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8"/>
  </p:notesMasterIdLst>
  <p:sldIdLst>
    <p:sldId id="351" r:id="rId3"/>
    <p:sldId id="256" r:id="rId4"/>
    <p:sldId id="502" r:id="rId5"/>
    <p:sldId id="516" r:id="rId6"/>
    <p:sldId id="400" r:id="rId7"/>
    <p:sldId id="401" r:id="rId8"/>
    <p:sldId id="402" r:id="rId9"/>
    <p:sldId id="403" r:id="rId10"/>
    <p:sldId id="404" r:id="rId11"/>
    <p:sldId id="405" r:id="rId12"/>
    <p:sldId id="506" r:id="rId13"/>
    <p:sldId id="503" r:id="rId14"/>
    <p:sldId id="363" r:id="rId15"/>
    <p:sldId id="507" r:id="rId16"/>
    <p:sldId id="509" r:id="rId17"/>
    <p:sldId id="510" r:id="rId18"/>
    <p:sldId id="511" r:id="rId19"/>
    <p:sldId id="512" r:id="rId20"/>
    <p:sldId id="508" r:id="rId21"/>
    <p:sldId id="513" r:id="rId22"/>
    <p:sldId id="514" r:id="rId23"/>
    <p:sldId id="515" r:id="rId24"/>
    <p:sldId id="505" r:id="rId25"/>
    <p:sldId id="377" r:id="rId26"/>
    <p:sldId id="393" r:id="rId27"/>
  </p:sldIdLst>
  <p:sldSz cx="9144000" cy="5143500" type="screen16x9"/>
  <p:notesSz cx="6858000" cy="9144000"/>
  <p:embeddedFontLst>
    <p:embeddedFont>
      <p:font typeface="Myanmar Text" panose="020B0502040204020203" pitchFamily="34" charset="0"/>
      <p:regular r:id="rId29"/>
      <p:bold r:id="rId30"/>
    </p:embeddedFont>
    <p:embeddedFont>
      <p:font typeface="Quicksand" panose="020B0604020202020204" charset="0"/>
      <p:regular r:id="rId31"/>
      <p:bold r:id="rId32"/>
    </p:embeddedFont>
    <p:embeddedFont>
      <p:font typeface="Bebas Neue" panose="020B0604020202020204" charset="0"/>
      <p:regular r:id="rId33"/>
    </p:embeddedFont>
    <p:embeddedFont>
      <p:font typeface="Patrick Hand SC" panose="020B0604020202020204" charset="0"/>
      <p:regular r:id="rId34"/>
    </p:embeddedFont>
    <p:embeddedFont>
      <p:font typeface="Changa One" panose="020B0604020202020204" charset="0"/>
      <p:regular r:id="rId35"/>
      <p:italic r:id="rId36"/>
    </p:embeddedFont>
    <p:embeddedFont>
      <p:font typeface="Quicksand SemiBold" panose="020B0604020202020204" charset="0"/>
      <p:bold r:id="rId37"/>
    </p:embeddedFont>
    <p:embeddedFont>
      <p:font typeface="Patrick Hand" panose="020B060402020202020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883" autoAdjust="0"/>
  </p:normalViewPr>
  <p:slideViewPr>
    <p:cSldViewPr snapToGrid="0" snapToObjects="1">
      <p:cViewPr varScale="1">
        <p:scale>
          <a:sx n="112" d="100"/>
          <a:sy n="112" d="100"/>
        </p:scale>
        <p:origin x="667" y="8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8099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97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42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54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30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24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22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84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77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4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550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096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02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6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4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2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8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16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85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29/11/2023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3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8" r:id="rId5"/>
    <p:sldLayoutId id="2147483809" r:id="rId6"/>
    <p:sldLayoutId id="21474838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7.jpe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2.wdp"/><Relationship Id="rId7" Type="http://schemas.openxmlformats.org/officeDocument/2006/relationships/image" Target="../media/image24.gif"/><Relationship Id="rId12" Type="http://schemas.openxmlformats.org/officeDocument/2006/relationships/image" Target="../media/image27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11" Type="http://schemas.openxmlformats.org/officeDocument/2006/relationships/image" Target="../media/image17.png"/><Relationship Id="rId5" Type="http://schemas.openxmlformats.org/officeDocument/2006/relationships/image" Target="../media/image22.jpg"/><Relationship Id="rId15" Type="http://schemas.microsoft.com/office/2007/relationships/hdphoto" Target="../media/hdphoto3.wdp"/><Relationship Id="rId10" Type="http://schemas.openxmlformats.org/officeDocument/2006/relationships/image" Target="../media/image26.gif"/><Relationship Id="rId19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microsoft.com/office/2007/relationships/hdphoto" Target="../media/hdphoto15.wdp"/><Relationship Id="rId14" Type="http://schemas.openxmlformats.org/officeDocument/2006/relationships/image" Target="../media/image5.png"/><Relationship Id="rId2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jpe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0.jpeg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1.jpeg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6.wd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slide" Target="slide10.xml"/><Relationship Id="rId5" Type="http://schemas.openxmlformats.org/officeDocument/2006/relationships/slide" Target="slide8.xml"/><Relationship Id="rId1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slide" Target="slide9.xml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1312985" y="534010"/>
            <a:ext cx="5573590" cy="1157946"/>
          </a:xfrm>
          <a:prstGeom prst="wedgeRoundRectCallout">
            <a:avLst>
              <a:gd name="adj1" fmla="val -18440"/>
              <a:gd name="adj2" fmla="val 48486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Where ____ we go camping?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939368"/>
            <a:ext cx="3690938" cy="2956719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684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warm / sunny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912935" y="799930"/>
            <a:ext cx="6754690" cy="1157946"/>
          </a:xfrm>
          <a:prstGeom prst="wedgeRoundRectCallout">
            <a:avLst>
              <a:gd name="adj1" fmla="val -20169"/>
              <a:gd name="adj2" fmla="val 48486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We can have a picnic today because it’s 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2" y="1747445"/>
            <a:ext cx="3303077" cy="33030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869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4" y="1478038"/>
            <a:ext cx="3625754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814590" y="1347242"/>
            <a:ext cx="5466827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PRACTICE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6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04592"/>
            <a:ext cx="8803216" cy="34753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Match!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9460179">
            <a:off x="1119135" y="2162397"/>
            <a:ext cx="2340679" cy="874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3611414">
            <a:off x="1625639" y="1999914"/>
            <a:ext cx="1396253" cy="8443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801424">
            <a:off x="3838339" y="1988476"/>
            <a:ext cx="2348891" cy="6301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506689">
            <a:off x="4851554" y="2046328"/>
            <a:ext cx="3025487" cy="8923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9247180">
            <a:off x="5340349" y="2100587"/>
            <a:ext cx="2716971" cy="836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70200" y="443105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3564466" y="442742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885389" y="443105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5512046" y="4427423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4258732" y="443468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</a:t>
            </a:r>
            <a:r>
              <a:rPr lang="en-US" sz="2200" b="1" dirty="0" smtClean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80654"/>
          <a:stretch/>
        </p:blipFill>
        <p:spPr>
          <a:xfrm>
            <a:off x="152400" y="907349"/>
            <a:ext cx="8803216" cy="492629"/>
          </a:xfrm>
          <a:prstGeom prst="rect">
            <a:avLst/>
          </a:prstGeom>
        </p:spPr>
      </p:pic>
      <p:pic>
        <p:nvPicPr>
          <p:cNvPr id="1026" name="Picture 2" descr="How to Plan the Ultimate Picn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40" y="1492124"/>
            <a:ext cx="5299335" cy="33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02064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</a:t>
            </a:r>
            <a:r>
              <a:rPr lang="en-US" sz="2200" b="1" dirty="0" smtClean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23220" b="52840"/>
          <a:stretch/>
        </p:blipFill>
        <p:spPr>
          <a:xfrm>
            <a:off x="152400" y="903537"/>
            <a:ext cx="8803216" cy="609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5833" y="898426"/>
            <a:ext cx="796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go</a:t>
            </a:r>
            <a:endParaRPr lang="en-US" sz="2000" dirty="0"/>
          </a:p>
        </p:txBody>
      </p:sp>
      <p:pic>
        <p:nvPicPr>
          <p:cNvPr id="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iking -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40" y="1513138"/>
            <a:ext cx="5367206" cy="33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79312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</a:t>
            </a:r>
            <a:r>
              <a:rPr lang="en-US" sz="2200" b="1" dirty="0" smtClean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2147" b="23343"/>
          <a:stretch/>
        </p:blipFill>
        <p:spPr>
          <a:xfrm>
            <a:off x="152400" y="883441"/>
            <a:ext cx="8803216" cy="6241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67098" y="883441"/>
            <a:ext cx="676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play</a:t>
            </a:r>
            <a:endParaRPr lang="en-US" sz="2000" dirty="0"/>
          </a:p>
        </p:txBody>
      </p:sp>
      <p:pic>
        <p:nvPicPr>
          <p:cNvPr id="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ompthunt: kids playing at playground in the middle of rainy day.  photorealistic, hyperrealistic, cinematic, artstation, octane render,  unreal, 8 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64" y="1541461"/>
            <a:ext cx="4332980" cy="32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7817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</a:t>
            </a:r>
            <a:r>
              <a:rPr lang="en-US" sz="2200" b="1" dirty="0" smtClean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7" y="907349"/>
            <a:ext cx="7006157" cy="6379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52759" y="907349"/>
            <a:ext cx="676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play</a:t>
            </a:r>
            <a:endParaRPr lang="en-US" sz="2000" dirty="0"/>
          </a:p>
        </p:txBody>
      </p:sp>
      <p:pic>
        <p:nvPicPr>
          <p:cNvPr id="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en's Hockey Posts 14 on Hockey East All-Academic Team - University of New  Hampshire Athletic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06" y="1638101"/>
            <a:ext cx="5149603" cy="2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07671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89" y="322574"/>
            <a:ext cx="7409437" cy="46109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0188" y="2836645"/>
            <a:ext cx="58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swim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72284" y="2814195"/>
            <a:ext cx="952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go skiing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80188" y="3265228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have a picnic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72284" y="3251308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go hiking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80188" y="3580683"/>
            <a:ext cx="1136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ride a bike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72284" y="3576957"/>
            <a:ext cx="1518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play ice hockey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54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otographing mountains in spring - Geographic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-71" r="66604" b="88424"/>
          <a:stretch/>
        </p:blipFill>
        <p:spPr>
          <a:xfrm>
            <a:off x="849290" y="319314"/>
            <a:ext cx="2474482" cy="53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2059" y="1189265"/>
            <a:ext cx="3498397" cy="1117600"/>
          </a:xfrm>
          <a:prstGeom prst="wedgeRoundRectCallout">
            <a:avLst>
              <a:gd name="adj1" fmla="val 27806"/>
              <a:gd name="adj2" fmla="val 663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can we do on the mountain?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833029" y="920751"/>
            <a:ext cx="3831999" cy="1117600"/>
          </a:xfrm>
          <a:prstGeom prst="wedgeRoundRectCallout">
            <a:avLst>
              <a:gd name="adj1" fmla="val -27708"/>
              <a:gd name="adj2" fmla="val 9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can go hiking on the mountain, but we can’t swim.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https://o.remove.bg/downloads/11fa6214-d2a2-42c9-ba16-1e31193e1ca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2441121"/>
            <a:ext cx="51530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28540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83" y="-52100"/>
            <a:ext cx="9188183" cy="51956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1794111" y="153808"/>
            <a:ext cx="5604216" cy="147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10738" y="-18832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3: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2</a:t>
            </a:r>
          </a:p>
        </p:txBody>
      </p:sp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4980" y="2844307"/>
            <a:ext cx="1211793" cy="634332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xmlns="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78" y="2120600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7542942" y="3181830"/>
            <a:ext cx="1774911" cy="165143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12" y="1207431"/>
            <a:ext cx="1826338" cy="1826338"/>
          </a:xfrm>
          <a:prstGeom prst="rect">
            <a:avLst/>
          </a:prstGeom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9" y="22575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6841" y="232546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" y="3380923"/>
            <a:ext cx="867954" cy="93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6638610" y="299531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4344" y="3497309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7" y="169185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p 5 most beautiful beaches in the world | Magazine PON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96"/>
            <a:ext cx="9144000" cy="51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-71" r="66604" b="88424"/>
          <a:stretch/>
        </p:blipFill>
        <p:spPr>
          <a:xfrm>
            <a:off x="849290" y="319314"/>
            <a:ext cx="2474482" cy="53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2059" y="1189265"/>
            <a:ext cx="3498397" cy="1117600"/>
          </a:xfrm>
          <a:prstGeom prst="wedgeRoundRectCallout">
            <a:avLst>
              <a:gd name="adj1" fmla="val 27806"/>
              <a:gd name="adj2" fmla="val 663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can we do at the beach?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833029" y="920751"/>
            <a:ext cx="3831999" cy="1117600"/>
          </a:xfrm>
          <a:prstGeom prst="wedgeRoundRectCallout">
            <a:avLst>
              <a:gd name="adj1" fmla="val -27708"/>
              <a:gd name="adj2" fmla="val 9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can swim at the beach, but we can’t 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skiing.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https://o.remove.bg/downloads/11fa6214-d2a2-42c9-ba16-1e31193e1ca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2441121"/>
            <a:ext cx="51530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55993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rk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55"/>
            <a:ext cx="9144000" cy="51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-71" r="66604" b="88424"/>
          <a:stretch/>
        </p:blipFill>
        <p:spPr>
          <a:xfrm>
            <a:off x="849290" y="319314"/>
            <a:ext cx="2474482" cy="53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2059" y="1189265"/>
            <a:ext cx="3498397" cy="1117600"/>
          </a:xfrm>
          <a:prstGeom prst="wedgeRoundRectCallout">
            <a:avLst>
              <a:gd name="adj1" fmla="val 27806"/>
              <a:gd name="adj2" fmla="val 663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can we do in the park?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833029" y="920751"/>
            <a:ext cx="3831999" cy="1117600"/>
          </a:xfrm>
          <a:prstGeom prst="wedgeRoundRectCallout">
            <a:avLst>
              <a:gd name="adj1" fmla="val -27708"/>
              <a:gd name="adj2" fmla="val 9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can have a picnic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 the park, but we can’t play ice hockey.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https://o.remove.bg/downloads/11fa6214-d2a2-42c9-ba16-1e31193e1ca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2441121"/>
            <a:ext cx="51530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00486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rests on the move | Nature Pla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-71" r="66604" b="88424"/>
          <a:stretch/>
        </p:blipFill>
        <p:spPr>
          <a:xfrm>
            <a:off x="849290" y="319314"/>
            <a:ext cx="2474482" cy="53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2059" y="1189265"/>
            <a:ext cx="3498397" cy="1117600"/>
          </a:xfrm>
          <a:prstGeom prst="wedgeRoundRectCallout">
            <a:avLst>
              <a:gd name="adj1" fmla="val 27806"/>
              <a:gd name="adj2" fmla="val 663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can we do in the forest?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833029" y="920751"/>
            <a:ext cx="3831999" cy="1117600"/>
          </a:xfrm>
          <a:prstGeom prst="wedgeRoundRectCallout">
            <a:avLst>
              <a:gd name="adj1" fmla="val -27708"/>
              <a:gd name="adj2" fmla="val 9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can ride a bike in the forest, but we can’t swim.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https://o.remove.bg/downloads/11fa6214-d2a2-42c9-ba16-1e31193e1ca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2441121"/>
            <a:ext cx="51530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33646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483182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814590" y="1347242"/>
            <a:ext cx="5466827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ASSESSMENT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4183" y="636935"/>
            <a:ext cx="8513806" cy="43495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It’s____. We can go skiing.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sunny		B. warm		C. snowy	</a:t>
            </a:r>
          </a:p>
          <a:p>
            <a:pPr marL="342900" indent="-342900">
              <a:buAutoNum type="arabicPeriod" startAt="2"/>
            </a:pP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Can 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 go hiking on the _____? Yes, we can.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park		B. mountain	</a:t>
            </a: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C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forest</a:t>
            </a:r>
          </a:p>
          <a:p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We can’t go skiing today because it’s _______.</a:t>
            </a:r>
            <a:endParaRPr lang="en-US" sz="2400" dirty="0">
              <a:solidFill>
                <a:srgbClr val="0A0D0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sunny		B. </a:t>
            </a: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cold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C. snowy	</a:t>
            </a:r>
            <a:endParaRPr lang="en-US" sz="2400" dirty="0" smtClean="0">
              <a:solidFill>
                <a:srgbClr val="0A0D0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 We can pitch a _______ and have a picnic.</a:t>
            </a:r>
            <a:endParaRPr lang="en-US" sz="2400" dirty="0">
              <a:solidFill>
                <a:srgbClr val="0A0D0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park		B. </a:t>
            </a: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tent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C. </a:t>
            </a: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beach</a:t>
            </a:r>
          </a:p>
          <a:p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5. It’s cold today. I’m wearing a ________.</a:t>
            </a:r>
            <a:endParaRPr lang="en-US" sz="2400" dirty="0">
              <a:solidFill>
                <a:srgbClr val="0A0D0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coat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B. </a:t>
            </a: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pool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C. </a:t>
            </a:r>
            <a:r>
              <a:rPr lang="en-US" sz="2400" dirty="0" smtClean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forest</a:t>
            </a:r>
            <a:endParaRPr lang="en-US" sz="2400" dirty="0">
              <a:solidFill>
                <a:srgbClr val="0A0D0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914670" y="1287388"/>
            <a:ext cx="469351" cy="434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3130905" y="2046321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4227" y="2762983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30905" y="3486692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8670" y="4250235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339255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607073" y="1347243"/>
            <a:ext cx="3451695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WARM-UP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 - Super Simple Song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6743" y="159657"/>
            <a:ext cx="2002971" cy="391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Listen and sing!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51958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92" y="3357373"/>
            <a:ext cx="5058655" cy="1569538"/>
          </a:xfrm>
          <a:prstGeom prst="rect">
            <a:avLst/>
          </a:prstGeom>
        </p:spPr>
      </p:pic>
      <p:pic>
        <p:nvPicPr>
          <p:cNvPr id="1038" name="Picture 14" descr="https://o.remove.bg/downloads/6985581b-ea77-41fa-ab97-d32f0409a82b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97" y="1773866"/>
            <a:ext cx="2477098" cy="198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96665" y="795326"/>
            <a:ext cx="7199940" cy="802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1FA7AC-4284-413E-9473-45D7D8556B25}"/>
              </a:ext>
            </a:extLst>
          </p:cNvPr>
          <p:cNvSpPr txBox="1"/>
          <p:nvPr/>
        </p:nvSpPr>
        <p:spPr>
          <a:xfrm>
            <a:off x="929768" y="795326"/>
            <a:ext cx="7565197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your </a:t>
            </a:r>
            <a:r>
              <a:rPr lang="en-US" sz="4000" b="1" dirty="0" err="1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favourite</a:t>
            </a:r>
            <a:r>
              <a:rPr lang="en-US" sz="40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fruit?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pic>
        <p:nvPicPr>
          <p:cNvPr id="1030" name="Picture 6" descr="https://o.remove.bg/downloads/acb00771-837f-432a-aaa4-7d83eccb7dba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49" y="2796988"/>
            <a:ext cx="1390928" cy="143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.remove.bg/downloads/8af89c93-d159-4369-ad28-85eb5e0eccd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46" y="2595579"/>
            <a:ext cx="1350225" cy="18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o.remove.bg/downloads/fa487fd2-9202-43a2-9c94-d057d3e14652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36" y="2157800"/>
            <a:ext cx="2673978" cy="26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remove.bg/downloads/4ddd8aaf-177c-4fb8-8817-d40094839f6c/image-removebg-previe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21" y="3240085"/>
            <a:ext cx="1136547" cy="1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34568E-6 L 2.2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47" y="819570"/>
            <a:ext cx="1587759" cy="1863292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4" y="1025842"/>
            <a:ext cx="1603323" cy="1658835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31" y="2990850"/>
            <a:ext cx="1487724" cy="2049208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79" y="2763400"/>
            <a:ext cx="2661985" cy="21324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6200" y="107754"/>
            <a:ext cx="3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Pick one!</a:t>
            </a:r>
          </a:p>
        </p:txBody>
      </p:sp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8039819" y="4537494"/>
            <a:ext cx="1026543" cy="56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A0D0E"/>
                </a:solidFill>
              </a:rPr>
              <a:t>Next</a:t>
            </a:r>
          </a:p>
        </p:txBody>
      </p:sp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15" y="405316"/>
            <a:ext cx="2899885" cy="28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2583"/>
      </p:ext>
    </p:extLst>
  </p:cSld>
  <p:clrMapOvr>
    <a:masterClrMapping/>
  </p:clrMapOvr>
  <p:transition spd="med">
    <p:pull/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4537017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playing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19553"/>
              <a:gd name="adj2" fmla="val 49173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_____ a game in the garden.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3" y="2514630"/>
            <a:ext cx="1924050" cy="1990666"/>
          </a:xfrm>
          <a:prstGeom prst="rect">
            <a:avLst/>
          </a:prstGeom>
        </p:spPr>
      </p:pic>
      <p:sp>
        <p:nvSpPr>
          <p:cNvPr id="13" name="5-Point Star 12">
            <a:hlinkClick r:id="rId9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7772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754379" y="663510"/>
            <a:ext cx="6446521" cy="882954"/>
          </a:xfrm>
          <a:prstGeom prst="wedgeRoundRectCallout">
            <a:avLst>
              <a:gd name="adj1" fmla="val -20411"/>
              <a:gd name="adj2" fmla="val 47654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We can _____ swimming!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43" y="1957738"/>
            <a:ext cx="2302510" cy="2702077"/>
          </a:xfrm>
          <a:prstGeom prst="rect">
            <a:avLst/>
          </a:prstGeom>
        </p:spPr>
      </p:pic>
      <p:sp>
        <p:nvSpPr>
          <p:cNvPr id="14" name="5-Point Star 13">
            <a:hlinkClick r:id="rId7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0189369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258488" y="717989"/>
            <a:ext cx="8069580" cy="1236049"/>
          </a:xfrm>
          <a:prstGeom prst="wedgeRoundRectCallout">
            <a:avLst>
              <a:gd name="adj1" fmla="val -17858"/>
              <a:gd name="adj2" fmla="val 44357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can we do ____ the mountain?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0" y="2324100"/>
            <a:ext cx="1925854" cy="2652692"/>
          </a:xfrm>
          <a:prstGeom prst="rect">
            <a:avLst/>
          </a:prstGeom>
        </p:spPr>
      </p:pic>
      <p:sp>
        <p:nvSpPr>
          <p:cNvPr id="10" name="5-Point Star 9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07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06&quot;&gt;&lt;property id=&quot;20148&quot; value=&quot;5&quot;/&gt;&lt;property id=&quot;20300&quot; value=&quot;Slide 4&quot;/&gt;&lt;property id=&quot;20307&quot; value=&quot;516&quot;/&gt;&lt;/object&gt;&lt;object type=&quot;3&quot; unique_id=&quot;10007&quot;&gt;&lt;property id=&quot;20148&quot; value=&quot;5&quot;/&gt;&lt;property id=&quot;20300&quot; value=&quot;Slide 5&quot;/&gt;&lt;property id=&quot;20307&quot; value=&quot;400&quot;/&gt;&lt;/object&gt;&lt;object type=&quot;3&quot; unique_id=&quot;10008&quot;&gt;&lt;property id=&quot;20148&quot; value=&quot;5&quot;/&gt;&lt;property id=&quot;20300&quot; value=&quot;Slide 6&quot;/&gt;&lt;property id=&quot;20307&quot; value=&quot;401&quot;/&gt;&lt;/object&gt;&lt;object type=&quot;3&quot; unique_id=&quot;10009&quot;&gt;&lt;property id=&quot;20148&quot; value=&quot;5&quot;/&gt;&lt;property id=&quot;20300&quot; value=&quot;Slide 7&quot;/&gt;&lt;property id=&quot;20307&quot; value=&quot;402&quot;/&gt;&lt;/object&gt;&lt;object type=&quot;3&quot; unique_id=&quot;10010&quot;&gt;&lt;property id=&quot;20148&quot; value=&quot;5&quot;/&gt;&lt;property id=&quot;20300&quot; value=&quot;Slide 8&quot;/&gt;&lt;property id=&quot;20307&quot; value=&quot;403&quot;/&gt;&lt;/object&gt;&lt;object type=&quot;3&quot; unique_id=&quot;10011&quot;&gt;&lt;property id=&quot;20148&quot; value=&quot;5&quot;/&gt;&lt;property id=&quot;20300&quot; value=&quot;Slide 9&quot;/&gt;&lt;property id=&quot;20307&quot; value=&quot;404&quot;/&gt;&lt;/object&gt;&lt;object type=&quot;3&quot; unique_id=&quot;10012&quot;&gt;&lt;property id=&quot;20148&quot; value=&quot;5&quot;/&gt;&lt;property id=&quot;20300&quot; value=&quot;Slide 10&quot;/&gt;&lt;property id=&quot;20307&quot; value=&quot;405&quot;/&gt;&lt;/object&gt;&lt;object type=&quot;3&quot; unique_id=&quot;10013&quot;&gt;&lt;property id=&quot;20148&quot; value=&quot;5&quot;/&gt;&lt;property id=&quot;20300&quot; value=&quot;Slide 11&quot;/&gt;&lt;property id=&quot;20307&quot; value=&quot;506&quot;/&gt;&lt;/object&gt;&lt;object type=&quot;3&quot; unique_id=&quot;10014&quot;&gt;&lt;property id=&quot;20148&quot; value=&quot;5&quot;/&gt;&lt;property id=&quot;20300&quot; value=&quot;Slide 12 - &amp;quot;02&amp;quot;&quot;/&gt;&lt;property id=&quot;20307&quot; value=&quot;503&quot;/&gt;&lt;/object&gt;&lt;object type=&quot;3&quot; unique_id=&quot;10015&quot;&gt;&lt;property id=&quot;20148&quot; value=&quot;5&quot;/&gt;&lt;property id=&quot;20300&quot; value=&quot;Slide 13&quot;/&gt;&lt;property id=&quot;20307&quot; value=&quot;363&quot;/&gt;&lt;/object&gt;&lt;object type=&quot;3&quot; unique_id=&quot;10016&quot;&gt;&lt;property id=&quot;20148&quot; value=&quot;5&quot;/&gt;&lt;property id=&quot;20300&quot; value=&quot;Slide 14&quot;/&gt;&lt;property id=&quot;20307&quot; value=&quot;507&quot;/&gt;&lt;/object&gt;&lt;object type=&quot;3&quot; unique_id=&quot;10017&quot;&gt;&lt;property id=&quot;20148&quot; value=&quot;5&quot;/&gt;&lt;property id=&quot;20300&quot; value=&quot;Slide 15&quot;/&gt;&lt;property id=&quot;20307&quot; value=&quot;509&quot;/&gt;&lt;/object&gt;&lt;object type=&quot;3&quot; unique_id=&quot;10018&quot;&gt;&lt;property id=&quot;20148&quot; value=&quot;5&quot;/&gt;&lt;property id=&quot;20300&quot; value=&quot;Slide 16&quot;/&gt;&lt;property id=&quot;20307&quot; value=&quot;510&quot;/&gt;&lt;/object&gt;&lt;object type=&quot;3&quot; unique_id=&quot;10019&quot;&gt;&lt;property id=&quot;20148&quot; value=&quot;5&quot;/&gt;&lt;property id=&quot;20300&quot; value=&quot;Slide 17&quot;/&gt;&lt;property id=&quot;20307&quot; value=&quot;511&quot;/&gt;&lt;/object&gt;&lt;object type=&quot;3&quot; unique_id=&quot;10020&quot;&gt;&lt;property id=&quot;20148&quot; value=&quot;5&quot;/&gt;&lt;property id=&quot;20300&quot; value=&quot;Slide 18&quot;/&gt;&lt;property id=&quot;20307&quot; value=&quot;512&quot;/&gt;&lt;/object&gt;&lt;object type=&quot;3&quot; unique_id=&quot;10021&quot;&gt;&lt;property id=&quot;20148&quot; value=&quot;5&quot;/&gt;&lt;property id=&quot;20300&quot; value=&quot;Slide 19&quot;/&gt;&lt;property id=&quot;20307&quot; value=&quot;508&quot;/&gt;&lt;/object&gt;&lt;object type=&quot;3&quot; unique_id=&quot;10022&quot;&gt;&lt;property id=&quot;20148&quot; value=&quot;5&quot;/&gt;&lt;property id=&quot;20300&quot; value=&quot;Slide 20&quot;/&gt;&lt;property id=&quot;20307&quot; value=&quot;513&quot;/&gt;&lt;/object&gt;&lt;object type=&quot;3&quot; unique_id=&quot;10023&quot;&gt;&lt;property id=&quot;20148&quot; value=&quot;5&quot;/&gt;&lt;property id=&quot;20300&quot; value=&quot;Slide 21&quot;/&gt;&lt;property id=&quot;20307&quot; value=&quot;514&quot;/&gt;&lt;/object&gt;&lt;object type=&quot;3&quot; unique_id=&quot;10024&quot;&gt;&lt;property id=&quot;20148&quot; value=&quot;5&quot;/&gt;&lt;property id=&quot;20300&quot; value=&quot;Slide 22&quot;/&gt;&lt;property id=&quot;20307&quot; value=&quot;515&quot;/&gt;&lt;/object&gt;&lt;object type=&quot;3&quot; unique_id=&quot;10025&quot;&gt;&lt;property id=&quot;20148&quot; value=&quot;5&quot;/&gt;&lt;property id=&quot;20300&quot; value=&quot;Slide 23 - &amp;quot;03&amp;quot;&quot;/&gt;&lt;property id=&quot;20307&quot; value=&quot;505&quot;/&gt;&lt;/object&gt;&lt;object type=&quot;3&quot; unique_id=&quot;10026&quot;&gt;&lt;property id=&quot;20148&quot; value=&quot;5&quot;/&gt;&lt;property id=&quot;20300&quot; value=&quot;Slide 24&quot;/&gt;&lt;property id=&quot;20307&quot; value=&quot;377&quot;/&gt;&lt;/object&gt;&lt;object type=&quot;3&quot; unique_id=&quot;10027&quot;&gt;&lt;property id=&quot;20148&quot; value=&quot;5&quot;/&gt;&lt;property id=&quot;20300&quot; value=&quot;Slide 25&quot;/&gt;&lt;property id=&quot;20307&quot; value=&quot;393&quot;/&gt;&lt;/object&gt;&lt;/object&gt;&lt;object type=&quot;8&quot; unique_id=&quot;1005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5112</TotalTime>
  <Words>281</Words>
  <Application>Microsoft Office PowerPoint</Application>
  <PresentationFormat>On-screen Show (16:9)</PresentationFormat>
  <Paragraphs>69</Paragraphs>
  <Slides>25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Myanmar Text</vt:lpstr>
      <vt:lpstr>Quicksand</vt:lpstr>
      <vt:lpstr>Bebas Neue</vt:lpstr>
      <vt:lpstr>Patrick Hand SC</vt:lpstr>
      <vt:lpstr>Changa One</vt:lpstr>
      <vt:lpstr>黑体</vt:lpstr>
      <vt:lpstr>Quicksand SemiBold</vt:lpstr>
      <vt:lpstr>Patrick Hand</vt:lpstr>
      <vt:lpstr>Life Savers</vt:lpstr>
      <vt:lpstr>Life Savers ExtraBold</vt:lpstr>
      <vt:lpstr>Comic Sans MS</vt:lpstr>
      <vt:lpstr>Arial</vt:lpstr>
      <vt:lpstr>Times New Roman</vt:lpstr>
      <vt:lpstr>English Language Grammar Rules by Slidesgo</vt:lpstr>
      <vt:lpstr>Science Subject for Elementary - 3rd Grade: Physical, Life, and Earth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142</cp:revision>
  <dcterms:modified xsi:type="dcterms:W3CDTF">2023-11-29T08:10:58Z</dcterms:modified>
</cp:coreProperties>
</file>