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1.svg" ContentType="image/svg+xml"/>
  <Override PartName="/ppt/media/image103.svg" ContentType="image/svg+xml"/>
  <Override PartName="/ppt/media/image105.svg" ContentType="image/svg+xml"/>
  <Override PartName="/ppt/media/image108.svg" ContentType="image/svg+xml"/>
  <Override PartName="/ppt/media/image112.svg" ContentType="image/svg+xml"/>
  <Override PartName="/ppt/media/image117.svg" ContentType="image/svg+xml"/>
  <Override PartName="/ppt/media/image119.svg" ContentType="image/svg+xml"/>
  <Override PartName="/ppt/media/image121.svg" ContentType="image/svg+xml"/>
  <Override PartName="/ppt/media/image123.svg" ContentType="image/svg+xml"/>
  <Override PartName="/ppt/media/image126.svg" ContentType="image/svg+xml"/>
  <Override PartName="/ppt/media/image128.svg" ContentType="image/svg+xml"/>
  <Override PartName="/ppt/media/image130.svg" ContentType="image/svg+xml"/>
  <Override PartName="/ppt/media/image133.svg" ContentType="image/svg+xml"/>
  <Override PartName="/ppt/media/image135.svg" ContentType="image/svg+xml"/>
  <Override PartName="/ppt/media/image137.svg" ContentType="image/svg+xml"/>
  <Override PartName="/ppt/media/image139.svg" ContentType="image/svg+xml"/>
  <Override PartName="/ppt/media/image141.svg" ContentType="image/svg+xml"/>
  <Override PartName="/ppt/media/image143.svg" ContentType="image/svg+xml"/>
  <Override PartName="/ppt/media/image145.svg" ContentType="image/svg+xml"/>
  <Override PartName="/ppt/media/image149.svg" ContentType="image/svg+xml"/>
  <Override PartName="/ppt/media/image151.svg" ContentType="image/svg+xml"/>
  <Override PartName="/ppt/media/image156.svg" ContentType="image/svg+xml"/>
  <Override PartName="/ppt/media/image158.svg" ContentType="image/svg+xml"/>
  <Override PartName="/ppt/media/image163.svg" ContentType="image/svg+xml"/>
  <Override PartName="/ppt/media/image166.svg" ContentType="image/svg+xml"/>
  <Override PartName="/ppt/media/image169.svg" ContentType="image/svg+xml"/>
  <Override PartName="/ppt/media/image176.svg" ContentType="image/svg+xml"/>
  <Override PartName="/ppt/media/image178.svg" ContentType="image/svg+xml"/>
  <Override PartName="/ppt/media/image180.svg" ContentType="image/svg+xml"/>
  <Override PartName="/ppt/media/image182.svg" ContentType="image/svg+xml"/>
  <Override PartName="/ppt/media/image187.svg" ContentType="image/svg+xml"/>
  <Override PartName="/ppt/media/image189.svg" ContentType="image/svg+xml"/>
  <Override PartName="/ppt/media/image192.svg" ContentType="image/svg+xml"/>
  <Override PartName="/ppt/media/image195.svg" ContentType="image/svg+xml"/>
  <Override PartName="/ppt/media/image197.svg" ContentType="image/svg+xml"/>
  <Override PartName="/ppt/media/image199.svg" ContentType="image/svg+xml"/>
  <Override PartName="/ppt/media/image203.svg" ContentType="image/svg+xml"/>
  <Override PartName="/ppt/media/image205.svg" ContentType="image/svg+xml"/>
  <Override PartName="/ppt/media/image207.svg" ContentType="image/svg+xml"/>
  <Override PartName="/ppt/media/image209.svg" ContentType="image/svg+xml"/>
  <Override PartName="/ppt/media/image216.svg" ContentType="image/svg+xml"/>
  <Override PartName="/ppt/media/image218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3.svg" ContentType="image/svg+xml"/>
  <Override PartName="/ppt/media/image75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media/image97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79" r:id="rId3"/>
    <p:sldId id="256" r:id="rId5"/>
    <p:sldId id="257" r:id="rId6"/>
    <p:sldId id="282" r:id="rId7"/>
    <p:sldId id="283" r:id="rId8"/>
    <p:sldId id="288" r:id="rId9"/>
    <p:sldId id="289" r:id="rId10"/>
    <p:sldId id="290" r:id="rId11"/>
    <p:sldId id="293" r:id="rId12"/>
    <p:sldId id="260" r:id="rId13"/>
    <p:sldId id="261" r:id="rId14"/>
    <p:sldId id="262" r:id="rId15"/>
    <p:sldId id="263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274" r:id="rId24"/>
    <p:sldId id="267" r:id="rId25"/>
    <p:sldId id="281" r:id="rId26"/>
    <p:sldId id="276" r:id="rId27"/>
    <p:sldId id="268" r:id="rId28"/>
    <p:sldId id="269" r:id="rId29"/>
    <p:sldId id="271" r:id="rId30"/>
  </p:sldIdLst>
  <p:sldSz cx="18288000" cy="10287000"/>
  <p:notesSz cx="6858000" cy="9144000"/>
  <p:embeddedFontLst>
    <p:embeddedFont>
      <p:font typeface="SimSun" panose="02010600030101010101" pitchFamily="2" charset="-122"/>
      <p:regular r:id="rId34"/>
    </p:embeddedFont>
    <p:embeddedFont>
      <p:font typeface="Comic Sans Bold" panose="03000902030302020204"/>
      <p:bold r:id="rId35"/>
    </p:embeddedFont>
    <p:embeddedFont>
      <p:font typeface="Comic Sans" panose="03000702030302020204" charset="0"/>
      <p:regular r:id="rId36"/>
    </p:embeddedFont>
    <p:embeddedFont>
      <p:font typeface="Comic Sans" panose="03000702030302020204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  <p:embeddedFont>
      <p:font typeface="Calibri" panose="020F0502020204030204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7" autoAdjust="0"/>
    <p:restoredTop sz="95165" autoAdjust="0"/>
  </p:normalViewPr>
  <p:slideViewPr>
    <p:cSldViewPr showGuides="1">
      <p:cViewPr varScale="1">
        <p:scale>
          <a:sx n="31" d="100"/>
          <a:sy n="31" d="100"/>
        </p:scale>
        <p:origin x="53" y="8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4B801-8CCF-4059-8F4B-BFFFC70E50B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rabbit to back and get the carrot. 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( </a:t>
            </a: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Click</a:t>
            </a:r>
            <a:r>
              <a:rPr lang="en-US" baseline="0" dirty="0"/>
              <a:t> the rabbit to back and get the carrot. </a:t>
            </a:r>
            <a:endParaRPr lang="en-US" dirty="0"/>
          </a:p>
          <a:p>
            <a:r>
              <a:rPr lang="en-US" dirty="0"/>
              <a:t>( </a:t>
            </a: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 clues and guess</a:t>
            </a:r>
            <a:r>
              <a:rPr lang="en-US" baseline="0" dirty="0"/>
              <a:t> what job it is before the time runs 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Click</a:t>
            </a:r>
            <a:r>
              <a:rPr lang="en-US" baseline="0" dirty="0"/>
              <a:t> the numbers to get the questions and click the farmer to get the carrot if the students can answer.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 dirty="0"/>
              <a:t>(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bác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dân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/>
              <a:t> !)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Click</a:t>
            </a:r>
            <a:r>
              <a:rPr lang="en-US" baseline="0" dirty="0"/>
              <a:t> the rabbit to back and get the carrot. </a:t>
            </a:r>
            <a:r>
              <a:rPr lang="en-US" dirty="0"/>
              <a:t>( </a:t>
            </a: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Click</a:t>
            </a:r>
            <a:r>
              <a:rPr lang="en-US" baseline="0" dirty="0"/>
              <a:t> the rabbit to back and get the carrot. </a:t>
            </a:r>
            <a:r>
              <a:rPr lang="en-US" dirty="0"/>
              <a:t>( </a:t>
            </a: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Click</a:t>
            </a:r>
            <a:r>
              <a:rPr lang="en-US" baseline="0" dirty="0"/>
              <a:t> the rabbit to back and get the carrot. </a:t>
            </a:r>
            <a:r>
              <a:rPr lang="en-US" dirty="0"/>
              <a:t>( </a:t>
            </a: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68678-E8E6-4FF7-869F-39A15E165C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3" Type="http://schemas.openxmlformats.org/officeDocument/2006/relationships/notesSlide" Target="../notesSlides/notesSlide1.xml"/><Relationship Id="rId42" Type="http://schemas.openxmlformats.org/officeDocument/2006/relationships/slideLayout" Target="../slideLayouts/slideLayout1.xml"/><Relationship Id="rId41" Type="http://schemas.openxmlformats.org/officeDocument/2006/relationships/tags" Target="../tags/tag1.xml"/><Relationship Id="rId40" Type="http://schemas.openxmlformats.org/officeDocument/2006/relationships/image" Target="../media/image38.png"/><Relationship Id="rId4" Type="http://schemas.openxmlformats.org/officeDocument/2006/relationships/image" Target="../media/image4.png"/><Relationship Id="rId39" Type="http://schemas.openxmlformats.org/officeDocument/2006/relationships/image" Target="../media/image37.png"/><Relationship Id="rId38" Type="http://schemas.openxmlformats.org/officeDocument/2006/relationships/image" Target="../media/image36.png"/><Relationship Id="rId37" Type="http://schemas.microsoft.com/office/2007/relationships/hdphoto" Target="../media/image35.wdp"/><Relationship Id="rId36" Type="http://schemas.openxmlformats.org/officeDocument/2006/relationships/image" Target="../media/image34.png"/><Relationship Id="rId35" Type="http://schemas.openxmlformats.org/officeDocument/2006/relationships/image" Target="../media/image33.GIF"/><Relationship Id="rId34" Type="http://schemas.openxmlformats.org/officeDocument/2006/relationships/image" Target="../media/image32.png"/><Relationship Id="rId33" Type="http://schemas.microsoft.com/office/2007/relationships/media" Target="../media/media1.mp3"/><Relationship Id="rId32" Type="http://schemas.openxmlformats.org/officeDocument/2006/relationships/audio" Target="../media/media1.mp3"/><Relationship Id="rId31" Type="http://schemas.openxmlformats.org/officeDocument/2006/relationships/image" Target="../media/image31.emf"/><Relationship Id="rId30" Type="http://schemas.microsoft.com/office/2007/relationships/hdphoto" Target="../media/image30.wdp"/><Relationship Id="rId3" Type="http://schemas.microsoft.com/office/2007/relationships/hdphoto" Target="../media/image3.wdp"/><Relationship Id="rId29" Type="http://schemas.openxmlformats.org/officeDocument/2006/relationships/image" Target="../media/image29.png"/><Relationship Id="rId28" Type="http://schemas.microsoft.com/office/2007/relationships/hdphoto" Target="../media/image28.wdp"/><Relationship Id="rId27" Type="http://schemas.openxmlformats.org/officeDocument/2006/relationships/image" Target="../media/image27.png"/><Relationship Id="rId26" Type="http://schemas.microsoft.com/office/2007/relationships/hdphoto" Target="../media/image26.wdp"/><Relationship Id="rId25" Type="http://schemas.openxmlformats.org/officeDocument/2006/relationships/image" Target="../media/image25.png"/><Relationship Id="rId24" Type="http://schemas.microsoft.com/office/2007/relationships/hdphoto" Target="../media/image24.wdp"/><Relationship Id="rId23" Type="http://schemas.openxmlformats.org/officeDocument/2006/relationships/image" Target="../media/image23.png"/><Relationship Id="rId22" Type="http://schemas.microsoft.com/office/2007/relationships/hdphoto" Target="../media/image22.wdp"/><Relationship Id="rId21" Type="http://schemas.openxmlformats.org/officeDocument/2006/relationships/image" Target="../media/image21.png"/><Relationship Id="rId20" Type="http://schemas.microsoft.com/office/2007/relationships/hdphoto" Target="../media/image20.wdp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microsoft.com/office/2007/relationships/hdphoto" Target="../media/image18.wdp"/><Relationship Id="rId17" Type="http://schemas.openxmlformats.org/officeDocument/2006/relationships/image" Target="../media/image17.png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microsoft.com/office/2007/relationships/hdphoto" Target="../media/image14.wdp"/><Relationship Id="rId13" Type="http://schemas.openxmlformats.org/officeDocument/2006/relationships/image" Target="../media/image13.png"/><Relationship Id="rId12" Type="http://schemas.microsoft.com/office/2007/relationships/hdphoto" Target="../media/image12.wdp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svg"/><Relationship Id="rId8" Type="http://schemas.openxmlformats.org/officeDocument/2006/relationships/image" Target="../media/image98.png"/><Relationship Id="rId7" Type="http://schemas.openxmlformats.org/officeDocument/2006/relationships/image" Target="../media/image97.svg"/><Relationship Id="rId6" Type="http://schemas.openxmlformats.org/officeDocument/2006/relationships/image" Target="../media/image96.png"/><Relationship Id="rId5" Type="http://schemas.openxmlformats.org/officeDocument/2006/relationships/image" Target="../media/image54.svg"/><Relationship Id="rId4" Type="http://schemas.openxmlformats.org/officeDocument/2006/relationships/image" Target="../media/image95.png"/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10" Type="http://schemas.openxmlformats.org/officeDocument/2006/relationships/image" Target="../media/image37.png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svg"/><Relationship Id="rId8" Type="http://schemas.openxmlformats.org/officeDocument/2006/relationships/image" Target="../media/image107.png"/><Relationship Id="rId7" Type="http://schemas.openxmlformats.org/officeDocument/2006/relationships/image" Target="../media/image106.png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Relationship Id="rId3" Type="http://schemas.openxmlformats.org/officeDocument/2006/relationships/image" Target="../media/image102.png"/><Relationship Id="rId2" Type="http://schemas.openxmlformats.org/officeDocument/2006/relationships/image" Target="../media/image101.svg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10.wav"/><Relationship Id="rId16" Type="http://schemas.openxmlformats.org/officeDocument/2006/relationships/audio" Target="../media/audio9.wav"/><Relationship Id="rId15" Type="http://schemas.openxmlformats.org/officeDocument/2006/relationships/image" Target="../media/image112.svg"/><Relationship Id="rId14" Type="http://schemas.openxmlformats.org/officeDocument/2006/relationships/image" Target="../media/image111.png"/><Relationship Id="rId13" Type="http://schemas.openxmlformats.org/officeDocument/2006/relationships/image" Target="../media/image37.png"/><Relationship Id="rId12" Type="http://schemas.openxmlformats.org/officeDocument/2006/relationships/image" Target="../media/image78.svg"/><Relationship Id="rId11" Type="http://schemas.openxmlformats.org/officeDocument/2006/relationships/image" Target="../media/image110.png"/><Relationship Id="rId10" Type="http://schemas.openxmlformats.org/officeDocument/2006/relationships/image" Target="../media/image109.png"/><Relationship Id="rId1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115.png"/><Relationship Id="rId7" Type="http://schemas.openxmlformats.org/officeDocument/2006/relationships/image" Target="../media/image37.png"/><Relationship Id="rId6" Type="http://schemas.openxmlformats.org/officeDocument/2006/relationships/image" Target="../media/image114.png"/><Relationship Id="rId5" Type="http://schemas.openxmlformats.org/officeDocument/2006/relationships/image" Target="../media/image78.svg"/><Relationship Id="rId4" Type="http://schemas.openxmlformats.org/officeDocument/2006/relationships/image" Target="../media/image110.png"/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2.wav"/><Relationship Id="rId1" Type="http://schemas.openxmlformats.org/officeDocument/2006/relationships/image" Target="../media/image11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2.png"/><Relationship Id="rId8" Type="http://schemas.openxmlformats.org/officeDocument/2006/relationships/image" Target="../media/image121.svg"/><Relationship Id="rId7" Type="http://schemas.openxmlformats.org/officeDocument/2006/relationships/image" Target="../media/image120.png"/><Relationship Id="rId6" Type="http://schemas.openxmlformats.org/officeDocument/2006/relationships/image" Target="../media/image37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10" Type="http://schemas.openxmlformats.org/officeDocument/2006/relationships/image" Target="../media/image123.svg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2.png"/><Relationship Id="rId8" Type="http://schemas.openxmlformats.org/officeDocument/2006/relationships/image" Target="../media/image131.png"/><Relationship Id="rId7" Type="http://schemas.openxmlformats.org/officeDocument/2006/relationships/image" Target="../media/image130.svg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Relationship Id="rId3" Type="http://schemas.openxmlformats.org/officeDocument/2006/relationships/image" Target="../media/image126.svg"/><Relationship Id="rId28" Type="http://schemas.openxmlformats.org/officeDocument/2006/relationships/slideLayout" Target="../slideLayouts/slideLayout7.xml"/><Relationship Id="rId27" Type="http://schemas.openxmlformats.org/officeDocument/2006/relationships/audio" Target="../media/audio13.wav"/><Relationship Id="rId26" Type="http://schemas.openxmlformats.org/officeDocument/2006/relationships/image" Target="../media/image147.png"/><Relationship Id="rId25" Type="http://schemas.openxmlformats.org/officeDocument/2006/relationships/image" Target="../media/image121.svg"/><Relationship Id="rId24" Type="http://schemas.openxmlformats.org/officeDocument/2006/relationships/image" Target="../media/image120.png"/><Relationship Id="rId23" Type="http://schemas.openxmlformats.org/officeDocument/2006/relationships/image" Target="../media/image146.png"/><Relationship Id="rId22" Type="http://schemas.openxmlformats.org/officeDocument/2006/relationships/image" Target="../media/image145.svg"/><Relationship Id="rId21" Type="http://schemas.openxmlformats.org/officeDocument/2006/relationships/image" Target="../media/image144.png"/><Relationship Id="rId20" Type="http://schemas.openxmlformats.org/officeDocument/2006/relationships/image" Target="../media/image143.svg"/><Relationship Id="rId2" Type="http://schemas.openxmlformats.org/officeDocument/2006/relationships/image" Target="../media/image125.png"/><Relationship Id="rId19" Type="http://schemas.openxmlformats.org/officeDocument/2006/relationships/image" Target="../media/image142.png"/><Relationship Id="rId18" Type="http://schemas.openxmlformats.org/officeDocument/2006/relationships/image" Target="../media/image141.svg"/><Relationship Id="rId17" Type="http://schemas.openxmlformats.org/officeDocument/2006/relationships/image" Target="../media/image140.png"/><Relationship Id="rId16" Type="http://schemas.openxmlformats.org/officeDocument/2006/relationships/image" Target="../media/image139.svg"/><Relationship Id="rId15" Type="http://schemas.openxmlformats.org/officeDocument/2006/relationships/image" Target="../media/image138.png"/><Relationship Id="rId14" Type="http://schemas.openxmlformats.org/officeDocument/2006/relationships/image" Target="../media/image137.svg"/><Relationship Id="rId13" Type="http://schemas.openxmlformats.org/officeDocument/2006/relationships/image" Target="../media/image136.png"/><Relationship Id="rId12" Type="http://schemas.openxmlformats.org/officeDocument/2006/relationships/image" Target="../media/image135.svg"/><Relationship Id="rId11" Type="http://schemas.openxmlformats.org/officeDocument/2006/relationships/image" Target="../media/image134.png"/><Relationship Id="rId10" Type="http://schemas.openxmlformats.org/officeDocument/2006/relationships/image" Target="../media/image133.svg"/><Relationship Id="rId1" Type="http://schemas.openxmlformats.org/officeDocument/2006/relationships/image" Target="../media/image12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svg"/><Relationship Id="rId8" Type="http://schemas.openxmlformats.org/officeDocument/2006/relationships/image" Target="../media/image136.png"/><Relationship Id="rId7" Type="http://schemas.openxmlformats.org/officeDocument/2006/relationships/image" Target="../media/image133.svg"/><Relationship Id="rId6" Type="http://schemas.openxmlformats.org/officeDocument/2006/relationships/image" Target="../media/image132.png"/><Relationship Id="rId53" Type="http://schemas.openxmlformats.org/officeDocument/2006/relationships/notesSlide" Target="../notesSlides/notesSlide6.xml"/><Relationship Id="rId52" Type="http://schemas.openxmlformats.org/officeDocument/2006/relationships/slideLayout" Target="../slideLayouts/slideLayout7.xml"/><Relationship Id="rId51" Type="http://schemas.openxmlformats.org/officeDocument/2006/relationships/audio" Target="../media/audio8.wav"/><Relationship Id="rId50" Type="http://schemas.openxmlformats.org/officeDocument/2006/relationships/audio" Target="../media/audio15.wav"/><Relationship Id="rId5" Type="http://schemas.openxmlformats.org/officeDocument/2006/relationships/image" Target="../media/image128.svg"/><Relationship Id="rId49" Type="http://schemas.openxmlformats.org/officeDocument/2006/relationships/audio" Target="../media/audio3.wav"/><Relationship Id="rId48" Type="http://schemas.openxmlformats.org/officeDocument/2006/relationships/audio" Target="../media/audio2.wav"/><Relationship Id="rId47" Type="http://schemas.openxmlformats.org/officeDocument/2006/relationships/audio" Target="../media/audio14.wav"/><Relationship Id="rId46" Type="http://schemas.openxmlformats.org/officeDocument/2006/relationships/image" Target="../media/image147.png"/><Relationship Id="rId45" Type="http://schemas.openxmlformats.org/officeDocument/2006/relationships/slide" Target="slide22.xml"/><Relationship Id="rId44" Type="http://schemas.openxmlformats.org/officeDocument/2006/relationships/image" Target="../media/image163.svg"/><Relationship Id="rId43" Type="http://schemas.openxmlformats.org/officeDocument/2006/relationships/image" Target="../media/image162.png"/><Relationship Id="rId42" Type="http://schemas.microsoft.com/office/2007/relationships/hdphoto" Target="../media/image161.wdp"/><Relationship Id="rId41" Type="http://schemas.openxmlformats.org/officeDocument/2006/relationships/image" Target="../media/image160.png"/><Relationship Id="rId40" Type="http://schemas.openxmlformats.org/officeDocument/2006/relationships/hyperlink" Target="72.Unit%207-Lesson%201-Period%202.pptx#-1,22,PowerPoint%20Presentation" TargetMode="External"/><Relationship Id="rId4" Type="http://schemas.openxmlformats.org/officeDocument/2006/relationships/image" Target="../media/image127.png"/><Relationship Id="rId39" Type="http://schemas.openxmlformats.org/officeDocument/2006/relationships/image" Target="../media/image159.png"/><Relationship Id="rId38" Type="http://schemas.openxmlformats.org/officeDocument/2006/relationships/hyperlink" Target="72.Unit%207-Lesson%201-Period%202.pptx#-1,21,PowerPoint%20Presentation" TargetMode="External"/><Relationship Id="rId37" Type="http://schemas.openxmlformats.org/officeDocument/2006/relationships/image" Target="../media/image158.svg"/><Relationship Id="rId36" Type="http://schemas.openxmlformats.org/officeDocument/2006/relationships/image" Target="../media/image157.png"/><Relationship Id="rId35" Type="http://schemas.openxmlformats.org/officeDocument/2006/relationships/hyperlink" Target="72.Unit%207-Lesson%201-Period%202.pptx#-1,20,PowerPoint%20Presentation" TargetMode="External"/><Relationship Id="rId34" Type="http://schemas.openxmlformats.org/officeDocument/2006/relationships/image" Target="../media/image156.svg"/><Relationship Id="rId33" Type="http://schemas.openxmlformats.org/officeDocument/2006/relationships/image" Target="../media/image155.png"/><Relationship Id="rId32" Type="http://schemas.openxmlformats.org/officeDocument/2006/relationships/hyperlink" Target="72.Unit%207-Lesson%201-Period%202.pptx#-1,18,PowerPoint%20Presentation" TargetMode="External"/><Relationship Id="rId31" Type="http://schemas.openxmlformats.org/officeDocument/2006/relationships/image" Target="../media/image154.png"/><Relationship Id="rId30" Type="http://schemas.openxmlformats.org/officeDocument/2006/relationships/image" Target="../media/image135.svg"/><Relationship Id="rId3" Type="http://schemas.openxmlformats.org/officeDocument/2006/relationships/image" Target="../media/image126.svg"/><Relationship Id="rId29" Type="http://schemas.openxmlformats.org/officeDocument/2006/relationships/image" Target="../media/image134.png"/><Relationship Id="rId28" Type="http://schemas.openxmlformats.org/officeDocument/2006/relationships/image" Target="../media/image143.svg"/><Relationship Id="rId27" Type="http://schemas.openxmlformats.org/officeDocument/2006/relationships/image" Target="../media/image142.png"/><Relationship Id="rId26" Type="http://schemas.openxmlformats.org/officeDocument/2006/relationships/image" Target="../media/image139.svg"/><Relationship Id="rId25" Type="http://schemas.openxmlformats.org/officeDocument/2006/relationships/image" Target="../media/image138.png"/><Relationship Id="rId24" Type="http://schemas.openxmlformats.org/officeDocument/2006/relationships/image" Target="../media/image123.svg"/><Relationship Id="rId23" Type="http://schemas.openxmlformats.org/officeDocument/2006/relationships/image" Target="../media/image122.png"/><Relationship Id="rId22" Type="http://schemas.openxmlformats.org/officeDocument/2006/relationships/image" Target="../media/image153.png"/><Relationship Id="rId21" Type="http://schemas.openxmlformats.org/officeDocument/2006/relationships/hyperlink" Target="72.Unit%207-Lesson%201-Period%202.pptx#-1,19,PowerPoint%20Presentation" TargetMode="External"/><Relationship Id="rId20" Type="http://schemas.openxmlformats.org/officeDocument/2006/relationships/image" Target="../media/image152.png"/><Relationship Id="rId2" Type="http://schemas.openxmlformats.org/officeDocument/2006/relationships/image" Target="../media/image125.png"/><Relationship Id="rId19" Type="http://schemas.openxmlformats.org/officeDocument/2006/relationships/slide" Target="slide16.xml"/><Relationship Id="rId18" Type="http://schemas.openxmlformats.org/officeDocument/2006/relationships/image" Target="../media/image151.svg"/><Relationship Id="rId17" Type="http://schemas.openxmlformats.org/officeDocument/2006/relationships/image" Target="../media/image150.png"/><Relationship Id="rId16" Type="http://schemas.openxmlformats.org/officeDocument/2006/relationships/image" Target="../media/image149.svg"/><Relationship Id="rId15" Type="http://schemas.openxmlformats.org/officeDocument/2006/relationships/image" Target="../media/image148.png"/><Relationship Id="rId14" Type="http://schemas.openxmlformats.org/officeDocument/2006/relationships/image" Target="../media/image121.svg"/><Relationship Id="rId13" Type="http://schemas.openxmlformats.org/officeDocument/2006/relationships/image" Target="../media/image120.png"/><Relationship Id="rId12" Type="http://schemas.openxmlformats.org/officeDocument/2006/relationships/image" Target="../media/image146.png"/><Relationship Id="rId11" Type="http://schemas.openxmlformats.org/officeDocument/2006/relationships/image" Target="../media/image141.svg"/><Relationship Id="rId10" Type="http://schemas.openxmlformats.org/officeDocument/2006/relationships/image" Target="../media/image140.png"/><Relationship Id="rId1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109.png"/><Relationship Id="rId7" Type="http://schemas.openxmlformats.org/officeDocument/2006/relationships/image" Target="../media/image167.png"/><Relationship Id="rId6" Type="http://schemas.openxmlformats.org/officeDocument/2006/relationships/image" Target="../media/image166.sv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3" Type="http://schemas.openxmlformats.org/officeDocument/2006/relationships/image" Target="../media/image131.png"/><Relationship Id="rId2" Type="http://schemas.openxmlformats.org/officeDocument/2006/relationships/hyperlink" Target="72.Unit%207-Lesson%201-Period%202.pptx#-1,16,PowerPoint%20Presentation" TargetMode="Externa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2.wav"/><Relationship Id="rId13" Type="http://schemas.openxmlformats.org/officeDocument/2006/relationships/image" Target="../media/image170.png"/><Relationship Id="rId12" Type="http://schemas.openxmlformats.org/officeDocument/2006/relationships/image" Target="../media/image154.png"/><Relationship Id="rId11" Type="http://schemas.openxmlformats.org/officeDocument/2006/relationships/image" Target="../media/image169.svg"/><Relationship Id="rId10" Type="http://schemas.openxmlformats.org/officeDocument/2006/relationships/image" Target="../media/image168.png"/><Relationship Id="rId1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8.png"/><Relationship Id="rId8" Type="http://schemas.openxmlformats.org/officeDocument/2006/relationships/image" Target="../media/image37.png"/><Relationship Id="rId7" Type="http://schemas.openxmlformats.org/officeDocument/2006/relationships/image" Target="../media/image109.png"/><Relationship Id="rId6" Type="http://schemas.openxmlformats.org/officeDocument/2006/relationships/image" Target="../media/image166.sv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3" Type="http://schemas.openxmlformats.org/officeDocument/2006/relationships/image" Target="../media/image131.png"/><Relationship Id="rId2" Type="http://schemas.openxmlformats.org/officeDocument/2006/relationships/hyperlink" Target="72.Unit%207-Lesson%201-Period%202.pptx#-1,16,PowerPoint%20Presentation" TargetMode="Externa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2.wav"/><Relationship Id="rId13" Type="http://schemas.openxmlformats.org/officeDocument/2006/relationships/image" Target="../media/image170.png"/><Relationship Id="rId12" Type="http://schemas.openxmlformats.org/officeDocument/2006/relationships/image" Target="../media/image154.png"/><Relationship Id="rId11" Type="http://schemas.openxmlformats.org/officeDocument/2006/relationships/image" Target="../media/image171.png"/><Relationship Id="rId10" Type="http://schemas.openxmlformats.org/officeDocument/2006/relationships/image" Target="../media/image169.svg"/><Relationship Id="rId1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8.png"/><Relationship Id="rId8" Type="http://schemas.openxmlformats.org/officeDocument/2006/relationships/image" Target="../media/image37.png"/><Relationship Id="rId7" Type="http://schemas.openxmlformats.org/officeDocument/2006/relationships/image" Target="../media/image170.png"/><Relationship Id="rId6" Type="http://schemas.openxmlformats.org/officeDocument/2006/relationships/image" Target="../media/image154.png"/><Relationship Id="rId5" Type="http://schemas.openxmlformats.org/officeDocument/2006/relationships/image" Target="../media/image109.png"/><Relationship Id="rId4" Type="http://schemas.openxmlformats.org/officeDocument/2006/relationships/image" Target="../media/image166.svg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2.wav"/><Relationship Id="rId13" Type="http://schemas.openxmlformats.org/officeDocument/2006/relationships/image" Target="../media/image131.png"/><Relationship Id="rId12" Type="http://schemas.openxmlformats.org/officeDocument/2006/relationships/hyperlink" Target="72.Unit%207-Lesson%201-Period%202.pptx#-1,16,PowerPoint%20Presentation" TargetMode="External"/><Relationship Id="rId11" Type="http://schemas.openxmlformats.org/officeDocument/2006/relationships/image" Target="../media/image172.png"/><Relationship Id="rId10" Type="http://schemas.openxmlformats.org/officeDocument/2006/relationships/image" Target="../media/image169.svg"/><Relationship Id="rId1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9.svg"/><Relationship Id="rId8" Type="http://schemas.openxmlformats.org/officeDocument/2006/relationships/image" Target="../media/image168.png"/><Relationship Id="rId7" Type="http://schemas.openxmlformats.org/officeDocument/2006/relationships/image" Target="../media/image37.png"/><Relationship Id="rId6" Type="http://schemas.openxmlformats.org/officeDocument/2006/relationships/image" Target="../media/image170.png"/><Relationship Id="rId5" Type="http://schemas.openxmlformats.org/officeDocument/2006/relationships/image" Target="../media/image109.png"/><Relationship Id="rId4" Type="http://schemas.openxmlformats.org/officeDocument/2006/relationships/image" Target="../media/image166.svg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2.wav"/><Relationship Id="rId13" Type="http://schemas.openxmlformats.org/officeDocument/2006/relationships/image" Target="../media/image131.png"/><Relationship Id="rId12" Type="http://schemas.openxmlformats.org/officeDocument/2006/relationships/hyperlink" Target="72.Unit%207-Lesson%201-Period%202.pptx#-1,16,PowerPoint%20Presentation" TargetMode="External"/><Relationship Id="rId11" Type="http://schemas.openxmlformats.org/officeDocument/2006/relationships/image" Target="../media/image154.png"/><Relationship Id="rId10" Type="http://schemas.openxmlformats.org/officeDocument/2006/relationships/image" Target="../media/image173.png"/><Relationship Id="rId1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7.png"/><Relationship Id="rId7" Type="http://schemas.openxmlformats.org/officeDocument/2006/relationships/image" Target="../media/image45.svg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6.svg"/><Relationship Id="rId8" Type="http://schemas.openxmlformats.org/officeDocument/2006/relationships/image" Target="../media/image175.png"/><Relationship Id="rId7" Type="http://schemas.openxmlformats.org/officeDocument/2006/relationships/image" Target="../media/image174.png"/><Relationship Id="rId6" Type="http://schemas.openxmlformats.org/officeDocument/2006/relationships/image" Target="../media/image37.png"/><Relationship Id="rId5" Type="http://schemas.openxmlformats.org/officeDocument/2006/relationships/image" Target="../media/image109.png"/><Relationship Id="rId4" Type="http://schemas.openxmlformats.org/officeDocument/2006/relationships/image" Target="../media/image166.svg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8" Type="http://schemas.openxmlformats.org/officeDocument/2006/relationships/notesSlide" Target="../notesSlides/notesSlide11.xml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2.wav"/><Relationship Id="rId15" Type="http://schemas.openxmlformats.org/officeDocument/2006/relationships/image" Target="../media/image169.svg"/><Relationship Id="rId14" Type="http://schemas.openxmlformats.org/officeDocument/2006/relationships/image" Target="../media/image168.png"/><Relationship Id="rId13" Type="http://schemas.openxmlformats.org/officeDocument/2006/relationships/image" Target="../media/image131.png"/><Relationship Id="rId12" Type="http://schemas.openxmlformats.org/officeDocument/2006/relationships/hyperlink" Target="72.Unit%207-Lesson%201-Period%202.pptx#-1,16,PowerPoint%20Presentation" TargetMode="External"/><Relationship Id="rId11" Type="http://schemas.openxmlformats.org/officeDocument/2006/relationships/image" Target="../media/image178.svg"/><Relationship Id="rId10" Type="http://schemas.openxmlformats.org/officeDocument/2006/relationships/image" Target="../media/image177.png"/><Relationship Id="rId1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6.svg"/><Relationship Id="rId8" Type="http://schemas.openxmlformats.org/officeDocument/2006/relationships/image" Target="../media/image175.png"/><Relationship Id="rId7" Type="http://schemas.openxmlformats.org/officeDocument/2006/relationships/image" Target="../media/image182.svg"/><Relationship Id="rId6" Type="http://schemas.openxmlformats.org/officeDocument/2006/relationships/image" Target="../media/image181.png"/><Relationship Id="rId5" Type="http://schemas.openxmlformats.org/officeDocument/2006/relationships/image" Target="../media/image37.png"/><Relationship Id="rId4" Type="http://schemas.openxmlformats.org/officeDocument/2006/relationships/image" Target="../media/image180.svg"/><Relationship Id="rId3" Type="http://schemas.openxmlformats.org/officeDocument/2006/relationships/image" Target="../media/image179.png"/><Relationship Id="rId2" Type="http://schemas.openxmlformats.org/officeDocument/2006/relationships/image" Target="../media/image114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6.wav"/><Relationship Id="rId11" Type="http://schemas.openxmlformats.org/officeDocument/2006/relationships/image" Target="../media/image131.png"/><Relationship Id="rId10" Type="http://schemas.openxmlformats.org/officeDocument/2006/relationships/hyperlink" Target="72.Unit%207-Lesson%201-Period%202.pptx#-1,16,PowerPoint%20Presentation" TargetMode="External"/><Relationship Id="rId1" Type="http://schemas.openxmlformats.org/officeDocument/2006/relationships/image" Target="../media/image113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3" Type="http://schemas.openxmlformats.org/officeDocument/2006/relationships/image" Target="../media/image37.png"/><Relationship Id="rId2" Type="http://schemas.openxmlformats.org/officeDocument/2006/relationships/image" Target="../media/image183.png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4.png"/><Relationship Id="rId8" Type="http://schemas.openxmlformats.org/officeDocument/2006/relationships/image" Target="../media/image193.png"/><Relationship Id="rId7" Type="http://schemas.openxmlformats.org/officeDocument/2006/relationships/image" Target="../media/image192.svg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svg"/><Relationship Id="rId3" Type="http://schemas.openxmlformats.org/officeDocument/2006/relationships/image" Target="../media/image188.png"/><Relationship Id="rId2" Type="http://schemas.openxmlformats.org/officeDocument/2006/relationships/image" Target="../media/image187.svg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2.wav"/><Relationship Id="rId13" Type="http://schemas.openxmlformats.org/officeDocument/2006/relationships/image" Target="../media/image197.svg"/><Relationship Id="rId12" Type="http://schemas.openxmlformats.org/officeDocument/2006/relationships/image" Target="../media/image196.png"/><Relationship Id="rId11" Type="http://schemas.openxmlformats.org/officeDocument/2006/relationships/image" Target="../media/image37.png"/><Relationship Id="rId10" Type="http://schemas.openxmlformats.org/officeDocument/2006/relationships/image" Target="../media/image195.svg"/><Relationship Id="rId1" Type="http://schemas.openxmlformats.org/officeDocument/2006/relationships/image" Target="../media/image1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37.png"/><Relationship Id="rId5" Type="http://schemas.openxmlformats.org/officeDocument/2006/relationships/image" Target="../media/image200.png"/><Relationship Id="rId4" Type="http://schemas.openxmlformats.org/officeDocument/2006/relationships/image" Target="../media/image183.png"/><Relationship Id="rId3" Type="http://schemas.openxmlformats.org/officeDocument/2006/relationships/image" Target="../media/image199.svg"/><Relationship Id="rId2" Type="http://schemas.openxmlformats.org/officeDocument/2006/relationships/image" Target="../media/image198.pn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3.wav"/><Relationship Id="rId7" Type="http://schemas.openxmlformats.org/officeDocument/2006/relationships/image" Target="../media/image37.png"/><Relationship Id="rId6" Type="http://schemas.openxmlformats.org/officeDocument/2006/relationships/image" Target="../media/image109.png"/><Relationship Id="rId5" Type="http://schemas.openxmlformats.org/officeDocument/2006/relationships/image" Target="../media/image205.svg"/><Relationship Id="rId4" Type="http://schemas.openxmlformats.org/officeDocument/2006/relationships/image" Target="../media/image204.png"/><Relationship Id="rId3" Type="http://schemas.openxmlformats.org/officeDocument/2006/relationships/image" Target="../media/image203.svg"/><Relationship Id="rId2" Type="http://schemas.openxmlformats.org/officeDocument/2006/relationships/image" Target="../media/image202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20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image" Target="../media/image210.png"/><Relationship Id="rId7" Type="http://schemas.openxmlformats.org/officeDocument/2006/relationships/image" Target="../media/image37.png"/><Relationship Id="rId6" Type="http://schemas.openxmlformats.org/officeDocument/2006/relationships/image" Target="../media/image209.svg"/><Relationship Id="rId5" Type="http://schemas.openxmlformats.org/officeDocument/2006/relationships/image" Target="../media/image208.png"/><Relationship Id="rId4" Type="http://schemas.openxmlformats.org/officeDocument/2006/relationships/image" Target="../media/image205.svg"/><Relationship Id="rId3" Type="http://schemas.openxmlformats.org/officeDocument/2006/relationships/image" Target="../media/image204.png"/><Relationship Id="rId2" Type="http://schemas.openxmlformats.org/officeDocument/2006/relationships/image" Target="../media/image207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6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5.png"/><Relationship Id="rId8" Type="http://schemas.openxmlformats.org/officeDocument/2006/relationships/image" Target="../media/image37.png"/><Relationship Id="rId7" Type="http://schemas.openxmlformats.org/officeDocument/2006/relationships/image" Target="../media/image3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14.png"/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.xml"/><Relationship Id="rId12" Type="http://schemas.openxmlformats.org/officeDocument/2006/relationships/image" Target="../media/image218.svg"/><Relationship Id="rId11" Type="http://schemas.openxmlformats.org/officeDocument/2006/relationships/image" Target="../media/image217.png"/><Relationship Id="rId10" Type="http://schemas.openxmlformats.org/officeDocument/2006/relationships/image" Target="../media/image216.svg"/><Relationship Id="rId1" Type="http://schemas.openxmlformats.org/officeDocument/2006/relationships/image" Target="../media/image21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svg"/><Relationship Id="rId8" Type="http://schemas.openxmlformats.org/officeDocument/2006/relationships/image" Target="../media/image53.png"/><Relationship Id="rId7" Type="http://schemas.openxmlformats.org/officeDocument/2006/relationships/image" Target="../media/image52.svg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image" Target="../media/image37.png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svg"/><Relationship Id="rId8" Type="http://schemas.openxmlformats.org/officeDocument/2006/relationships/image" Target="../media/image62.png"/><Relationship Id="rId7" Type="http://schemas.openxmlformats.org/officeDocument/2006/relationships/image" Target="../media/image61.svg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3" Type="http://schemas.openxmlformats.org/officeDocument/2006/relationships/image" Target="../media/image57.svg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7.xml"/><Relationship Id="rId20" Type="http://schemas.openxmlformats.org/officeDocument/2006/relationships/audio" Target="../media/audio6.wav"/><Relationship Id="rId2" Type="http://schemas.openxmlformats.org/officeDocument/2006/relationships/image" Target="../media/image56.png"/><Relationship Id="rId19" Type="http://schemas.openxmlformats.org/officeDocument/2006/relationships/audio" Target="../media/audio5.wav"/><Relationship Id="rId18" Type="http://schemas.openxmlformats.org/officeDocument/2006/relationships/audio" Target="../media/audio4.wav"/><Relationship Id="rId17" Type="http://schemas.openxmlformats.org/officeDocument/2006/relationships/image" Target="../media/image70.png"/><Relationship Id="rId16" Type="http://schemas.openxmlformats.org/officeDocument/2006/relationships/image" Target="../media/image37.png"/><Relationship Id="rId15" Type="http://schemas.openxmlformats.org/officeDocument/2006/relationships/image" Target="../media/image69.svg"/><Relationship Id="rId14" Type="http://schemas.openxmlformats.org/officeDocument/2006/relationships/image" Target="../media/image68.png"/><Relationship Id="rId13" Type="http://schemas.openxmlformats.org/officeDocument/2006/relationships/image" Target="../media/image67.svg"/><Relationship Id="rId12" Type="http://schemas.openxmlformats.org/officeDocument/2006/relationships/image" Target="../media/image66.png"/><Relationship Id="rId11" Type="http://schemas.openxmlformats.org/officeDocument/2006/relationships/image" Target="../media/image65.svg"/><Relationship Id="rId10" Type="http://schemas.openxmlformats.org/officeDocument/2006/relationships/image" Target="../media/image64.png"/><Relationship Id="rId1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7.wav"/><Relationship Id="rId4" Type="http://schemas.openxmlformats.org/officeDocument/2006/relationships/image" Target="../media/image37.png"/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svg"/><Relationship Id="rId8" Type="http://schemas.openxmlformats.org/officeDocument/2006/relationships/image" Target="../media/image62.png"/><Relationship Id="rId7" Type="http://schemas.openxmlformats.org/officeDocument/2006/relationships/image" Target="../media/image61.svg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3" Type="http://schemas.openxmlformats.org/officeDocument/2006/relationships/image" Target="../media/image57.svg"/><Relationship Id="rId21" Type="http://schemas.openxmlformats.org/officeDocument/2006/relationships/slideLayout" Target="../slideLayouts/slideLayout7.xml"/><Relationship Id="rId20" Type="http://schemas.openxmlformats.org/officeDocument/2006/relationships/audio" Target="../media/audio6.wav"/><Relationship Id="rId2" Type="http://schemas.openxmlformats.org/officeDocument/2006/relationships/image" Target="../media/image56.png"/><Relationship Id="rId19" Type="http://schemas.openxmlformats.org/officeDocument/2006/relationships/audio" Target="../media/audio5.wav"/><Relationship Id="rId18" Type="http://schemas.openxmlformats.org/officeDocument/2006/relationships/audio" Target="../media/audio8.wav"/><Relationship Id="rId17" Type="http://schemas.openxmlformats.org/officeDocument/2006/relationships/image" Target="../media/image70.png"/><Relationship Id="rId16" Type="http://schemas.openxmlformats.org/officeDocument/2006/relationships/image" Target="../media/image37.png"/><Relationship Id="rId15" Type="http://schemas.openxmlformats.org/officeDocument/2006/relationships/image" Target="../media/image75.svg"/><Relationship Id="rId14" Type="http://schemas.openxmlformats.org/officeDocument/2006/relationships/image" Target="../media/image74.png"/><Relationship Id="rId13" Type="http://schemas.openxmlformats.org/officeDocument/2006/relationships/image" Target="../media/image67.svg"/><Relationship Id="rId12" Type="http://schemas.openxmlformats.org/officeDocument/2006/relationships/image" Target="../media/image66.png"/><Relationship Id="rId11" Type="http://schemas.openxmlformats.org/officeDocument/2006/relationships/image" Target="../media/image65.svg"/><Relationship Id="rId10" Type="http://schemas.openxmlformats.org/officeDocument/2006/relationships/image" Target="../media/image64.png"/><Relationship Id="rId1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7.wav"/><Relationship Id="rId4" Type="http://schemas.openxmlformats.org/officeDocument/2006/relationships/image" Target="../media/image37.png"/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svg"/><Relationship Id="rId8" Type="http://schemas.openxmlformats.org/officeDocument/2006/relationships/image" Target="../media/image62.png"/><Relationship Id="rId7" Type="http://schemas.openxmlformats.org/officeDocument/2006/relationships/image" Target="../media/image61.svg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3" Type="http://schemas.openxmlformats.org/officeDocument/2006/relationships/image" Target="../media/image57.svg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7.xml"/><Relationship Id="rId20" Type="http://schemas.openxmlformats.org/officeDocument/2006/relationships/audio" Target="../media/audio6.wav"/><Relationship Id="rId2" Type="http://schemas.openxmlformats.org/officeDocument/2006/relationships/image" Target="../media/image56.png"/><Relationship Id="rId19" Type="http://schemas.openxmlformats.org/officeDocument/2006/relationships/audio" Target="../media/audio5.wav"/><Relationship Id="rId18" Type="http://schemas.openxmlformats.org/officeDocument/2006/relationships/audio" Target="../media/audio3.wav"/><Relationship Id="rId17" Type="http://schemas.openxmlformats.org/officeDocument/2006/relationships/image" Target="../media/image70.png"/><Relationship Id="rId16" Type="http://schemas.openxmlformats.org/officeDocument/2006/relationships/image" Target="../media/image37.png"/><Relationship Id="rId15" Type="http://schemas.openxmlformats.org/officeDocument/2006/relationships/image" Target="../media/image80.svg"/><Relationship Id="rId14" Type="http://schemas.openxmlformats.org/officeDocument/2006/relationships/image" Target="../media/image79.png"/><Relationship Id="rId13" Type="http://schemas.openxmlformats.org/officeDocument/2006/relationships/image" Target="../media/image67.svg"/><Relationship Id="rId12" Type="http://schemas.openxmlformats.org/officeDocument/2006/relationships/image" Target="../media/image66.png"/><Relationship Id="rId11" Type="http://schemas.openxmlformats.org/officeDocument/2006/relationships/image" Target="../media/image65.svg"/><Relationship Id="rId10" Type="http://schemas.openxmlformats.org/officeDocument/2006/relationships/image" Target="../media/image64.png"/><Relationship Id="rId1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image" Target="../media/image88.svg"/><Relationship Id="rId7" Type="http://schemas.openxmlformats.org/officeDocument/2006/relationships/image" Target="../media/image87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7.wav"/><Relationship Id="rId15" Type="http://schemas.openxmlformats.org/officeDocument/2006/relationships/image" Target="../media/image37.png"/><Relationship Id="rId14" Type="http://schemas.openxmlformats.org/officeDocument/2006/relationships/image" Target="../media/image73.svg"/><Relationship Id="rId13" Type="http://schemas.openxmlformats.org/officeDocument/2006/relationships/image" Target="../media/image72.png"/><Relationship Id="rId12" Type="http://schemas.openxmlformats.org/officeDocument/2006/relationships/image" Target="../media/image92.svg"/><Relationship Id="rId11" Type="http://schemas.openxmlformats.org/officeDocument/2006/relationships/image" Target="../media/image91.png"/><Relationship Id="rId10" Type="http://schemas.openxmlformats.org/officeDocument/2006/relationships/image" Target="../media/image90.svg"/><Relationship Id="rId1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49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8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4" y="724540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600">
              <a:buClr>
                <a:srgbClr val="000000"/>
              </a:buClr>
              <a:defRPr/>
            </a:pPr>
            <a:endParaRPr sz="28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3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>
            <a:fillRect/>
          </a:stretch>
        </p:blipFill>
        <p:spPr bwMode="auto">
          <a:xfrm>
            <a:off x="13612" y="4401542"/>
            <a:ext cx="4897540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3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7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35" y="5947301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>
            <a:fillRect/>
          </a:stretch>
        </p:blipFill>
        <p:spPr bwMode="auto">
          <a:xfrm>
            <a:off x="2279267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>
            <a:fillRect/>
          </a:stretch>
        </p:blipFill>
        <p:spPr bwMode="auto">
          <a:xfrm>
            <a:off x="16116155" y="3507891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>
            <a:fillRect/>
          </a:stretch>
        </p:blipFill>
        <p:spPr bwMode="auto">
          <a:xfrm rot="1402055">
            <a:off x="17389873" y="2952809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>
            <a:fillRect/>
          </a:stretch>
        </p:blipFill>
        <p:spPr bwMode="auto">
          <a:xfrm>
            <a:off x="5123775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>
            <a:fillRect/>
          </a:stretch>
        </p:blipFill>
        <p:spPr bwMode="auto">
          <a:xfrm>
            <a:off x="6734669" y="5558824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>
            <a:fillRect/>
          </a:stretch>
        </p:blipFill>
        <p:spPr bwMode="auto">
          <a:xfrm>
            <a:off x="9251330" y="5583361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>
            <a:fillRect/>
          </a:stretch>
        </p:blipFill>
        <p:spPr bwMode="auto">
          <a:xfrm>
            <a:off x="3919265" y="661744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243105" y="9452213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2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3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8" y="770263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>
            <a:fillRect/>
          </a:stretch>
        </p:blipFill>
        <p:spPr>
          <a:xfrm>
            <a:off x="3142116" y="806328"/>
            <a:ext cx="11429625" cy="497664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15483029" y="338594"/>
            <a:ext cx="2346216" cy="1124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56184">
            <a:off x="15026265" y="7541751"/>
            <a:ext cx="1549992" cy="2179467"/>
          </a:xfrm>
          <a:prstGeom prst="rect">
            <a:avLst/>
          </a:prstGeom>
        </p:spPr>
      </p:pic>
    </p:spTree>
    <p:custDataLst>
      <p:tags r:id="rId4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21" b="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561358" y="1028700"/>
            <a:ext cx="10987667" cy="5607487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67085" y="1235760"/>
            <a:ext cx="10576211" cy="5193366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235013" y="2279373"/>
            <a:ext cx="1342173" cy="1342173"/>
          </a:xfrm>
          <a:custGeom>
            <a:avLst/>
            <a:gdLst/>
            <a:ahLst/>
            <a:cxnLst/>
            <a:rect l="l" t="t" r="r" b="b"/>
            <a:pathLst>
              <a:path w="1342173" h="1342173">
                <a:moveTo>
                  <a:pt x="0" y="0"/>
                </a:moveTo>
                <a:lnTo>
                  <a:pt x="1342173" y="0"/>
                </a:lnTo>
                <a:lnTo>
                  <a:pt x="1342173" y="1342173"/>
                </a:lnTo>
                <a:lnTo>
                  <a:pt x="0" y="1342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955624" y="1092617"/>
            <a:ext cx="5593401" cy="1782897"/>
          </a:xfrm>
          <a:custGeom>
            <a:avLst/>
            <a:gdLst/>
            <a:ahLst/>
            <a:cxnLst/>
            <a:rect l="l" t="t" r="r" b="b"/>
            <a:pathLst>
              <a:path w="5593401" h="1782897">
                <a:moveTo>
                  <a:pt x="0" y="0"/>
                </a:moveTo>
                <a:lnTo>
                  <a:pt x="5593401" y="0"/>
                </a:lnTo>
                <a:lnTo>
                  <a:pt x="5593401" y="1782896"/>
                </a:lnTo>
                <a:lnTo>
                  <a:pt x="0" y="1782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12044" y="1084689"/>
            <a:ext cx="5643147" cy="1798753"/>
          </a:xfrm>
          <a:custGeom>
            <a:avLst/>
            <a:gdLst/>
            <a:ahLst/>
            <a:cxnLst/>
            <a:rect l="l" t="t" r="r" b="b"/>
            <a:pathLst>
              <a:path w="5643147" h="1798753">
                <a:moveTo>
                  <a:pt x="0" y="0"/>
                </a:moveTo>
                <a:lnTo>
                  <a:pt x="5643147" y="0"/>
                </a:lnTo>
                <a:lnTo>
                  <a:pt x="5643147" y="1798753"/>
                </a:lnTo>
                <a:lnTo>
                  <a:pt x="0" y="1798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66689" y="3554528"/>
            <a:ext cx="6866928" cy="10268304"/>
          </a:xfrm>
          <a:custGeom>
            <a:avLst/>
            <a:gdLst/>
            <a:ahLst/>
            <a:cxnLst/>
            <a:rect l="l" t="t" r="r" b="b"/>
            <a:pathLst>
              <a:path w="6866928" h="10268304">
                <a:moveTo>
                  <a:pt x="0" y="0"/>
                </a:moveTo>
                <a:lnTo>
                  <a:pt x="6866929" y="0"/>
                </a:lnTo>
                <a:lnTo>
                  <a:pt x="6866929" y="10268304"/>
                </a:lnTo>
                <a:lnTo>
                  <a:pt x="0" y="10268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452217" y="2950459"/>
            <a:ext cx="7835783" cy="7708451"/>
          </a:xfrm>
          <a:custGeom>
            <a:avLst/>
            <a:gdLst/>
            <a:ahLst/>
            <a:cxnLst/>
            <a:rect l="l" t="t" r="r" b="b"/>
            <a:pathLst>
              <a:path w="7835783" h="7708451">
                <a:moveTo>
                  <a:pt x="0" y="0"/>
                </a:moveTo>
                <a:lnTo>
                  <a:pt x="7835783" y="0"/>
                </a:lnTo>
                <a:lnTo>
                  <a:pt x="7835783" y="7708452"/>
                </a:lnTo>
                <a:lnTo>
                  <a:pt x="0" y="7708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787605" y="2193991"/>
            <a:ext cx="8555692" cy="136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5"/>
              </a:lnSpc>
            </a:pPr>
            <a:r>
              <a:rPr lang="en-US" sz="7935">
                <a:solidFill>
                  <a:srgbClr val="EE826C"/>
                </a:solidFill>
                <a:latin typeface="Comic Sans Bold" panose="03000902030302020204"/>
              </a:rPr>
              <a:t>PRESENTATION</a:t>
            </a:r>
            <a:endParaRPr lang="en-US" sz="7935">
              <a:solidFill>
                <a:srgbClr val="EE826C"/>
              </a:solidFill>
              <a:latin typeface="Comic Sans Bold" panose="030009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16836" y="3727668"/>
            <a:ext cx="14669782" cy="92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5"/>
              </a:lnSpc>
            </a:pPr>
            <a:r>
              <a:rPr lang="en-US" sz="5405">
                <a:solidFill>
                  <a:srgbClr val="000000"/>
                </a:solidFill>
                <a:latin typeface="Comic Sans" panose="03000702030302020204"/>
              </a:rPr>
              <a:t>TASK 4. LISTEN AND REPEAT</a:t>
            </a:r>
            <a:endParaRPr lang="en-US" sz="5405">
              <a:solidFill>
                <a:srgbClr val="000000"/>
              </a:solidFill>
              <a:latin typeface="Comic Sans" panose="030007020303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6194" y="-3633291"/>
            <a:ext cx="18560388" cy="13920291"/>
          </a:xfrm>
          <a:custGeom>
            <a:avLst/>
            <a:gdLst/>
            <a:ahLst/>
            <a:cxnLst/>
            <a:rect l="l" t="t" r="r" b="b"/>
            <a:pathLst>
              <a:path w="18560388" h="13920291">
                <a:moveTo>
                  <a:pt x="0" y="0"/>
                </a:moveTo>
                <a:lnTo>
                  <a:pt x="18560388" y="0"/>
                </a:lnTo>
                <a:lnTo>
                  <a:pt x="18560388" y="13920291"/>
                </a:lnTo>
                <a:lnTo>
                  <a:pt x="0" y="139202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10171" y="2628901"/>
            <a:ext cx="4119045" cy="7677150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31101" y="3326854"/>
            <a:ext cx="3484516" cy="7111257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6250" y="2628901"/>
            <a:ext cx="3935883" cy="7719402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4238959"/>
            <a:ext cx="3484516" cy="7111257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6"/>
                </a:lnTo>
                <a:lnTo>
                  <a:pt x="0" y="711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1597466"/>
            <a:ext cx="3484516" cy="7111257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222989" y="3643630"/>
            <a:ext cx="3484516" cy="7111257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112939" y="3279031"/>
            <a:ext cx="3484516" cy="7111257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50430" y="2826169"/>
            <a:ext cx="3484516" cy="7111257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63302" y="2243008"/>
            <a:ext cx="4045911" cy="8649173"/>
          </a:xfrm>
          <a:custGeom>
            <a:avLst/>
            <a:gdLst/>
            <a:ahLst/>
            <a:cxnLst/>
            <a:rect l="l" t="t" r="r" b="b"/>
            <a:pathLst>
              <a:path w="4045911" h="8649173">
                <a:moveTo>
                  <a:pt x="0" y="0"/>
                </a:moveTo>
                <a:lnTo>
                  <a:pt x="4045911" y="0"/>
                </a:lnTo>
                <a:lnTo>
                  <a:pt x="4045911" y="8649173"/>
                </a:lnTo>
                <a:lnTo>
                  <a:pt x="0" y="86491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99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43106" y="3175743"/>
            <a:ext cx="3484516" cy="7111257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77545">
            <a:off x="10144767" y="4510143"/>
            <a:ext cx="2075977" cy="2005912"/>
          </a:xfrm>
          <a:custGeom>
            <a:avLst/>
            <a:gdLst/>
            <a:ahLst/>
            <a:cxnLst/>
            <a:rect l="l" t="t" r="r" b="b"/>
            <a:pathLst>
              <a:path w="2075977" h="2005912">
                <a:moveTo>
                  <a:pt x="0" y="0"/>
                </a:moveTo>
                <a:lnTo>
                  <a:pt x="2075977" y="0"/>
                </a:lnTo>
                <a:lnTo>
                  <a:pt x="2075977" y="2005912"/>
                </a:lnTo>
                <a:lnTo>
                  <a:pt x="0" y="2005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959574" y="4327838"/>
            <a:ext cx="1398500" cy="1864666"/>
          </a:xfrm>
          <a:custGeom>
            <a:avLst/>
            <a:gdLst/>
            <a:ahLst/>
            <a:cxnLst/>
            <a:rect l="l" t="t" r="r" b="b"/>
            <a:pathLst>
              <a:path w="1398500" h="1864666">
                <a:moveTo>
                  <a:pt x="0" y="0"/>
                </a:moveTo>
                <a:lnTo>
                  <a:pt x="1398500" y="0"/>
                </a:lnTo>
                <a:lnTo>
                  <a:pt x="1398500" y="1864666"/>
                </a:lnTo>
                <a:lnTo>
                  <a:pt x="0" y="1864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4758436" y="7885166"/>
            <a:ext cx="1569327" cy="1864666"/>
          </a:xfrm>
          <a:custGeom>
            <a:avLst/>
            <a:gdLst/>
            <a:ahLst/>
            <a:cxnLst/>
            <a:rect l="l" t="t" r="r" b="b"/>
            <a:pathLst>
              <a:path w="1398500" h="1864666">
                <a:moveTo>
                  <a:pt x="0" y="0"/>
                </a:moveTo>
                <a:lnTo>
                  <a:pt x="1398500" y="0"/>
                </a:lnTo>
                <a:lnTo>
                  <a:pt x="1398500" y="1864666"/>
                </a:lnTo>
                <a:lnTo>
                  <a:pt x="0" y="1864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966780" y="6467910"/>
            <a:ext cx="1398500" cy="1864666"/>
          </a:xfrm>
          <a:custGeom>
            <a:avLst/>
            <a:gdLst/>
            <a:ahLst/>
            <a:cxnLst/>
            <a:rect l="l" t="t" r="r" b="b"/>
            <a:pathLst>
              <a:path w="1398500" h="1864666">
                <a:moveTo>
                  <a:pt x="0" y="0"/>
                </a:moveTo>
                <a:lnTo>
                  <a:pt x="1398500" y="0"/>
                </a:lnTo>
                <a:lnTo>
                  <a:pt x="1398500" y="1864666"/>
                </a:lnTo>
                <a:lnTo>
                  <a:pt x="0" y="1864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965247" y="4941350"/>
            <a:ext cx="976449" cy="1301932"/>
          </a:xfrm>
          <a:custGeom>
            <a:avLst/>
            <a:gdLst/>
            <a:ahLst/>
            <a:cxnLst/>
            <a:rect l="l" t="t" r="r" b="b"/>
            <a:pathLst>
              <a:path w="976449" h="1301932">
                <a:moveTo>
                  <a:pt x="0" y="0"/>
                </a:moveTo>
                <a:lnTo>
                  <a:pt x="976449" y="0"/>
                </a:lnTo>
                <a:lnTo>
                  <a:pt x="976449" y="1301932"/>
                </a:lnTo>
                <a:lnTo>
                  <a:pt x="0" y="1301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40223" y="8496978"/>
            <a:ext cx="1398500" cy="1864666"/>
          </a:xfrm>
          <a:custGeom>
            <a:avLst/>
            <a:gdLst/>
            <a:ahLst/>
            <a:cxnLst/>
            <a:rect l="l" t="t" r="r" b="b"/>
            <a:pathLst>
              <a:path w="1398500" h="1864666">
                <a:moveTo>
                  <a:pt x="0" y="0"/>
                </a:moveTo>
                <a:lnTo>
                  <a:pt x="1398500" y="0"/>
                </a:lnTo>
                <a:lnTo>
                  <a:pt x="1398500" y="1864667"/>
                </a:lnTo>
                <a:lnTo>
                  <a:pt x="0" y="1864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639082" y="7936442"/>
            <a:ext cx="1398500" cy="1864666"/>
          </a:xfrm>
          <a:custGeom>
            <a:avLst/>
            <a:gdLst/>
            <a:ahLst/>
            <a:cxnLst/>
            <a:rect l="l" t="t" r="r" b="b"/>
            <a:pathLst>
              <a:path w="1398500" h="1864666">
                <a:moveTo>
                  <a:pt x="0" y="0"/>
                </a:moveTo>
                <a:lnTo>
                  <a:pt x="1398500" y="0"/>
                </a:lnTo>
                <a:lnTo>
                  <a:pt x="1398500" y="1864666"/>
                </a:lnTo>
                <a:lnTo>
                  <a:pt x="0" y="1864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057400" y="-3557461"/>
            <a:ext cx="16230600" cy="7182040"/>
          </a:xfrm>
          <a:custGeom>
            <a:avLst/>
            <a:gdLst/>
            <a:ahLst/>
            <a:cxnLst/>
            <a:rect l="l" t="t" r="r" b="b"/>
            <a:pathLst>
              <a:path w="16230600" h="7182040">
                <a:moveTo>
                  <a:pt x="0" y="0"/>
                </a:moveTo>
                <a:lnTo>
                  <a:pt x="16230600" y="0"/>
                </a:lnTo>
                <a:lnTo>
                  <a:pt x="16230600" y="7182041"/>
                </a:lnTo>
                <a:lnTo>
                  <a:pt x="0" y="71820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2628516" y="1597466"/>
            <a:ext cx="5364172" cy="2194434"/>
          </a:xfrm>
          <a:custGeom>
            <a:avLst/>
            <a:gdLst/>
            <a:ahLst/>
            <a:cxnLst/>
            <a:rect l="l" t="t" r="r" b="b"/>
            <a:pathLst>
              <a:path w="5364172" h="2194434">
                <a:moveTo>
                  <a:pt x="0" y="0"/>
                </a:moveTo>
                <a:lnTo>
                  <a:pt x="5364172" y="0"/>
                </a:lnTo>
                <a:lnTo>
                  <a:pt x="5364172" y="2194434"/>
                </a:lnTo>
                <a:lnTo>
                  <a:pt x="0" y="21944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2911121" y="2199818"/>
            <a:ext cx="4798963" cy="89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5"/>
              </a:lnSpc>
              <a:spcBef>
                <a:spcPct val="0"/>
              </a:spcBef>
            </a:pPr>
            <a:r>
              <a:rPr lang="en-US" sz="5280" dirty="0">
                <a:solidFill>
                  <a:srgbClr val="000000"/>
                </a:solidFill>
                <a:latin typeface="Comic Sans" panose="03000702030302020204"/>
              </a:rPr>
              <a:t>He's a farmer. </a:t>
            </a:r>
            <a:endParaRPr lang="en-US" sz="528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431813" y="313708"/>
            <a:ext cx="9504316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50"/>
              </a:lnSpc>
              <a:spcBef>
                <a:spcPct val="0"/>
              </a:spcBef>
            </a:pPr>
            <a:r>
              <a:rPr lang="en-US" sz="6175" b="1" dirty="0">
                <a:solidFill>
                  <a:srgbClr val="FF0000"/>
                </a:solidFill>
                <a:latin typeface="Comic Sans Bold" panose="03000902030302020204"/>
              </a:rPr>
              <a:t>4 </a:t>
            </a:r>
            <a:r>
              <a:rPr lang="en-US" sz="6175" b="1" dirty="0">
                <a:solidFill>
                  <a:srgbClr val="000000"/>
                </a:solidFill>
                <a:latin typeface="Comic Sans" panose="03000702030302020204"/>
              </a:rPr>
              <a:t> Listen and repeat</a:t>
            </a:r>
            <a:endParaRPr lang="en-US" sz="6175" b="1" dirty="0">
              <a:solidFill>
                <a:srgbClr val="000000"/>
              </a:solidFill>
              <a:latin typeface="Comic Sans" panose="0300070203030202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30" name="Freeform 4"/>
          <p:cNvSpPr/>
          <p:nvPr/>
        </p:nvSpPr>
        <p:spPr>
          <a:xfrm>
            <a:off x="3991774" y="3309377"/>
            <a:ext cx="3484516" cy="7111257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9952" y="1627604"/>
            <a:ext cx="7266755" cy="4114800"/>
          </a:xfrm>
          <a:custGeom>
            <a:avLst/>
            <a:gdLst/>
            <a:ahLst/>
            <a:cxnLst/>
            <a:rect l="l" t="t" r="r" b="b"/>
            <a:pathLst>
              <a:path w="7266755" h="4114800">
                <a:moveTo>
                  <a:pt x="0" y="0"/>
                </a:moveTo>
                <a:lnTo>
                  <a:pt x="7266755" y="0"/>
                </a:lnTo>
                <a:lnTo>
                  <a:pt x="7266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940390" y="2813760"/>
            <a:ext cx="6040562" cy="89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5"/>
              </a:lnSpc>
              <a:spcBef>
                <a:spcPct val="0"/>
              </a:spcBef>
            </a:pPr>
            <a:r>
              <a:rPr lang="en-US" sz="5280" dirty="0">
                <a:solidFill>
                  <a:srgbClr val="000000"/>
                </a:solidFill>
                <a:latin typeface="Comic Sans" panose="03000702030302020204"/>
              </a:rPr>
              <a:t>What does he do ? </a:t>
            </a:r>
            <a:endParaRPr lang="en-US" sz="528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31" name="Freeform 6"/>
          <p:cNvSpPr/>
          <p:nvPr/>
        </p:nvSpPr>
        <p:spPr>
          <a:xfrm>
            <a:off x="6165790" y="2590848"/>
            <a:ext cx="3935883" cy="7719402"/>
          </a:xfrm>
          <a:custGeom>
            <a:avLst/>
            <a:gdLst/>
            <a:ahLst/>
            <a:cxnLst/>
            <a:rect l="l" t="t" r="r" b="b"/>
            <a:pathLst>
              <a:path w="3484516" h="7111257">
                <a:moveTo>
                  <a:pt x="0" y="0"/>
                </a:moveTo>
                <a:lnTo>
                  <a:pt x="3484516" y="0"/>
                </a:lnTo>
                <a:lnTo>
                  <a:pt x="3484516" y="7111257"/>
                </a:lnTo>
                <a:lnTo>
                  <a:pt x="0" y="711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rack 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660012" cy="12455558"/>
          </a:xfrm>
          <a:custGeom>
            <a:avLst/>
            <a:gdLst/>
            <a:ahLst/>
            <a:cxnLst/>
            <a:rect l="l" t="t" r="r" b="b"/>
            <a:pathLst>
              <a:path w="18660012" h="12455558">
                <a:moveTo>
                  <a:pt x="0" y="0"/>
                </a:moveTo>
                <a:lnTo>
                  <a:pt x="18660012" y="0"/>
                </a:lnTo>
                <a:lnTo>
                  <a:pt x="18660012" y="12455558"/>
                </a:lnTo>
                <a:lnTo>
                  <a:pt x="0" y="1245555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7" y="544995"/>
            <a:ext cx="7266755" cy="4114800"/>
          </a:xfrm>
          <a:custGeom>
            <a:avLst/>
            <a:gdLst/>
            <a:ahLst/>
            <a:cxnLst/>
            <a:rect l="l" t="t" r="r" b="b"/>
            <a:pathLst>
              <a:path w="7266755" h="4114800">
                <a:moveTo>
                  <a:pt x="0" y="0"/>
                </a:moveTo>
                <a:lnTo>
                  <a:pt x="7266755" y="0"/>
                </a:lnTo>
                <a:lnTo>
                  <a:pt x="7266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535554" y="2300413"/>
            <a:ext cx="6571433" cy="2688313"/>
          </a:xfrm>
          <a:custGeom>
            <a:avLst/>
            <a:gdLst/>
            <a:ahLst/>
            <a:cxnLst/>
            <a:rect l="l" t="t" r="r" b="b"/>
            <a:pathLst>
              <a:path w="6571433" h="2688313">
                <a:moveTo>
                  <a:pt x="0" y="0"/>
                </a:moveTo>
                <a:lnTo>
                  <a:pt x="6571433" y="0"/>
                </a:lnTo>
                <a:lnTo>
                  <a:pt x="6571433" y="2688313"/>
                </a:lnTo>
                <a:lnTo>
                  <a:pt x="0" y="2688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535554" y="2366866"/>
            <a:ext cx="6493638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5"/>
              </a:lnSpc>
              <a:spcBef>
                <a:spcPct val="0"/>
              </a:spcBef>
            </a:pPr>
            <a:r>
              <a:rPr lang="en-US" sz="5280" dirty="0">
                <a:solidFill>
                  <a:srgbClr val="000000"/>
                </a:solidFill>
                <a:latin typeface="Comic Sans" panose="03000702030302020204"/>
              </a:rPr>
              <a:t>She's a photographer.</a:t>
            </a:r>
            <a:endParaRPr lang="en-US" sz="528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680897" y="5564795"/>
            <a:ext cx="22021806" cy="10726455"/>
          </a:xfrm>
          <a:custGeom>
            <a:avLst/>
            <a:gdLst/>
            <a:ahLst/>
            <a:cxnLst/>
            <a:rect l="l" t="t" r="r" b="b"/>
            <a:pathLst>
              <a:path w="22021806" h="10726455">
                <a:moveTo>
                  <a:pt x="0" y="0"/>
                </a:moveTo>
                <a:lnTo>
                  <a:pt x="22021806" y="0"/>
                </a:lnTo>
                <a:lnTo>
                  <a:pt x="22021806" y="10726454"/>
                </a:lnTo>
                <a:lnTo>
                  <a:pt x="0" y="10726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4807" y="1805548"/>
            <a:ext cx="6367115" cy="89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5"/>
              </a:lnSpc>
              <a:spcBef>
                <a:spcPct val="0"/>
              </a:spcBef>
            </a:pPr>
            <a:r>
              <a:rPr lang="en-US" sz="5280" dirty="0">
                <a:solidFill>
                  <a:srgbClr val="000000"/>
                </a:solidFill>
                <a:latin typeface="Comic Sans" panose="03000702030302020204"/>
              </a:rPr>
              <a:t>What does she do ? </a:t>
            </a:r>
            <a:endParaRPr lang="en-US" sz="5280" dirty="0">
              <a:solidFill>
                <a:srgbClr val="000000"/>
              </a:solidFill>
              <a:latin typeface="Comic Sans" panose="030007020303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375" y="2773439"/>
            <a:ext cx="8498527" cy="90316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21" b="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561359" y="1028701"/>
            <a:ext cx="9383241" cy="5257800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67086" y="1235760"/>
            <a:ext cx="8872714" cy="4822140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4847927" y="2070902"/>
            <a:ext cx="1637702" cy="1637702"/>
          </a:xfrm>
          <a:custGeom>
            <a:avLst/>
            <a:gdLst/>
            <a:ahLst/>
            <a:cxnLst/>
            <a:rect l="l" t="t" r="r" b="b"/>
            <a:pathLst>
              <a:path w="1637702" h="1637702">
                <a:moveTo>
                  <a:pt x="0" y="0"/>
                </a:moveTo>
                <a:lnTo>
                  <a:pt x="1637702" y="0"/>
                </a:lnTo>
                <a:lnTo>
                  <a:pt x="1637702" y="1637702"/>
                </a:lnTo>
                <a:lnTo>
                  <a:pt x="0" y="1637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561358" y="4229900"/>
            <a:ext cx="9664415" cy="8275156"/>
          </a:xfrm>
          <a:custGeom>
            <a:avLst/>
            <a:gdLst/>
            <a:ahLst/>
            <a:cxnLst/>
            <a:rect l="l" t="t" r="r" b="b"/>
            <a:pathLst>
              <a:path w="9664415" h="8275156">
                <a:moveTo>
                  <a:pt x="0" y="0"/>
                </a:moveTo>
                <a:lnTo>
                  <a:pt x="9664415" y="0"/>
                </a:lnTo>
                <a:lnTo>
                  <a:pt x="9664415" y="8275156"/>
                </a:lnTo>
                <a:lnTo>
                  <a:pt x="0" y="8275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766802" y="2070902"/>
            <a:ext cx="6648168" cy="170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880"/>
              </a:lnSpc>
            </a:pPr>
            <a:r>
              <a:rPr lang="en-US" sz="9915" dirty="0">
                <a:solidFill>
                  <a:srgbClr val="EE826C"/>
                </a:solidFill>
                <a:latin typeface="Comic Sans" panose="03000702030302020204"/>
              </a:rPr>
              <a:t>PRACTICE</a:t>
            </a:r>
            <a:endParaRPr lang="en-US" sz="9915" dirty="0">
              <a:solidFill>
                <a:srgbClr val="EE826C"/>
              </a:solidFill>
              <a:latin typeface="Comic Sans" panose="030007020303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13" name="Freeform 26"/>
          <p:cNvSpPr/>
          <p:nvPr/>
        </p:nvSpPr>
        <p:spPr>
          <a:xfrm>
            <a:off x="6510674" y="4536558"/>
            <a:ext cx="1335731" cy="1058871"/>
          </a:xfrm>
          <a:custGeom>
            <a:avLst/>
            <a:gdLst/>
            <a:ahLst/>
            <a:cxnLst/>
            <a:rect l="l" t="t" r="r" b="b"/>
            <a:pathLst>
              <a:path w="1335731" h="1058871">
                <a:moveTo>
                  <a:pt x="0" y="0"/>
                </a:moveTo>
                <a:lnTo>
                  <a:pt x="1335732" y="0"/>
                </a:lnTo>
                <a:lnTo>
                  <a:pt x="1335732" y="1058871"/>
                </a:lnTo>
                <a:lnTo>
                  <a:pt x="0" y="10588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27"/>
          <p:cNvSpPr txBox="1"/>
          <p:nvPr/>
        </p:nvSpPr>
        <p:spPr>
          <a:xfrm>
            <a:off x="5237607" y="3508296"/>
            <a:ext cx="7439911" cy="798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omic Sans" panose="03000702030302020204"/>
              </a:rPr>
              <a:t>HAPPY FARMER GAME</a:t>
            </a:r>
            <a:endParaRPr lang="en-US" sz="48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15" name="Freeform 20"/>
          <p:cNvSpPr/>
          <p:nvPr/>
        </p:nvSpPr>
        <p:spPr>
          <a:xfrm>
            <a:off x="12211229" y="3337488"/>
            <a:ext cx="1783588" cy="2736879"/>
          </a:xfrm>
          <a:custGeom>
            <a:avLst/>
            <a:gdLst/>
            <a:ahLst/>
            <a:cxnLst/>
            <a:rect l="l" t="t" r="r" b="b"/>
            <a:pathLst>
              <a:path w="4372781" h="6115778">
                <a:moveTo>
                  <a:pt x="0" y="0"/>
                </a:moveTo>
                <a:lnTo>
                  <a:pt x="4372781" y="0"/>
                </a:lnTo>
                <a:lnTo>
                  <a:pt x="4372781" y="6115778"/>
                </a:lnTo>
                <a:lnTo>
                  <a:pt x="0" y="61157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712"/>
            <a:ext cx="18641250" cy="1066790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928798" y="6947359"/>
            <a:ext cx="11602954" cy="2349598"/>
          </a:xfrm>
          <a:custGeom>
            <a:avLst/>
            <a:gdLst/>
            <a:ahLst/>
            <a:cxnLst/>
            <a:rect l="l" t="t" r="r" b="b"/>
            <a:pathLst>
              <a:path w="11602954" h="2349598">
                <a:moveTo>
                  <a:pt x="0" y="0"/>
                </a:moveTo>
                <a:lnTo>
                  <a:pt x="11602954" y="0"/>
                </a:lnTo>
                <a:lnTo>
                  <a:pt x="11602954" y="2349599"/>
                </a:lnTo>
                <a:lnTo>
                  <a:pt x="0" y="234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55987" y="5364004"/>
            <a:ext cx="7315200" cy="2862072"/>
          </a:xfrm>
          <a:custGeom>
            <a:avLst/>
            <a:gdLst/>
            <a:ahLst/>
            <a:cxnLst/>
            <a:rect l="l" t="t" r="r" b="b"/>
            <a:pathLst>
              <a:path w="7315200" h="2862072">
                <a:moveTo>
                  <a:pt x="0" y="0"/>
                </a:moveTo>
                <a:lnTo>
                  <a:pt x="7315200" y="0"/>
                </a:lnTo>
                <a:lnTo>
                  <a:pt x="7315200" y="2862072"/>
                </a:lnTo>
                <a:lnTo>
                  <a:pt x="0" y="2862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39658" y="1434305"/>
            <a:ext cx="5590386" cy="7593054"/>
          </a:xfrm>
          <a:custGeom>
            <a:avLst/>
            <a:gdLst/>
            <a:ahLst/>
            <a:cxnLst/>
            <a:rect l="l" t="t" r="r" b="b"/>
            <a:pathLst>
              <a:path w="5590386" h="7593054">
                <a:moveTo>
                  <a:pt x="0" y="0"/>
                </a:moveTo>
                <a:lnTo>
                  <a:pt x="5590387" y="0"/>
                </a:lnTo>
                <a:lnTo>
                  <a:pt x="5590387" y="7593054"/>
                </a:lnTo>
                <a:lnTo>
                  <a:pt x="0" y="7593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52751" y="4224596"/>
            <a:ext cx="2814892" cy="4389695"/>
          </a:xfrm>
          <a:custGeom>
            <a:avLst/>
            <a:gdLst/>
            <a:ahLst/>
            <a:cxnLst/>
            <a:rect l="l" t="t" r="r" b="b"/>
            <a:pathLst>
              <a:path w="2814892" h="4389695">
                <a:moveTo>
                  <a:pt x="0" y="0"/>
                </a:moveTo>
                <a:lnTo>
                  <a:pt x="2814892" y="0"/>
                </a:lnTo>
                <a:lnTo>
                  <a:pt x="2814892" y="4389695"/>
                </a:lnTo>
                <a:lnTo>
                  <a:pt x="0" y="43896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320224">
            <a:off x="2810270" y="4667212"/>
            <a:ext cx="12667460" cy="19792906"/>
          </a:xfrm>
          <a:custGeom>
            <a:avLst/>
            <a:gdLst/>
            <a:ahLst/>
            <a:cxnLst/>
            <a:rect l="l" t="t" r="r" b="b"/>
            <a:pathLst>
              <a:path w="12667460" h="19792906">
                <a:moveTo>
                  <a:pt x="0" y="0"/>
                </a:moveTo>
                <a:lnTo>
                  <a:pt x="12667460" y="0"/>
                </a:lnTo>
                <a:lnTo>
                  <a:pt x="12667460" y="19792906"/>
                </a:lnTo>
                <a:lnTo>
                  <a:pt x="0" y="19792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1083" y="5211685"/>
            <a:ext cx="1480353" cy="3166710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6933" y="5143500"/>
            <a:ext cx="1480353" cy="3166710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947286" y="5143500"/>
            <a:ext cx="1480353" cy="3166710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27639" y="5364004"/>
            <a:ext cx="1480353" cy="3166710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580360" y="6995566"/>
            <a:ext cx="11808836" cy="1535149"/>
          </a:xfrm>
          <a:custGeom>
            <a:avLst/>
            <a:gdLst/>
            <a:ahLst/>
            <a:cxnLst/>
            <a:rect l="l" t="t" r="r" b="b"/>
            <a:pathLst>
              <a:path w="11808836" h="1535149">
                <a:moveTo>
                  <a:pt x="0" y="0"/>
                </a:moveTo>
                <a:lnTo>
                  <a:pt x="11808836" y="0"/>
                </a:lnTo>
                <a:lnTo>
                  <a:pt x="1180883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11793" y="8036888"/>
            <a:ext cx="11808836" cy="1535149"/>
          </a:xfrm>
          <a:custGeom>
            <a:avLst/>
            <a:gdLst/>
            <a:ahLst/>
            <a:cxnLst/>
            <a:rect l="l" t="t" r="r" b="b"/>
            <a:pathLst>
              <a:path w="11808836" h="1535149">
                <a:moveTo>
                  <a:pt x="0" y="0"/>
                </a:moveTo>
                <a:lnTo>
                  <a:pt x="11808836" y="0"/>
                </a:lnTo>
                <a:lnTo>
                  <a:pt x="1180883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95358" y="7318265"/>
            <a:ext cx="1480353" cy="3166710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61436" y="6726855"/>
            <a:ext cx="1480353" cy="3166710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484664" y="6991204"/>
            <a:ext cx="1480353" cy="3166710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498417" y="6726855"/>
            <a:ext cx="1480353" cy="3166710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4" y="0"/>
                </a:lnTo>
                <a:lnTo>
                  <a:pt x="1480354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6079239" y="9027359"/>
            <a:ext cx="13326242" cy="1732411"/>
          </a:xfrm>
          <a:custGeom>
            <a:avLst/>
            <a:gdLst/>
            <a:ahLst/>
            <a:cxnLst/>
            <a:rect l="l" t="t" r="r" b="b"/>
            <a:pathLst>
              <a:path w="13326242" h="1732411">
                <a:moveTo>
                  <a:pt x="0" y="0"/>
                </a:moveTo>
                <a:lnTo>
                  <a:pt x="13326242" y="0"/>
                </a:lnTo>
                <a:lnTo>
                  <a:pt x="13326242" y="1732412"/>
                </a:lnTo>
                <a:lnTo>
                  <a:pt x="0" y="17324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441392" y="6995566"/>
            <a:ext cx="6427066" cy="5157721"/>
          </a:xfrm>
          <a:custGeom>
            <a:avLst/>
            <a:gdLst/>
            <a:ahLst/>
            <a:cxnLst/>
            <a:rect l="l" t="t" r="r" b="b"/>
            <a:pathLst>
              <a:path w="6427066" h="5157721">
                <a:moveTo>
                  <a:pt x="0" y="0"/>
                </a:moveTo>
                <a:lnTo>
                  <a:pt x="6427067" y="0"/>
                </a:lnTo>
                <a:lnTo>
                  <a:pt x="6427067" y="5157720"/>
                </a:lnTo>
                <a:lnTo>
                  <a:pt x="0" y="51577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104686" y="6995566"/>
            <a:ext cx="6427066" cy="5157721"/>
          </a:xfrm>
          <a:custGeom>
            <a:avLst/>
            <a:gdLst/>
            <a:ahLst/>
            <a:cxnLst/>
            <a:rect l="l" t="t" r="r" b="b"/>
            <a:pathLst>
              <a:path w="6427066" h="5157721">
                <a:moveTo>
                  <a:pt x="0" y="0"/>
                </a:moveTo>
                <a:lnTo>
                  <a:pt x="6427066" y="0"/>
                </a:lnTo>
                <a:lnTo>
                  <a:pt x="6427066" y="5157720"/>
                </a:lnTo>
                <a:lnTo>
                  <a:pt x="0" y="51577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472618" y="3069735"/>
            <a:ext cx="3218307" cy="4932271"/>
          </a:xfrm>
          <a:custGeom>
            <a:avLst/>
            <a:gdLst/>
            <a:ahLst/>
            <a:cxnLst/>
            <a:rect l="l" t="t" r="r" b="b"/>
            <a:pathLst>
              <a:path w="3218307" h="4932271">
                <a:moveTo>
                  <a:pt x="0" y="0"/>
                </a:moveTo>
                <a:lnTo>
                  <a:pt x="3218307" y="0"/>
                </a:lnTo>
                <a:lnTo>
                  <a:pt x="3218307" y="4932271"/>
                </a:lnTo>
                <a:lnTo>
                  <a:pt x="0" y="49322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45690" y="8369589"/>
            <a:ext cx="7315200" cy="3328416"/>
          </a:xfrm>
          <a:custGeom>
            <a:avLst/>
            <a:gdLst/>
            <a:ahLst/>
            <a:cxnLst/>
            <a:rect l="l" t="t" r="r" b="b"/>
            <a:pathLst>
              <a:path w="7315200" h="3328416">
                <a:moveTo>
                  <a:pt x="0" y="0"/>
                </a:moveTo>
                <a:lnTo>
                  <a:pt x="7315200" y="0"/>
                </a:lnTo>
                <a:lnTo>
                  <a:pt x="7315200" y="3328416"/>
                </a:lnTo>
                <a:lnTo>
                  <a:pt x="0" y="332841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3601700" y="8530714"/>
            <a:ext cx="7315200" cy="3328416"/>
          </a:xfrm>
          <a:custGeom>
            <a:avLst/>
            <a:gdLst/>
            <a:ahLst/>
            <a:cxnLst/>
            <a:rect l="l" t="t" r="r" b="b"/>
            <a:pathLst>
              <a:path w="7315200" h="3328416">
                <a:moveTo>
                  <a:pt x="0" y="0"/>
                </a:moveTo>
                <a:lnTo>
                  <a:pt x="7315200" y="0"/>
                </a:lnTo>
                <a:lnTo>
                  <a:pt x="7315200" y="3328416"/>
                </a:lnTo>
                <a:lnTo>
                  <a:pt x="0" y="332841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474946" y="7544332"/>
            <a:ext cx="3189306" cy="1483027"/>
          </a:xfrm>
          <a:custGeom>
            <a:avLst/>
            <a:gdLst/>
            <a:ahLst/>
            <a:cxnLst/>
            <a:rect l="l" t="t" r="r" b="b"/>
            <a:pathLst>
              <a:path w="3189306" h="1483027">
                <a:moveTo>
                  <a:pt x="0" y="0"/>
                </a:moveTo>
                <a:lnTo>
                  <a:pt x="3189306" y="0"/>
                </a:lnTo>
                <a:lnTo>
                  <a:pt x="3189306" y="1483027"/>
                </a:lnTo>
                <a:lnTo>
                  <a:pt x="0" y="14830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24058" y="686685"/>
            <a:ext cx="5604740" cy="3692122"/>
          </a:xfrm>
          <a:custGeom>
            <a:avLst/>
            <a:gdLst/>
            <a:ahLst/>
            <a:cxnLst/>
            <a:rect l="l" t="t" r="r" b="b"/>
            <a:pathLst>
              <a:path w="5604740" h="3692122">
                <a:moveTo>
                  <a:pt x="0" y="0"/>
                </a:moveTo>
                <a:lnTo>
                  <a:pt x="5604740" y="0"/>
                </a:lnTo>
                <a:lnTo>
                  <a:pt x="5604740" y="3692122"/>
                </a:lnTo>
                <a:lnTo>
                  <a:pt x="0" y="369212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3484664" y="2540299"/>
            <a:ext cx="1335731" cy="1058871"/>
          </a:xfrm>
          <a:custGeom>
            <a:avLst/>
            <a:gdLst/>
            <a:ahLst/>
            <a:cxnLst/>
            <a:rect l="l" t="t" r="r" b="b"/>
            <a:pathLst>
              <a:path w="1335731" h="1058871">
                <a:moveTo>
                  <a:pt x="0" y="0"/>
                </a:moveTo>
                <a:lnTo>
                  <a:pt x="1335732" y="0"/>
                </a:lnTo>
                <a:lnTo>
                  <a:pt x="1335732" y="1058871"/>
                </a:lnTo>
                <a:lnTo>
                  <a:pt x="0" y="105887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726079" y="1550731"/>
            <a:ext cx="4800699" cy="83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omic Sans" panose="03000702030302020204"/>
              </a:rPr>
              <a:t>HAPPY FARMER </a:t>
            </a:r>
            <a:endParaRPr lang="en-US" sz="4800" dirty="0">
              <a:solidFill>
                <a:srgbClr val="000000"/>
              </a:solidFill>
              <a:latin typeface="Comic Sans" panose="030007020303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233639" y="122351"/>
            <a:ext cx="3054361" cy="146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Pokemon Sound Effects H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053"/>
            <a:ext cx="18641250" cy="1066790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928798" y="6947359"/>
            <a:ext cx="11602954" cy="2349598"/>
          </a:xfrm>
          <a:custGeom>
            <a:avLst/>
            <a:gdLst/>
            <a:ahLst/>
            <a:cxnLst/>
            <a:rect l="l" t="t" r="r" b="b"/>
            <a:pathLst>
              <a:path w="11602954" h="2349598">
                <a:moveTo>
                  <a:pt x="0" y="0"/>
                </a:moveTo>
                <a:lnTo>
                  <a:pt x="11602954" y="0"/>
                </a:lnTo>
                <a:lnTo>
                  <a:pt x="11602954" y="2349599"/>
                </a:lnTo>
                <a:lnTo>
                  <a:pt x="0" y="234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55987" y="5364004"/>
            <a:ext cx="7315200" cy="2862072"/>
          </a:xfrm>
          <a:custGeom>
            <a:avLst/>
            <a:gdLst/>
            <a:ahLst/>
            <a:cxnLst/>
            <a:rect l="l" t="t" r="r" b="b"/>
            <a:pathLst>
              <a:path w="7315200" h="2862072">
                <a:moveTo>
                  <a:pt x="0" y="0"/>
                </a:moveTo>
                <a:lnTo>
                  <a:pt x="7315200" y="0"/>
                </a:lnTo>
                <a:lnTo>
                  <a:pt x="7315200" y="2862072"/>
                </a:lnTo>
                <a:lnTo>
                  <a:pt x="0" y="2862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320224">
            <a:off x="2810270" y="4667212"/>
            <a:ext cx="12667460" cy="19792906"/>
          </a:xfrm>
          <a:custGeom>
            <a:avLst/>
            <a:gdLst/>
            <a:ahLst/>
            <a:cxnLst/>
            <a:rect l="l" t="t" r="r" b="b"/>
            <a:pathLst>
              <a:path w="12667460" h="19792906">
                <a:moveTo>
                  <a:pt x="0" y="0"/>
                </a:moveTo>
                <a:lnTo>
                  <a:pt x="12667460" y="0"/>
                </a:lnTo>
                <a:lnTo>
                  <a:pt x="12667460" y="19792906"/>
                </a:lnTo>
                <a:lnTo>
                  <a:pt x="0" y="19792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580360" y="6995566"/>
            <a:ext cx="11808836" cy="1535149"/>
          </a:xfrm>
          <a:custGeom>
            <a:avLst/>
            <a:gdLst/>
            <a:ahLst/>
            <a:cxnLst/>
            <a:rect l="l" t="t" r="r" b="b"/>
            <a:pathLst>
              <a:path w="11808836" h="1535149">
                <a:moveTo>
                  <a:pt x="0" y="0"/>
                </a:moveTo>
                <a:lnTo>
                  <a:pt x="11808836" y="0"/>
                </a:lnTo>
                <a:lnTo>
                  <a:pt x="1180883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580360" y="7806985"/>
            <a:ext cx="11808836" cy="1535149"/>
          </a:xfrm>
          <a:custGeom>
            <a:avLst/>
            <a:gdLst/>
            <a:ahLst/>
            <a:cxnLst/>
            <a:rect l="l" t="t" r="r" b="b"/>
            <a:pathLst>
              <a:path w="11808836" h="1535149">
                <a:moveTo>
                  <a:pt x="0" y="0"/>
                </a:moveTo>
                <a:lnTo>
                  <a:pt x="11808836" y="0"/>
                </a:lnTo>
                <a:lnTo>
                  <a:pt x="1180883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14651" y="3069735"/>
            <a:ext cx="3218307" cy="4932271"/>
          </a:xfrm>
          <a:custGeom>
            <a:avLst/>
            <a:gdLst/>
            <a:ahLst/>
            <a:cxnLst/>
            <a:rect l="l" t="t" r="r" b="b"/>
            <a:pathLst>
              <a:path w="3218307" h="4932271">
                <a:moveTo>
                  <a:pt x="0" y="0"/>
                </a:moveTo>
                <a:lnTo>
                  <a:pt x="3218307" y="0"/>
                </a:lnTo>
                <a:lnTo>
                  <a:pt x="3218307" y="4932271"/>
                </a:lnTo>
                <a:lnTo>
                  <a:pt x="0" y="4932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3746" y="337554"/>
            <a:ext cx="5604740" cy="3692122"/>
          </a:xfrm>
          <a:custGeom>
            <a:avLst/>
            <a:gdLst/>
            <a:ahLst/>
            <a:cxnLst/>
            <a:rect l="l" t="t" r="r" b="b"/>
            <a:pathLst>
              <a:path w="5604740" h="3692122">
                <a:moveTo>
                  <a:pt x="0" y="0"/>
                </a:moveTo>
                <a:lnTo>
                  <a:pt x="5604740" y="0"/>
                </a:lnTo>
                <a:lnTo>
                  <a:pt x="5604740" y="3692122"/>
                </a:lnTo>
                <a:lnTo>
                  <a:pt x="0" y="3692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513866" y="2357266"/>
            <a:ext cx="1335731" cy="1058871"/>
          </a:xfrm>
          <a:custGeom>
            <a:avLst/>
            <a:gdLst/>
            <a:ahLst/>
            <a:cxnLst/>
            <a:rect l="l" t="t" r="r" b="b"/>
            <a:pathLst>
              <a:path w="1335731" h="1058871">
                <a:moveTo>
                  <a:pt x="0" y="0"/>
                </a:moveTo>
                <a:lnTo>
                  <a:pt x="1335732" y="0"/>
                </a:lnTo>
                <a:lnTo>
                  <a:pt x="1335732" y="1058870"/>
                </a:lnTo>
                <a:lnTo>
                  <a:pt x="0" y="1058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028576" y="4359634"/>
            <a:ext cx="5676299" cy="5271863"/>
          </a:xfrm>
          <a:custGeom>
            <a:avLst/>
            <a:gdLst/>
            <a:ahLst/>
            <a:cxnLst/>
            <a:rect l="l" t="t" r="r" b="b"/>
            <a:pathLst>
              <a:path w="5676299" h="5271863">
                <a:moveTo>
                  <a:pt x="0" y="0"/>
                </a:moveTo>
                <a:lnTo>
                  <a:pt x="5676300" y="0"/>
                </a:lnTo>
                <a:lnTo>
                  <a:pt x="5676300" y="5271863"/>
                </a:lnTo>
                <a:lnTo>
                  <a:pt x="0" y="52718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727663" y="3473239"/>
            <a:ext cx="3741494" cy="4933485"/>
          </a:xfrm>
          <a:custGeom>
            <a:avLst/>
            <a:gdLst/>
            <a:ahLst/>
            <a:cxnLst/>
            <a:rect l="l" t="t" r="r" b="b"/>
            <a:pathLst>
              <a:path w="4777465" h="6115155">
                <a:moveTo>
                  <a:pt x="0" y="0"/>
                </a:moveTo>
                <a:lnTo>
                  <a:pt x="4777466" y="0"/>
                </a:lnTo>
                <a:lnTo>
                  <a:pt x="4777466" y="6115155"/>
                </a:lnTo>
                <a:lnTo>
                  <a:pt x="0" y="61151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9" action="ppaction://hlinksldjump"/>
          </p:cNvPr>
          <p:cNvSpPr/>
          <p:nvPr/>
        </p:nvSpPr>
        <p:spPr>
          <a:xfrm>
            <a:off x="297412" y="4765135"/>
            <a:ext cx="1306340" cy="2542754"/>
          </a:xfrm>
          <a:custGeom>
            <a:avLst/>
            <a:gdLst/>
            <a:ahLst/>
            <a:cxnLst/>
            <a:rect l="l" t="t" r="r" b="b"/>
            <a:pathLst>
              <a:path w="1306340" h="2542754">
                <a:moveTo>
                  <a:pt x="0" y="0"/>
                </a:moveTo>
                <a:lnTo>
                  <a:pt x="1306339" y="0"/>
                </a:lnTo>
                <a:lnTo>
                  <a:pt x="1306339" y="2542754"/>
                </a:lnTo>
                <a:lnTo>
                  <a:pt x="0" y="254275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hlinkClick r:id="rId21" action="ppaction://hlinkpres?slideindex=19&amp;slidetitle=PowerPoint Presentation"/>
          </p:cNvPr>
          <p:cNvSpPr/>
          <p:nvPr/>
        </p:nvSpPr>
        <p:spPr>
          <a:xfrm>
            <a:off x="1979427" y="5364004"/>
            <a:ext cx="1459340" cy="2041035"/>
          </a:xfrm>
          <a:custGeom>
            <a:avLst/>
            <a:gdLst/>
            <a:ahLst/>
            <a:cxnLst/>
            <a:rect l="l" t="t" r="r" b="b"/>
            <a:pathLst>
              <a:path w="1459340" h="2041035">
                <a:moveTo>
                  <a:pt x="0" y="0"/>
                </a:moveTo>
                <a:lnTo>
                  <a:pt x="1459339" y="0"/>
                </a:lnTo>
                <a:lnTo>
                  <a:pt x="1459339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6097766" y="8835514"/>
            <a:ext cx="13326242" cy="1732411"/>
          </a:xfrm>
          <a:custGeom>
            <a:avLst/>
            <a:gdLst/>
            <a:ahLst/>
            <a:cxnLst/>
            <a:rect l="l" t="t" r="r" b="b"/>
            <a:pathLst>
              <a:path w="13326242" h="1732411">
                <a:moveTo>
                  <a:pt x="0" y="0"/>
                </a:moveTo>
                <a:lnTo>
                  <a:pt x="13326242" y="0"/>
                </a:lnTo>
                <a:lnTo>
                  <a:pt x="13326242" y="1732412"/>
                </a:lnTo>
                <a:lnTo>
                  <a:pt x="0" y="1732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202626" y="2891136"/>
            <a:ext cx="4372781" cy="6115778"/>
          </a:xfrm>
          <a:custGeom>
            <a:avLst/>
            <a:gdLst/>
            <a:ahLst/>
            <a:cxnLst/>
            <a:rect l="l" t="t" r="r" b="b"/>
            <a:pathLst>
              <a:path w="4372781" h="6115778">
                <a:moveTo>
                  <a:pt x="0" y="0"/>
                </a:moveTo>
                <a:lnTo>
                  <a:pt x="4372781" y="0"/>
                </a:lnTo>
                <a:lnTo>
                  <a:pt x="4372781" y="6115778"/>
                </a:lnTo>
                <a:lnTo>
                  <a:pt x="0" y="611577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950582" y="1002625"/>
            <a:ext cx="3328665" cy="2525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>
                <a:solidFill>
                  <a:srgbClr val="000000"/>
                </a:solidFill>
                <a:latin typeface="Comic Sans" panose="03000702030302020204"/>
              </a:rPr>
              <a:t>Choose the </a:t>
            </a:r>
            <a:endParaRPr lang="en-US" sz="4800" dirty="0">
              <a:solidFill>
                <a:srgbClr val="000000"/>
              </a:solidFill>
              <a:latin typeface="Comic Sans" panose="03000702030302020204"/>
            </a:endParaRPr>
          </a:p>
          <a:p>
            <a:pPr algn="ctr">
              <a:lnSpc>
                <a:spcPts val="6720"/>
              </a:lnSpc>
            </a:pPr>
            <a:r>
              <a:rPr lang="en-US" sz="4800" dirty="0">
                <a:solidFill>
                  <a:srgbClr val="000000"/>
                </a:solidFill>
                <a:latin typeface="Comic Sans" panose="03000702030302020204"/>
              </a:rPr>
              <a:t>number</a:t>
            </a:r>
            <a:endParaRPr lang="en-US" sz="4800" dirty="0">
              <a:solidFill>
                <a:srgbClr val="000000"/>
              </a:solidFill>
              <a:latin typeface="Comic Sans" panose="03000702030302020204"/>
            </a:endParaRPr>
          </a:p>
          <a:p>
            <a:pPr algn="ctr">
              <a:lnSpc>
                <a:spcPts val="6720"/>
              </a:lnSpc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29" name="Freeform 19"/>
          <p:cNvSpPr/>
          <p:nvPr/>
        </p:nvSpPr>
        <p:spPr>
          <a:xfrm>
            <a:off x="12480557" y="6899943"/>
            <a:ext cx="6427066" cy="5157721"/>
          </a:xfrm>
          <a:custGeom>
            <a:avLst/>
            <a:gdLst/>
            <a:ahLst/>
            <a:cxnLst/>
            <a:rect l="l" t="t" r="r" b="b"/>
            <a:pathLst>
              <a:path w="6427066" h="5157721">
                <a:moveTo>
                  <a:pt x="0" y="0"/>
                </a:moveTo>
                <a:lnTo>
                  <a:pt x="6427067" y="0"/>
                </a:lnTo>
                <a:lnTo>
                  <a:pt x="6427067" y="5157720"/>
                </a:lnTo>
                <a:lnTo>
                  <a:pt x="0" y="515772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9"/>
          <p:cNvSpPr/>
          <p:nvPr/>
        </p:nvSpPr>
        <p:spPr>
          <a:xfrm>
            <a:off x="6823319" y="7136498"/>
            <a:ext cx="6427066" cy="5157721"/>
          </a:xfrm>
          <a:custGeom>
            <a:avLst/>
            <a:gdLst/>
            <a:ahLst/>
            <a:cxnLst/>
            <a:rect l="l" t="t" r="r" b="b"/>
            <a:pathLst>
              <a:path w="6427066" h="5157721">
                <a:moveTo>
                  <a:pt x="0" y="0"/>
                </a:moveTo>
                <a:lnTo>
                  <a:pt x="6427067" y="0"/>
                </a:lnTo>
                <a:lnTo>
                  <a:pt x="6427067" y="5157720"/>
                </a:lnTo>
                <a:lnTo>
                  <a:pt x="0" y="515772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2"/>
          <p:cNvSpPr/>
          <p:nvPr/>
        </p:nvSpPr>
        <p:spPr>
          <a:xfrm>
            <a:off x="6323801" y="8390721"/>
            <a:ext cx="7315200" cy="3328416"/>
          </a:xfrm>
          <a:custGeom>
            <a:avLst/>
            <a:gdLst/>
            <a:ahLst/>
            <a:cxnLst/>
            <a:rect l="l" t="t" r="r" b="b"/>
            <a:pathLst>
              <a:path w="7315200" h="3328416">
                <a:moveTo>
                  <a:pt x="0" y="0"/>
                </a:moveTo>
                <a:lnTo>
                  <a:pt x="7315200" y="0"/>
                </a:lnTo>
                <a:lnTo>
                  <a:pt x="7315200" y="3328416"/>
                </a:lnTo>
                <a:lnTo>
                  <a:pt x="0" y="332841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2"/>
          <p:cNvSpPr/>
          <p:nvPr/>
        </p:nvSpPr>
        <p:spPr>
          <a:xfrm>
            <a:off x="12441775" y="8270365"/>
            <a:ext cx="7315200" cy="3328416"/>
          </a:xfrm>
          <a:custGeom>
            <a:avLst/>
            <a:gdLst/>
            <a:ahLst/>
            <a:cxnLst/>
            <a:rect l="l" t="t" r="r" b="b"/>
            <a:pathLst>
              <a:path w="7315200" h="3328416">
                <a:moveTo>
                  <a:pt x="0" y="0"/>
                </a:moveTo>
                <a:lnTo>
                  <a:pt x="7315200" y="0"/>
                </a:lnTo>
                <a:lnTo>
                  <a:pt x="7315200" y="3328416"/>
                </a:lnTo>
                <a:lnTo>
                  <a:pt x="0" y="332841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8"/>
          <p:cNvSpPr/>
          <p:nvPr/>
        </p:nvSpPr>
        <p:spPr>
          <a:xfrm rot="593460">
            <a:off x="11410740" y="4070401"/>
            <a:ext cx="1853508" cy="3634279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"/>
          <p:cNvSpPr/>
          <p:nvPr/>
        </p:nvSpPr>
        <p:spPr>
          <a:xfrm>
            <a:off x="11409649" y="1071193"/>
            <a:ext cx="4990237" cy="2485344"/>
          </a:xfrm>
          <a:custGeom>
            <a:avLst/>
            <a:gdLst/>
            <a:ahLst/>
            <a:cxnLst/>
            <a:rect l="l" t="t" r="r" b="b"/>
            <a:pathLst>
              <a:path w="5813669" h="2485344">
                <a:moveTo>
                  <a:pt x="0" y="0"/>
                </a:moveTo>
                <a:lnTo>
                  <a:pt x="5813669" y="0"/>
                </a:lnTo>
                <a:lnTo>
                  <a:pt x="5813669" y="2485343"/>
                </a:lnTo>
                <a:lnTo>
                  <a:pt x="0" y="24853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7"/>
          <p:cNvSpPr txBox="1"/>
          <p:nvPr/>
        </p:nvSpPr>
        <p:spPr>
          <a:xfrm>
            <a:off x="10495249" y="1447329"/>
            <a:ext cx="7158558" cy="92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Comic Sans" panose="03000702030302020204"/>
              </a:rPr>
              <a:t>Click me to get it.</a:t>
            </a:r>
            <a:endParaRPr lang="en-US" sz="4000" b="1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37" name="Freeform 8"/>
          <p:cNvSpPr/>
          <p:nvPr/>
        </p:nvSpPr>
        <p:spPr>
          <a:xfrm>
            <a:off x="10416362" y="3845905"/>
            <a:ext cx="1858616" cy="3783606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8"/>
          <p:cNvSpPr/>
          <p:nvPr/>
        </p:nvSpPr>
        <p:spPr>
          <a:xfrm rot="1775185">
            <a:off x="10401344" y="4498303"/>
            <a:ext cx="1858616" cy="3783606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8"/>
          <p:cNvSpPr/>
          <p:nvPr/>
        </p:nvSpPr>
        <p:spPr>
          <a:xfrm rot="898294">
            <a:off x="9391054" y="4058764"/>
            <a:ext cx="1858616" cy="3783606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/>
          <p:cNvSpPr/>
          <p:nvPr/>
        </p:nvSpPr>
        <p:spPr>
          <a:xfrm rot="20305778">
            <a:off x="8520545" y="4298427"/>
            <a:ext cx="1858616" cy="3783606"/>
          </a:xfrm>
          <a:custGeom>
            <a:avLst/>
            <a:gdLst/>
            <a:ahLst/>
            <a:cxnLst/>
            <a:rect l="l" t="t" r="r" b="b"/>
            <a:pathLst>
              <a:path w="1480353" h="3166710">
                <a:moveTo>
                  <a:pt x="0" y="0"/>
                </a:moveTo>
                <a:lnTo>
                  <a:pt x="1480353" y="0"/>
                </a:lnTo>
                <a:lnTo>
                  <a:pt x="1480353" y="3166710"/>
                </a:lnTo>
                <a:lnTo>
                  <a:pt x="0" y="31667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hlinkClick r:id="rId32" action="ppaction://hlinkpres?slideindex=18&amp;slidetitle=PowerPoint Presentation"/>
          </p:cNvPr>
          <p:cNvSpPr/>
          <p:nvPr/>
        </p:nvSpPr>
        <p:spPr>
          <a:xfrm>
            <a:off x="646919" y="7500662"/>
            <a:ext cx="1392289" cy="2273125"/>
          </a:xfrm>
          <a:custGeom>
            <a:avLst/>
            <a:gdLst/>
            <a:ahLst/>
            <a:cxnLst/>
            <a:rect l="l" t="t" r="r" b="b"/>
            <a:pathLst>
              <a:path w="1392289" h="2273125">
                <a:moveTo>
                  <a:pt x="0" y="0"/>
                </a:moveTo>
                <a:lnTo>
                  <a:pt x="1392289" y="0"/>
                </a:lnTo>
                <a:lnTo>
                  <a:pt x="1392289" y="2273125"/>
                </a:lnTo>
                <a:lnTo>
                  <a:pt x="0" y="2273125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hlinkClick r:id="rId35" action="ppaction://hlinkpres?slideindex=20&amp;slidetitle=PowerPoint Presentation"/>
          </p:cNvPr>
          <p:cNvSpPr/>
          <p:nvPr/>
        </p:nvSpPr>
        <p:spPr>
          <a:xfrm>
            <a:off x="3066173" y="7300388"/>
            <a:ext cx="1288269" cy="2245348"/>
          </a:xfrm>
          <a:custGeom>
            <a:avLst/>
            <a:gdLst/>
            <a:ahLst/>
            <a:cxnLst/>
            <a:rect l="l" t="t" r="r" b="b"/>
            <a:pathLst>
              <a:path w="1288269" h="2245348">
                <a:moveTo>
                  <a:pt x="0" y="0"/>
                </a:moveTo>
                <a:lnTo>
                  <a:pt x="1288269" y="0"/>
                </a:lnTo>
                <a:lnTo>
                  <a:pt x="1288269" y="2245348"/>
                </a:lnTo>
                <a:lnTo>
                  <a:pt x="0" y="224534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hlinkClick r:id="rId38" action="ppaction://hlinkpres?slideindex=21&amp;slidetitle=PowerPoint Presentation"/>
          </p:cNvPr>
          <p:cNvSpPr/>
          <p:nvPr/>
        </p:nvSpPr>
        <p:spPr>
          <a:xfrm>
            <a:off x="4057453" y="5077835"/>
            <a:ext cx="1659467" cy="2924171"/>
          </a:xfrm>
          <a:custGeom>
            <a:avLst/>
            <a:gdLst/>
            <a:ahLst/>
            <a:cxnLst/>
            <a:rect l="l" t="t" r="r" b="b"/>
            <a:pathLst>
              <a:path w="1659467" h="2924171">
                <a:moveTo>
                  <a:pt x="0" y="0"/>
                </a:moveTo>
                <a:lnTo>
                  <a:pt x="1659468" y="0"/>
                </a:lnTo>
                <a:lnTo>
                  <a:pt x="1659468" y="2924171"/>
                </a:lnTo>
                <a:lnTo>
                  <a:pt x="0" y="292417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hlinkClick r:id="rId40" action="ppaction://hlinkpres?slideindex=22&amp;slidetitle=PowerPoint Presentation"/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9699" b="100000" l="9932" r="89726"/>
                    </a14:imgEffect>
                  </a14:imgLayer>
                </a14:imgProps>
              </a:ext>
            </a:extLst>
          </a:blip>
          <a:srcRect l="19101" t="9433" r="13016" b="4937"/>
          <a:stretch>
            <a:fillRect/>
          </a:stretch>
        </p:blipFill>
        <p:spPr>
          <a:xfrm>
            <a:off x="4764884" y="8018229"/>
            <a:ext cx="1741598" cy="2249564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2788946" y="3343599"/>
            <a:ext cx="5223770" cy="5861271"/>
          </a:xfrm>
          <a:custGeom>
            <a:avLst/>
            <a:gdLst/>
            <a:ahLst/>
            <a:cxnLst/>
            <a:rect l="l" t="t" r="r" b="b"/>
            <a:pathLst>
              <a:path w="6603173" h="7246280">
                <a:moveTo>
                  <a:pt x="0" y="0"/>
                </a:moveTo>
                <a:lnTo>
                  <a:pt x="6603173" y="0"/>
                </a:lnTo>
                <a:lnTo>
                  <a:pt x="6603173" y="7246280"/>
                </a:lnTo>
                <a:lnTo>
                  <a:pt x="0" y="724628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Action Button: End 40">
            <a:hlinkClick r:id="rId45" action="ppaction://hlinksldjump" highlightClick="1"/>
          </p:cNvPr>
          <p:cNvSpPr/>
          <p:nvPr/>
        </p:nvSpPr>
        <p:spPr>
          <a:xfrm>
            <a:off x="14401800" y="8226076"/>
            <a:ext cx="3252007" cy="1718024"/>
          </a:xfrm>
          <a:prstGeom prst="actionButtonEn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" panose="03000702030302020204" charset="0"/>
              </a:rPr>
              <a:t>NEXT</a:t>
            </a:r>
            <a:endParaRPr lang="en-US" sz="6600" dirty="0">
              <a:solidFill>
                <a:schemeClr val="bg1"/>
              </a:solidFill>
              <a:latin typeface="Comic Sans" panose="0300070203030202020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157200" y="55128"/>
            <a:ext cx="3054361" cy="1463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TA-DA Sound Effect Variations - [SFX]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712"/>
            <a:ext cx="18641250" cy="10667901"/>
          </a:xfrm>
          <a:prstGeom prst="rect">
            <a:avLst/>
          </a:prstGeom>
        </p:spPr>
      </p:pic>
      <p:sp>
        <p:nvSpPr>
          <p:cNvPr id="4" name="Freeform 4">
            <a:hlinkClick r:id="rId2" action="ppaction://hlinkpres?slideindex=16&amp;slidetitle=PowerPoint Presentation"/>
          </p:cNvPr>
          <p:cNvSpPr/>
          <p:nvPr/>
        </p:nvSpPr>
        <p:spPr>
          <a:xfrm>
            <a:off x="15675151" y="6190438"/>
            <a:ext cx="2336822" cy="3644167"/>
          </a:xfrm>
          <a:custGeom>
            <a:avLst/>
            <a:gdLst/>
            <a:ahLst/>
            <a:cxnLst/>
            <a:rect l="l" t="t" r="r" b="b"/>
            <a:pathLst>
              <a:path w="2336822" h="3644167">
                <a:moveTo>
                  <a:pt x="0" y="0"/>
                </a:moveTo>
                <a:lnTo>
                  <a:pt x="2336822" y="0"/>
                </a:lnTo>
                <a:lnTo>
                  <a:pt x="2336822" y="3644166"/>
                </a:lnTo>
                <a:lnTo>
                  <a:pt x="0" y="3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86200" y="1638300"/>
            <a:ext cx="10977012" cy="115062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86320" y="7326194"/>
            <a:ext cx="6886680" cy="3334264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2258880"/>
            <a:ext cx="6513272" cy="4755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Freeform 2"/>
          <p:cNvSpPr/>
          <p:nvPr/>
        </p:nvSpPr>
        <p:spPr>
          <a:xfrm>
            <a:off x="1905850" y="-3295205"/>
            <a:ext cx="16230600" cy="7182040"/>
          </a:xfrm>
          <a:custGeom>
            <a:avLst/>
            <a:gdLst/>
            <a:ahLst/>
            <a:cxnLst/>
            <a:rect l="l" t="t" r="r" b="b"/>
            <a:pathLst>
              <a:path w="16230600" h="7182040">
                <a:moveTo>
                  <a:pt x="0" y="0"/>
                </a:moveTo>
                <a:lnTo>
                  <a:pt x="16230600" y="0"/>
                </a:lnTo>
                <a:lnTo>
                  <a:pt x="16230600" y="7182041"/>
                </a:lnTo>
                <a:lnTo>
                  <a:pt x="0" y="7182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5"/>
          <p:cNvSpPr txBox="1"/>
          <p:nvPr/>
        </p:nvSpPr>
        <p:spPr>
          <a:xfrm>
            <a:off x="2950160" y="169874"/>
            <a:ext cx="1199284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50"/>
              </a:lnSpc>
              <a:spcBef>
                <a:spcPct val="0"/>
              </a:spcBef>
            </a:pPr>
            <a:r>
              <a:rPr lang="en-US" sz="6175" dirty="0">
                <a:solidFill>
                  <a:srgbClr val="FF0000"/>
                </a:solidFill>
                <a:latin typeface="Comic Sans Bold" panose="03000902030302020204"/>
              </a:rPr>
              <a:t>5 </a:t>
            </a:r>
            <a:r>
              <a:rPr lang="en-US" sz="6175" dirty="0">
                <a:solidFill>
                  <a:srgbClr val="000000"/>
                </a:solidFill>
                <a:latin typeface="Comic Sans Bold" panose="03000902030302020204"/>
              </a:rPr>
              <a:t> Look. Ask and answer</a:t>
            </a:r>
            <a:endParaRPr lang="en-US" sz="6175" dirty="0">
              <a:solidFill>
                <a:srgbClr val="000000"/>
              </a:solidFill>
              <a:latin typeface="Comic Sans Bold" panose="030009020303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-168119" y="4041116"/>
            <a:ext cx="4522604" cy="6090424"/>
          </a:xfrm>
          <a:custGeom>
            <a:avLst/>
            <a:gdLst/>
            <a:ahLst/>
            <a:cxnLst/>
            <a:rect l="l" t="t" r="r" b="b"/>
            <a:pathLst>
              <a:path w="4248071" h="6090424">
                <a:moveTo>
                  <a:pt x="0" y="0"/>
                </a:moveTo>
                <a:lnTo>
                  <a:pt x="4248071" y="0"/>
                </a:lnTo>
                <a:lnTo>
                  <a:pt x="4248071" y="6090424"/>
                </a:lnTo>
                <a:lnTo>
                  <a:pt x="0" y="609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12573000" y="2967511"/>
            <a:ext cx="4990237" cy="2485344"/>
          </a:xfrm>
          <a:custGeom>
            <a:avLst/>
            <a:gdLst/>
            <a:ahLst/>
            <a:cxnLst/>
            <a:rect l="l" t="t" r="r" b="b"/>
            <a:pathLst>
              <a:path w="5813669" h="2485344">
                <a:moveTo>
                  <a:pt x="0" y="0"/>
                </a:moveTo>
                <a:lnTo>
                  <a:pt x="5813669" y="0"/>
                </a:lnTo>
                <a:lnTo>
                  <a:pt x="5813669" y="2485343"/>
                </a:lnTo>
                <a:lnTo>
                  <a:pt x="0" y="24853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/>
          <p:cNvSpPr/>
          <p:nvPr/>
        </p:nvSpPr>
        <p:spPr>
          <a:xfrm>
            <a:off x="167975" y="1208140"/>
            <a:ext cx="5564369" cy="3200192"/>
          </a:xfrm>
          <a:custGeom>
            <a:avLst/>
            <a:gdLst/>
            <a:ahLst/>
            <a:cxnLst/>
            <a:rect l="l" t="t" r="r" b="b"/>
            <a:pathLst>
              <a:path w="6288612" h="5366282">
                <a:moveTo>
                  <a:pt x="0" y="0"/>
                </a:moveTo>
                <a:lnTo>
                  <a:pt x="6288612" y="0"/>
                </a:lnTo>
                <a:lnTo>
                  <a:pt x="6288612" y="5366282"/>
                </a:lnTo>
                <a:lnTo>
                  <a:pt x="0" y="5366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6"/>
          <p:cNvSpPr txBox="1"/>
          <p:nvPr/>
        </p:nvSpPr>
        <p:spPr>
          <a:xfrm rot="-133064">
            <a:off x="275728" y="1782828"/>
            <a:ext cx="544053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5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What does he do ? 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11452052" y="3390817"/>
            <a:ext cx="7158558" cy="92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He’s a chef.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712"/>
            <a:ext cx="18641250" cy="10667901"/>
          </a:xfrm>
          <a:prstGeom prst="rect">
            <a:avLst/>
          </a:prstGeom>
        </p:spPr>
      </p:pic>
      <p:sp>
        <p:nvSpPr>
          <p:cNvPr id="4" name="Freeform 4">
            <a:hlinkClick r:id="rId2" action="ppaction://hlinkpres?slideindex=16&amp;slidetitle=PowerPoint Presentation"/>
          </p:cNvPr>
          <p:cNvSpPr/>
          <p:nvPr/>
        </p:nvSpPr>
        <p:spPr>
          <a:xfrm>
            <a:off x="15638179" y="6501291"/>
            <a:ext cx="2498271" cy="3785709"/>
          </a:xfrm>
          <a:custGeom>
            <a:avLst/>
            <a:gdLst/>
            <a:ahLst/>
            <a:cxnLst/>
            <a:rect l="l" t="t" r="r" b="b"/>
            <a:pathLst>
              <a:path w="2336822" h="3644167">
                <a:moveTo>
                  <a:pt x="0" y="0"/>
                </a:moveTo>
                <a:lnTo>
                  <a:pt x="2336822" y="0"/>
                </a:lnTo>
                <a:lnTo>
                  <a:pt x="2336822" y="3644166"/>
                </a:lnTo>
                <a:lnTo>
                  <a:pt x="0" y="3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86200" y="1638300"/>
            <a:ext cx="10977012" cy="115062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14680" y="7291615"/>
            <a:ext cx="6886680" cy="3334264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/>
          <p:cNvSpPr/>
          <p:nvPr/>
        </p:nvSpPr>
        <p:spPr>
          <a:xfrm>
            <a:off x="1905850" y="-3295205"/>
            <a:ext cx="16230600" cy="7182040"/>
          </a:xfrm>
          <a:custGeom>
            <a:avLst/>
            <a:gdLst/>
            <a:ahLst/>
            <a:cxnLst/>
            <a:rect l="l" t="t" r="r" b="b"/>
            <a:pathLst>
              <a:path w="16230600" h="7182040">
                <a:moveTo>
                  <a:pt x="0" y="0"/>
                </a:moveTo>
                <a:lnTo>
                  <a:pt x="16230600" y="0"/>
                </a:lnTo>
                <a:lnTo>
                  <a:pt x="16230600" y="7182041"/>
                </a:lnTo>
                <a:lnTo>
                  <a:pt x="0" y="71820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5"/>
          <p:cNvSpPr txBox="1"/>
          <p:nvPr/>
        </p:nvSpPr>
        <p:spPr>
          <a:xfrm>
            <a:off x="2950160" y="169874"/>
            <a:ext cx="1199284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50"/>
              </a:lnSpc>
              <a:spcBef>
                <a:spcPct val="0"/>
              </a:spcBef>
            </a:pPr>
            <a:r>
              <a:rPr lang="en-US" sz="6175" dirty="0">
                <a:solidFill>
                  <a:srgbClr val="FF0000"/>
                </a:solidFill>
                <a:latin typeface="Comic Sans Bold" panose="03000902030302020204"/>
              </a:rPr>
              <a:t>5 </a:t>
            </a:r>
            <a:r>
              <a:rPr lang="en-US" sz="6175" dirty="0">
                <a:solidFill>
                  <a:srgbClr val="000000"/>
                </a:solidFill>
                <a:latin typeface="Comic Sans Bold" panose="03000902030302020204"/>
              </a:rPr>
              <a:t> Look. Ask and answer</a:t>
            </a:r>
            <a:endParaRPr lang="en-US" sz="6175" dirty="0">
              <a:solidFill>
                <a:srgbClr val="000000"/>
              </a:solidFill>
              <a:latin typeface="Comic Sans Bold" panose="030009020303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-168119" y="4041116"/>
            <a:ext cx="4522604" cy="6090424"/>
          </a:xfrm>
          <a:custGeom>
            <a:avLst/>
            <a:gdLst/>
            <a:ahLst/>
            <a:cxnLst/>
            <a:rect l="l" t="t" r="r" b="b"/>
            <a:pathLst>
              <a:path w="4248071" h="6090424">
                <a:moveTo>
                  <a:pt x="0" y="0"/>
                </a:moveTo>
                <a:lnTo>
                  <a:pt x="4248071" y="0"/>
                </a:lnTo>
                <a:lnTo>
                  <a:pt x="4248071" y="6090424"/>
                </a:lnTo>
                <a:lnTo>
                  <a:pt x="0" y="60904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3215" y="2168417"/>
            <a:ext cx="6405403" cy="4726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reeform 3"/>
          <p:cNvSpPr/>
          <p:nvPr/>
        </p:nvSpPr>
        <p:spPr>
          <a:xfrm>
            <a:off x="12573000" y="2967511"/>
            <a:ext cx="4990237" cy="2485344"/>
          </a:xfrm>
          <a:custGeom>
            <a:avLst/>
            <a:gdLst/>
            <a:ahLst/>
            <a:cxnLst/>
            <a:rect l="l" t="t" r="r" b="b"/>
            <a:pathLst>
              <a:path w="5813669" h="2485344">
                <a:moveTo>
                  <a:pt x="0" y="0"/>
                </a:moveTo>
                <a:lnTo>
                  <a:pt x="5813669" y="0"/>
                </a:lnTo>
                <a:lnTo>
                  <a:pt x="5813669" y="2485343"/>
                </a:lnTo>
                <a:lnTo>
                  <a:pt x="0" y="24853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/>
          <p:cNvSpPr/>
          <p:nvPr/>
        </p:nvSpPr>
        <p:spPr>
          <a:xfrm>
            <a:off x="167975" y="1208140"/>
            <a:ext cx="5564369" cy="3200192"/>
          </a:xfrm>
          <a:custGeom>
            <a:avLst/>
            <a:gdLst/>
            <a:ahLst/>
            <a:cxnLst/>
            <a:rect l="l" t="t" r="r" b="b"/>
            <a:pathLst>
              <a:path w="6288612" h="5366282">
                <a:moveTo>
                  <a:pt x="0" y="0"/>
                </a:moveTo>
                <a:lnTo>
                  <a:pt x="6288612" y="0"/>
                </a:lnTo>
                <a:lnTo>
                  <a:pt x="6288612" y="5366282"/>
                </a:lnTo>
                <a:lnTo>
                  <a:pt x="0" y="5366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6"/>
          <p:cNvSpPr txBox="1"/>
          <p:nvPr/>
        </p:nvSpPr>
        <p:spPr>
          <a:xfrm rot="-133064">
            <a:off x="275728" y="1782828"/>
            <a:ext cx="544053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5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What does she do ? 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11452052" y="3390817"/>
            <a:ext cx="7158558" cy="92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She’s a doctor.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712"/>
            <a:ext cx="18641250" cy="1066790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3886200" y="1638300"/>
            <a:ext cx="10977012" cy="115062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86320" y="7326194"/>
            <a:ext cx="6886680" cy="3334264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/>
          <p:cNvSpPr/>
          <p:nvPr/>
        </p:nvSpPr>
        <p:spPr>
          <a:xfrm>
            <a:off x="1905850" y="-3295205"/>
            <a:ext cx="16230600" cy="7182040"/>
          </a:xfrm>
          <a:custGeom>
            <a:avLst/>
            <a:gdLst/>
            <a:ahLst/>
            <a:cxnLst/>
            <a:rect l="l" t="t" r="r" b="b"/>
            <a:pathLst>
              <a:path w="16230600" h="7182040">
                <a:moveTo>
                  <a:pt x="0" y="0"/>
                </a:moveTo>
                <a:lnTo>
                  <a:pt x="16230600" y="0"/>
                </a:lnTo>
                <a:lnTo>
                  <a:pt x="16230600" y="7182041"/>
                </a:lnTo>
                <a:lnTo>
                  <a:pt x="0" y="7182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/>
          <p:nvPr/>
        </p:nvSpPr>
        <p:spPr>
          <a:xfrm>
            <a:off x="12573000" y="2967511"/>
            <a:ext cx="4990237" cy="2485344"/>
          </a:xfrm>
          <a:custGeom>
            <a:avLst/>
            <a:gdLst/>
            <a:ahLst/>
            <a:cxnLst/>
            <a:rect l="l" t="t" r="r" b="b"/>
            <a:pathLst>
              <a:path w="5813669" h="2485344">
                <a:moveTo>
                  <a:pt x="0" y="0"/>
                </a:moveTo>
                <a:lnTo>
                  <a:pt x="5813669" y="0"/>
                </a:lnTo>
                <a:lnTo>
                  <a:pt x="5813669" y="2485343"/>
                </a:lnTo>
                <a:lnTo>
                  <a:pt x="0" y="24853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/>
          <p:cNvSpPr/>
          <p:nvPr/>
        </p:nvSpPr>
        <p:spPr>
          <a:xfrm>
            <a:off x="167975" y="1208140"/>
            <a:ext cx="5564369" cy="3200192"/>
          </a:xfrm>
          <a:custGeom>
            <a:avLst/>
            <a:gdLst/>
            <a:ahLst/>
            <a:cxnLst/>
            <a:rect l="l" t="t" r="r" b="b"/>
            <a:pathLst>
              <a:path w="6288612" h="5366282">
                <a:moveTo>
                  <a:pt x="0" y="0"/>
                </a:moveTo>
                <a:lnTo>
                  <a:pt x="6288612" y="0"/>
                </a:lnTo>
                <a:lnTo>
                  <a:pt x="6288612" y="5366282"/>
                </a:lnTo>
                <a:lnTo>
                  <a:pt x="0" y="53662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5"/>
          <p:cNvSpPr txBox="1"/>
          <p:nvPr/>
        </p:nvSpPr>
        <p:spPr>
          <a:xfrm>
            <a:off x="2950160" y="169874"/>
            <a:ext cx="1199284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50"/>
              </a:lnSpc>
              <a:spcBef>
                <a:spcPct val="0"/>
              </a:spcBef>
            </a:pPr>
            <a:r>
              <a:rPr lang="en-US" sz="6175" dirty="0">
                <a:solidFill>
                  <a:srgbClr val="FF0000"/>
                </a:solidFill>
                <a:latin typeface="Comic Sans Bold" panose="03000902030302020204"/>
              </a:rPr>
              <a:t>5 </a:t>
            </a:r>
            <a:r>
              <a:rPr lang="en-US" sz="6175" dirty="0">
                <a:solidFill>
                  <a:srgbClr val="000000"/>
                </a:solidFill>
                <a:latin typeface="Comic Sans Bold" panose="03000902030302020204"/>
              </a:rPr>
              <a:t> Look. Ask and answer</a:t>
            </a:r>
            <a:endParaRPr lang="en-US" sz="6175" dirty="0">
              <a:solidFill>
                <a:srgbClr val="000000"/>
              </a:solidFill>
              <a:latin typeface="Comic Sans Bold" panose="030009020303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-168119" y="4041116"/>
            <a:ext cx="4522604" cy="6090424"/>
          </a:xfrm>
          <a:custGeom>
            <a:avLst/>
            <a:gdLst/>
            <a:ahLst/>
            <a:cxnLst/>
            <a:rect l="l" t="t" r="r" b="b"/>
            <a:pathLst>
              <a:path w="4248071" h="6090424">
                <a:moveTo>
                  <a:pt x="0" y="0"/>
                </a:moveTo>
                <a:lnTo>
                  <a:pt x="4248071" y="0"/>
                </a:lnTo>
                <a:lnTo>
                  <a:pt x="4248071" y="6090424"/>
                </a:lnTo>
                <a:lnTo>
                  <a:pt x="0" y="60904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6"/>
          <p:cNvSpPr txBox="1"/>
          <p:nvPr/>
        </p:nvSpPr>
        <p:spPr>
          <a:xfrm rot="-133064">
            <a:off x="275728" y="1782828"/>
            <a:ext cx="544053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5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What does he do ? 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1452052" y="3390817"/>
            <a:ext cx="7158558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He’s a vet.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4077" y="2361217"/>
            <a:ext cx="6444863" cy="4746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Freeform 4">
            <a:hlinkClick r:id="rId12" action="ppaction://hlinkpres?slideindex=16&amp;slidetitle=PowerPoint Presentation"/>
          </p:cNvPr>
          <p:cNvSpPr/>
          <p:nvPr/>
        </p:nvSpPr>
        <p:spPr>
          <a:xfrm>
            <a:off x="15675151" y="6190438"/>
            <a:ext cx="2336822" cy="3644167"/>
          </a:xfrm>
          <a:custGeom>
            <a:avLst/>
            <a:gdLst/>
            <a:ahLst/>
            <a:cxnLst/>
            <a:rect l="l" t="t" r="r" b="b"/>
            <a:pathLst>
              <a:path w="2336822" h="3644167">
                <a:moveTo>
                  <a:pt x="0" y="0"/>
                </a:moveTo>
                <a:lnTo>
                  <a:pt x="2336822" y="0"/>
                </a:lnTo>
                <a:lnTo>
                  <a:pt x="2336822" y="3644166"/>
                </a:lnTo>
                <a:lnTo>
                  <a:pt x="0" y="3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712"/>
            <a:ext cx="18641250" cy="1066790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3886200" y="1638300"/>
            <a:ext cx="10977012" cy="115062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86320" y="7326194"/>
            <a:ext cx="6886680" cy="3334264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/>
          <p:cNvSpPr/>
          <p:nvPr/>
        </p:nvSpPr>
        <p:spPr>
          <a:xfrm>
            <a:off x="1905850" y="-3295205"/>
            <a:ext cx="16230600" cy="7182040"/>
          </a:xfrm>
          <a:custGeom>
            <a:avLst/>
            <a:gdLst/>
            <a:ahLst/>
            <a:cxnLst/>
            <a:rect l="l" t="t" r="r" b="b"/>
            <a:pathLst>
              <a:path w="16230600" h="7182040">
                <a:moveTo>
                  <a:pt x="0" y="0"/>
                </a:moveTo>
                <a:lnTo>
                  <a:pt x="16230600" y="0"/>
                </a:lnTo>
                <a:lnTo>
                  <a:pt x="16230600" y="7182041"/>
                </a:lnTo>
                <a:lnTo>
                  <a:pt x="0" y="7182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/>
          <p:cNvSpPr/>
          <p:nvPr/>
        </p:nvSpPr>
        <p:spPr>
          <a:xfrm>
            <a:off x="234423" y="1208140"/>
            <a:ext cx="5564369" cy="3200192"/>
          </a:xfrm>
          <a:custGeom>
            <a:avLst/>
            <a:gdLst/>
            <a:ahLst/>
            <a:cxnLst/>
            <a:rect l="l" t="t" r="r" b="b"/>
            <a:pathLst>
              <a:path w="6288612" h="5366282">
                <a:moveTo>
                  <a:pt x="0" y="0"/>
                </a:moveTo>
                <a:lnTo>
                  <a:pt x="6288612" y="0"/>
                </a:lnTo>
                <a:lnTo>
                  <a:pt x="6288612" y="5366282"/>
                </a:lnTo>
                <a:lnTo>
                  <a:pt x="0" y="53662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5"/>
          <p:cNvSpPr txBox="1"/>
          <p:nvPr/>
        </p:nvSpPr>
        <p:spPr>
          <a:xfrm>
            <a:off x="2950160" y="169874"/>
            <a:ext cx="1199284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50"/>
              </a:lnSpc>
              <a:spcBef>
                <a:spcPct val="0"/>
              </a:spcBef>
            </a:pPr>
            <a:r>
              <a:rPr lang="en-US" sz="6175" dirty="0">
                <a:solidFill>
                  <a:srgbClr val="FF0000"/>
                </a:solidFill>
                <a:latin typeface="Comic Sans Bold" panose="03000902030302020204"/>
              </a:rPr>
              <a:t>5 </a:t>
            </a:r>
            <a:r>
              <a:rPr lang="en-US" sz="6175" dirty="0">
                <a:solidFill>
                  <a:srgbClr val="000000"/>
                </a:solidFill>
                <a:latin typeface="Comic Sans Bold" panose="03000902030302020204"/>
              </a:rPr>
              <a:t> Look. Ask and answer</a:t>
            </a:r>
            <a:endParaRPr lang="en-US" sz="6175" dirty="0">
              <a:solidFill>
                <a:srgbClr val="000000"/>
              </a:solidFill>
              <a:latin typeface="Comic Sans Bold" panose="030009020303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-168119" y="4041116"/>
            <a:ext cx="4522604" cy="6090424"/>
          </a:xfrm>
          <a:custGeom>
            <a:avLst/>
            <a:gdLst/>
            <a:ahLst/>
            <a:cxnLst/>
            <a:rect l="l" t="t" r="r" b="b"/>
            <a:pathLst>
              <a:path w="4248071" h="6090424">
                <a:moveTo>
                  <a:pt x="0" y="0"/>
                </a:moveTo>
                <a:lnTo>
                  <a:pt x="4248071" y="0"/>
                </a:lnTo>
                <a:lnTo>
                  <a:pt x="4248071" y="6090424"/>
                </a:lnTo>
                <a:lnTo>
                  <a:pt x="0" y="6090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6"/>
          <p:cNvSpPr txBox="1"/>
          <p:nvPr/>
        </p:nvSpPr>
        <p:spPr>
          <a:xfrm rot="-133064">
            <a:off x="342176" y="1782828"/>
            <a:ext cx="544053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5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What does he do ? 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0" y="1360520"/>
            <a:ext cx="7399669" cy="5436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reeform 3"/>
          <p:cNvSpPr/>
          <p:nvPr/>
        </p:nvSpPr>
        <p:spPr>
          <a:xfrm>
            <a:off x="12573000" y="2967511"/>
            <a:ext cx="5438973" cy="2693744"/>
          </a:xfrm>
          <a:custGeom>
            <a:avLst/>
            <a:gdLst/>
            <a:ahLst/>
            <a:cxnLst/>
            <a:rect l="l" t="t" r="r" b="b"/>
            <a:pathLst>
              <a:path w="5813669" h="2485344">
                <a:moveTo>
                  <a:pt x="0" y="0"/>
                </a:moveTo>
                <a:lnTo>
                  <a:pt x="5813669" y="0"/>
                </a:lnTo>
                <a:lnTo>
                  <a:pt x="5813669" y="2485343"/>
                </a:lnTo>
                <a:lnTo>
                  <a:pt x="0" y="24853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7"/>
          <p:cNvSpPr txBox="1"/>
          <p:nvPr/>
        </p:nvSpPr>
        <p:spPr>
          <a:xfrm>
            <a:off x="11689903" y="3408914"/>
            <a:ext cx="7158558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He’s a photographer.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19" name="Freeform 4">
            <a:hlinkClick r:id="rId12" action="ppaction://hlinkpres?slideindex=16&amp;slidetitle=PowerPoint Presentation"/>
          </p:cNvPr>
          <p:cNvSpPr/>
          <p:nvPr/>
        </p:nvSpPr>
        <p:spPr>
          <a:xfrm>
            <a:off x="15675151" y="6190438"/>
            <a:ext cx="2336822" cy="3644167"/>
          </a:xfrm>
          <a:custGeom>
            <a:avLst/>
            <a:gdLst/>
            <a:ahLst/>
            <a:cxnLst/>
            <a:rect l="l" t="t" r="r" b="b"/>
            <a:pathLst>
              <a:path w="2336822" h="3644167">
                <a:moveTo>
                  <a:pt x="0" y="0"/>
                </a:moveTo>
                <a:lnTo>
                  <a:pt x="2336822" y="0"/>
                </a:lnTo>
                <a:lnTo>
                  <a:pt x="2336822" y="3644166"/>
                </a:lnTo>
                <a:lnTo>
                  <a:pt x="0" y="3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5911" b="59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C9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9000"/>
                  </a:lnTo>
                  <a:lnTo>
                    <a:pt x="0" y="11629000"/>
                  </a:lnTo>
                  <a:lnTo>
                    <a:pt x="0" y="144780"/>
                  </a:lnTo>
                  <a:close/>
                  <a:moveTo>
                    <a:pt x="0" y="11629000"/>
                  </a:moveTo>
                  <a:lnTo>
                    <a:pt x="144780" y="11629000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9000"/>
                  </a:lnTo>
                  <a:lnTo>
                    <a:pt x="45075134" y="11629000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DF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2618910" y="4766251"/>
            <a:ext cx="4617541" cy="7200843"/>
          </a:xfrm>
          <a:custGeom>
            <a:avLst/>
            <a:gdLst/>
            <a:ahLst/>
            <a:cxnLst/>
            <a:rect l="l" t="t" r="r" b="b"/>
            <a:pathLst>
              <a:path w="4617541" h="7200843">
                <a:moveTo>
                  <a:pt x="0" y="0"/>
                </a:moveTo>
                <a:lnTo>
                  <a:pt x="4617540" y="0"/>
                </a:lnTo>
                <a:lnTo>
                  <a:pt x="4617540" y="7200843"/>
                </a:lnTo>
                <a:lnTo>
                  <a:pt x="0" y="7200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387327" y="4766251"/>
            <a:ext cx="4281764" cy="7166132"/>
          </a:xfrm>
          <a:custGeom>
            <a:avLst/>
            <a:gdLst/>
            <a:ahLst/>
            <a:cxnLst/>
            <a:rect l="l" t="t" r="r" b="b"/>
            <a:pathLst>
              <a:path w="4281764" h="7166132">
                <a:moveTo>
                  <a:pt x="0" y="0"/>
                </a:moveTo>
                <a:lnTo>
                  <a:pt x="4281763" y="0"/>
                </a:lnTo>
                <a:lnTo>
                  <a:pt x="4281763" y="7166132"/>
                </a:lnTo>
                <a:lnTo>
                  <a:pt x="0" y="7166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84100" y="4766251"/>
            <a:ext cx="3655576" cy="7798562"/>
          </a:xfrm>
          <a:custGeom>
            <a:avLst/>
            <a:gdLst/>
            <a:ahLst/>
            <a:cxnLst/>
            <a:rect l="l" t="t" r="r" b="b"/>
            <a:pathLst>
              <a:path w="3655576" h="7798562">
                <a:moveTo>
                  <a:pt x="0" y="0"/>
                </a:moveTo>
                <a:lnTo>
                  <a:pt x="3655577" y="0"/>
                </a:lnTo>
                <a:lnTo>
                  <a:pt x="3655577" y="7798563"/>
                </a:lnTo>
                <a:lnTo>
                  <a:pt x="0" y="7798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390128" y="1400246"/>
            <a:ext cx="14931346" cy="16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500" dirty="0">
                <a:solidFill>
                  <a:srgbClr val="FF3131"/>
                </a:solidFill>
                <a:latin typeface="Comic Sans Bold" panose="03000902030302020204"/>
              </a:rPr>
              <a:t>UNIT 7. JOBS</a:t>
            </a:r>
            <a:endParaRPr lang="en-US" sz="9500" dirty="0">
              <a:solidFill>
                <a:srgbClr val="FF3131"/>
              </a:solidFill>
              <a:latin typeface="Comic Sans Bold" panose="030009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90128" y="3215402"/>
            <a:ext cx="14931346" cy="8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omic Sans Bold" panose="03000902030302020204"/>
              </a:rPr>
              <a:t>LESSON 1. TASK 4 5 6</a:t>
            </a:r>
            <a:endParaRPr lang="en-US" sz="5000">
              <a:solidFill>
                <a:srgbClr val="000000"/>
              </a:solidFill>
              <a:latin typeface="Comic Sans Bold" panose="030009020303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9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712"/>
            <a:ext cx="18641250" cy="1066790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3886200" y="1638300"/>
            <a:ext cx="10977012" cy="11506200"/>
          </a:xfrm>
          <a:custGeom>
            <a:avLst/>
            <a:gdLst/>
            <a:ahLst/>
            <a:cxnLst/>
            <a:rect l="l" t="t" r="r" b="b"/>
            <a:pathLst>
              <a:path w="7787259" h="8229600">
                <a:moveTo>
                  <a:pt x="0" y="0"/>
                </a:moveTo>
                <a:lnTo>
                  <a:pt x="7787259" y="0"/>
                </a:lnTo>
                <a:lnTo>
                  <a:pt x="77872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86320" y="7326194"/>
            <a:ext cx="6886680" cy="3334264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/>
          <p:cNvSpPr/>
          <p:nvPr/>
        </p:nvSpPr>
        <p:spPr>
          <a:xfrm>
            <a:off x="1905850" y="-3295205"/>
            <a:ext cx="16230600" cy="7182040"/>
          </a:xfrm>
          <a:custGeom>
            <a:avLst/>
            <a:gdLst/>
            <a:ahLst/>
            <a:cxnLst/>
            <a:rect l="l" t="t" r="r" b="b"/>
            <a:pathLst>
              <a:path w="16230600" h="7182040">
                <a:moveTo>
                  <a:pt x="0" y="0"/>
                </a:moveTo>
                <a:lnTo>
                  <a:pt x="16230600" y="0"/>
                </a:lnTo>
                <a:lnTo>
                  <a:pt x="16230600" y="7182041"/>
                </a:lnTo>
                <a:lnTo>
                  <a:pt x="0" y="7182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5"/>
          <p:cNvSpPr txBox="1"/>
          <p:nvPr/>
        </p:nvSpPr>
        <p:spPr>
          <a:xfrm>
            <a:off x="2950160" y="169874"/>
            <a:ext cx="1199284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50"/>
              </a:lnSpc>
              <a:spcBef>
                <a:spcPct val="0"/>
              </a:spcBef>
            </a:pPr>
            <a:r>
              <a:rPr lang="en-US" sz="6175" dirty="0">
                <a:solidFill>
                  <a:srgbClr val="FF0000"/>
                </a:solidFill>
                <a:latin typeface="Comic Sans Bold" panose="03000902030302020204"/>
              </a:rPr>
              <a:t>5 </a:t>
            </a:r>
            <a:r>
              <a:rPr lang="en-US" sz="6175" dirty="0">
                <a:solidFill>
                  <a:srgbClr val="000000"/>
                </a:solidFill>
                <a:latin typeface="Comic Sans Bold" panose="03000902030302020204"/>
              </a:rPr>
              <a:t> Look. Ask and answer</a:t>
            </a:r>
            <a:endParaRPr lang="en-US" sz="6175" dirty="0">
              <a:solidFill>
                <a:srgbClr val="000000"/>
              </a:solidFill>
              <a:latin typeface="Comic Sans Bold" panose="030009020303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222" y="2597862"/>
            <a:ext cx="6242868" cy="4545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reeform 4"/>
          <p:cNvSpPr/>
          <p:nvPr/>
        </p:nvSpPr>
        <p:spPr>
          <a:xfrm>
            <a:off x="11940820" y="1464625"/>
            <a:ext cx="4945178" cy="4114800"/>
          </a:xfrm>
          <a:custGeom>
            <a:avLst/>
            <a:gdLst/>
            <a:ahLst/>
            <a:cxnLst/>
            <a:rect l="l" t="t" r="r" b="b"/>
            <a:pathLst>
              <a:path w="4945178" h="4114800">
                <a:moveTo>
                  <a:pt x="0" y="0"/>
                </a:moveTo>
                <a:lnTo>
                  <a:pt x="4945178" y="0"/>
                </a:lnTo>
                <a:lnTo>
                  <a:pt x="49451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7"/>
          <p:cNvSpPr txBox="1"/>
          <p:nvPr/>
        </p:nvSpPr>
        <p:spPr>
          <a:xfrm>
            <a:off x="10834130" y="3407725"/>
            <a:ext cx="7158558" cy="92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She’s a teacher.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1401050" y="1123438"/>
            <a:ext cx="5665818" cy="4114800"/>
          </a:xfrm>
          <a:custGeom>
            <a:avLst/>
            <a:gdLst/>
            <a:ahLst/>
            <a:cxnLst/>
            <a:rect l="l" t="t" r="r" b="b"/>
            <a:pathLst>
              <a:path w="5665818" h="4114800">
                <a:moveTo>
                  <a:pt x="0" y="0"/>
                </a:moveTo>
                <a:lnTo>
                  <a:pt x="5665817" y="0"/>
                </a:lnTo>
                <a:lnTo>
                  <a:pt x="5665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6"/>
          <p:cNvSpPr txBox="1"/>
          <p:nvPr/>
        </p:nvSpPr>
        <p:spPr>
          <a:xfrm rot="-133064">
            <a:off x="1513693" y="2090562"/>
            <a:ext cx="5440531" cy="936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5"/>
              </a:lnSpc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What does she do ? 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23" name="Freeform 4">
            <a:hlinkClick r:id="rId12" action="ppaction://hlinkpres?slideindex=16&amp;slidetitle=PowerPoint Presentation"/>
          </p:cNvPr>
          <p:cNvSpPr/>
          <p:nvPr/>
        </p:nvSpPr>
        <p:spPr>
          <a:xfrm>
            <a:off x="15675151" y="6190438"/>
            <a:ext cx="2336822" cy="3644167"/>
          </a:xfrm>
          <a:custGeom>
            <a:avLst/>
            <a:gdLst/>
            <a:ahLst/>
            <a:cxnLst/>
            <a:rect l="l" t="t" r="r" b="b"/>
            <a:pathLst>
              <a:path w="2336822" h="3644167">
                <a:moveTo>
                  <a:pt x="0" y="0"/>
                </a:moveTo>
                <a:lnTo>
                  <a:pt x="2336822" y="0"/>
                </a:lnTo>
                <a:lnTo>
                  <a:pt x="2336822" y="3644166"/>
                </a:lnTo>
                <a:lnTo>
                  <a:pt x="0" y="3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355452" y="4103529"/>
            <a:ext cx="4522604" cy="6090424"/>
          </a:xfrm>
          <a:custGeom>
            <a:avLst/>
            <a:gdLst/>
            <a:ahLst/>
            <a:cxnLst/>
            <a:rect l="l" t="t" r="r" b="b"/>
            <a:pathLst>
              <a:path w="4248071" h="6090424">
                <a:moveTo>
                  <a:pt x="0" y="0"/>
                </a:moveTo>
                <a:lnTo>
                  <a:pt x="4248071" y="0"/>
                </a:lnTo>
                <a:lnTo>
                  <a:pt x="4248071" y="6090424"/>
                </a:lnTo>
                <a:lnTo>
                  <a:pt x="0" y="6090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0" y="0"/>
            <a:ext cx="18660012" cy="12455558"/>
          </a:xfrm>
          <a:custGeom>
            <a:avLst/>
            <a:gdLst/>
            <a:ahLst/>
            <a:cxnLst/>
            <a:rect l="l" t="t" r="r" b="b"/>
            <a:pathLst>
              <a:path w="18660012" h="12455558">
                <a:moveTo>
                  <a:pt x="0" y="0"/>
                </a:moveTo>
                <a:lnTo>
                  <a:pt x="18660012" y="0"/>
                </a:lnTo>
                <a:lnTo>
                  <a:pt x="18660012" y="12455558"/>
                </a:lnTo>
                <a:lnTo>
                  <a:pt x="0" y="1245555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6"/>
          <p:cNvSpPr/>
          <p:nvPr/>
        </p:nvSpPr>
        <p:spPr>
          <a:xfrm>
            <a:off x="-2057400" y="4804184"/>
            <a:ext cx="22021806" cy="10726455"/>
          </a:xfrm>
          <a:custGeom>
            <a:avLst/>
            <a:gdLst/>
            <a:ahLst/>
            <a:cxnLst/>
            <a:rect l="l" t="t" r="r" b="b"/>
            <a:pathLst>
              <a:path w="22021806" h="10726455">
                <a:moveTo>
                  <a:pt x="0" y="0"/>
                </a:moveTo>
                <a:lnTo>
                  <a:pt x="22021806" y="0"/>
                </a:lnTo>
                <a:lnTo>
                  <a:pt x="22021806" y="10726454"/>
                </a:lnTo>
                <a:lnTo>
                  <a:pt x="0" y="10726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/>
          <p:cNvSpPr/>
          <p:nvPr/>
        </p:nvSpPr>
        <p:spPr>
          <a:xfrm rot="-1977484">
            <a:off x="13890811" y="7219334"/>
            <a:ext cx="4340704" cy="4027711"/>
          </a:xfrm>
          <a:custGeom>
            <a:avLst/>
            <a:gdLst/>
            <a:ahLst/>
            <a:cxnLst/>
            <a:rect l="l" t="t" r="r" b="b"/>
            <a:pathLst>
              <a:path w="4395041" h="4758411">
                <a:moveTo>
                  <a:pt x="0" y="0"/>
                </a:moveTo>
                <a:lnTo>
                  <a:pt x="4395041" y="0"/>
                </a:lnTo>
                <a:lnTo>
                  <a:pt x="4395041" y="4758411"/>
                </a:lnTo>
                <a:lnTo>
                  <a:pt x="0" y="4758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12" name="Freeform 5"/>
          <p:cNvSpPr/>
          <p:nvPr/>
        </p:nvSpPr>
        <p:spPr>
          <a:xfrm>
            <a:off x="-367418" y="1438072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/>
          <p:cNvSpPr/>
          <p:nvPr/>
        </p:nvSpPr>
        <p:spPr>
          <a:xfrm rot="11675408">
            <a:off x="10551865" y="1278875"/>
            <a:ext cx="6261933" cy="5349172"/>
          </a:xfrm>
          <a:custGeom>
            <a:avLst/>
            <a:gdLst/>
            <a:ahLst/>
            <a:cxnLst/>
            <a:rect l="l" t="t" r="r" b="b"/>
            <a:pathLst>
              <a:path w="4945178" h="4114800">
                <a:moveTo>
                  <a:pt x="0" y="0"/>
                </a:moveTo>
                <a:lnTo>
                  <a:pt x="4945178" y="0"/>
                </a:lnTo>
                <a:lnTo>
                  <a:pt x="49451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7"/>
          <p:cNvSpPr txBox="1"/>
          <p:nvPr/>
        </p:nvSpPr>
        <p:spPr>
          <a:xfrm>
            <a:off x="9972183" y="3458374"/>
            <a:ext cx="7158558" cy="92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CLICK ME !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10034223" y="2112564"/>
            <a:ext cx="7158558" cy="92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5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 panose="03000702030302020204"/>
              </a:rPr>
              <a:t>You’re lucky . </a:t>
            </a:r>
            <a:endParaRPr lang="en-US" sz="4000" dirty="0">
              <a:solidFill>
                <a:srgbClr val="000000"/>
              </a:solidFill>
              <a:latin typeface="Comic Sans" panose="03000702030302020204"/>
            </a:endParaRPr>
          </a:p>
        </p:txBody>
      </p:sp>
      <p:sp>
        <p:nvSpPr>
          <p:cNvPr id="19" name="Freeform 4">
            <a:hlinkClick r:id="rId10" action="ppaction://hlinkpres?slideindex=16&amp;slidetitle=PowerPoint Presentation"/>
          </p:cNvPr>
          <p:cNvSpPr/>
          <p:nvPr/>
        </p:nvSpPr>
        <p:spPr>
          <a:xfrm>
            <a:off x="4817531" y="652115"/>
            <a:ext cx="6705600" cy="9947259"/>
          </a:xfrm>
          <a:custGeom>
            <a:avLst/>
            <a:gdLst/>
            <a:ahLst/>
            <a:cxnLst/>
            <a:rect l="l" t="t" r="r" b="b"/>
            <a:pathLst>
              <a:path w="2336822" h="3644167">
                <a:moveTo>
                  <a:pt x="0" y="0"/>
                </a:moveTo>
                <a:lnTo>
                  <a:pt x="2336822" y="0"/>
                </a:lnTo>
                <a:lnTo>
                  <a:pt x="2336822" y="3644166"/>
                </a:lnTo>
                <a:lnTo>
                  <a:pt x="0" y="3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21" b="221"/>
          <a:stretch>
            <a:fillRect/>
          </a:stretch>
        </p:blipFill>
        <p:spPr>
          <a:xfrm>
            <a:off x="18291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561358" y="1028700"/>
            <a:ext cx="10987667" cy="5607487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67085" y="1235760"/>
            <a:ext cx="10576211" cy="5193366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782800" y="3233387"/>
            <a:ext cx="2974468" cy="1944558"/>
          </a:xfrm>
          <a:custGeom>
            <a:avLst/>
            <a:gdLst/>
            <a:ahLst/>
            <a:cxnLst/>
            <a:rect l="l" t="t" r="r" b="b"/>
            <a:pathLst>
              <a:path w="2974468" h="1944558">
                <a:moveTo>
                  <a:pt x="0" y="0"/>
                </a:moveTo>
                <a:lnTo>
                  <a:pt x="2974468" y="0"/>
                </a:lnTo>
                <a:lnTo>
                  <a:pt x="2974468" y="1944559"/>
                </a:lnTo>
                <a:lnTo>
                  <a:pt x="0" y="1944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4346" y="2306650"/>
            <a:ext cx="8570003" cy="143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0"/>
              </a:lnSpc>
            </a:pPr>
            <a:r>
              <a:rPr lang="en-US" sz="8330" dirty="0">
                <a:solidFill>
                  <a:srgbClr val="EE826C"/>
                </a:solidFill>
                <a:latin typeface="Comic Sans" panose="03000702030302020204"/>
              </a:rPr>
              <a:t>PRODUCTION</a:t>
            </a:r>
            <a:endParaRPr lang="en-US" sz="8330" dirty="0">
              <a:solidFill>
                <a:srgbClr val="EE826C"/>
              </a:solidFill>
              <a:latin typeface="Comic Sans" panose="030007020303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15" name="Freeform 7"/>
          <p:cNvSpPr/>
          <p:nvPr/>
        </p:nvSpPr>
        <p:spPr>
          <a:xfrm>
            <a:off x="5445553" y="2102432"/>
            <a:ext cx="1648793" cy="16348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/>
          <p:cNvSpPr/>
          <p:nvPr/>
        </p:nvSpPr>
        <p:spPr>
          <a:xfrm>
            <a:off x="5310596" y="3328287"/>
            <a:ext cx="9749044" cy="8469273"/>
          </a:xfrm>
          <a:custGeom>
            <a:avLst/>
            <a:gdLst/>
            <a:ahLst/>
            <a:cxnLst/>
            <a:rect l="l" t="t" r="r" b="b"/>
            <a:pathLst>
              <a:path w="11547376" h="9603568">
                <a:moveTo>
                  <a:pt x="0" y="0"/>
                </a:moveTo>
                <a:lnTo>
                  <a:pt x="11547376" y="0"/>
                </a:lnTo>
                <a:lnTo>
                  <a:pt x="11547376" y="9603568"/>
                </a:lnTo>
                <a:lnTo>
                  <a:pt x="0" y="9603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3547"/>
            <a:ext cx="10614094" cy="10614094"/>
          </a:xfrm>
          <a:custGeom>
            <a:avLst/>
            <a:gdLst/>
            <a:ahLst/>
            <a:cxnLst/>
            <a:rect l="l" t="t" r="r" b="b"/>
            <a:pathLst>
              <a:path w="10614094" h="10614094">
                <a:moveTo>
                  <a:pt x="0" y="0"/>
                </a:moveTo>
                <a:lnTo>
                  <a:pt x="10614094" y="0"/>
                </a:lnTo>
                <a:lnTo>
                  <a:pt x="10614094" y="10614094"/>
                </a:lnTo>
                <a:lnTo>
                  <a:pt x="0" y="1061409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87824" y="-315463"/>
            <a:ext cx="10614094" cy="10614094"/>
          </a:xfrm>
          <a:custGeom>
            <a:avLst/>
            <a:gdLst/>
            <a:ahLst/>
            <a:cxnLst/>
            <a:rect l="l" t="t" r="r" b="b"/>
            <a:pathLst>
              <a:path w="10614094" h="10614094">
                <a:moveTo>
                  <a:pt x="0" y="0"/>
                </a:moveTo>
                <a:lnTo>
                  <a:pt x="10614094" y="0"/>
                </a:lnTo>
                <a:lnTo>
                  <a:pt x="10614094" y="10614094"/>
                </a:lnTo>
                <a:lnTo>
                  <a:pt x="0" y="1061409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01110" y="9229744"/>
            <a:ext cx="18589110" cy="2114511"/>
          </a:xfrm>
          <a:custGeom>
            <a:avLst/>
            <a:gdLst/>
            <a:ahLst/>
            <a:cxnLst/>
            <a:rect l="l" t="t" r="r" b="b"/>
            <a:pathLst>
              <a:path w="18589110" h="2114511">
                <a:moveTo>
                  <a:pt x="0" y="0"/>
                </a:moveTo>
                <a:lnTo>
                  <a:pt x="18589110" y="0"/>
                </a:lnTo>
                <a:lnTo>
                  <a:pt x="18589110" y="2114512"/>
                </a:lnTo>
                <a:lnTo>
                  <a:pt x="0" y="211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78244" y="2139174"/>
            <a:ext cx="4628803" cy="7963532"/>
          </a:xfrm>
          <a:custGeom>
            <a:avLst/>
            <a:gdLst/>
            <a:ahLst/>
            <a:cxnLst/>
            <a:rect l="l" t="t" r="r" b="b"/>
            <a:pathLst>
              <a:path w="4628803" h="7963532">
                <a:moveTo>
                  <a:pt x="0" y="0"/>
                </a:moveTo>
                <a:lnTo>
                  <a:pt x="4628803" y="0"/>
                </a:lnTo>
                <a:lnTo>
                  <a:pt x="4628803" y="7963531"/>
                </a:lnTo>
                <a:lnTo>
                  <a:pt x="0" y="7963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99861" y="81774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0" y="0"/>
                </a:moveTo>
                <a:lnTo>
                  <a:pt x="3975926" y="0"/>
                </a:lnTo>
                <a:lnTo>
                  <a:pt x="39759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20047" y="0"/>
            <a:ext cx="5348066" cy="3656740"/>
          </a:xfrm>
          <a:custGeom>
            <a:avLst/>
            <a:gdLst/>
            <a:ahLst/>
            <a:cxnLst/>
            <a:rect l="l" t="t" r="r" b="b"/>
            <a:pathLst>
              <a:path w="5348066" h="3656740">
                <a:moveTo>
                  <a:pt x="0" y="0"/>
                </a:moveTo>
                <a:lnTo>
                  <a:pt x="5348066" y="0"/>
                </a:lnTo>
                <a:lnTo>
                  <a:pt x="5348066" y="3656740"/>
                </a:lnTo>
                <a:lnTo>
                  <a:pt x="0" y="3656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556076" y="1374349"/>
            <a:ext cx="5840444" cy="8668563"/>
          </a:xfrm>
          <a:custGeom>
            <a:avLst/>
            <a:gdLst/>
            <a:ahLst/>
            <a:cxnLst/>
            <a:rect l="l" t="t" r="r" b="b"/>
            <a:pathLst>
              <a:path w="5840444" h="8668563">
                <a:moveTo>
                  <a:pt x="0" y="0"/>
                </a:moveTo>
                <a:lnTo>
                  <a:pt x="5840444" y="0"/>
                </a:lnTo>
                <a:lnTo>
                  <a:pt x="5840444" y="8668563"/>
                </a:lnTo>
                <a:lnTo>
                  <a:pt x="0" y="8668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723067" y="835516"/>
            <a:ext cx="4256201" cy="204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3920" dirty="0">
                <a:solidFill>
                  <a:srgbClr val="000000"/>
                </a:solidFill>
                <a:latin typeface="Comic Sans" panose="03000702030302020204"/>
              </a:rPr>
              <a:t>What does your mother do ? </a:t>
            </a:r>
            <a:endParaRPr lang="en-US" sz="3920" dirty="0">
              <a:solidFill>
                <a:srgbClr val="000000"/>
              </a:solidFill>
              <a:latin typeface="Comic Sans" panose="030007020303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6184958" y="4101666"/>
            <a:ext cx="5616975" cy="4683153"/>
          </a:xfrm>
          <a:custGeom>
            <a:avLst/>
            <a:gdLst/>
            <a:ahLst/>
            <a:cxnLst/>
            <a:rect l="l" t="t" r="r" b="b"/>
            <a:pathLst>
              <a:path w="5616975" h="4683153">
                <a:moveTo>
                  <a:pt x="0" y="0"/>
                </a:moveTo>
                <a:lnTo>
                  <a:pt x="5616974" y="0"/>
                </a:lnTo>
                <a:lnTo>
                  <a:pt x="5616974" y="4683153"/>
                </a:lnTo>
                <a:lnTo>
                  <a:pt x="0" y="46831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865345" y="6080288"/>
            <a:ext cx="4256201" cy="65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3920" dirty="0">
                <a:solidFill>
                  <a:srgbClr val="000000"/>
                </a:solidFill>
                <a:latin typeface="Comic Sans" panose="03000702030302020204"/>
              </a:rPr>
              <a:t>She's a teacher. </a:t>
            </a:r>
            <a:endParaRPr lang="en-US" sz="3920" dirty="0">
              <a:solidFill>
                <a:srgbClr val="000000"/>
              </a:solidFill>
              <a:latin typeface="Comic Sans" panose="03000702030302020204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21" b="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561358" y="1028700"/>
            <a:ext cx="10987667" cy="5607487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67085" y="1235760"/>
            <a:ext cx="10576211" cy="5193366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427805" y="2070725"/>
            <a:ext cx="1666541" cy="1666541"/>
          </a:xfrm>
          <a:custGeom>
            <a:avLst/>
            <a:gdLst/>
            <a:ahLst/>
            <a:cxnLst/>
            <a:rect l="l" t="t" r="r" b="b"/>
            <a:pathLst>
              <a:path w="1666541" h="1666541">
                <a:moveTo>
                  <a:pt x="0" y="0"/>
                </a:moveTo>
                <a:lnTo>
                  <a:pt x="1666540" y="0"/>
                </a:lnTo>
                <a:lnTo>
                  <a:pt x="1666540" y="1666540"/>
                </a:lnTo>
                <a:lnTo>
                  <a:pt x="0" y="1666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680654" y="3138638"/>
            <a:ext cx="2974468" cy="1944558"/>
          </a:xfrm>
          <a:custGeom>
            <a:avLst/>
            <a:gdLst/>
            <a:ahLst/>
            <a:cxnLst/>
            <a:rect l="l" t="t" r="r" b="b"/>
            <a:pathLst>
              <a:path w="2974468" h="1944558">
                <a:moveTo>
                  <a:pt x="0" y="0"/>
                </a:moveTo>
                <a:lnTo>
                  <a:pt x="2974468" y="0"/>
                </a:lnTo>
                <a:lnTo>
                  <a:pt x="2974468" y="1944559"/>
                </a:lnTo>
                <a:lnTo>
                  <a:pt x="0" y="194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471108" y="3882807"/>
            <a:ext cx="3816477" cy="8229600"/>
          </a:xfrm>
          <a:custGeom>
            <a:avLst/>
            <a:gdLst/>
            <a:ahLst/>
            <a:cxnLst/>
            <a:rect l="l" t="t" r="r" b="b"/>
            <a:pathLst>
              <a:path w="3816477" h="8229600">
                <a:moveTo>
                  <a:pt x="0" y="0"/>
                </a:moveTo>
                <a:lnTo>
                  <a:pt x="3816477" y="0"/>
                </a:lnTo>
                <a:lnTo>
                  <a:pt x="38164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4346" y="2306650"/>
            <a:ext cx="8570003" cy="143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60"/>
              </a:lnSpc>
            </a:pPr>
            <a:r>
              <a:rPr lang="en-US" sz="8330" dirty="0">
                <a:solidFill>
                  <a:srgbClr val="EE826C"/>
                </a:solidFill>
                <a:latin typeface="Comic Sans" panose="03000702030302020204"/>
              </a:rPr>
              <a:t>ASSESSMENT</a:t>
            </a:r>
            <a:endParaRPr lang="en-US" sz="8330" dirty="0">
              <a:solidFill>
                <a:srgbClr val="EE826C"/>
              </a:solidFill>
              <a:latin typeface="Comic Sans" panose="030007020303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7264" y="-1613218"/>
            <a:ext cx="19005273" cy="14515277"/>
          </a:xfrm>
          <a:custGeom>
            <a:avLst/>
            <a:gdLst/>
            <a:ahLst/>
            <a:cxnLst/>
            <a:rect l="l" t="t" r="r" b="b"/>
            <a:pathLst>
              <a:path w="19005273" h="14515277">
                <a:moveTo>
                  <a:pt x="0" y="0"/>
                </a:moveTo>
                <a:lnTo>
                  <a:pt x="19005273" y="0"/>
                </a:lnTo>
                <a:lnTo>
                  <a:pt x="19005273" y="14515277"/>
                </a:lnTo>
                <a:lnTo>
                  <a:pt x="0" y="1451527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683579" y="6667500"/>
            <a:ext cx="3604421" cy="4114800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0107930">
            <a:off x="-1971758" y="0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389724">
            <a:off x="12522891" y="0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/>
          <p:cNvSpPr/>
          <p:nvPr/>
        </p:nvSpPr>
        <p:spPr>
          <a:xfrm>
            <a:off x="3276600" y="-190500"/>
            <a:ext cx="12937517" cy="2206399"/>
          </a:xfrm>
          <a:custGeom>
            <a:avLst/>
            <a:gdLst/>
            <a:ahLst/>
            <a:cxnLst/>
            <a:rect l="l" t="t" r="r" b="b"/>
            <a:pathLst>
              <a:path w="16230600" h="7182040">
                <a:moveTo>
                  <a:pt x="0" y="0"/>
                </a:moveTo>
                <a:lnTo>
                  <a:pt x="16230600" y="0"/>
                </a:lnTo>
                <a:lnTo>
                  <a:pt x="16230600" y="7182041"/>
                </a:lnTo>
                <a:lnTo>
                  <a:pt x="0" y="71820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0394" y="282779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" panose="03000702030302020204" charset="0"/>
              </a:rPr>
              <a:t>Read and circle</a:t>
            </a:r>
            <a:endParaRPr lang="en-US" sz="6000" b="1" dirty="0">
              <a:solidFill>
                <a:srgbClr val="FF0000"/>
              </a:solidFill>
              <a:latin typeface="Comic Sans" panose="030007020303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992" y="1789943"/>
            <a:ext cx="13359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ic Sans" panose="03000702030302020204" charset="0"/>
              </a:rPr>
              <a:t>1. What </a:t>
            </a:r>
            <a:r>
              <a:rPr lang="en-US" sz="6000" dirty="0">
                <a:solidFill>
                  <a:srgbClr val="0070C0"/>
                </a:solidFill>
                <a:latin typeface="Comic Sans" panose="03000702030302020204" charset="0"/>
              </a:rPr>
              <a:t>do/ does </a:t>
            </a:r>
            <a:r>
              <a:rPr lang="en-US" sz="6000" dirty="0">
                <a:latin typeface="Comic Sans" panose="03000702030302020204" charset="0"/>
              </a:rPr>
              <a:t>your father do?</a:t>
            </a:r>
            <a:endParaRPr lang="en-US" sz="6000" dirty="0">
              <a:latin typeface="Comic Sans" panose="03000702030302020204" charset="0"/>
            </a:endParaRPr>
          </a:p>
          <a:p>
            <a:r>
              <a:rPr lang="en-US" sz="6000" dirty="0">
                <a:solidFill>
                  <a:srgbClr val="0070C0"/>
                </a:solidFill>
                <a:latin typeface="Comic Sans" panose="03000702030302020204" charset="0"/>
              </a:rPr>
              <a:t>He / She </a:t>
            </a:r>
            <a:r>
              <a:rPr lang="en-US" sz="6000" dirty="0">
                <a:latin typeface="Comic Sans" panose="03000702030302020204" charset="0"/>
              </a:rPr>
              <a:t>is a doctor.  </a:t>
            </a:r>
            <a:endParaRPr lang="en-US" sz="6000" dirty="0">
              <a:latin typeface="Comic Sans" panose="030007020303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3956198"/>
            <a:ext cx="13359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ic Sans" panose="03000702030302020204" charset="0"/>
              </a:rPr>
              <a:t>2. My sister is a </a:t>
            </a:r>
            <a:r>
              <a:rPr lang="en-US" sz="6000" dirty="0">
                <a:solidFill>
                  <a:srgbClr val="0070C0"/>
                </a:solidFill>
                <a:latin typeface="Comic Sans" panose="03000702030302020204" charset="0"/>
              </a:rPr>
              <a:t>doctor / teacher </a:t>
            </a:r>
            <a:r>
              <a:rPr lang="en-US" sz="6000" dirty="0">
                <a:latin typeface="Comic Sans" panose="03000702030302020204" charset="0"/>
              </a:rPr>
              <a:t>. She works in the hospital. </a:t>
            </a:r>
            <a:endParaRPr lang="en-US" sz="6000" dirty="0">
              <a:latin typeface="Comic Sans" panose="030007020303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486" y="6312453"/>
            <a:ext cx="13359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ic Sans" panose="03000702030302020204" charset="0"/>
              </a:rPr>
              <a:t>3. A </a:t>
            </a:r>
            <a:r>
              <a:rPr lang="en-US" sz="6000" dirty="0">
                <a:solidFill>
                  <a:srgbClr val="0070C0"/>
                </a:solidFill>
                <a:latin typeface="Comic Sans" panose="03000702030302020204" charset="0"/>
              </a:rPr>
              <a:t>vet/ farmer</a:t>
            </a:r>
            <a:r>
              <a:rPr lang="en-US" sz="6000" dirty="0">
                <a:latin typeface="Comic Sans" panose="03000702030302020204" charset="0"/>
              </a:rPr>
              <a:t> works in the field. </a:t>
            </a:r>
            <a:endParaRPr lang="en-US" sz="6000" dirty="0">
              <a:latin typeface="Comic Sans" panose="030007020303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485" y="7593401"/>
            <a:ext cx="14049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ic Sans" panose="03000702030302020204" charset="0"/>
              </a:rPr>
              <a:t>4.A </a:t>
            </a:r>
            <a:r>
              <a:rPr lang="en-US" sz="6000" dirty="0">
                <a:solidFill>
                  <a:srgbClr val="0070C0"/>
                </a:solidFill>
                <a:latin typeface="Comic Sans" panose="03000702030302020204" charset="0"/>
              </a:rPr>
              <a:t>doctor/chef</a:t>
            </a:r>
            <a:r>
              <a:rPr lang="en-US" sz="6000" dirty="0">
                <a:latin typeface="Comic Sans" panose="03000702030302020204" charset="0"/>
              </a:rPr>
              <a:t> cooks delicious food.  </a:t>
            </a:r>
            <a:endParaRPr lang="en-US" sz="6000" dirty="0">
              <a:latin typeface="Comic Sans" panose="030007020303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484" y="8874349"/>
            <a:ext cx="13359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ic Sans" panose="03000702030302020204" charset="0"/>
              </a:rPr>
              <a:t>4.A vet helps </a:t>
            </a:r>
            <a:r>
              <a:rPr lang="en-US" sz="6000" dirty="0">
                <a:solidFill>
                  <a:srgbClr val="0070C0"/>
                </a:solidFill>
                <a:latin typeface="Comic Sans" panose="03000702030302020204" charset="0"/>
              </a:rPr>
              <a:t>pets / people. </a:t>
            </a:r>
            <a:endParaRPr lang="en-US" sz="6000" dirty="0">
              <a:solidFill>
                <a:srgbClr val="0070C0"/>
              </a:solidFill>
              <a:latin typeface="Comic Sans" panose="030007020303020202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4484" y="2488819"/>
            <a:ext cx="1320208" cy="132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53000" y="1687708"/>
            <a:ext cx="2042258" cy="11569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80790" y="3809313"/>
            <a:ext cx="2844209" cy="132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36581" y="6110945"/>
            <a:ext cx="2844209" cy="132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84545" y="7470857"/>
            <a:ext cx="1996245" cy="132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21858" y="8813711"/>
            <a:ext cx="1996245" cy="132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6108095" y="-853686"/>
            <a:ext cx="2507456" cy="265211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60"/>
              </a:lnSpc>
            </a:pPr>
          </a:p>
        </p:txBody>
      </p:sp>
      <p:grpSp>
        <p:nvGrpSpPr>
          <p:cNvPr id="5" name="Group 5"/>
          <p:cNvGrpSpPr/>
          <p:nvPr/>
        </p:nvGrpSpPr>
        <p:grpSpPr>
          <a:xfrm>
            <a:off x="787472" y="1028700"/>
            <a:ext cx="7954149" cy="8229600"/>
            <a:chOff x="0" y="0"/>
            <a:chExt cx="209492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4920" cy="2167467"/>
            </a:xfrm>
            <a:custGeom>
              <a:avLst/>
              <a:gdLst/>
              <a:ahLst/>
              <a:cxnLst/>
              <a:rect l="l" t="t" r="r" b="b"/>
              <a:pathLst>
                <a:path w="2094920" h="2167467">
                  <a:moveTo>
                    <a:pt x="0" y="0"/>
                  </a:moveTo>
                  <a:lnTo>
                    <a:pt x="2094920" y="0"/>
                  </a:lnTo>
                  <a:lnTo>
                    <a:pt x="209492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>
              <a:solidFill>
                <a:srgbClr val="00803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53627" y="1371878"/>
            <a:ext cx="7839915" cy="117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50"/>
              </a:lnSpc>
            </a:pPr>
            <a:r>
              <a:rPr lang="en-US" sz="6000" dirty="0">
                <a:solidFill>
                  <a:srgbClr val="02602A"/>
                </a:solidFill>
                <a:latin typeface="Comic Sans" panose="03000702030302020204"/>
              </a:rPr>
              <a:t>VOCABULARY</a:t>
            </a:r>
            <a:endParaRPr lang="en-US" sz="6000" dirty="0">
              <a:solidFill>
                <a:srgbClr val="02602A"/>
              </a:solidFill>
              <a:latin typeface="Comic Sans" panose="03000702030302020204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3260683" y="2717555"/>
            <a:ext cx="4374792" cy="13915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3961" y="3933885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824526" y="1028700"/>
            <a:ext cx="7954149" cy="8229600"/>
            <a:chOff x="0" y="0"/>
            <a:chExt cx="2094920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94920" cy="2167467"/>
            </a:xfrm>
            <a:custGeom>
              <a:avLst/>
              <a:gdLst/>
              <a:ahLst/>
              <a:cxnLst/>
              <a:rect l="l" t="t" r="r" b="b"/>
              <a:pathLst>
                <a:path w="2094920" h="2167467">
                  <a:moveTo>
                    <a:pt x="0" y="0"/>
                  </a:moveTo>
                  <a:lnTo>
                    <a:pt x="2094920" y="0"/>
                  </a:lnTo>
                  <a:lnTo>
                    <a:pt x="209492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>
              <a:solidFill>
                <a:srgbClr val="00803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985514" y="1346054"/>
            <a:ext cx="7839915" cy="124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50"/>
              </a:lnSpc>
            </a:pPr>
            <a:r>
              <a:rPr lang="en-US" sz="7250" dirty="0">
                <a:solidFill>
                  <a:srgbClr val="02602A"/>
                </a:solidFill>
                <a:latin typeface="Comic Sans" panose="03000702030302020204"/>
              </a:rPr>
              <a:t>STRUCTURE</a:t>
            </a:r>
            <a:endParaRPr lang="en-US" sz="7250" dirty="0">
              <a:solidFill>
                <a:srgbClr val="02602A"/>
              </a:solidFill>
              <a:latin typeface="Comic Sans" panose="0300070203030202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546398" y="-47435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552496" y="6523702"/>
            <a:ext cx="6832738" cy="3763298"/>
          </a:xfrm>
          <a:custGeom>
            <a:avLst/>
            <a:gdLst/>
            <a:ahLst/>
            <a:cxnLst/>
            <a:rect l="l" t="t" r="r" b="b"/>
            <a:pathLst>
              <a:path w="6832738" h="3763298">
                <a:moveTo>
                  <a:pt x="0" y="0"/>
                </a:moveTo>
                <a:lnTo>
                  <a:pt x="6832738" y="0"/>
                </a:lnTo>
                <a:lnTo>
                  <a:pt x="6832738" y="3763298"/>
                </a:lnTo>
                <a:lnTo>
                  <a:pt x="0" y="3763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9722229" y="2639611"/>
            <a:ext cx="649224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20" name="Freeform 5"/>
          <p:cNvSpPr/>
          <p:nvPr/>
        </p:nvSpPr>
        <p:spPr>
          <a:xfrm>
            <a:off x="4979505" y="6751024"/>
            <a:ext cx="3063475" cy="1465384"/>
          </a:xfrm>
          <a:custGeom>
            <a:avLst/>
            <a:gdLst/>
            <a:ahLst/>
            <a:cxnLst/>
            <a:rect l="l" t="t" r="r" b="b"/>
            <a:pathLst>
              <a:path w="7870358" h="3572723">
                <a:moveTo>
                  <a:pt x="0" y="0"/>
                </a:moveTo>
                <a:lnTo>
                  <a:pt x="7870358" y="0"/>
                </a:lnTo>
                <a:lnTo>
                  <a:pt x="7870358" y="3572723"/>
                </a:lnTo>
                <a:lnTo>
                  <a:pt x="0" y="3572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722" b="-17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2968356"/>
            <a:ext cx="56686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5224" y="2991329"/>
            <a:ext cx="54720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0000"/>
                </a:solidFill>
                <a:latin typeface="Comic Sans" panose="03000702030302020204" charset="0"/>
              </a:rPr>
              <a:t>Review Vocabulary: </a:t>
            </a:r>
            <a:endParaRPr lang="en-US" sz="4000" b="1" i="1" dirty="0">
              <a:solidFill>
                <a:srgbClr val="000000"/>
              </a:solidFill>
              <a:latin typeface="Comic Sans" panose="03000702030302020204" charset="0"/>
            </a:endParaRPr>
          </a:p>
          <a:p>
            <a: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  <a:t>chef, doctor, farmer, photographer,</a:t>
            </a:r>
            <a:endParaRPr lang="en-US" sz="4000" i="1" dirty="0">
              <a:solidFill>
                <a:srgbClr val="000000"/>
              </a:solidFill>
              <a:latin typeface="Comic Sans" panose="03000702030302020204" charset="0"/>
            </a:endParaRPr>
          </a:p>
          <a:p>
            <a: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  <a:t> vet.</a:t>
            </a:r>
            <a:endParaRPr lang="en-US" sz="4000" dirty="0">
              <a:latin typeface="Comic Sans" panose="0300070203030202020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9270164" y="2861175"/>
            <a:ext cx="9692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73477" y="3033885"/>
            <a:ext cx="7271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  <a:t>What does he do?</a:t>
            </a:r>
            <a:b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</a:br>
            <a: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  <a:t>- He’s a farmer.</a:t>
            </a:r>
            <a:b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</a:br>
            <a: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  <a:t>What does she do?</a:t>
            </a:r>
            <a:b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</a:br>
            <a:r>
              <a:rPr lang="en-US" sz="4000" i="1" dirty="0">
                <a:solidFill>
                  <a:srgbClr val="000000"/>
                </a:solidFill>
                <a:latin typeface="Comic Sans" panose="03000702030302020204" charset="0"/>
              </a:rPr>
              <a:t>- She’s a photographer.</a:t>
            </a:r>
            <a:endParaRPr lang="en-US" sz="4000" i="1" dirty="0">
              <a:latin typeface="Comic Sans" panose="0300070203030202020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419" y="2407596"/>
            <a:ext cx="3350298" cy="1120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94" y="1642404"/>
            <a:ext cx="17354681" cy="17289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" y="1051279"/>
            <a:ext cx="2540298" cy="11822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7718" y="1311510"/>
            <a:ext cx="661788" cy="661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83029" y="338594"/>
            <a:ext cx="2346216" cy="1124966"/>
          </a:xfrm>
          <a:prstGeom prst="rect">
            <a:avLst/>
          </a:prstGeom>
        </p:spPr>
      </p:pic>
      <p:sp>
        <p:nvSpPr>
          <p:cNvPr id="10" name="Freeform 2"/>
          <p:cNvSpPr/>
          <p:nvPr/>
        </p:nvSpPr>
        <p:spPr>
          <a:xfrm>
            <a:off x="2833466" y="4446472"/>
            <a:ext cx="12454264" cy="6201401"/>
          </a:xfrm>
          <a:custGeom>
            <a:avLst/>
            <a:gdLst/>
            <a:ahLst/>
            <a:cxnLst/>
            <a:rect l="l" t="t" r="r" b="b"/>
            <a:pathLst>
              <a:path w="13784517" h="7568953">
                <a:moveTo>
                  <a:pt x="0" y="0"/>
                </a:moveTo>
                <a:lnTo>
                  <a:pt x="13784516" y="0"/>
                </a:lnTo>
                <a:lnTo>
                  <a:pt x="13784516" y="7568952"/>
                </a:lnTo>
                <a:lnTo>
                  <a:pt x="0" y="7568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/>
          <p:cNvSpPr/>
          <p:nvPr/>
        </p:nvSpPr>
        <p:spPr>
          <a:xfrm>
            <a:off x="4580142" y="5170212"/>
            <a:ext cx="7792039" cy="5158239"/>
          </a:xfrm>
          <a:custGeom>
            <a:avLst/>
            <a:gdLst/>
            <a:ahLst/>
            <a:cxnLst/>
            <a:rect l="l" t="t" r="r" b="b"/>
            <a:pathLst>
              <a:path w="8624315" h="6295750">
                <a:moveTo>
                  <a:pt x="0" y="0"/>
                </a:moveTo>
                <a:lnTo>
                  <a:pt x="8624315" y="0"/>
                </a:lnTo>
                <a:lnTo>
                  <a:pt x="8624315" y="6295749"/>
                </a:lnTo>
                <a:lnTo>
                  <a:pt x="0" y="62957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3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21" b="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3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9000"/>
                  </a:lnTo>
                  <a:lnTo>
                    <a:pt x="0" y="11629000"/>
                  </a:lnTo>
                  <a:lnTo>
                    <a:pt x="0" y="144780"/>
                  </a:lnTo>
                  <a:close/>
                  <a:moveTo>
                    <a:pt x="0" y="11629000"/>
                  </a:moveTo>
                  <a:lnTo>
                    <a:pt x="144780" y="11629000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9000"/>
                  </a:lnTo>
                  <a:lnTo>
                    <a:pt x="45075134" y="11629000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2286671" y="4157821"/>
            <a:ext cx="7158172" cy="6163335"/>
          </a:xfrm>
          <a:custGeom>
            <a:avLst/>
            <a:gdLst/>
            <a:ahLst/>
            <a:cxnLst/>
            <a:rect l="l" t="t" r="r" b="b"/>
            <a:pathLst>
              <a:path w="7158172" h="6163335">
                <a:moveTo>
                  <a:pt x="0" y="0"/>
                </a:moveTo>
                <a:lnTo>
                  <a:pt x="7158172" y="0"/>
                </a:lnTo>
                <a:lnTo>
                  <a:pt x="7158172" y="6163335"/>
                </a:lnTo>
                <a:lnTo>
                  <a:pt x="0" y="6163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" b="-462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96563" y="2173946"/>
            <a:ext cx="1517551" cy="1517551"/>
          </a:xfrm>
          <a:custGeom>
            <a:avLst/>
            <a:gdLst/>
            <a:ahLst/>
            <a:cxnLst/>
            <a:rect l="l" t="t" r="r" b="b"/>
            <a:pathLst>
              <a:path w="1517551" h="1517551">
                <a:moveTo>
                  <a:pt x="0" y="0"/>
                </a:moveTo>
                <a:lnTo>
                  <a:pt x="1517552" y="0"/>
                </a:lnTo>
                <a:lnTo>
                  <a:pt x="1517552" y="1517552"/>
                </a:lnTo>
                <a:lnTo>
                  <a:pt x="0" y="1517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400230" y="4154669"/>
            <a:ext cx="4713599" cy="6179614"/>
          </a:xfrm>
          <a:custGeom>
            <a:avLst/>
            <a:gdLst/>
            <a:ahLst/>
            <a:cxnLst/>
            <a:rect l="l" t="t" r="r" b="b"/>
            <a:pathLst>
              <a:path w="4713599" h="6179614">
                <a:moveTo>
                  <a:pt x="0" y="0"/>
                </a:moveTo>
                <a:lnTo>
                  <a:pt x="4713599" y="0"/>
                </a:lnTo>
                <a:lnTo>
                  <a:pt x="4713599" y="6179614"/>
                </a:lnTo>
                <a:lnTo>
                  <a:pt x="0" y="6179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22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865757" y="1992971"/>
            <a:ext cx="7954024" cy="1698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 dirty="0">
                <a:solidFill>
                  <a:srgbClr val="EE826C"/>
                </a:solidFill>
                <a:latin typeface="Comic Sans Bold" panose="03000902030302020204"/>
              </a:rPr>
              <a:t>WARM UP</a:t>
            </a:r>
            <a:endParaRPr lang="en-US" sz="10000" dirty="0">
              <a:solidFill>
                <a:srgbClr val="EE826C"/>
              </a:solidFill>
              <a:latin typeface="Comic Sans Bold" panose="030009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90128" y="3472423"/>
            <a:ext cx="15869172" cy="917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dirty="0">
                <a:solidFill>
                  <a:srgbClr val="000000"/>
                </a:solidFill>
                <a:latin typeface="Comic Sans" panose="03000702030302020204" charset="0"/>
              </a:rPr>
              <a:t>“ Who am I ?” Guessing Game </a:t>
            </a:r>
            <a:endParaRPr lang="en-US" sz="5500" dirty="0">
              <a:solidFill>
                <a:srgbClr val="000000"/>
              </a:solidFill>
              <a:latin typeface="Comic Sans" panose="03000702030302020204" charset="0"/>
            </a:endParaRPr>
          </a:p>
        </p:txBody>
      </p:sp>
      <p:sp>
        <p:nvSpPr>
          <p:cNvPr id="15" name="Freeform 15"/>
          <p:cNvSpPr/>
          <p:nvPr/>
        </p:nvSpPr>
        <p:spPr>
          <a:xfrm rot="851813">
            <a:off x="12899893" y="1541209"/>
            <a:ext cx="5593401" cy="1782897"/>
          </a:xfrm>
          <a:custGeom>
            <a:avLst/>
            <a:gdLst/>
            <a:ahLst/>
            <a:cxnLst/>
            <a:rect l="l" t="t" r="r" b="b"/>
            <a:pathLst>
              <a:path w="5593401" h="1782897">
                <a:moveTo>
                  <a:pt x="0" y="0"/>
                </a:moveTo>
                <a:lnTo>
                  <a:pt x="5593401" y="0"/>
                </a:lnTo>
                <a:lnTo>
                  <a:pt x="5593401" y="1782897"/>
                </a:lnTo>
                <a:lnTo>
                  <a:pt x="0" y="1782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32984">
            <a:off x="449945" y="1477570"/>
            <a:ext cx="5375980" cy="1713594"/>
          </a:xfrm>
          <a:custGeom>
            <a:avLst/>
            <a:gdLst/>
            <a:ahLst/>
            <a:cxnLst/>
            <a:rect l="l" t="t" r="r" b="b"/>
            <a:pathLst>
              <a:path w="5375980" h="1713594">
                <a:moveTo>
                  <a:pt x="0" y="0"/>
                </a:moveTo>
                <a:lnTo>
                  <a:pt x="5375980" y="0"/>
                </a:lnTo>
                <a:lnTo>
                  <a:pt x="5375980" y="1713594"/>
                </a:lnTo>
                <a:lnTo>
                  <a:pt x="0" y="1713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4699" t="29275" r="5082" b="318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189766">
            <a:off x="-3877754" y="-1410955"/>
            <a:ext cx="8607759" cy="7089664"/>
          </a:xfrm>
          <a:custGeom>
            <a:avLst/>
            <a:gdLst/>
            <a:ahLst/>
            <a:cxnLst/>
            <a:rect l="l" t="t" r="r" b="b"/>
            <a:pathLst>
              <a:path w="8607759" h="7089664">
                <a:moveTo>
                  <a:pt x="0" y="0"/>
                </a:moveTo>
                <a:lnTo>
                  <a:pt x="8607759" y="0"/>
                </a:lnTo>
                <a:lnTo>
                  <a:pt x="8607759" y="7089664"/>
                </a:lnTo>
                <a:lnTo>
                  <a:pt x="0" y="7089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09259">
            <a:off x="12955420" y="6837932"/>
            <a:ext cx="8607759" cy="7089664"/>
          </a:xfrm>
          <a:custGeom>
            <a:avLst/>
            <a:gdLst/>
            <a:ahLst/>
            <a:cxnLst/>
            <a:rect l="l" t="t" r="r" b="b"/>
            <a:pathLst>
              <a:path w="8607759" h="7089664">
                <a:moveTo>
                  <a:pt x="0" y="0"/>
                </a:moveTo>
                <a:lnTo>
                  <a:pt x="8607760" y="0"/>
                </a:lnTo>
                <a:lnTo>
                  <a:pt x="8607760" y="7089664"/>
                </a:lnTo>
                <a:lnTo>
                  <a:pt x="0" y="7089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3923022" y="-2536103"/>
            <a:ext cx="2702380" cy="8491024"/>
            <a:chOff x="0" y="0"/>
            <a:chExt cx="1712938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727269" cy="5414196"/>
            </a:xfrm>
            <a:custGeom>
              <a:avLst/>
              <a:gdLst/>
              <a:ahLst/>
              <a:cxnLst/>
              <a:rect l="l" t="t" r="r" b="b"/>
              <a:pathLst>
                <a:path w="1727269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4562444"/>
                    <a:pt x="1700206" y="4758047"/>
                    <a:pt x="1700206" y="4758047"/>
                  </a:cubicBezTo>
                  <a:cubicBezTo>
                    <a:pt x="1683524" y="4973779"/>
                    <a:pt x="1568880" y="5184391"/>
                    <a:pt x="1372011" y="5296015"/>
                  </a:cubicBezTo>
                  <a:cubicBezTo>
                    <a:pt x="1221660" y="5381264"/>
                    <a:pt x="1023629" y="5396362"/>
                    <a:pt x="803168" y="5385620"/>
                  </a:cubicBezTo>
                  <a:lnTo>
                    <a:pt x="803168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EEC51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3840125" y="814370"/>
            <a:ext cx="3149449" cy="8209749"/>
            <a:chOff x="0" y="0"/>
            <a:chExt cx="2658486" cy="6929945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2672817" cy="6961999"/>
            </a:xfrm>
            <a:custGeom>
              <a:avLst/>
              <a:gdLst/>
              <a:ahLst/>
              <a:cxnLst/>
              <a:rect l="l" t="t" r="r" b="b"/>
              <a:pathLst>
                <a:path w="2672817" h="6961999">
                  <a:moveTo>
                    <a:pt x="63030" y="6368445"/>
                  </a:moveTo>
                  <a:cubicBezTo>
                    <a:pt x="63030" y="6368445"/>
                    <a:pt x="0" y="612188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779744" y="6965"/>
                  </a:cubicBezTo>
                  <a:lnTo>
                    <a:pt x="1779745" y="6965"/>
                  </a:lnTo>
                  <a:cubicBezTo>
                    <a:pt x="1996492" y="16819"/>
                    <a:pt x="2200807" y="36481"/>
                    <a:pt x="2334996" y="101690"/>
                  </a:cubicBezTo>
                  <a:cubicBezTo>
                    <a:pt x="2591041" y="226120"/>
                    <a:pt x="2672817" y="459160"/>
                    <a:pt x="2667329" y="704684"/>
                  </a:cubicBezTo>
                  <a:cubicBezTo>
                    <a:pt x="2667329" y="704684"/>
                    <a:pt x="2624041" y="1013073"/>
                    <a:pt x="2631474" y="1248607"/>
                  </a:cubicBezTo>
                  <a:cubicBezTo>
                    <a:pt x="2638598" y="6110247"/>
                    <a:pt x="2645754" y="6305850"/>
                    <a:pt x="2645754" y="6305850"/>
                  </a:cubicBezTo>
                  <a:cubicBezTo>
                    <a:pt x="2629073" y="6521583"/>
                    <a:pt x="2514429" y="6732194"/>
                    <a:pt x="2317560" y="6843818"/>
                  </a:cubicBezTo>
                  <a:cubicBezTo>
                    <a:pt x="2167208" y="6929067"/>
                    <a:pt x="1969177" y="6944165"/>
                    <a:pt x="1556203" y="6933423"/>
                  </a:cubicBezTo>
                  <a:lnTo>
                    <a:pt x="1556191" y="6933423"/>
                  </a:lnTo>
                  <a:cubicBezTo>
                    <a:pt x="645952" y="6928146"/>
                    <a:pt x="384604" y="6961999"/>
                    <a:pt x="254278" y="6852841"/>
                  </a:cubicBezTo>
                  <a:cubicBezTo>
                    <a:pt x="145767" y="6761956"/>
                    <a:pt x="81795" y="6568645"/>
                    <a:pt x="63030" y="6368445"/>
                  </a:cubicBezTo>
                  <a:close/>
                </a:path>
              </a:pathLst>
            </a:custGeom>
            <a:solidFill>
              <a:srgbClr val="E4C7A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0397768" y="831868"/>
            <a:ext cx="6029160" cy="6316765"/>
            <a:chOff x="0" y="0"/>
            <a:chExt cx="3935688" cy="412342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3950018" cy="4155483"/>
            </a:xfrm>
            <a:custGeom>
              <a:avLst/>
              <a:gdLst/>
              <a:ahLst/>
              <a:cxnLst/>
              <a:rect l="l" t="t" r="r" b="b"/>
              <a:pathLst>
                <a:path w="3950018" h="4155483">
                  <a:moveTo>
                    <a:pt x="63030" y="3561929"/>
                  </a:moveTo>
                  <a:cubicBezTo>
                    <a:pt x="63030" y="3561929"/>
                    <a:pt x="0" y="331536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56945" y="6965"/>
                  </a:cubicBezTo>
                  <a:lnTo>
                    <a:pt x="3056946" y="6965"/>
                  </a:lnTo>
                  <a:cubicBezTo>
                    <a:pt x="3273694" y="16819"/>
                    <a:pt x="3478009" y="36481"/>
                    <a:pt x="3612197" y="101690"/>
                  </a:cubicBezTo>
                  <a:cubicBezTo>
                    <a:pt x="3868243" y="226120"/>
                    <a:pt x="3950018" y="459160"/>
                    <a:pt x="3944530" y="704684"/>
                  </a:cubicBezTo>
                  <a:cubicBezTo>
                    <a:pt x="3944530" y="704684"/>
                    <a:pt x="3901243" y="1013073"/>
                    <a:pt x="3908676" y="1248607"/>
                  </a:cubicBezTo>
                  <a:cubicBezTo>
                    <a:pt x="3915799" y="3303731"/>
                    <a:pt x="3922956" y="3499333"/>
                    <a:pt x="3922956" y="3499333"/>
                  </a:cubicBezTo>
                  <a:cubicBezTo>
                    <a:pt x="3906274" y="3715066"/>
                    <a:pt x="3791630" y="3925678"/>
                    <a:pt x="3594761" y="4037302"/>
                  </a:cubicBezTo>
                  <a:cubicBezTo>
                    <a:pt x="3444410" y="4122550"/>
                    <a:pt x="3246379" y="4137648"/>
                    <a:pt x="2573366" y="4126907"/>
                  </a:cubicBezTo>
                  <a:lnTo>
                    <a:pt x="2573337" y="4126907"/>
                  </a:lnTo>
                  <a:cubicBezTo>
                    <a:pt x="645952" y="4121630"/>
                    <a:pt x="384604" y="4155483"/>
                    <a:pt x="254278" y="4046325"/>
                  </a:cubicBezTo>
                  <a:cubicBezTo>
                    <a:pt x="145767" y="3955440"/>
                    <a:pt x="81795" y="3762128"/>
                    <a:pt x="63030" y="3561929"/>
                  </a:cubicBez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00161">
            <a:off x="11896476" y="5560415"/>
            <a:ext cx="269744" cy="338720"/>
          </a:xfrm>
          <a:custGeom>
            <a:avLst/>
            <a:gdLst/>
            <a:ahLst/>
            <a:cxnLst/>
            <a:rect l="l" t="t" r="r" b="b"/>
            <a:pathLst>
              <a:path w="269744" h="338720">
                <a:moveTo>
                  <a:pt x="0" y="0"/>
                </a:moveTo>
                <a:lnTo>
                  <a:pt x="269745" y="0"/>
                </a:lnTo>
                <a:lnTo>
                  <a:pt x="269745" y="338720"/>
                </a:lnTo>
                <a:lnTo>
                  <a:pt x="0" y="33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46010" flipH="1">
            <a:off x="11510703" y="6266172"/>
            <a:ext cx="362818" cy="455593"/>
          </a:xfrm>
          <a:custGeom>
            <a:avLst/>
            <a:gdLst/>
            <a:ahLst/>
            <a:cxnLst/>
            <a:rect l="l" t="t" r="r" b="b"/>
            <a:pathLst>
              <a:path w="362818" h="455593">
                <a:moveTo>
                  <a:pt x="362818" y="0"/>
                </a:moveTo>
                <a:lnTo>
                  <a:pt x="0" y="0"/>
                </a:lnTo>
                <a:lnTo>
                  <a:pt x="0" y="455593"/>
                </a:lnTo>
                <a:lnTo>
                  <a:pt x="362818" y="455593"/>
                </a:lnTo>
                <a:lnTo>
                  <a:pt x="362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890541">
            <a:off x="16228869" y="4861068"/>
            <a:ext cx="683724" cy="664796"/>
          </a:xfrm>
          <a:custGeom>
            <a:avLst/>
            <a:gdLst/>
            <a:ahLst/>
            <a:cxnLst/>
            <a:rect l="l" t="t" r="r" b="b"/>
            <a:pathLst>
              <a:path w="683724" h="664796">
                <a:moveTo>
                  <a:pt x="0" y="0"/>
                </a:moveTo>
                <a:lnTo>
                  <a:pt x="683724" y="0"/>
                </a:lnTo>
                <a:lnTo>
                  <a:pt x="683724" y="664797"/>
                </a:lnTo>
                <a:lnTo>
                  <a:pt x="0" y="664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9862" t="-479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9912103" y="1044613"/>
            <a:ext cx="683724" cy="664796"/>
          </a:xfrm>
          <a:custGeom>
            <a:avLst/>
            <a:gdLst/>
            <a:ahLst/>
            <a:cxnLst/>
            <a:rect l="l" t="t" r="r" b="b"/>
            <a:pathLst>
              <a:path w="683724" h="664796">
                <a:moveTo>
                  <a:pt x="0" y="0"/>
                </a:moveTo>
                <a:lnTo>
                  <a:pt x="683724" y="0"/>
                </a:lnTo>
                <a:lnTo>
                  <a:pt x="683724" y="664796"/>
                </a:lnTo>
                <a:lnTo>
                  <a:pt x="0" y="66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9862" t="-479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4041263" y="4213170"/>
            <a:ext cx="3149449" cy="8209749"/>
            <a:chOff x="0" y="0"/>
            <a:chExt cx="2658486" cy="6929945"/>
          </a:xfrm>
        </p:grpSpPr>
        <p:sp>
          <p:nvSpPr>
            <p:cNvPr id="16" name="Freeform 16"/>
            <p:cNvSpPr/>
            <p:nvPr/>
          </p:nvSpPr>
          <p:spPr>
            <a:xfrm>
              <a:off x="-9098" y="-6509"/>
              <a:ext cx="2672817" cy="6961999"/>
            </a:xfrm>
            <a:custGeom>
              <a:avLst/>
              <a:gdLst/>
              <a:ahLst/>
              <a:cxnLst/>
              <a:rect l="l" t="t" r="r" b="b"/>
              <a:pathLst>
                <a:path w="2672817" h="6961999">
                  <a:moveTo>
                    <a:pt x="63030" y="6368445"/>
                  </a:moveTo>
                  <a:cubicBezTo>
                    <a:pt x="63030" y="6368445"/>
                    <a:pt x="0" y="612188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779744" y="6965"/>
                  </a:cubicBezTo>
                  <a:lnTo>
                    <a:pt x="1779745" y="6965"/>
                  </a:lnTo>
                  <a:cubicBezTo>
                    <a:pt x="1996492" y="16819"/>
                    <a:pt x="2200807" y="36481"/>
                    <a:pt x="2334996" y="101690"/>
                  </a:cubicBezTo>
                  <a:cubicBezTo>
                    <a:pt x="2591041" y="226120"/>
                    <a:pt x="2672817" y="459160"/>
                    <a:pt x="2667329" y="704684"/>
                  </a:cubicBezTo>
                  <a:cubicBezTo>
                    <a:pt x="2667329" y="704684"/>
                    <a:pt x="2624041" y="1013073"/>
                    <a:pt x="2631474" y="1248607"/>
                  </a:cubicBezTo>
                  <a:cubicBezTo>
                    <a:pt x="2638598" y="6110247"/>
                    <a:pt x="2645754" y="6305850"/>
                    <a:pt x="2645754" y="6305850"/>
                  </a:cubicBezTo>
                  <a:cubicBezTo>
                    <a:pt x="2629073" y="6521583"/>
                    <a:pt x="2514429" y="6732194"/>
                    <a:pt x="2317560" y="6843818"/>
                  </a:cubicBezTo>
                  <a:cubicBezTo>
                    <a:pt x="2167208" y="6929067"/>
                    <a:pt x="1969177" y="6944165"/>
                    <a:pt x="1556203" y="6933423"/>
                  </a:cubicBezTo>
                  <a:lnTo>
                    <a:pt x="1556191" y="6933423"/>
                  </a:lnTo>
                  <a:cubicBezTo>
                    <a:pt x="645952" y="6928146"/>
                    <a:pt x="384604" y="6961999"/>
                    <a:pt x="254278" y="6852841"/>
                  </a:cubicBezTo>
                  <a:cubicBezTo>
                    <a:pt x="145767" y="6761956"/>
                    <a:pt x="81795" y="6568645"/>
                    <a:pt x="63030" y="6368445"/>
                  </a:cubicBezTo>
                  <a:close/>
                </a:path>
              </a:pathLst>
            </a:custGeom>
            <a:solidFill>
              <a:srgbClr val="65A1B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397320" y="3990250"/>
            <a:ext cx="6589014" cy="6432525"/>
          </a:xfrm>
          <a:custGeom>
            <a:avLst/>
            <a:gdLst/>
            <a:ahLst/>
            <a:cxnLst/>
            <a:rect l="l" t="t" r="r" b="b"/>
            <a:pathLst>
              <a:path w="6589014" h="6432525">
                <a:moveTo>
                  <a:pt x="0" y="0"/>
                </a:moveTo>
                <a:lnTo>
                  <a:pt x="6589014" y="0"/>
                </a:lnTo>
                <a:lnTo>
                  <a:pt x="6589014" y="6432525"/>
                </a:lnTo>
                <a:lnTo>
                  <a:pt x="0" y="6432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178398" y="358219"/>
            <a:ext cx="1569122" cy="1543624"/>
          </a:xfrm>
          <a:custGeom>
            <a:avLst/>
            <a:gdLst/>
            <a:ahLst/>
            <a:cxnLst/>
            <a:rect l="l" t="t" r="r" b="b"/>
            <a:pathLst>
              <a:path w="1569122" h="1543624">
                <a:moveTo>
                  <a:pt x="0" y="0"/>
                </a:moveTo>
                <a:lnTo>
                  <a:pt x="1569122" y="0"/>
                </a:lnTo>
                <a:lnTo>
                  <a:pt x="1569122" y="1543624"/>
                </a:lnTo>
                <a:lnTo>
                  <a:pt x="0" y="1543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827951" y="280787"/>
            <a:ext cx="1087032" cy="1698488"/>
          </a:xfrm>
          <a:custGeom>
            <a:avLst/>
            <a:gdLst/>
            <a:ahLst/>
            <a:cxnLst/>
            <a:rect l="l" t="t" r="r" b="b"/>
            <a:pathLst>
              <a:path w="1087032" h="1698488">
                <a:moveTo>
                  <a:pt x="0" y="0"/>
                </a:moveTo>
                <a:lnTo>
                  <a:pt x="1087032" y="0"/>
                </a:lnTo>
                <a:lnTo>
                  <a:pt x="1087032" y="1698488"/>
                </a:lnTo>
                <a:lnTo>
                  <a:pt x="0" y="1698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1085171" y="2161475"/>
            <a:ext cx="5485560" cy="11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800" dirty="0">
                <a:solidFill>
                  <a:srgbClr val="1D1D1B"/>
                </a:solidFill>
                <a:latin typeface="Comic Sans" panose="03000702030302020204"/>
              </a:rPr>
              <a:t>Who am I ?</a:t>
            </a:r>
            <a:endParaRPr lang="en-US" sz="7800" dirty="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11113" y="589290"/>
            <a:ext cx="7077069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845" lvl="1" algn="ctr">
              <a:lnSpc>
                <a:spcPts val="8800"/>
              </a:lnSpc>
            </a:pPr>
            <a:r>
              <a:rPr lang="en-US" sz="7335" dirty="0">
                <a:solidFill>
                  <a:srgbClr val="1D1D1B"/>
                </a:solidFill>
                <a:latin typeface="Comic Sans" panose="03000702030302020204"/>
              </a:rPr>
              <a:t>1. I work in a restaurant.</a:t>
            </a:r>
            <a:endParaRPr lang="en-US" sz="7335" dirty="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11113" y="4473004"/>
            <a:ext cx="7196533" cy="11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0"/>
              </a:lnSpc>
            </a:pPr>
            <a:r>
              <a:rPr lang="en-US" sz="7460" dirty="0">
                <a:solidFill>
                  <a:srgbClr val="1D1D1B"/>
                </a:solidFill>
                <a:latin typeface="Comic Sans" panose="03000702030302020204"/>
              </a:rPr>
              <a:t>2. I cook food. </a:t>
            </a:r>
            <a:endParaRPr lang="en-US" sz="7460" dirty="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712251" y="7194211"/>
            <a:ext cx="7628297" cy="2061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0"/>
              </a:lnSpc>
            </a:pPr>
            <a:r>
              <a:rPr lang="en-US" sz="6775" dirty="0">
                <a:solidFill>
                  <a:srgbClr val="1D1D1B"/>
                </a:solidFill>
                <a:latin typeface="Comic Sans" panose="03000702030302020204"/>
              </a:rPr>
              <a:t>3. I am in charge of the kitchen.</a:t>
            </a:r>
            <a:endParaRPr lang="en-US" sz="6775" dirty="0">
              <a:solidFill>
                <a:srgbClr val="1D1D1B"/>
              </a:solidFill>
              <a:latin typeface="Comic Sans" panose="0300070203030202020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179" y="6286806"/>
            <a:ext cx="3725700" cy="40386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5136979" y="8306106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omic Sans" panose="03000702030302020204" charset="0"/>
              </a:rPr>
              <a:t>START</a:t>
            </a:r>
            <a:endParaRPr lang="en-US" sz="4800" b="1" dirty="0">
              <a:latin typeface="Comic Sans" panose="0300070203030202020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4984579" y="7486956"/>
            <a:ext cx="2647950" cy="2514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50" name="Oval 49"/>
          <p:cNvSpPr/>
          <p:nvPr/>
        </p:nvSpPr>
        <p:spPr>
          <a:xfrm>
            <a:off x="14984579" y="7486956"/>
            <a:ext cx="2647950" cy="2514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51" name="Oval 50"/>
          <p:cNvSpPr/>
          <p:nvPr/>
        </p:nvSpPr>
        <p:spPr>
          <a:xfrm>
            <a:off x="14984579" y="7486956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52" name="Oval 51"/>
          <p:cNvSpPr/>
          <p:nvPr/>
        </p:nvSpPr>
        <p:spPr>
          <a:xfrm>
            <a:off x="14984579" y="7486956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53" name="Oval 52"/>
          <p:cNvSpPr/>
          <p:nvPr/>
        </p:nvSpPr>
        <p:spPr>
          <a:xfrm>
            <a:off x="14984579" y="7486956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54" name="Oval 53"/>
          <p:cNvSpPr/>
          <p:nvPr/>
        </p:nvSpPr>
        <p:spPr>
          <a:xfrm>
            <a:off x="14984579" y="7486956"/>
            <a:ext cx="2647950" cy="2514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Time’s Up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6676" y="-1790700"/>
            <a:ext cx="18897600" cy="1661099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>
            <a:off x="12655958" y="2496511"/>
            <a:ext cx="5295902" cy="2118485"/>
          </a:xfrm>
          <a:custGeom>
            <a:avLst/>
            <a:gdLst/>
            <a:ahLst/>
            <a:cxnLst/>
            <a:rect l="l" t="t" r="r" b="b"/>
            <a:pathLst>
              <a:path w="8205018" h="5620437">
                <a:moveTo>
                  <a:pt x="0" y="0"/>
                </a:moveTo>
                <a:lnTo>
                  <a:pt x="8205018" y="0"/>
                </a:lnTo>
                <a:lnTo>
                  <a:pt x="8205018" y="5620438"/>
                </a:lnTo>
                <a:lnTo>
                  <a:pt x="0" y="562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201400" y="2728278"/>
            <a:ext cx="8205018" cy="107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5400" dirty="0">
                <a:solidFill>
                  <a:srgbClr val="1D1D1B"/>
                </a:solidFill>
                <a:latin typeface="Comic Sans" panose="03000702030302020204"/>
              </a:rPr>
              <a:t>I am a chef. </a:t>
            </a:r>
            <a:endParaRPr lang="en-US" sz="5400" dirty="0">
              <a:solidFill>
                <a:srgbClr val="1D1D1B"/>
              </a:solidFill>
              <a:latin typeface="Comic Sans" panose="030007020303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14314" y="-133655"/>
            <a:ext cx="19192876" cy="10477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4699" t="29275" r="5082" b="318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189766">
            <a:off x="-3877754" y="-1410955"/>
            <a:ext cx="8607759" cy="7089664"/>
          </a:xfrm>
          <a:custGeom>
            <a:avLst/>
            <a:gdLst/>
            <a:ahLst/>
            <a:cxnLst/>
            <a:rect l="l" t="t" r="r" b="b"/>
            <a:pathLst>
              <a:path w="8607759" h="7089664">
                <a:moveTo>
                  <a:pt x="0" y="0"/>
                </a:moveTo>
                <a:lnTo>
                  <a:pt x="8607759" y="0"/>
                </a:lnTo>
                <a:lnTo>
                  <a:pt x="8607759" y="7089664"/>
                </a:lnTo>
                <a:lnTo>
                  <a:pt x="0" y="7089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09259">
            <a:off x="12955420" y="6837932"/>
            <a:ext cx="8607759" cy="7089664"/>
          </a:xfrm>
          <a:custGeom>
            <a:avLst/>
            <a:gdLst/>
            <a:ahLst/>
            <a:cxnLst/>
            <a:rect l="l" t="t" r="r" b="b"/>
            <a:pathLst>
              <a:path w="8607759" h="7089664">
                <a:moveTo>
                  <a:pt x="0" y="0"/>
                </a:moveTo>
                <a:lnTo>
                  <a:pt x="8607760" y="0"/>
                </a:lnTo>
                <a:lnTo>
                  <a:pt x="8607760" y="7089664"/>
                </a:lnTo>
                <a:lnTo>
                  <a:pt x="0" y="7089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3923022" y="-2536103"/>
            <a:ext cx="2702380" cy="8491024"/>
            <a:chOff x="0" y="0"/>
            <a:chExt cx="1712938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727269" cy="5414196"/>
            </a:xfrm>
            <a:custGeom>
              <a:avLst/>
              <a:gdLst/>
              <a:ahLst/>
              <a:cxnLst/>
              <a:rect l="l" t="t" r="r" b="b"/>
              <a:pathLst>
                <a:path w="1727269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4562444"/>
                    <a:pt x="1700206" y="4758047"/>
                    <a:pt x="1700206" y="4758047"/>
                  </a:cubicBezTo>
                  <a:cubicBezTo>
                    <a:pt x="1683524" y="4973779"/>
                    <a:pt x="1568880" y="5184391"/>
                    <a:pt x="1372011" y="5296015"/>
                  </a:cubicBezTo>
                  <a:cubicBezTo>
                    <a:pt x="1221660" y="5381264"/>
                    <a:pt x="1023629" y="5396362"/>
                    <a:pt x="803168" y="5385620"/>
                  </a:cubicBezTo>
                  <a:lnTo>
                    <a:pt x="803168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EEC51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3840125" y="814370"/>
            <a:ext cx="3149449" cy="8209749"/>
            <a:chOff x="0" y="0"/>
            <a:chExt cx="2658486" cy="6929945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2672817" cy="6961999"/>
            </a:xfrm>
            <a:custGeom>
              <a:avLst/>
              <a:gdLst/>
              <a:ahLst/>
              <a:cxnLst/>
              <a:rect l="l" t="t" r="r" b="b"/>
              <a:pathLst>
                <a:path w="2672817" h="6961999">
                  <a:moveTo>
                    <a:pt x="63030" y="6368445"/>
                  </a:moveTo>
                  <a:cubicBezTo>
                    <a:pt x="63030" y="6368445"/>
                    <a:pt x="0" y="612188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779744" y="6965"/>
                  </a:cubicBezTo>
                  <a:lnTo>
                    <a:pt x="1779745" y="6965"/>
                  </a:lnTo>
                  <a:cubicBezTo>
                    <a:pt x="1996492" y="16819"/>
                    <a:pt x="2200807" y="36481"/>
                    <a:pt x="2334996" y="101690"/>
                  </a:cubicBezTo>
                  <a:cubicBezTo>
                    <a:pt x="2591041" y="226120"/>
                    <a:pt x="2672817" y="459160"/>
                    <a:pt x="2667329" y="704684"/>
                  </a:cubicBezTo>
                  <a:cubicBezTo>
                    <a:pt x="2667329" y="704684"/>
                    <a:pt x="2624041" y="1013073"/>
                    <a:pt x="2631474" y="1248607"/>
                  </a:cubicBezTo>
                  <a:cubicBezTo>
                    <a:pt x="2638598" y="6110247"/>
                    <a:pt x="2645754" y="6305850"/>
                    <a:pt x="2645754" y="6305850"/>
                  </a:cubicBezTo>
                  <a:cubicBezTo>
                    <a:pt x="2629073" y="6521583"/>
                    <a:pt x="2514429" y="6732194"/>
                    <a:pt x="2317560" y="6843818"/>
                  </a:cubicBezTo>
                  <a:cubicBezTo>
                    <a:pt x="2167208" y="6929067"/>
                    <a:pt x="1969177" y="6944165"/>
                    <a:pt x="1556203" y="6933423"/>
                  </a:cubicBezTo>
                  <a:lnTo>
                    <a:pt x="1556191" y="6933423"/>
                  </a:lnTo>
                  <a:cubicBezTo>
                    <a:pt x="645952" y="6928146"/>
                    <a:pt x="384604" y="6961999"/>
                    <a:pt x="254278" y="6852841"/>
                  </a:cubicBezTo>
                  <a:cubicBezTo>
                    <a:pt x="145767" y="6761956"/>
                    <a:pt x="81795" y="6568645"/>
                    <a:pt x="63030" y="6368445"/>
                  </a:cubicBezTo>
                  <a:close/>
                </a:path>
              </a:pathLst>
            </a:custGeom>
            <a:solidFill>
              <a:srgbClr val="E4C7A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9385333" y="1844303"/>
            <a:ext cx="8054031" cy="6316765"/>
            <a:chOff x="0" y="0"/>
            <a:chExt cx="3935688" cy="412342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3950018" cy="4155483"/>
            </a:xfrm>
            <a:custGeom>
              <a:avLst/>
              <a:gdLst/>
              <a:ahLst/>
              <a:cxnLst/>
              <a:rect l="l" t="t" r="r" b="b"/>
              <a:pathLst>
                <a:path w="3950018" h="4155483">
                  <a:moveTo>
                    <a:pt x="63030" y="3561929"/>
                  </a:moveTo>
                  <a:cubicBezTo>
                    <a:pt x="63030" y="3561929"/>
                    <a:pt x="0" y="331536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56945" y="6965"/>
                  </a:cubicBezTo>
                  <a:lnTo>
                    <a:pt x="3056946" y="6965"/>
                  </a:lnTo>
                  <a:cubicBezTo>
                    <a:pt x="3273694" y="16819"/>
                    <a:pt x="3478009" y="36481"/>
                    <a:pt x="3612197" y="101690"/>
                  </a:cubicBezTo>
                  <a:cubicBezTo>
                    <a:pt x="3868243" y="226120"/>
                    <a:pt x="3950018" y="459160"/>
                    <a:pt x="3944530" y="704684"/>
                  </a:cubicBezTo>
                  <a:cubicBezTo>
                    <a:pt x="3944530" y="704684"/>
                    <a:pt x="3901243" y="1013073"/>
                    <a:pt x="3908676" y="1248607"/>
                  </a:cubicBezTo>
                  <a:cubicBezTo>
                    <a:pt x="3915799" y="3303731"/>
                    <a:pt x="3922956" y="3499333"/>
                    <a:pt x="3922956" y="3499333"/>
                  </a:cubicBezTo>
                  <a:cubicBezTo>
                    <a:pt x="3906274" y="3715066"/>
                    <a:pt x="3791630" y="3925678"/>
                    <a:pt x="3594761" y="4037302"/>
                  </a:cubicBezTo>
                  <a:cubicBezTo>
                    <a:pt x="3444410" y="4122550"/>
                    <a:pt x="3246379" y="4137648"/>
                    <a:pt x="2573366" y="4126907"/>
                  </a:cubicBezTo>
                  <a:lnTo>
                    <a:pt x="2573337" y="4126907"/>
                  </a:lnTo>
                  <a:cubicBezTo>
                    <a:pt x="645952" y="4121630"/>
                    <a:pt x="384604" y="4155483"/>
                    <a:pt x="254278" y="4046325"/>
                  </a:cubicBezTo>
                  <a:cubicBezTo>
                    <a:pt x="145767" y="3955440"/>
                    <a:pt x="81795" y="3762128"/>
                    <a:pt x="63030" y="3561929"/>
                  </a:cubicBez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00161">
            <a:off x="11896476" y="5560415"/>
            <a:ext cx="269744" cy="338720"/>
          </a:xfrm>
          <a:custGeom>
            <a:avLst/>
            <a:gdLst/>
            <a:ahLst/>
            <a:cxnLst/>
            <a:rect l="l" t="t" r="r" b="b"/>
            <a:pathLst>
              <a:path w="269744" h="338720">
                <a:moveTo>
                  <a:pt x="0" y="0"/>
                </a:moveTo>
                <a:lnTo>
                  <a:pt x="269745" y="0"/>
                </a:lnTo>
                <a:lnTo>
                  <a:pt x="269745" y="338720"/>
                </a:lnTo>
                <a:lnTo>
                  <a:pt x="0" y="33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46010" flipH="1">
            <a:off x="11510703" y="6266172"/>
            <a:ext cx="362818" cy="455593"/>
          </a:xfrm>
          <a:custGeom>
            <a:avLst/>
            <a:gdLst/>
            <a:ahLst/>
            <a:cxnLst/>
            <a:rect l="l" t="t" r="r" b="b"/>
            <a:pathLst>
              <a:path w="362818" h="455593">
                <a:moveTo>
                  <a:pt x="362818" y="0"/>
                </a:moveTo>
                <a:lnTo>
                  <a:pt x="0" y="0"/>
                </a:lnTo>
                <a:lnTo>
                  <a:pt x="0" y="455593"/>
                </a:lnTo>
                <a:lnTo>
                  <a:pt x="362818" y="455593"/>
                </a:lnTo>
                <a:lnTo>
                  <a:pt x="362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890541">
            <a:off x="16228869" y="4861068"/>
            <a:ext cx="683724" cy="664796"/>
          </a:xfrm>
          <a:custGeom>
            <a:avLst/>
            <a:gdLst/>
            <a:ahLst/>
            <a:cxnLst/>
            <a:rect l="l" t="t" r="r" b="b"/>
            <a:pathLst>
              <a:path w="683724" h="664796">
                <a:moveTo>
                  <a:pt x="0" y="0"/>
                </a:moveTo>
                <a:lnTo>
                  <a:pt x="683724" y="0"/>
                </a:lnTo>
                <a:lnTo>
                  <a:pt x="683724" y="664797"/>
                </a:lnTo>
                <a:lnTo>
                  <a:pt x="0" y="664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9862" t="-479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9912103" y="1044613"/>
            <a:ext cx="683724" cy="664796"/>
          </a:xfrm>
          <a:custGeom>
            <a:avLst/>
            <a:gdLst/>
            <a:ahLst/>
            <a:cxnLst/>
            <a:rect l="l" t="t" r="r" b="b"/>
            <a:pathLst>
              <a:path w="683724" h="664796">
                <a:moveTo>
                  <a:pt x="0" y="0"/>
                </a:moveTo>
                <a:lnTo>
                  <a:pt x="683724" y="0"/>
                </a:lnTo>
                <a:lnTo>
                  <a:pt x="683724" y="664796"/>
                </a:lnTo>
                <a:lnTo>
                  <a:pt x="0" y="66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9862" t="-479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4041263" y="4213170"/>
            <a:ext cx="3149449" cy="8209749"/>
            <a:chOff x="0" y="0"/>
            <a:chExt cx="2658486" cy="6929945"/>
          </a:xfrm>
        </p:grpSpPr>
        <p:sp>
          <p:nvSpPr>
            <p:cNvPr id="16" name="Freeform 16"/>
            <p:cNvSpPr/>
            <p:nvPr/>
          </p:nvSpPr>
          <p:spPr>
            <a:xfrm>
              <a:off x="-9098" y="-6509"/>
              <a:ext cx="2672817" cy="6961999"/>
            </a:xfrm>
            <a:custGeom>
              <a:avLst/>
              <a:gdLst/>
              <a:ahLst/>
              <a:cxnLst/>
              <a:rect l="l" t="t" r="r" b="b"/>
              <a:pathLst>
                <a:path w="2672817" h="6961999">
                  <a:moveTo>
                    <a:pt x="63030" y="6368445"/>
                  </a:moveTo>
                  <a:cubicBezTo>
                    <a:pt x="63030" y="6368445"/>
                    <a:pt x="0" y="612188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779744" y="6965"/>
                  </a:cubicBezTo>
                  <a:lnTo>
                    <a:pt x="1779745" y="6965"/>
                  </a:lnTo>
                  <a:cubicBezTo>
                    <a:pt x="1996492" y="16819"/>
                    <a:pt x="2200807" y="36481"/>
                    <a:pt x="2334996" y="101690"/>
                  </a:cubicBezTo>
                  <a:cubicBezTo>
                    <a:pt x="2591041" y="226120"/>
                    <a:pt x="2672817" y="459160"/>
                    <a:pt x="2667329" y="704684"/>
                  </a:cubicBezTo>
                  <a:cubicBezTo>
                    <a:pt x="2667329" y="704684"/>
                    <a:pt x="2624041" y="1013073"/>
                    <a:pt x="2631474" y="1248607"/>
                  </a:cubicBezTo>
                  <a:cubicBezTo>
                    <a:pt x="2638598" y="6110247"/>
                    <a:pt x="2645754" y="6305850"/>
                    <a:pt x="2645754" y="6305850"/>
                  </a:cubicBezTo>
                  <a:cubicBezTo>
                    <a:pt x="2629073" y="6521583"/>
                    <a:pt x="2514429" y="6732194"/>
                    <a:pt x="2317560" y="6843818"/>
                  </a:cubicBezTo>
                  <a:cubicBezTo>
                    <a:pt x="2167208" y="6929067"/>
                    <a:pt x="1969177" y="6944165"/>
                    <a:pt x="1556203" y="6933423"/>
                  </a:cubicBezTo>
                  <a:lnTo>
                    <a:pt x="1556191" y="6933423"/>
                  </a:lnTo>
                  <a:cubicBezTo>
                    <a:pt x="645952" y="6928146"/>
                    <a:pt x="384604" y="6961999"/>
                    <a:pt x="254278" y="6852841"/>
                  </a:cubicBezTo>
                  <a:cubicBezTo>
                    <a:pt x="145767" y="6761956"/>
                    <a:pt x="81795" y="6568645"/>
                    <a:pt x="63030" y="6368445"/>
                  </a:cubicBezTo>
                  <a:close/>
                </a:path>
              </a:pathLst>
            </a:custGeom>
            <a:solidFill>
              <a:srgbClr val="65A1B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771923" y="3316882"/>
            <a:ext cx="5751875" cy="5700270"/>
          </a:xfrm>
          <a:custGeom>
            <a:avLst/>
            <a:gdLst/>
            <a:ahLst/>
            <a:cxnLst/>
            <a:rect l="l" t="t" r="r" b="b"/>
            <a:pathLst>
              <a:path w="6589014" h="6432525">
                <a:moveTo>
                  <a:pt x="0" y="0"/>
                </a:moveTo>
                <a:lnTo>
                  <a:pt x="6589014" y="0"/>
                </a:lnTo>
                <a:lnTo>
                  <a:pt x="6589014" y="6432525"/>
                </a:lnTo>
                <a:lnTo>
                  <a:pt x="0" y="6432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178398" y="358219"/>
            <a:ext cx="1569122" cy="1543624"/>
          </a:xfrm>
          <a:custGeom>
            <a:avLst/>
            <a:gdLst/>
            <a:ahLst/>
            <a:cxnLst/>
            <a:rect l="l" t="t" r="r" b="b"/>
            <a:pathLst>
              <a:path w="1569122" h="1543624">
                <a:moveTo>
                  <a:pt x="0" y="0"/>
                </a:moveTo>
                <a:lnTo>
                  <a:pt x="1569122" y="0"/>
                </a:lnTo>
                <a:lnTo>
                  <a:pt x="1569122" y="1543624"/>
                </a:lnTo>
                <a:lnTo>
                  <a:pt x="0" y="1543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827951" y="358219"/>
            <a:ext cx="1422787" cy="1574513"/>
          </a:xfrm>
          <a:custGeom>
            <a:avLst/>
            <a:gdLst/>
            <a:ahLst/>
            <a:cxnLst/>
            <a:rect l="l" t="t" r="r" b="b"/>
            <a:pathLst>
              <a:path w="1422787" h="1574513">
                <a:moveTo>
                  <a:pt x="0" y="0"/>
                </a:moveTo>
                <a:lnTo>
                  <a:pt x="1422787" y="0"/>
                </a:lnTo>
                <a:lnTo>
                  <a:pt x="1422787" y="1574513"/>
                </a:lnTo>
                <a:lnTo>
                  <a:pt x="0" y="1574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1085171" y="2161475"/>
            <a:ext cx="5485560" cy="11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800">
                <a:solidFill>
                  <a:srgbClr val="1D1D1B"/>
                </a:solidFill>
                <a:latin typeface="Comic Sans" panose="03000702030302020204"/>
              </a:rPr>
              <a:t>Who am I ?</a:t>
            </a:r>
            <a:endParaRPr lang="en-US" sz="780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26125" y="1145475"/>
            <a:ext cx="9885321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1845" lvl="1">
              <a:lnSpc>
                <a:spcPts val="8800"/>
              </a:lnSpc>
            </a:pPr>
            <a:r>
              <a:rPr lang="en-US" sz="7335" dirty="0">
                <a:solidFill>
                  <a:srgbClr val="1D1D1B"/>
                </a:solidFill>
                <a:latin typeface="Comic Sans" panose="03000702030302020204"/>
              </a:rPr>
              <a:t>1. I work at school.</a:t>
            </a:r>
            <a:endParaRPr lang="en-US" sz="7335" dirty="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11113" y="3908334"/>
            <a:ext cx="7196533" cy="225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0"/>
              </a:lnSpc>
            </a:pPr>
            <a:r>
              <a:rPr lang="en-US" sz="7460" dirty="0">
                <a:solidFill>
                  <a:srgbClr val="1D1D1B"/>
                </a:solidFill>
                <a:latin typeface="Comic Sans" panose="03000702030302020204"/>
              </a:rPr>
              <a:t>2. I help people learn. </a:t>
            </a:r>
            <a:endParaRPr lang="en-US" sz="7460" dirty="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712251" y="7194211"/>
            <a:ext cx="7628297" cy="2061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0"/>
              </a:lnSpc>
            </a:pPr>
            <a:r>
              <a:rPr lang="en-US" sz="6775" dirty="0">
                <a:solidFill>
                  <a:srgbClr val="1D1D1B"/>
                </a:solidFill>
                <a:latin typeface="Comic Sans" panose="03000702030302020204"/>
              </a:rPr>
              <a:t>3. I have many students.</a:t>
            </a:r>
            <a:endParaRPr lang="en-US" sz="6775" dirty="0">
              <a:solidFill>
                <a:srgbClr val="1D1D1B"/>
              </a:solidFill>
              <a:latin typeface="Comic Sans" panose="0300070203030202020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254" y="6316288"/>
            <a:ext cx="3725700" cy="4038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076054" y="8335588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omic Sans" panose="03000702030302020204" charset="0"/>
              </a:rPr>
              <a:t>START</a:t>
            </a:r>
            <a:endParaRPr lang="en-US" sz="4800" b="1" dirty="0">
              <a:latin typeface="Comic Sans" panose="0300070203030202020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4923654" y="7516438"/>
            <a:ext cx="2647950" cy="2514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8" name="Oval 27"/>
          <p:cNvSpPr/>
          <p:nvPr/>
        </p:nvSpPr>
        <p:spPr>
          <a:xfrm>
            <a:off x="14923654" y="7516438"/>
            <a:ext cx="2647950" cy="2514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9" name="Oval 28"/>
          <p:cNvSpPr/>
          <p:nvPr/>
        </p:nvSpPr>
        <p:spPr>
          <a:xfrm>
            <a:off x="14923654" y="7516438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30" name="Oval 29"/>
          <p:cNvSpPr/>
          <p:nvPr/>
        </p:nvSpPr>
        <p:spPr>
          <a:xfrm>
            <a:off x="14923654" y="7516438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31" name="Oval 30"/>
          <p:cNvSpPr/>
          <p:nvPr/>
        </p:nvSpPr>
        <p:spPr>
          <a:xfrm>
            <a:off x="14923654" y="7516438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32" name="Oval 31"/>
          <p:cNvSpPr/>
          <p:nvPr/>
        </p:nvSpPr>
        <p:spPr>
          <a:xfrm>
            <a:off x="14923654" y="7516438"/>
            <a:ext cx="2647950" cy="2514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Time’s Up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4264640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7315200" y="190500"/>
            <a:ext cx="7162800" cy="2743200"/>
          </a:xfrm>
          <a:custGeom>
            <a:avLst/>
            <a:gdLst/>
            <a:ahLst/>
            <a:cxnLst/>
            <a:rect l="l" t="t" r="r" b="b"/>
            <a:pathLst>
              <a:path w="6571433" h="2688313">
                <a:moveTo>
                  <a:pt x="0" y="0"/>
                </a:moveTo>
                <a:lnTo>
                  <a:pt x="6571433" y="0"/>
                </a:lnTo>
                <a:lnTo>
                  <a:pt x="6571433" y="2688313"/>
                </a:lnTo>
                <a:lnTo>
                  <a:pt x="0" y="26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858000" y="952500"/>
            <a:ext cx="8205018" cy="11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800" dirty="0">
                <a:solidFill>
                  <a:srgbClr val="1D1D1B"/>
                </a:solidFill>
                <a:latin typeface="Comic Sans" panose="03000702030302020204"/>
              </a:rPr>
              <a:t>I am a teacher. </a:t>
            </a:r>
            <a:endParaRPr lang="en-US" sz="7800" dirty="0">
              <a:solidFill>
                <a:srgbClr val="1D1D1B"/>
              </a:solidFill>
              <a:latin typeface="Comic Sans" panose="030007020303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452438" y="-190500"/>
            <a:ext cx="19192876" cy="11125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4699" t="29275" r="5082" b="318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189766">
            <a:off x="-3877754" y="-1410955"/>
            <a:ext cx="8607759" cy="7089664"/>
          </a:xfrm>
          <a:custGeom>
            <a:avLst/>
            <a:gdLst/>
            <a:ahLst/>
            <a:cxnLst/>
            <a:rect l="l" t="t" r="r" b="b"/>
            <a:pathLst>
              <a:path w="8607759" h="7089664">
                <a:moveTo>
                  <a:pt x="0" y="0"/>
                </a:moveTo>
                <a:lnTo>
                  <a:pt x="8607759" y="0"/>
                </a:lnTo>
                <a:lnTo>
                  <a:pt x="8607759" y="7089664"/>
                </a:lnTo>
                <a:lnTo>
                  <a:pt x="0" y="7089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09259">
            <a:off x="12955420" y="6837932"/>
            <a:ext cx="8607759" cy="7089664"/>
          </a:xfrm>
          <a:custGeom>
            <a:avLst/>
            <a:gdLst/>
            <a:ahLst/>
            <a:cxnLst/>
            <a:rect l="l" t="t" r="r" b="b"/>
            <a:pathLst>
              <a:path w="8607759" h="7089664">
                <a:moveTo>
                  <a:pt x="0" y="0"/>
                </a:moveTo>
                <a:lnTo>
                  <a:pt x="8607760" y="0"/>
                </a:lnTo>
                <a:lnTo>
                  <a:pt x="8607760" y="7089664"/>
                </a:lnTo>
                <a:lnTo>
                  <a:pt x="0" y="7089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3923022" y="-1184912"/>
            <a:ext cx="2702380" cy="8491024"/>
            <a:chOff x="0" y="0"/>
            <a:chExt cx="1712938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727269" cy="5414196"/>
            </a:xfrm>
            <a:custGeom>
              <a:avLst/>
              <a:gdLst/>
              <a:ahLst/>
              <a:cxnLst/>
              <a:rect l="l" t="t" r="r" b="b"/>
              <a:pathLst>
                <a:path w="1727269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4562444"/>
                    <a:pt x="1700206" y="4758047"/>
                    <a:pt x="1700206" y="4758047"/>
                  </a:cubicBezTo>
                  <a:cubicBezTo>
                    <a:pt x="1683524" y="4973779"/>
                    <a:pt x="1568880" y="5184391"/>
                    <a:pt x="1372011" y="5296015"/>
                  </a:cubicBezTo>
                  <a:cubicBezTo>
                    <a:pt x="1221660" y="5381264"/>
                    <a:pt x="1023629" y="5396362"/>
                    <a:pt x="803168" y="5385620"/>
                  </a:cubicBezTo>
                  <a:lnTo>
                    <a:pt x="803168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EEC51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3840125" y="2663316"/>
            <a:ext cx="3149449" cy="8209749"/>
            <a:chOff x="0" y="0"/>
            <a:chExt cx="2658486" cy="6929945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2672817" cy="6961999"/>
            </a:xfrm>
            <a:custGeom>
              <a:avLst/>
              <a:gdLst/>
              <a:ahLst/>
              <a:cxnLst/>
              <a:rect l="l" t="t" r="r" b="b"/>
              <a:pathLst>
                <a:path w="2672817" h="6961999">
                  <a:moveTo>
                    <a:pt x="63030" y="6368445"/>
                  </a:moveTo>
                  <a:cubicBezTo>
                    <a:pt x="63030" y="6368445"/>
                    <a:pt x="0" y="612188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779744" y="6965"/>
                  </a:cubicBezTo>
                  <a:lnTo>
                    <a:pt x="1779745" y="6965"/>
                  </a:lnTo>
                  <a:cubicBezTo>
                    <a:pt x="1996492" y="16819"/>
                    <a:pt x="2200807" y="36481"/>
                    <a:pt x="2334996" y="101690"/>
                  </a:cubicBezTo>
                  <a:cubicBezTo>
                    <a:pt x="2591041" y="226120"/>
                    <a:pt x="2672817" y="459160"/>
                    <a:pt x="2667329" y="704684"/>
                  </a:cubicBezTo>
                  <a:cubicBezTo>
                    <a:pt x="2667329" y="704684"/>
                    <a:pt x="2624041" y="1013073"/>
                    <a:pt x="2631474" y="1248607"/>
                  </a:cubicBezTo>
                  <a:cubicBezTo>
                    <a:pt x="2638598" y="6110247"/>
                    <a:pt x="2645754" y="6305850"/>
                    <a:pt x="2645754" y="6305850"/>
                  </a:cubicBezTo>
                  <a:cubicBezTo>
                    <a:pt x="2629073" y="6521583"/>
                    <a:pt x="2514429" y="6732194"/>
                    <a:pt x="2317560" y="6843818"/>
                  </a:cubicBezTo>
                  <a:cubicBezTo>
                    <a:pt x="2167208" y="6929067"/>
                    <a:pt x="1969177" y="6944165"/>
                    <a:pt x="1556203" y="6933423"/>
                  </a:cubicBezTo>
                  <a:lnTo>
                    <a:pt x="1556191" y="6933423"/>
                  </a:lnTo>
                  <a:cubicBezTo>
                    <a:pt x="645952" y="6928146"/>
                    <a:pt x="384604" y="6961999"/>
                    <a:pt x="254278" y="6852841"/>
                  </a:cubicBezTo>
                  <a:cubicBezTo>
                    <a:pt x="145767" y="6761956"/>
                    <a:pt x="81795" y="6568645"/>
                    <a:pt x="63030" y="6368445"/>
                  </a:cubicBezTo>
                  <a:close/>
                </a:path>
              </a:pathLst>
            </a:custGeom>
            <a:solidFill>
              <a:srgbClr val="E4C7A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9619214" y="1055565"/>
            <a:ext cx="7031412" cy="6871624"/>
            <a:chOff x="0" y="0"/>
            <a:chExt cx="3935688" cy="412342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3950018" cy="4155483"/>
            </a:xfrm>
            <a:custGeom>
              <a:avLst/>
              <a:gdLst/>
              <a:ahLst/>
              <a:cxnLst/>
              <a:rect l="l" t="t" r="r" b="b"/>
              <a:pathLst>
                <a:path w="3950018" h="4155483">
                  <a:moveTo>
                    <a:pt x="63030" y="3561929"/>
                  </a:moveTo>
                  <a:cubicBezTo>
                    <a:pt x="63030" y="3561929"/>
                    <a:pt x="0" y="331536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56945" y="6965"/>
                  </a:cubicBezTo>
                  <a:lnTo>
                    <a:pt x="3056946" y="6965"/>
                  </a:lnTo>
                  <a:cubicBezTo>
                    <a:pt x="3273694" y="16819"/>
                    <a:pt x="3478009" y="36481"/>
                    <a:pt x="3612197" y="101690"/>
                  </a:cubicBezTo>
                  <a:cubicBezTo>
                    <a:pt x="3868243" y="226120"/>
                    <a:pt x="3950018" y="459160"/>
                    <a:pt x="3944530" y="704684"/>
                  </a:cubicBezTo>
                  <a:cubicBezTo>
                    <a:pt x="3944530" y="704684"/>
                    <a:pt x="3901243" y="1013073"/>
                    <a:pt x="3908676" y="1248607"/>
                  </a:cubicBezTo>
                  <a:cubicBezTo>
                    <a:pt x="3915799" y="3303731"/>
                    <a:pt x="3922956" y="3499333"/>
                    <a:pt x="3922956" y="3499333"/>
                  </a:cubicBezTo>
                  <a:cubicBezTo>
                    <a:pt x="3906274" y="3715066"/>
                    <a:pt x="3791630" y="3925678"/>
                    <a:pt x="3594761" y="4037302"/>
                  </a:cubicBezTo>
                  <a:cubicBezTo>
                    <a:pt x="3444410" y="4122550"/>
                    <a:pt x="3246379" y="4137648"/>
                    <a:pt x="2573366" y="4126907"/>
                  </a:cubicBezTo>
                  <a:lnTo>
                    <a:pt x="2573337" y="4126907"/>
                  </a:lnTo>
                  <a:cubicBezTo>
                    <a:pt x="645952" y="4121630"/>
                    <a:pt x="384604" y="4155483"/>
                    <a:pt x="254278" y="4046325"/>
                  </a:cubicBezTo>
                  <a:cubicBezTo>
                    <a:pt x="145767" y="3955440"/>
                    <a:pt x="81795" y="3762128"/>
                    <a:pt x="63030" y="3561929"/>
                  </a:cubicBez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00161">
            <a:off x="11896476" y="5560415"/>
            <a:ext cx="269744" cy="338720"/>
          </a:xfrm>
          <a:custGeom>
            <a:avLst/>
            <a:gdLst/>
            <a:ahLst/>
            <a:cxnLst/>
            <a:rect l="l" t="t" r="r" b="b"/>
            <a:pathLst>
              <a:path w="269744" h="338720">
                <a:moveTo>
                  <a:pt x="0" y="0"/>
                </a:moveTo>
                <a:lnTo>
                  <a:pt x="269745" y="0"/>
                </a:lnTo>
                <a:lnTo>
                  <a:pt x="269745" y="338720"/>
                </a:lnTo>
                <a:lnTo>
                  <a:pt x="0" y="33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46010" flipH="1">
            <a:off x="11510703" y="6266172"/>
            <a:ext cx="362818" cy="455593"/>
          </a:xfrm>
          <a:custGeom>
            <a:avLst/>
            <a:gdLst/>
            <a:ahLst/>
            <a:cxnLst/>
            <a:rect l="l" t="t" r="r" b="b"/>
            <a:pathLst>
              <a:path w="362818" h="455593">
                <a:moveTo>
                  <a:pt x="362818" y="0"/>
                </a:moveTo>
                <a:lnTo>
                  <a:pt x="0" y="0"/>
                </a:lnTo>
                <a:lnTo>
                  <a:pt x="0" y="455593"/>
                </a:lnTo>
                <a:lnTo>
                  <a:pt x="362818" y="455593"/>
                </a:lnTo>
                <a:lnTo>
                  <a:pt x="3628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890541">
            <a:off x="16228869" y="4861068"/>
            <a:ext cx="683724" cy="664796"/>
          </a:xfrm>
          <a:custGeom>
            <a:avLst/>
            <a:gdLst/>
            <a:ahLst/>
            <a:cxnLst/>
            <a:rect l="l" t="t" r="r" b="b"/>
            <a:pathLst>
              <a:path w="683724" h="664796">
                <a:moveTo>
                  <a:pt x="0" y="0"/>
                </a:moveTo>
                <a:lnTo>
                  <a:pt x="683724" y="0"/>
                </a:lnTo>
                <a:lnTo>
                  <a:pt x="683724" y="664797"/>
                </a:lnTo>
                <a:lnTo>
                  <a:pt x="0" y="664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9862" t="-479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9912103" y="1044613"/>
            <a:ext cx="683724" cy="664796"/>
          </a:xfrm>
          <a:custGeom>
            <a:avLst/>
            <a:gdLst/>
            <a:ahLst/>
            <a:cxnLst/>
            <a:rect l="l" t="t" r="r" b="b"/>
            <a:pathLst>
              <a:path w="683724" h="664796">
                <a:moveTo>
                  <a:pt x="0" y="0"/>
                </a:moveTo>
                <a:lnTo>
                  <a:pt x="683724" y="0"/>
                </a:lnTo>
                <a:lnTo>
                  <a:pt x="683724" y="664796"/>
                </a:lnTo>
                <a:lnTo>
                  <a:pt x="0" y="66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9862" t="-479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873587" y="2885968"/>
            <a:ext cx="4977011" cy="5121115"/>
          </a:xfrm>
          <a:custGeom>
            <a:avLst/>
            <a:gdLst/>
            <a:ahLst/>
            <a:cxnLst/>
            <a:rect l="l" t="t" r="r" b="b"/>
            <a:pathLst>
              <a:path w="6589014" h="6432525">
                <a:moveTo>
                  <a:pt x="0" y="0"/>
                </a:moveTo>
                <a:lnTo>
                  <a:pt x="6589014" y="0"/>
                </a:lnTo>
                <a:lnTo>
                  <a:pt x="6589014" y="6432525"/>
                </a:lnTo>
                <a:lnTo>
                  <a:pt x="0" y="6432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178398" y="358219"/>
            <a:ext cx="1569122" cy="1543624"/>
          </a:xfrm>
          <a:custGeom>
            <a:avLst/>
            <a:gdLst/>
            <a:ahLst/>
            <a:cxnLst/>
            <a:rect l="l" t="t" r="r" b="b"/>
            <a:pathLst>
              <a:path w="1569122" h="1543624">
                <a:moveTo>
                  <a:pt x="0" y="0"/>
                </a:moveTo>
                <a:lnTo>
                  <a:pt x="1569122" y="0"/>
                </a:lnTo>
                <a:lnTo>
                  <a:pt x="1569122" y="1543624"/>
                </a:lnTo>
                <a:lnTo>
                  <a:pt x="0" y="1543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827951" y="345634"/>
            <a:ext cx="1271118" cy="1825366"/>
          </a:xfrm>
          <a:custGeom>
            <a:avLst/>
            <a:gdLst/>
            <a:ahLst/>
            <a:cxnLst/>
            <a:rect l="l" t="t" r="r" b="b"/>
            <a:pathLst>
              <a:path w="1271118" h="1825366">
                <a:moveTo>
                  <a:pt x="0" y="0"/>
                </a:moveTo>
                <a:lnTo>
                  <a:pt x="1271118" y="0"/>
                </a:lnTo>
                <a:lnTo>
                  <a:pt x="1271118" y="1825366"/>
                </a:lnTo>
                <a:lnTo>
                  <a:pt x="0" y="1825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1085171" y="2161475"/>
            <a:ext cx="5485560" cy="11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800">
                <a:solidFill>
                  <a:srgbClr val="1D1D1B"/>
                </a:solidFill>
                <a:latin typeface="Comic Sans" panose="03000702030302020204"/>
              </a:rPr>
              <a:t>Who am I ?</a:t>
            </a:r>
            <a:endParaRPr lang="en-US" sz="780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51381" y="1940481"/>
            <a:ext cx="7077069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845" lvl="1" algn="ctr">
              <a:lnSpc>
                <a:spcPts val="8800"/>
              </a:lnSpc>
            </a:pPr>
            <a:r>
              <a:rPr lang="en-US" sz="7335" dirty="0">
                <a:solidFill>
                  <a:srgbClr val="1D1D1B"/>
                </a:solidFill>
                <a:latin typeface="Comic Sans" panose="03000702030302020204"/>
              </a:rPr>
              <a:t>1. I work in a hospital.</a:t>
            </a:r>
            <a:endParaRPr lang="en-US" sz="7335" dirty="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51381" y="5613980"/>
            <a:ext cx="7196533" cy="225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0"/>
              </a:lnSpc>
            </a:pPr>
            <a:r>
              <a:rPr lang="en-US" sz="7460" dirty="0">
                <a:solidFill>
                  <a:srgbClr val="1D1D1B"/>
                </a:solidFill>
                <a:latin typeface="Comic Sans" panose="03000702030302020204"/>
              </a:rPr>
              <a:t>2. I help sick people. </a:t>
            </a:r>
            <a:endParaRPr lang="en-US" sz="7460" dirty="0">
              <a:solidFill>
                <a:srgbClr val="1D1D1B"/>
              </a:solidFill>
              <a:latin typeface="Comic Sans" panose="0300070203030202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669" y="6187066"/>
            <a:ext cx="3725700" cy="4038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251469" y="8206366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omic Sans" panose="03000702030302020204" charset="0"/>
              </a:rPr>
              <a:t>START</a:t>
            </a:r>
            <a:endParaRPr lang="en-US" sz="4800" b="1" dirty="0">
              <a:latin typeface="Comic Sans" panose="0300070203030202020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5099069" y="7387216"/>
            <a:ext cx="2647950" cy="2514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  <a:endParaRPr lang="en-US" sz="9600" dirty="0"/>
          </a:p>
        </p:txBody>
      </p:sp>
      <p:sp>
        <p:nvSpPr>
          <p:cNvPr id="25" name="Oval 24"/>
          <p:cNvSpPr/>
          <p:nvPr/>
        </p:nvSpPr>
        <p:spPr>
          <a:xfrm>
            <a:off x="15099069" y="7387216"/>
            <a:ext cx="2647950" cy="2514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  <a:endParaRPr lang="en-US" sz="9600" dirty="0"/>
          </a:p>
        </p:txBody>
      </p:sp>
      <p:sp>
        <p:nvSpPr>
          <p:cNvPr id="26" name="Oval 25"/>
          <p:cNvSpPr/>
          <p:nvPr/>
        </p:nvSpPr>
        <p:spPr>
          <a:xfrm>
            <a:off x="15099069" y="7387216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  <a:endParaRPr lang="en-US" sz="9600" dirty="0"/>
          </a:p>
        </p:txBody>
      </p:sp>
      <p:sp>
        <p:nvSpPr>
          <p:cNvPr id="27" name="Oval 26"/>
          <p:cNvSpPr/>
          <p:nvPr/>
        </p:nvSpPr>
        <p:spPr>
          <a:xfrm>
            <a:off x="15099069" y="7387216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  <a:endParaRPr lang="en-US" sz="9600" dirty="0"/>
          </a:p>
        </p:txBody>
      </p:sp>
      <p:sp>
        <p:nvSpPr>
          <p:cNvPr id="28" name="Oval 27"/>
          <p:cNvSpPr/>
          <p:nvPr/>
        </p:nvSpPr>
        <p:spPr>
          <a:xfrm>
            <a:off x="15099069" y="7387216"/>
            <a:ext cx="2647950" cy="2514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  <a:endParaRPr lang="en-US" sz="9600" dirty="0"/>
          </a:p>
        </p:txBody>
      </p:sp>
      <p:sp>
        <p:nvSpPr>
          <p:cNvPr id="29" name="Oval 28"/>
          <p:cNvSpPr/>
          <p:nvPr/>
        </p:nvSpPr>
        <p:spPr>
          <a:xfrm>
            <a:off x="15099069" y="7387216"/>
            <a:ext cx="2647950" cy="2514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Time’s Up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50805" y="-3134792"/>
            <a:ext cx="19542958" cy="13573472"/>
          </a:xfrm>
          <a:custGeom>
            <a:avLst/>
            <a:gdLst/>
            <a:ahLst/>
            <a:cxnLst/>
            <a:rect l="l" t="t" r="r" b="b"/>
            <a:pathLst>
              <a:path w="19542958" h="13573472">
                <a:moveTo>
                  <a:pt x="0" y="0"/>
                </a:moveTo>
                <a:lnTo>
                  <a:pt x="19542957" y="0"/>
                </a:lnTo>
                <a:lnTo>
                  <a:pt x="19542957" y="13573472"/>
                </a:lnTo>
                <a:lnTo>
                  <a:pt x="0" y="1357347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95069" y="123994"/>
            <a:ext cx="1811677" cy="1809412"/>
          </a:xfrm>
          <a:custGeom>
            <a:avLst/>
            <a:gdLst/>
            <a:ahLst/>
            <a:cxnLst/>
            <a:rect l="l" t="t" r="r" b="b"/>
            <a:pathLst>
              <a:path w="1811677" h="1809412">
                <a:moveTo>
                  <a:pt x="0" y="0"/>
                </a:moveTo>
                <a:lnTo>
                  <a:pt x="1811677" y="0"/>
                </a:lnTo>
                <a:lnTo>
                  <a:pt x="1811677" y="1809412"/>
                </a:lnTo>
                <a:lnTo>
                  <a:pt x="0" y="1809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69253" y="3086100"/>
            <a:ext cx="4418577" cy="4114800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7" y="0"/>
                </a:lnTo>
                <a:lnTo>
                  <a:pt x="44185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0976" y="5143500"/>
            <a:ext cx="4331385" cy="3421794"/>
          </a:xfrm>
          <a:custGeom>
            <a:avLst/>
            <a:gdLst/>
            <a:ahLst/>
            <a:cxnLst/>
            <a:rect l="l" t="t" r="r" b="b"/>
            <a:pathLst>
              <a:path w="4331385" h="3421794">
                <a:moveTo>
                  <a:pt x="0" y="0"/>
                </a:moveTo>
                <a:lnTo>
                  <a:pt x="4331386" y="0"/>
                </a:lnTo>
                <a:lnTo>
                  <a:pt x="4331386" y="3421794"/>
                </a:lnTo>
                <a:lnTo>
                  <a:pt x="0" y="34217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009497" y="2079758"/>
            <a:ext cx="2034343" cy="3404759"/>
          </a:xfrm>
          <a:custGeom>
            <a:avLst/>
            <a:gdLst/>
            <a:ahLst/>
            <a:cxnLst/>
            <a:rect l="l" t="t" r="r" b="b"/>
            <a:pathLst>
              <a:path w="2034343" h="3404759">
                <a:moveTo>
                  <a:pt x="0" y="0"/>
                </a:moveTo>
                <a:lnTo>
                  <a:pt x="2034344" y="0"/>
                </a:lnTo>
                <a:lnTo>
                  <a:pt x="2034344" y="3404758"/>
                </a:lnTo>
                <a:lnTo>
                  <a:pt x="0" y="34047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192362" y="1516709"/>
            <a:ext cx="9968661" cy="8446779"/>
          </a:xfrm>
          <a:custGeom>
            <a:avLst/>
            <a:gdLst/>
            <a:ahLst/>
            <a:cxnLst/>
            <a:rect l="l" t="t" r="r" b="b"/>
            <a:pathLst>
              <a:path w="9968661" h="8446779">
                <a:moveTo>
                  <a:pt x="0" y="0"/>
                </a:moveTo>
                <a:lnTo>
                  <a:pt x="9968661" y="0"/>
                </a:lnTo>
                <a:lnTo>
                  <a:pt x="9968661" y="8446779"/>
                </a:lnTo>
                <a:lnTo>
                  <a:pt x="0" y="84467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"/>
          <p:cNvSpPr/>
          <p:nvPr/>
        </p:nvSpPr>
        <p:spPr>
          <a:xfrm>
            <a:off x="5705095" y="-48831"/>
            <a:ext cx="6539904" cy="2450158"/>
          </a:xfrm>
          <a:custGeom>
            <a:avLst/>
            <a:gdLst/>
            <a:ahLst/>
            <a:cxnLst/>
            <a:rect l="l" t="t" r="r" b="b"/>
            <a:pathLst>
              <a:path w="8205018" h="5620437">
                <a:moveTo>
                  <a:pt x="0" y="0"/>
                </a:moveTo>
                <a:lnTo>
                  <a:pt x="8205018" y="0"/>
                </a:lnTo>
                <a:lnTo>
                  <a:pt x="8205018" y="5620438"/>
                </a:lnTo>
                <a:lnTo>
                  <a:pt x="0" y="56204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059640" y="73041"/>
            <a:ext cx="3049688" cy="1462267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5715000" y="331831"/>
            <a:ext cx="7353300" cy="1116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6600" dirty="0">
                <a:solidFill>
                  <a:srgbClr val="1D1D1B"/>
                </a:solidFill>
                <a:latin typeface="Comic Sans" panose="03000702030302020204"/>
              </a:rPr>
              <a:t>I am a doctor. </a:t>
            </a:r>
            <a:endParaRPr lang="en-US" sz="6600" dirty="0">
              <a:solidFill>
                <a:srgbClr val="1D1D1B"/>
              </a:solidFill>
              <a:latin typeface="Comic Sans" panose="030007020303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50805" y="-190500"/>
            <a:ext cx="19192876" cy="10477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tags/tag1.xml><?xml version="1.0" encoding="utf-8"?>
<p:tagLst xmlns:p="http://schemas.openxmlformats.org/presentationml/2006/main">
  <p:tag name="GENSWF_SLIDE_UID" val="{EE9EC7B2-594A-4306-B29F-5CB2C4F0DA67}:257"/>
</p:tagLst>
</file>

<file path=ppt/tags/tag2.xml><?xml version="1.0" encoding="utf-8"?>
<p:tagLst xmlns:p="http://schemas.openxmlformats.org/presentationml/2006/main">
  <p:tag name="GENSWF_SLIDE_UID" val="{19B5596D-161E-4C94-845E-57BA94ABC6EC}:2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1360</Words>
  <Application>WPS Presentation</Application>
  <PresentationFormat>Custom</PresentationFormat>
  <Paragraphs>175</Paragraphs>
  <Slides>27</Slides>
  <Notes>14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SimSun</vt:lpstr>
      <vt:lpstr>Wingdings</vt:lpstr>
      <vt:lpstr>Arial</vt:lpstr>
      <vt:lpstr>Comic Sans Bold</vt:lpstr>
      <vt:lpstr>Comic Sans</vt:lpstr>
      <vt:lpstr>Comic Sans</vt:lpstr>
      <vt:lpstr>Microsoft YaHei</vt:lpstr>
      <vt:lpstr>Arial Unicode MS</vt:lpstr>
      <vt:lpstr>Calibri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jo</dc:title>
  <dc:creator/>
  <cp:lastModifiedBy>Hạnh Nguyễn</cp:lastModifiedBy>
  <cp:revision>53</cp:revision>
  <dcterms:created xsi:type="dcterms:W3CDTF">2006-08-16T00:00:00Z</dcterms:created>
  <dcterms:modified xsi:type="dcterms:W3CDTF">2026-01-11T15:59:29Z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42E45002A00249D9B6334F26FEE5EEC7_12</vt:lpwstr>
  </property>
  <property fmtid="{D5CDD505-2E9C-101B-9397-08002B2CF9AE}" pid="3" name="KSOProductBuildVer">
    <vt:lpwstr>1033-12.2.0.23196</vt:lpwstr>
  </property>
</Properties>
</file>