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8"/>
  </p:notesMasterIdLst>
  <p:sldIdLst>
    <p:sldId id="352" r:id="rId2"/>
    <p:sldId id="349" r:id="rId3"/>
    <p:sldId id="390" r:id="rId4"/>
    <p:sldId id="391" r:id="rId5"/>
    <p:sldId id="392" r:id="rId6"/>
    <p:sldId id="432" r:id="rId7"/>
    <p:sldId id="378" r:id="rId8"/>
    <p:sldId id="393" r:id="rId9"/>
    <p:sldId id="408" r:id="rId10"/>
    <p:sldId id="394" r:id="rId11"/>
    <p:sldId id="395" r:id="rId12"/>
    <p:sldId id="409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373" r:id="rId24"/>
    <p:sldId id="374" r:id="rId25"/>
    <p:sldId id="377" r:id="rId26"/>
    <p:sldId id="375" r:id="rId27"/>
  </p:sldIdLst>
  <p:sldSz cx="9144000" cy="5143500" type="screen16x9"/>
  <p:notesSz cx="6858000" cy="9144000"/>
  <p:embeddedFontLst>
    <p:embeddedFont>
      <p:font typeface="Bebas Neue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7DD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0" autoAdjust="0"/>
    <p:restoredTop sz="95165" autoAdjust="0"/>
  </p:normalViewPr>
  <p:slideViewPr>
    <p:cSldViewPr snapToGrid="0">
      <p:cViewPr varScale="1">
        <p:scale>
          <a:sx n="102" d="100"/>
          <a:sy n="102" d="100"/>
        </p:scale>
        <p:origin x="653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Football game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T divides the class into 2 groups.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Each group will choose a name and play rock, scissors, paper to decide which group goes first. The two groups will take turns to choose a letter answer the corresponding questions.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If the answer is correct, T will click on the ball to make it move. If not, the chance is given to the other team.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The team bringing the ball to the goal first, or closer to the goal will win.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76014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 clicks on the ball to make it move</a:t>
            </a:r>
          </a:p>
        </p:txBody>
      </p:sp>
    </p:spTree>
    <p:extLst>
      <p:ext uri="{BB962C8B-B14F-4D97-AF65-F5344CB8AC3E}">
        <p14:creationId xmlns:p14="http://schemas.microsoft.com/office/powerpoint/2010/main" val="3740353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effectLst/>
              </a:rPr>
              <a:t>Cowboy game </a:t>
            </a:r>
          </a:p>
          <a:p>
            <a:r>
              <a:rPr lang="en-US" dirty="0">
                <a:effectLst/>
              </a:rPr>
              <a:t>Each turn will have two SS from each team. 2 SS stand, face their backs to each other. Each S will be given a picture. </a:t>
            </a:r>
          </a:p>
          <a:p>
            <a:r>
              <a:rPr lang="en-US" dirty="0">
                <a:effectLst/>
              </a:rPr>
              <a:t>When T counts 1,2,3, the two will turn back and look at the other’s picture and read that word aloud. Who read it correctly and faster will be the winner. –</a:t>
            </a:r>
          </a:p>
          <a:p>
            <a:r>
              <a:rPr lang="en-US" dirty="0">
                <a:effectLst/>
              </a:rPr>
              <a:t>The game will last for 7 rounds</a:t>
            </a:r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8/8/2024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22.png"/><Relationship Id="rId3" Type="http://schemas.microsoft.com/office/2007/relationships/media" Target="../media/media11.wav"/><Relationship Id="rId21" Type="http://schemas.openxmlformats.org/officeDocument/2006/relationships/image" Target="../media/image43.gif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audio" Target="../media/audio1.wav"/><Relationship Id="rId2" Type="http://schemas.openxmlformats.org/officeDocument/2006/relationships/audio" Target="../media/media10.wav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42.gif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openxmlformats.org/officeDocument/2006/relationships/slideLayout" Target="../slideLayouts/slideLayout2.xml"/><Relationship Id="rId23" Type="http://schemas.openxmlformats.org/officeDocument/2006/relationships/audio" Target="../media/audio1.wav"/><Relationship Id="rId10" Type="http://schemas.openxmlformats.org/officeDocument/2006/relationships/audio" Target="../media/media14.wav"/><Relationship Id="rId19" Type="http://schemas.openxmlformats.org/officeDocument/2006/relationships/image" Target="../media/image24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" Type="http://schemas.openxmlformats.org/officeDocument/2006/relationships/notesSlide" Target="../notesSlides/notesSlide12.xml"/><Relationship Id="rId16" Type="http://schemas.openxmlformats.org/officeDocument/2006/relationships/slide" Target="slide20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slide" Target="slide15.xml"/><Relationship Id="rId5" Type="http://schemas.openxmlformats.org/officeDocument/2006/relationships/audio" Target="../media/audio6.wav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4" Type="http://schemas.openxmlformats.org/officeDocument/2006/relationships/audio" Target="../media/audio5.wav"/><Relationship Id="rId9" Type="http://schemas.openxmlformats.org/officeDocument/2006/relationships/image" Target="../media/image51.png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3.png"/><Relationship Id="rId5" Type="http://schemas.openxmlformats.org/officeDocument/2006/relationships/audio" Target="../media/audio7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9.jpeg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3.png"/><Relationship Id="rId5" Type="http://schemas.openxmlformats.org/officeDocument/2006/relationships/audio" Target="../media/audio8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7.wav"/><Relationship Id="rId7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audio" Target="../media/audio9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3.png"/><Relationship Id="rId12" Type="http://schemas.openxmlformats.org/officeDocument/2006/relationships/audio" Target="../media/audio1.wav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2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1.png"/><Relationship Id="rId1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2.png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34.gif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4.png"/><Relationship Id="rId5" Type="http://schemas.microsoft.com/office/2007/relationships/media" Target="../media/media5.wav"/><Relationship Id="rId15" Type="http://schemas.openxmlformats.org/officeDocument/2006/relationships/image" Target="../media/image33.gif"/><Relationship Id="rId10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6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7.wav"/><Relationship Id="rId16" Type="http://schemas.openxmlformats.org/officeDocument/2006/relationships/audio" Target="../media/audio1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24.png"/><Relationship Id="rId5" Type="http://schemas.microsoft.com/office/2007/relationships/media" Target="../media/media9.wav"/><Relationship Id="rId15" Type="http://schemas.openxmlformats.org/officeDocument/2006/relationships/image" Target="../media/image31.png"/><Relationship Id="rId10" Type="http://schemas.openxmlformats.org/officeDocument/2006/relationships/audio" Target="../media/audio2.wav"/><Relationship Id="rId4" Type="http://schemas.openxmlformats.org/officeDocument/2006/relationships/audio" Target="../media/media8.wav"/><Relationship Id="rId9" Type="http://schemas.openxmlformats.org/officeDocument/2006/relationships/audio" Target="../media/audio1.wav"/><Relationship Id="rId1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0.jpeg"/><Relationship Id="rId5" Type="http://schemas.openxmlformats.org/officeDocument/2006/relationships/audio" Target="../media/audio3.wav"/><Relationship Id="rId10" Type="http://schemas.openxmlformats.org/officeDocument/2006/relationships/image" Target="../media/image39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295598" y="2544387"/>
            <a:ext cx="1092481" cy="210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/>
          <a:srcRect l="13904" r="13904"/>
          <a:stretch/>
        </p:blipFill>
        <p:spPr bwMode="auto">
          <a:xfrm>
            <a:off x="4500830" y="2588660"/>
            <a:ext cx="889830" cy="221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43141" y="3385413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03120-5CF3-D545-5D8F-7FB7393F41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115" t="19552" r="26316" b="20383"/>
          <a:stretch/>
        </p:blipFill>
        <p:spPr>
          <a:xfrm>
            <a:off x="-4529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455CC-5A6F-146E-709D-3E03DA14751C}"/>
              </a:ext>
            </a:extLst>
          </p:cNvPr>
          <p:cNvSpPr txBox="1"/>
          <p:nvPr/>
        </p:nvSpPr>
        <p:spPr>
          <a:xfrm>
            <a:off x="301172" y="331496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6. Listen and chant.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49873-0C19-759F-2F22-149FF2DEB625}"/>
              </a:ext>
            </a:extLst>
          </p:cNvPr>
          <p:cNvSpPr txBox="1"/>
          <p:nvPr/>
        </p:nvSpPr>
        <p:spPr>
          <a:xfrm>
            <a:off x="671184" y="1114525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Vet, vet, vet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D7DFF-9ED7-9AF3-9D34-E27EE7AE0636}"/>
              </a:ext>
            </a:extLst>
          </p:cNvPr>
          <p:cNvSpPr txBox="1"/>
          <p:nvPr/>
        </p:nvSpPr>
        <p:spPr>
          <a:xfrm>
            <a:off x="671184" y="1595511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Clinic, clinic, clinic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3751C-BB13-DA44-FAA7-8049F3AFB74B}"/>
              </a:ext>
            </a:extLst>
          </p:cNvPr>
          <p:cNvSpPr txBox="1"/>
          <p:nvPr/>
        </p:nvSpPr>
        <p:spPr>
          <a:xfrm>
            <a:off x="653600" y="2100566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A vet works in a clinic.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D3FCF-5851-28D7-A95E-2A9E1D7FDB8E}"/>
              </a:ext>
            </a:extLst>
          </p:cNvPr>
          <p:cNvSpPr txBox="1"/>
          <p:nvPr/>
        </p:nvSpPr>
        <p:spPr>
          <a:xfrm>
            <a:off x="653600" y="2605621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Chef, chef, chef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AF72F-2B5A-659F-365F-6178FE9681F4}"/>
              </a:ext>
            </a:extLst>
          </p:cNvPr>
          <p:cNvSpPr txBox="1"/>
          <p:nvPr/>
        </p:nvSpPr>
        <p:spPr>
          <a:xfrm>
            <a:off x="671184" y="3111063"/>
            <a:ext cx="437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Restaurant, restaurant, restaurant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9222F9-272D-50CF-814A-C95C0F35A574}"/>
              </a:ext>
            </a:extLst>
          </p:cNvPr>
          <p:cNvSpPr txBox="1"/>
          <p:nvPr/>
        </p:nvSpPr>
        <p:spPr>
          <a:xfrm>
            <a:off x="671184" y="3615318"/>
            <a:ext cx="3688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A chef works in a restaurant.</a:t>
            </a:r>
          </a:p>
        </p:txBody>
      </p:sp>
      <p:pic>
        <p:nvPicPr>
          <p:cNvPr id="2050" name="Picture 2" descr="Pet Vet | jrdoctor">
            <a:extLst>
              <a:ext uri="{FF2B5EF4-FFF2-40B4-BE49-F238E27FC236}">
                <a16:creationId xmlns:a16="http://schemas.microsoft.com/office/drawing/2014/main" id="{AB47D752-9A99-081F-7B54-4E533AC74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1" b="16190"/>
          <a:stretch/>
        </p:blipFill>
        <p:spPr bwMode="auto">
          <a:xfrm>
            <a:off x="6338851" y="1096249"/>
            <a:ext cx="2025708" cy="1398634"/>
          </a:xfrm>
          <a:custGeom>
            <a:avLst/>
            <a:gdLst>
              <a:gd name="connsiteX0" fmla="*/ 0 w 2025708"/>
              <a:gd name="connsiteY0" fmla="*/ 120199 h 1398634"/>
              <a:gd name="connsiteX1" fmla="*/ 120199 w 2025708"/>
              <a:gd name="connsiteY1" fmla="*/ 0 h 1398634"/>
              <a:gd name="connsiteX2" fmla="*/ 733155 w 2025708"/>
              <a:gd name="connsiteY2" fmla="*/ 0 h 1398634"/>
              <a:gd name="connsiteX3" fmla="*/ 1292553 w 2025708"/>
              <a:gd name="connsiteY3" fmla="*/ 0 h 1398634"/>
              <a:gd name="connsiteX4" fmla="*/ 1905509 w 2025708"/>
              <a:gd name="connsiteY4" fmla="*/ 0 h 1398634"/>
              <a:gd name="connsiteX5" fmla="*/ 2025708 w 2025708"/>
              <a:gd name="connsiteY5" fmla="*/ 120199 h 1398634"/>
              <a:gd name="connsiteX6" fmla="*/ 2025708 w 2025708"/>
              <a:gd name="connsiteY6" fmla="*/ 676152 h 1398634"/>
              <a:gd name="connsiteX7" fmla="*/ 2025708 w 2025708"/>
              <a:gd name="connsiteY7" fmla="*/ 1278435 h 1398634"/>
              <a:gd name="connsiteX8" fmla="*/ 1905509 w 2025708"/>
              <a:gd name="connsiteY8" fmla="*/ 1398634 h 1398634"/>
              <a:gd name="connsiteX9" fmla="*/ 1274699 w 2025708"/>
              <a:gd name="connsiteY9" fmla="*/ 1398634 h 1398634"/>
              <a:gd name="connsiteX10" fmla="*/ 661743 w 2025708"/>
              <a:gd name="connsiteY10" fmla="*/ 1398634 h 1398634"/>
              <a:gd name="connsiteX11" fmla="*/ 120199 w 2025708"/>
              <a:gd name="connsiteY11" fmla="*/ 1398634 h 1398634"/>
              <a:gd name="connsiteX12" fmla="*/ 0 w 2025708"/>
              <a:gd name="connsiteY12" fmla="*/ 1278435 h 1398634"/>
              <a:gd name="connsiteX13" fmla="*/ 0 w 2025708"/>
              <a:gd name="connsiteY13" fmla="*/ 699317 h 1398634"/>
              <a:gd name="connsiteX14" fmla="*/ 0 w 2025708"/>
              <a:gd name="connsiteY14" fmla="*/ 120199 h 139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5708" h="1398634" fill="none" extrusionOk="0">
                <a:moveTo>
                  <a:pt x="0" y="120199"/>
                </a:moveTo>
                <a:cubicBezTo>
                  <a:pt x="-4728" y="44177"/>
                  <a:pt x="54089" y="-3710"/>
                  <a:pt x="120199" y="0"/>
                </a:cubicBezTo>
                <a:cubicBezTo>
                  <a:pt x="400379" y="-25751"/>
                  <a:pt x="538656" y="-24282"/>
                  <a:pt x="733155" y="0"/>
                </a:cubicBezTo>
                <a:cubicBezTo>
                  <a:pt x="927654" y="24282"/>
                  <a:pt x="1172091" y="20189"/>
                  <a:pt x="1292553" y="0"/>
                </a:cubicBezTo>
                <a:cubicBezTo>
                  <a:pt x="1413015" y="-20189"/>
                  <a:pt x="1696181" y="13358"/>
                  <a:pt x="1905509" y="0"/>
                </a:cubicBezTo>
                <a:cubicBezTo>
                  <a:pt x="1983218" y="-2396"/>
                  <a:pt x="2026766" y="63862"/>
                  <a:pt x="2025708" y="120199"/>
                </a:cubicBezTo>
                <a:cubicBezTo>
                  <a:pt x="2004409" y="394766"/>
                  <a:pt x="2045060" y="462499"/>
                  <a:pt x="2025708" y="676152"/>
                </a:cubicBezTo>
                <a:cubicBezTo>
                  <a:pt x="2006356" y="889805"/>
                  <a:pt x="2005947" y="1090799"/>
                  <a:pt x="2025708" y="1278435"/>
                </a:cubicBezTo>
                <a:cubicBezTo>
                  <a:pt x="2028055" y="1337600"/>
                  <a:pt x="1981380" y="1408892"/>
                  <a:pt x="1905509" y="1398634"/>
                </a:cubicBezTo>
                <a:cubicBezTo>
                  <a:pt x="1744867" y="1413935"/>
                  <a:pt x="1465816" y="1367183"/>
                  <a:pt x="1274699" y="1398634"/>
                </a:cubicBezTo>
                <a:cubicBezTo>
                  <a:pt x="1083582" y="1430086"/>
                  <a:pt x="798378" y="1404006"/>
                  <a:pt x="661743" y="1398634"/>
                </a:cubicBezTo>
                <a:cubicBezTo>
                  <a:pt x="525108" y="1393262"/>
                  <a:pt x="323712" y="1392046"/>
                  <a:pt x="120199" y="1398634"/>
                </a:cubicBezTo>
                <a:cubicBezTo>
                  <a:pt x="50903" y="1407714"/>
                  <a:pt x="-2583" y="1336686"/>
                  <a:pt x="0" y="1278435"/>
                </a:cubicBezTo>
                <a:cubicBezTo>
                  <a:pt x="-19979" y="1079503"/>
                  <a:pt x="8519" y="957516"/>
                  <a:pt x="0" y="699317"/>
                </a:cubicBezTo>
                <a:cubicBezTo>
                  <a:pt x="-8519" y="441118"/>
                  <a:pt x="22746" y="404519"/>
                  <a:pt x="0" y="120199"/>
                </a:cubicBezTo>
                <a:close/>
              </a:path>
              <a:path w="2025708" h="1398634" stroke="0" extrusionOk="0">
                <a:moveTo>
                  <a:pt x="0" y="120199"/>
                </a:moveTo>
                <a:cubicBezTo>
                  <a:pt x="-3128" y="51886"/>
                  <a:pt x="50265" y="1332"/>
                  <a:pt x="120199" y="0"/>
                </a:cubicBezTo>
                <a:cubicBezTo>
                  <a:pt x="274863" y="-24100"/>
                  <a:pt x="469789" y="-18666"/>
                  <a:pt x="751009" y="0"/>
                </a:cubicBezTo>
                <a:cubicBezTo>
                  <a:pt x="1032229" y="18666"/>
                  <a:pt x="1057751" y="-22192"/>
                  <a:pt x="1328259" y="0"/>
                </a:cubicBezTo>
                <a:cubicBezTo>
                  <a:pt x="1598767" y="22192"/>
                  <a:pt x="1742961" y="22278"/>
                  <a:pt x="1905509" y="0"/>
                </a:cubicBezTo>
                <a:cubicBezTo>
                  <a:pt x="1970328" y="-5039"/>
                  <a:pt x="2026682" y="50212"/>
                  <a:pt x="2025708" y="120199"/>
                </a:cubicBezTo>
                <a:cubicBezTo>
                  <a:pt x="2002795" y="352437"/>
                  <a:pt x="2009116" y="563619"/>
                  <a:pt x="2025708" y="676152"/>
                </a:cubicBezTo>
                <a:cubicBezTo>
                  <a:pt x="2042300" y="788685"/>
                  <a:pt x="2038169" y="1034229"/>
                  <a:pt x="2025708" y="1278435"/>
                </a:cubicBezTo>
                <a:cubicBezTo>
                  <a:pt x="2022132" y="1350734"/>
                  <a:pt x="1963388" y="1388770"/>
                  <a:pt x="1905509" y="1398634"/>
                </a:cubicBezTo>
                <a:cubicBezTo>
                  <a:pt x="1775508" y="1418247"/>
                  <a:pt x="1545684" y="1407016"/>
                  <a:pt x="1346112" y="1398634"/>
                </a:cubicBezTo>
                <a:cubicBezTo>
                  <a:pt x="1146540" y="1390252"/>
                  <a:pt x="992815" y="1418709"/>
                  <a:pt x="751009" y="1398634"/>
                </a:cubicBezTo>
                <a:cubicBezTo>
                  <a:pt x="509203" y="1378559"/>
                  <a:pt x="300610" y="1382030"/>
                  <a:pt x="120199" y="1398634"/>
                </a:cubicBezTo>
                <a:cubicBezTo>
                  <a:pt x="60368" y="1406661"/>
                  <a:pt x="6059" y="1339514"/>
                  <a:pt x="0" y="1278435"/>
                </a:cubicBezTo>
                <a:cubicBezTo>
                  <a:pt x="17782" y="1136857"/>
                  <a:pt x="-28452" y="891760"/>
                  <a:pt x="0" y="699317"/>
                </a:cubicBezTo>
                <a:cubicBezTo>
                  <a:pt x="28452" y="506874"/>
                  <a:pt x="-5997" y="338328"/>
                  <a:pt x="0" y="120199"/>
                </a:cubicBezTo>
                <a:close/>
              </a:path>
            </a:pathLst>
          </a:custGeom>
          <a:solidFill>
            <a:schemeClr val="dk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2" name="Picture 4" descr="Cooking Chef GIF - &quot;Thank you&quot; by Brooke Delage on Dribbble">
            <a:extLst>
              <a:ext uri="{FF2B5EF4-FFF2-40B4-BE49-F238E27FC236}">
                <a16:creationId xmlns:a16="http://schemas.microsoft.com/office/drawing/2014/main" id="{B67AF954-10A9-CB64-6129-D325E60E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51" y="2732790"/>
            <a:ext cx="2025708" cy="1519281"/>
          </a:xfrm>
          <a:custGeom>
            <a:avLst/>
            <a:gdLst>
              <a:gd name="connsiteX0" fmla="*/ 0 w 2025708"/>
              <a:gd name="connsiteY0" fmla="*/ 130567 h 1519281"/>
              <a:gd name="connsiteX1" fmla="*/ 130567 w 2025708"/>
              <a:gd name="connsiteY1" fmla="*/ 0 h 1519281"/>
              <a:gd name="connsiteX2" fmla="*/ 754050 w 2025708"/>
              <a:gd name="connsiteY2" fmla="*/ 0 h 1519281"/>
              <a:gd name="connsiteX3" fmla="*/ 1289304 w 2025708"/>
              <a:gd name="connsiteY3" fmla="*/ 0 h 1519281"/>
              <a:gd name="connsiteX4" fmla="*/ 1895141 w 2025708"/>
              <a:gd name="connsiteY4" fmla="*/ 0 h 1519281"/>
              <a:gd name="connsiteX5" fmla="*/ 2025708 w 2025708"/>
              <a:gd name="connsiteY5" fmla="*/ 130567 h 1519281"/>
              <a:gd name="connsiteX6" fmla="*/ 2025708 w 2025708"/>
              <a:gd name="connsiteY6" fmla="*/ 784803 h 1519281"/>
              <a:gd name="connsiteX7" fmla="*/ 2025708 w 2025708"/>
              <a:gd name="connsiteY7" fmla="*/ 1388714 h 1519281"/>
              <a:gd name="connsiteX8" fmla="*/ 1895141 w 2025708"/>
              <a:gd name="connsiteY8" fmla="*/ 1519281 h 1519281"/>
              <a:gd name="connsiteX9" fmla="*/ 1324595 w 2025708"/>
              <a:gd name="connsiteY9" fmla="*/ 1519281 h 1519281"/>
              <a:gd name="connsiteX10" fmla="*/ 771696 w 2025708"/>
              <a:gd name="connsiteY10" fmla="*/ 1519281 h 1519281"/>
              <a:gd name="connsiteX11" fmla="*/ 130567 w 2025708"/>
              <a:gd name="connsiteY11" fmla="*/ 1519281 h 1519281"/>
              <a:gd name="connsiteX12" fmla="*/ 0 w 2025708"/>
              <a:gd name="connsiteY12" fmla="*/ 1388714 h 1519281"/>
              <a:gd name="connsiteX13" fmla="*/ 0 w 2025708"/>
              <a:gd name="connsiteY13" fmla="*/ 759641 h 1519281"/>
              <a:gd name="connsiteX14" fmla="*/ 0 w 2025708"/>
              <a:gd name="connsiteY14" fmla="*/ 130567 h 151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5708" h="1519281" fill="none" extrusionOk="0">
                <a:moveTo>
                  <a:pt x="0" y="130567"/>
                </a:moveTo>
                <a:cubicBezTo>
                  <a:pt x="11499" y="52889"/>
                  <a:pt x="46928" y="-7333"/>
                  <a:pt x="130567" y="0"/>
                </a:cubicBezTo>
                <a:cubicBezTo>
                  <a:pt x="305741" y="-5293"/>
                  <a:pt x="517877" y="-17895"/>
                  <a:pt x="754050" y="0"/>
                </a:cubicBezTo>
                <a:cubicBezTo>
                  <a:pt x="990223" y="17895"/>
                  <a:pt x="1164599" y="1387"/>
                  <a:pt x="1289304" y="0"/>
                </a:cubicBezTo>
                <a:cubicBezTo>
                  <a:pt x="1414009" y="-1387"/>
                  <a:pt x="1659436" y="8748"/>
                  <a:pt x="1895141" y="0"/>
                </a:cubicBezTo>
                <a:cubicBezTo>
                  <a:pt x="1974864" y="-8175"/>
                  <a:pt x="2023962" y="57938"/>
                  <a:pt x="2025708" y="130567"/>
                </a:cubicBezTo>
                <a:cubicBezTo>
                  <a:pt x="2004782" y="412674"/>
                  <a:pt x="2017618" y="499399"/>
                  <a:pt x="2025708" y="784803"/>
                </a:cubicBezTo>
                <a:cubicBezTo>
                  <a:pt x="2033798" y="1070207"/>
                  <a:pt x="2055362" y="1224245"/>
                  <a:pt x="2025708" y="1388714"/>
                </a:cubicBezTo>
                <a:cubicBezTo>
                  <a:pt x="2038263" y="1454339"/>
                  <a:pt x="1961809" y="1535247"/>
                  <a:pt x="1895141" y="1519281"/>
                </a:cubicBezTo>
                <a:cubicBezTo>
                  <a:pt x="1663561" y="1510779"/>
                  <a:pt x="1452103" y="1546994"/>
                  <a:pt x="1324595" y="1519281"/>
                </a:cubicBezTo>
                <a:cubicBezTo>
                  <a:pt x="1197087" y="1491568"/>
                  <a:pt x="939582" y="1521419"/>
                  <a:pt x="771696" y="1519281"/>
                </a:cubicBezTo>
                <a:cubicBezTo>
                  <a:pt x="603810" y="1517143"/>
                  <a:pt x="273963" y="1499350"/>
                  <a:pt x="130567" y="1519281"/>
                </a:cubicBezTo>
                <a:cubicBezTo>
                  <a:pt x="64412" y="1533300"/>
                  <a:pt x="8364" y="1455756"/>
                  <a:pt x="0" y="1388714"/>
                </a:cubicBezTo>
                <a:cubicBezTo>
                  <a:pt x="8663" y="1142410"/>
                  <a:pt x="-19056" y="918832"/>
                  <a:pt x="0" y="759641"/>
                </a:cubicBezTo>
                <a:cubicBezTo>
                  <a:pt x="19056" y="600450"/>
                  <a:pt x="31009" y="283626"/>
                  <a:pt x="0" y="130567"/>
                </a:cubicBezTo>
                <a:close/>
              </a:path>
              <a:path w="2025708" h="1519281" stroke="0" extrusionOk="0">
                <a:moveTo>
                  <a:pt x="0" y="130567"/>
                </a:moveTo>
                <a:cubicBezTo>
                  <a:pt x="2288" y="65294"/>
                  <a:pt x="63539" y="-6115"/>
                  <a:pt x="130567" y="0"/>
                </a:cubicBezTo>
                <a:cubicBezTo>
                  <a:pt x="266689" y="-21440"/>
                  <a:pt x="535713" y="18194"/>
                  <a:pt x="754050" y="0"/>
                </a:cubicBezTo>
                <a:cubicBezTo>
                  <a:pt x="972387" y="-18194"/>
                  <a:pt x="1096564" y="24757"/>
                  <a:pt x="1324595" y="0"/>
                </a:cubicBezTo>
                <a:cubicBezTo>
                  <a:pt x="1552627" y="-24757"/>
                  <a:pt x="1738487" y="15598"/>
                  <a:pt x="1895141" y="0"/>
                </a:cubicBezTo>
                <a:cubicBezTo>
                  <a:pt x="1950941" y="-646"/>
                  <a:pt x="2022527" y="69023"/>
                  <a:pt x="2025708" y="130567"/>
                </a:cubicBezTo>
                <a:cubicBezTo>
                  <a:pt x="2034898" y="409528"/>
                  <a:pt x="2009009" y="447602"/>
                  <a:pt x="2025708" y="721896"/>
                </a:cubicBezTo>
                <a:cubicBezTo>
                  <a:pt x="2042407" y="996190"/>
                  <a:pt x="2010794" y="1219697"/>
                  <a:pt x="2025708" y="1388714"/>
                </a:cubicBezTo>
                <a:cubicBezTo>
                  <a:pt x="2026262" y="1454249"/>
                  <a:pt x="1979248" y="1511478"/>
                  <a:pt x="1895141" y="1519281"/>
                </a:cubicBezTo>
                <a:cubicBezTo>
                  <a:pt x="1695260" y="1527860"/>
                  <a:pt x="1527327" y="1547099"/>
                  <a:pt x="1324595" y="1519281"/>
                </a:cubicBezTo>
                <a:cubicBezTo>
                  <a:pt x="1121863" y="1491463"/>
                  <a:pt x="992507" y="1504943"/>
                  <a:pt x="754050" y="1519281"/>
                </a:cubicBezTo>
                <a:cubicBezTo>
                  <a:pt x="515594" y="1533619"/>
                  <a:pt x="395042" y="1494923"/>
                  <a:pt x="130567" y="1519281"/>
                </a:cubicBezTo>
                <a:cubicBezTo>
                  <a:pt x="49029" y="1520044"/>
                  <a:pt x="2991" y="1478208"/>
                  <a:pt x="0" y="1388714"/>
                </a:cubicBezTo>
                <a:cubicBezTo>
                  <a:pt x="23915" y="1227467"/>
                  <a:pt x="23554" y="931168"/>
                  <a:pt x="0" y="784803"/>
                </a:cubicBezTo>
                <a:cubicBezTo>
                  <a:pt x="-23554" y="638438"/>
                  <a:pt x="869" y="287877"/>
                  <a:pt x="0" y="130567"/>
                </a:cubicBezTo>
                <a:close/>
              </a:path>
            </a:pathLst>
          </a:custGeom>
          <a:solidFill>
            <a:schemeClr val="dk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track 7.7.wav">
            <a:hlinkClick r:id="" action="ppaction://media"/>
            <a:extLst>
              <a:ext uri="{FF2B5EF4-FFF2-40B4-BE49-F238E27FC236}">
                <a16:creationId xmlns:a16="http://schemas.microsoft.com/office/drawing/2014/main" id="{297489FF-F986-700A-EE25-E0587F75B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82566" y="265751"/>
            <a:ext cx="499996" cy="499996"/>
          </a:xfrm>
          <a:prstGeom prst="rect">
            <a:avLst/>
          </a:prstGeom>
        </p:spPr>
      </p:pic>
      <p:pic>
        <p:nvPicPr>
          <p:cNvPr id="20" name="7.7.1.wav">
            <a:hlinkClick r:id="" action="ppaction://media"/>
            <a:extLst>
              <a:ext uri="{FF2B5EF4-FFF2-40B4-BE49-F238E27FC236}">
                <a16:creationId xmlns:a16="http://schemas.microsoft.com/office/drawing/2014/main" id="{CF7CE5A0-68BA-0661-41FE-0C0D41BA8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99583" y="1052548"/>
            <a:ext cx="499996" cy="499996"/>
          </a:xfrm>
          <a:prstGeom prst="rect">
            <a:avLst/>
          </a:prstGeom>
        </p:spPr>
      </p:pic>
      <p:pic>
        <p:nvPicPr>
          <p:cNvPr id="23" name="7.7.2.wav">
            <a:hlinkClick r:id="" action="ppaction://media"/>
            <a:extLst>
              <a:ext uri="{FF2B5EF4-FFF2-40B4-BE49-F238E27FC236}">
                <a16:creationId xmlns:a16="http://schemas.microsoft.com/office/drawing/2014/main" id="{862247E5-D78B-4D84-E2B9-6CF41288F1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48351" y="1535669"/>
            <a:ext cx="499996" cy="499996"/>
          </a:xfrm>
          <a:prstGeom prst="rect">
            <a:avLst/>
          </a:prstGeom>
        </p:spPr>
      </p:pic>
      <p:pic>
        <p:nvPicPr>
          <p:cNvPr id="24" name="7.7.3.wav">
            <a:hlinkClick r:id="" action="ppaction://media"/>
            <a:extLst>
              <a:ext uri="{FF2B5EF4-FFF2-40B4-BE49-F238E27FC236}">
                <a16:creationId xmlns:a16="http://schemas.microsoft.com/office/drawing/2014/main" id="{6D7F9E2B-9131-02F2-D4DD-17F5B8B843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67139" y="2046170"/>
            <a:ext cx="499996" cy="499996"/>
          </a:xfrm>
          <a:prstGeom prst="rect">
            <a:avLst/>
          </a:prstGeom>
        </p:spPr>
      </p:pic>
      <p:pic>
        <p:nvPicPr>
          <p:cNvPr id="25" name="7.7.4.wav">
            <a:hlinkClick r:id="" action="ppaction://media"/>
            <a:extLst>
              <a:ext uri="{FF2B5EF4-FFF2-40B4-BE49-F238E27FC236}">
                <a16:creationId xmlns:a16="http://schemas.microsoft.com/office/drawing/2014/main" id="{A854327F-911F-0BC8-9057-37827D434C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11300" y="2555678"/>
            <a:ext cx="499996" cy="499996"/>
          </a:xfrm>
          <a:prstGeom prst="rect">
            <a:avLst/>
          </a:prstGeom>
        </p:spPr>
      </p:pic>
      <p:pic>
        <p:nvPicPr>
          <p:cNvPr id="26" name="7.7.5.wav">
            <a:hlinkClick r:id="" action="ppaction://media"/>
            <a:extLst>
              <a:ext uri="{FF2B5EF4-FFF2-40B4-BE49-F238E27FC236}">
                <a16:creationId xmlns:a16="http://schemas.microsoft.com/office/drawing/2014/main" id="{D789E6D0-84C5-76D9-9AC1-E035F3F19FB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41291" y="3042902"/>
            <a:ext cx="499996" cy="499996"/>
          </a:xfrm>
          <a:prstGeom prst="rect">
            <a:avLst/>
          </a:prstGeom>
        </p:spPr>
      </p:pic>
      <p:pic>
        <p:nvPicPr>
          <p:cNvPr id="27" name="7.7.6.wav">
            <a:hlinkClick r:id="" action="ppaction://media"/>
            <a:extLst>
              <a:ext uri="{FF2B5EF4-FFF2-40B4-BE49-F238E27FC236}">
                <a16:creationId xmlns:a16="http://schemas.microsoft.com/office/drawing/2014/main" id="{DB6E04B3-BC0F-55E0-7874-6AD3E8B27E4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60014" y="3565375"/>
            <a:ext cx="499996" cy="4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7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D9206-0B43-56D4-37C9-AE81A36DE6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8624" y="2217807"/>
            <a:ext cx="4286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3DCA9-2A9F-953E-4590-E6FC0C69BE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323305-EAC8-E771-64C5-F0E500562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8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5277"/>
            <a:ext cx="9144001" cy="23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2119" y="1802449"/>
            <a:ext cx="5323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Football game</a:t>
            </a:r>
          </a:p>
        </p:txBody>
      </p:sp>
      <p:pic>
        <p:nvPicPr>
          <p:cNvPr id="3" name="Sports Stadium Crowd Cheering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4.44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8947" y="-203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234" y="93040"/>
            <a:ext cx="4434479" cy="44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27611"/>
            <a:ext cx="9138168" cy="47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643"/>
            <a:ext cx="9142856" cy="47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white and black football ball&#10;&#10;Description automatically generated with medium confidence">
            <a:extLst>
              <a:ext uri="{FF2B5EF4-FFF2-40B4-BE49-F238E27FC236}">
                <a16:creationId xmlns:a16="http://schemas.microsoft.com/office/drawing/2014/main" id="{F216C2CF-0A0C-4DE7-A003-B5C6256DC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05" y="3243262"/>
            <a:ext cx="480050" cy="480050"/>
          </a:xfrm>
          <a:prstGeom prst="rect">
            <a:avLst/>
          </a:prstGeom>
        </p:spPr>
      </p:pic>
      <p:pic>
        <p:nvPicPr>
          <p:cNvPr id="7" name="Picture 6" descr="A white and black football ball&#10;&#10;Description automatically generated with medium confidence">
            <a:extLst>
              <a:ext uri="{FF2B5EF4-FFF2-40B4-BE49-F238E27FC236}">
                <a16:creationId xmlns:a16="http://schemas.microsoft.com/office/drawing/2014/main" id="{8B13B164-70D5-4F1C-8CCE-034F2F054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43" y="3243262"/>
            <a:ext cx="480050" cy="480050"/>
          </a:xfrm>
          <a:prstGeom prst="rect">
            <a:avLst/>
          </a:prstGeom>
        </p:spPr>
      </p:pic>
      <p:pic>
        <p:nvPicPr>
          <p:cNvPr id="14" name="Picture 13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0C0148AB-77DD-46F1-8E1A-DB676CD09E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48" y="174010"/>
            <a:ext cx="774584" cy="774584"/>
          </a:xfrm>
          <a:prstGeom prst="rect">
            <a:avLst/>
          </a:prstGeom>
        </p:spPr>
      </p:pic>
      <p:sp>
        <p:nvSpPr>
          <p:cNvPr id="4" name="TextBox 3">
            <a:hlinkClick r:id="rId10" action="ppaction://hlinksldjump"/>
            <a:extLst>
              <a:ext uri="{FF2B5EF4-FFF2-40B4-BE49-F238E27FC236}">
                <a16:creationId xmlns:a16="http://schemas.microsoft.com/office/drawing/2014/main" id="{D860CC6A-B37E-49E9-9E68-97D0FF6834A5}"/>
              </a:ext>
            </a:extLst>
          </p:cNvPr>
          <p:cNvSpPr txBox="1"/>
          <p:nvPr/>
        </p:nvSpPr>
        <p:spPr>
          <a:xfrm>
            <a:off x="3622230" y="229702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A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1FDCC034-54A5-4289-85A6-52698E5DC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68" y="174010"/>
            <a:ext cx="774584" cy="774584"/>
          </a:xfrm>
          <a:prstGeom prst="rect">
            <a:avLst/>
          </a:prstGeom>
        </p:spPr>
      </p:pic>
      <p:sp>
        <p:nvSpPr>
          <p:cNvPr id="25" name="TextBox 24">
            <a:hlinkClick r:id="rId11" action="ppaction://hlinksldjump"/>
            <a:extLst>
              <a:ext uri="{FF2B5EF4-FFF2-40B4-BE49-F238E27FC236}">
                <a16:creationId xmlns:a16="http://schemas.microsoft.com/office/drawing/2014/main" id="{0DB30273-E38B-4593-9D37-37A18B4BE282}"/>
              </a:ext>
            </a:extLst>
          </p:cNvPr>
          <p:cNvSpPr txBox="1"/>
          <p:nvPr/>
        </p:nvSpPr>
        <p:spPr>
          <a:xfrm>
            <a:off x="4954581" y="244961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B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28F5891B-6850-4FB1-82E4-698B60766C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08" y="668161"/>
            <a:ext cx="774584" cy="774584"/>
          </a:xfrm>
          <a:prstGeom prst="rect">
            <a:avLst/>
          </a:prstGeom>
        </p:spPr>
      </p:pic>
      <p:sp>
        <p:nvSpPr>
          <p:cNvPr id="26" name="TextBox 25">
            <a:hlinkClick r:id="rId12" action="ppaction://hlinksldjump"/>
            <a:extLst>
              <a:ext uri="{FF2B5EF4-FFF2-40B4-BE49-F238E27FC236}">
                <a16:creationId xmlns:a16="http://schemas.microsoft.com/office/drawing/2014/main" id="{44F39302-182A-4FA2-9A9D-8284DD9436AD}"/>
              </a:ext>
            </a:extLst>
          </p:cNvPr>
          <p:cNvSpPr txBox="1"/>
          <p:nvPr/>
        </p:nvSpPr>
        <p:spPr>
          <a:xfrm>
            <a:off x="4261575" y="744699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C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2FB21A06-194E-489A-871D-E02CE2321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0" y="1234450"/>
            <a:ext cx="774584" cy="774584"/>
          </a:xfrm>
          <a:prstGeom prst="rect">
            <a:avLst/>
          </a:prstGeom>
        </p:spPr>
      </p:pic>
      <p:sp>
        <p:nvSpPr>
          <p:cNvPr id="27" name="TextBox 26">
            <a:hlinkClick r:id="rId13" action="ppaction://hlinksldjump"/>
            <a:extLst>
              <a:ext uri="{FF2B5EF4-FFF2-40B4-BE49-F238E27FC236}">
                <a16:creationId xmlns:a16="http://schemas.microsoft.com/office/drawing/2014/main" id="{E5787690-6D3E-4EE1-9F34-C74CF083DACE}"/>
              </a:ext>
            </a:extLst>
          </p:cNvPr>
          <p:cNvSpPr txBox="1"/>
          <p:nvPr/>
        </p:nvSpPr>
        <p:spPr>
          <a:xfrm>
            <a:off x="3655373" y="1303753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D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DEF537CE-50E1-459F-AFC6-F21BDF298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0" y="1234450"/>
            <a:ext cx="774584" cy="774584"/>
          </a:xfrm>
          <a:prstGeom prst="rect">
            <a:avLst/>
          </a:prstGeom>
        </p:spPr>
      </p:pic>
      <p:sp>
        <p:nvSpPr>
          <p:cNvPr id="28" name="TextBox 27">
            <a:hlinkClick r:id="rId14" action="ppaction://hlinksldjump"/>
            <a:extLst>
              <a:ext uri="{FF2B5EF4-FFF2-40B4-BE49-F238E27FC236}">
                <a16:creationId xmlns:a16="http://schemas.microsoft.com/office/drawing/2014/main" id="{EAF2F413-0913-4772-9CC9-8AA88802879A}"/>
              </a:ext>
            </a:extLst>
          </p:cNvPr>
          <p:cNvSpPr txBox="1"/>
          <p:nvPr/>
        </p:nvSpPr>
        <p:spPr>
          <a:xfrm>
            <a:off x="4941269" y="1310567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E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534CC313-BB9C-49AA-BC5F-20C25E501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00" y="1831598"/>
            <a:ext cx="774584" cy="774584"/>
          </a:xfrm>
          <a:prstGeom prst="rect">
            <a:avLst/>
          </a:prstGeom>
        </p:spPr>
      </p:pic>
      <p:sp>
        <p:nvSpPr>
          <p:cNvPr id="29" name="TextBox 28">
            <a:hlinkClick r:id="rId15" action="ppaction://hlinksldjump"/>
            <a:extLst>
              <a:ext uri="{FF2B5EF4-FFF2-40B4-BE49-F238E27FC236}">
                <a16:creationId xmlns:a16="http://schemas.microsoft.com/office/drawing/2014/main" id="{69100736-A10B-4711-AE61-DB89F11DD1DC}"/>
              </a:ext>
            </a:extLst>
          </p:cNvPr>
          <p:cNvSpPr txBox="1"/>
          <p:nvPr/>
        </p:nvSpPr>
        <p:spPr>
          <a:xfrm>
            <a:off x="4300962" y="1894878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F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0A614BBE-00B9-4C9C-95F0-8FFFFBC2E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0" y="2361818"/>
            <a:ext cx="774584" cy="774584"/>
          </a:xfrm>
          <a:prstGeom prst="rect">
            <a:avLst/>
          </a:prstGeom>
        </p:spPr>
      </p:pic>
      <p:sp>
        <p:nvSpPr>
          <p:cNvPr id="30" name="TextBox 29">
            <a:hlinkClick r:id="rId16" action="ppaction://hlinksldjump"/>
            <a:extLst>
              <a:ext uri="{FF2B5EF4-FFF2-40B4-BE49-F238E27FC236}">
                <a16:creationId xmlns:a16="http://schemas.microsoft.com/office/drawing/2014/main" id="{D683379C-24D7-4F46-BB0E-75E0738D03E6}"/>
              </a:ext>
            </a:extLst>
          </p:cNvPr>
          <p:cNvSpPr txBox="1"/>
          <p:nvPr/>
        </p:nvSpPr>
        <p:spPr>
          <a:xfrm>
            <a:off x="3635547" y="2437486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G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5A120280-20D3-40F6-9663-EC8FE44DF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59" y="2361818"/>
            <a:ext cx="774584" cy="774584"/>
          </a:xfrm>
          <a:prstGeom prst="rect">
            <a:avLst/>
          </a:prstGeom>
        </p:spPr>
      </p:pic>
      <p:sp>
        <p:nvSpPr>
          <p:cNvPr id="31" name="TextBox 30">
            <a:hlinkClick r:id="rId17" action="ppaction://hlinksldjump"/>
            <a:extLst>
              <a:ext uri="{FF2B5EF4-FFF2-40B4-BE49-F238E27FC236}">
                <a16:creationId xmlns:a16="http://schemas.microsoft.com/office/drawing/2014/main" id="{A9757838-9C89-4AFE-9552-0B2B79FBADED}"/>
              </a:ext>
            </a:extLst>
          </p:cNvPr>
          <p:cNvSpPr txBox="1"/>
          <p:nvPr/>
        </p:nvSpPr>
        <p:spPr>
          <a:xfrm>
            <a:off x="4967196" y="2437485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H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8FE7235C-262E-471E-AE89-97ADFFDBE7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00" y="2855969"/>
            <a:ext cx="774584" cy="774584"/>
          </a:xfrm>
          <a:prstGeom prst="rect">
            <a:avLst/>
          </a:prstGeom>
        </p:spPr>
      </p:pic>
      <p:sp>
        <p:nvSpPr>
          <p:cNvPr id="32" name="TextBox 31">
            <a:hlinkClick r:id="rId18" action="ppaction://hlinksldjump"/>
            <a:extLst>
              <a:ext uri="{FF2B5EF4-FFF2-40B4-BE49-F238E27FC236}">
                <a16:creationId xmlns:a16="http://schemas.microsoft.com/office/drawing/2014/main" id="{BF4B12C8-91BD-41E7-9B11-57A1C2A9DDFE}"/>
              </a:ext>
            </a:extLst>
          </p:cNvPr>
          <p:cNvSpPr txBox="1"/>
          <p:nvPr/>
        </p:nvSpPr>
        <p:spPr>
          <a:xfrm>
            <a:off x="4302468" y="2933265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I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4EB9C0-B8B3-F66C-DC2C-7145A7588F2D}"/>
              </a:ext>
            </a:extLst>
          </p:cNvPr>
          <p:cNvSpPr/>
          <p:nvPr/>
        </p:nvSpPr>
        <p:spPr>
          <a:xfrm>
            <a:off x="3566548" y="3417086"/>
            <a:ext cx="744676" cy="755533"/>
          </a:xfrm>
          <a:prstGeom prst="ellipse">
            <a:avLst/>
          </a:prstGeom>
          <a:solidFill>
            <a:srgbClr val="1987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397EB3-6F56-ECC4-2D2F-8F06D030B457}"/>
              </a:ext>
            </a:extLst>
          </p:cNvPr>
          <p:cNvSpPr/>
          <p:nvPr/>
        </p:nvSpPr>
        <p:spPr>
          <a:xfrm>
            <a:off x="4226410" y="3892825"/>
            <a:ext cx="744676" cy="755533"/>
          </a:xfrm>
          <a:prstGeom prst="ellipse">
            <a:avLst/>
          </a:prstGeom>
          <a:solidFill>
            <a:srgbClr val="1987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1855E8-6C26-EDB6-1E0C-75AD89D5CD30}"/>
              </a:ext>
            </a:extLst>
          </p:cNvPr>
          <p:cNvSpPr/>
          <p:nvPr/>
        </p:nvSpPr>
        <p:spPr>
          <a:xfrm>
            <a:off x="4886272" y="3428373"/>
            <a:ext cx="744676" cy="755533"/>
          </a:xfrm>
          <a:prstGeom prst="ellipse">
            <a:avLst/>
          </a:prstGeom>
          <a:solidFill>
            <a:srgbClr val="1987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hlinkClick r:id="rId19" action="ppaction://hlinksldjump"/>
            <a:extLst>
              <a:ext uri="{FF2B5EF4-FFF2-40B4-BE49-F238E27FC236}">
                <a16:creationId xmlns:a16="http://schemas.microsoft.com/office/drawing/2014/main" id="{A440F72A-C76D-E058-3AAA-25BC8B8D85F7}"/>
              </a:ext>
            </a:extLst>
          </p:cNvPr>
          <p:cNvSpPr txBox="1"/>
          <p:nvPr/>
        </p:nvSpPr>
        <p:spPr>
          <a:xfrm>
            <a:off x="3478766" y="4043687"/>
            <a:ext cx="2012089" cy="646331"/>
          </a:xfrm>
          <a:custGeom>
            <a:avLst/>
            <a:gdLst>
              <a:gd name="connsiteX0" fmla="*/ 0 w 2012089"/>
              <a:gd name="connsiteY0" fmla="*/ 0 h 646331"/>
              <a:gd name="connsiteX1" fmla="*/ 482901 w 2012089"/>
              <a:gd name="connsiteY1" fmla="*/ 0 h 646331"/>
              <a:gd name="connsiteX2" fmla="*/ 985924 w 2012089"/>
              <a:gd name="connsiteY2" fmla="*/ 0 h 646331"/>
              <a:gd name="connsiteX3" fmla="*/ 1509067 w 2012089"/>
              <a:gd name="connsiteY3" fmla="*/ 0 h 646331"/>
              <a:gd name="connsiteX4" fmla="*/ 2012089 w 2012089"/>
              <a:gd name="connsiteY4" fmla="*/ 0 h 646331"/>
              <a:gd name="connsiteX5" fmla="*/ 2012089 w 2012089"/>
              <a:gd name="connsiteY5" fmla="*/ 329629 h 646331"/>
              <a:gd name="connsiteX6" fmla="*/ 2012089 w 2012089"/>
              <a:gd name="connsiteY6" fmla="*/ 646331 h 646331"/>
              <a:gd name="connsiteX7" fmla="*/ 1468825 w 2012089"/>
              <a:gd name="connsiteY7" fmla="*/ 646331 h 646331"/>
              <a:gd name="connsiteX8" fmla="*/ 925561 w 2012089"/>
              <a:gd name="connsiteY8" fmla="*/ 646331 h 646331"/>
              <a:gd name="connsiteX9" fmla="*/ 0 w 2012089"/>
              <a:gd name="connsiteY9" fmla="*/ 646331 h 646331"/>
              <a:gd name="connsiteX10" fmla="*/ 0 w 2012089"/>
              <a:gd name="connsiteY10" fmla="*/ 329629 h 646331"/>
              <a:gd name="connsiteX11" fmla="*/ 0 w 2012089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2089" h="646331" fill="none" extrusionOk="0">
                <a:moveTo>
                  <a:pt x="0" y="0"/>
                </a:moveTo>
                <a:cubicBezTo>
                  <a:pt x="97551" y="-45240"/>
                  <a:pt x="250629" y="48870"/>
                  <a:pt x="482901" y="0"/>
                </a:cubicBezTo>
                <a:cubicBezTo>
                  <a:pt x="715173" y="-48870"/>
                  <a:pt x="802956" y="14013"/>
                  <a:pt x="985924" y="0"/>
                </a:cubicBezTo>
                <a:cubicBezTo>
                  <a:pt x="1168892" y="-14013"/>
                  <a:pt x="1268588" y="47055"/>
                  <a:pt x="1509067" y="0"/>
                </a:cubicBezTo>
                <a:cubicBezTo>
                  <a:pt x="1749546" y="-47055"/>
                  <a:pt x="1896517" y="12716"/>
                  <a:pt x="2012089" y="0"/>
                </a:cubicBezTo>
                <a:cubicBezTo>
                  <a:pt x="2043528" y="138098"/>
                  <a:pt x="1996512" y="172318"/>
                  <a:pt x="2012089" y="329629"/>
                </a:cubicBezTo>
                <a:cubicBezTo>
                  <a:pt x="2027666" y="486940"/>
                  <a:pt x="1976900" y="518547"/>
                  <a:pt x="2012089" y="646331"/>
                </a:cubicBezTo>
                <a:cubicBezTo>
                  <a:pt x="1861139" y="687013"/>
                  <a:pt x="1735321" y="604999"/>
                  <a:pt x="1468825" y="646331"/>
                </a:cubicBezTo>
                <a:cubicBezTo>
                  <a:pt x="1202329" y="687663"/>
                  <a:pt x="1124306" y="623249"/>
                  <a:pt x="925561" y="646331"/>
                </a:cubicBezTo>
                <a:cubicBezTo>
                  <a:pt x="726816" y="669413"/>
                  <a:pt x="283943" y="598582"/>
                  <a:pt x="0" y="646331"/>
                </a:cubicBezTo>
                <a:cubicBezTo>
                  <a:pt x="-33952" y="494166"/>
                  <a:pt x="19450" y="412375"/>
                  <a:pt x="0" y="329629"/>
                </a:cubicBezTo>
                <a:cubicBezTo>
                  <a:pt x="-19450" y="246883"/>
                  <a:pt x="11518" y="109323"/>
                  <a:pt x="0" y="0"/>
                </a:cubicBezTo>
                <a:close/>
              </a:path>
              <a:path w="2012089" h="646331" stroke="0" extrusionOk="0">
                <a:moveTo>
                  <a:pt x="0" y="0"/>
                </a:moveTo>
                <a:cubicBezTo>
                  <a:pt x="213590" y="-24784"/>
                  <a:pt x="375042" y="43076"/>
                  <a:pt x="482901" y="0"/>
                </a:cubicBezTo>
                <a:cubicBezTo>
                  <a:pt x="590760" y="-43076"/>
                  <a:pt x="713477" y="19855"/>
                  <a:pt x="925561" y="0"/>
                </a:cubicBezTo>
                <a:cubicBezTo>
                  <a:pt x="1137645" y="-19855"/>
                  <a:pt x="1202555" y="38493"/>
                  <a:pt x="1468825" y="0"/>
                </a:cubicBezTo>
                <a:cubicBezTo>
                  <a:pt x="1735095" y="-38493"/>
                  <a:pt x="1893856" y="63569"/>
                  <a:pt x="2012089" y="0"/>
                </a:cubicBezTo>
                <a:cubicBezTo>
                  <a:pt x="2020772" y="66160"/>
                  <a:pt x="1987377" y="249942"/>
                  <a:pt x="2012089" y="316702"/>
                </a:cubicBezTo>
                <a:cubicBezTo>
                  <a:pt x="2036801" y="383462"/>
                  <a:pt x="1990248" y="564609"/>
                  <a:pt x="2012089" y="646331"/>
                </a:cubicBezTo>
                <a:cubicBezTo>
                  <a:pt x="1803260" y="658886"/>
                  <a:pt x="1756524" y="590869"/>
                  <a:pt x="1509067" y="646331"/>
                </a:cubicBezTo>
                <a:cubicBezTo>
                  <a:pt x="1261610" y="701793"/>
                  <a:pt x="1132212" y="628195"/>
                  <a:pt x="965803" y="646331"/>
                </a:cubicBezTo>
                <a:cubicBezTo>
                  <a:pt x="799394" y="664467"/>
                  <a:pt x="734361" y="629678"/>
                  <a:pt x="523143" y="646331"/>
                </a:cubicBezTo>
                <a:cubicBezTo>
                  <a:pt x="311925" y="662984"/>
                  <a:pt x="166992" y="592707"/>
                  <a:pt x="0" y="646331"/>
                </a:cubicBezTo>
                <a:cubicBezTo>
                  <a:pt x="-5824" y="570951"/>
                  <a:pt x="1433" y="401953"/>
                  <a:pt x="0" y="323166"/>
                </a:cubicBezTo>
                <a:cubicBezTo>
                  <a:pt x="-1433" y="244380"/>
                  <a:pt x="23279" y="115607"/>
                  <a:pt x="0" y="0"/>
                </a:cubicBezTo>
                <a:close/>
              </a:path>
            </a:pathLst>
          </a:custGeom>
          <a:solidFill>
            <a:schemeClr val="accent2">
              <a:alpha val="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2"/>
                </a:solidFill>
                <a:latin typeface="Comic Sans MS" panose="030F0902030302020204" pitchFamily="66" charset="0"/>
              </a:rPr>
              <a:t>FINISH</a:t>
            </a:r>
          </a:p>
        </p:txBody>
      </p:sp>
      <p:pic>
        <p:nvPicPr>
          <p:cNvPr id="8" name="Picture 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CB45CE73-EC51-41BF-9D71-2463747742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-23468"/>
            <a:ext cx="9142857" cy="5142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3337CA-BAEB-406A-B758-B2E8BB5D7352}"/>
              </a:ext>
            </a:extLst>
          </p:cNvPr>
          <p:cNvSpPr/>
          <p:nvPr/>
        </p:nvSpPr>
        <p:spPr>
          <a:xfrm>
            <a:off x="436477" y="1055453"/>
            <a:ext cx="8199782" cy="20011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12500" dirty="0"/>
              <a:t>GOAL!!!!</a:t>
            </a:r>
            <a:endParaRPr lang="ko-KR" altLang="en-US" sz="12500" dirty="0"/>
          </a:p>
        </p:txBody>
      </p:sp>
      <p:pic>
        <p:nvPicPr>
          <p:cNvPr id="48" name="Picture 4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C8F2F50B-C02F-4F59-829E-0B3F5CFB3B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" y="-26968"/>
            <a:ext cx="9142857" cy="514285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6576A9A-0C78-4769-A422-A9488AA5724C}"/>
              </a:ext>
            </a:extLst>
          </p:cNvPr>
          <p:cNvSpPr/>
          <p:nvPr/>
        </p:nvSpPr>
        <p:spPr>
          <a:xfrm>
            <a:off x="384919" y="1057660"/>
            <a:ext cx="8199782" cy="20011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12500" dirty="0"/>
              <a:t>GOAL!!!!</a:t>
            </a:r>
            <a:endParaRPr lang="ko-KR" altLang="en-US" sz="12500" dirty="0"/>
          </a:p>
        </p:txBody>
      </p:sp>
    </p:spTree>
    <p:extLst>
      <p:ext uri="{BB962C8B-B14F-4D97-AF65-F5344CB8AC3E}">
        <p14:creationId xmlns:p14="http://schemas.microsoft.com/office/powerpoint/2010/main" val="714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8958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58 -0.06875 L -0.12318 -0.17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18 -0.17708 L 0.12136 -0.27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27037 L -0.0556 -0.4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-0.40231 L 0.00287 -0.49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4956 L -0.00612 -0.7543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8646 -0.131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0.13171 L -0.12317 -0.177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17 -0.17708 L 0.12136 -0.270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27037 L 0.0961 -0.410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1 -0.41041 L -0.09062 -0.517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-0.51713 L -0.00612 -0.7543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0" grpId="0" animBg="1"/>
      <p:bldP spid="10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Go Hom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25ABB89-89FE-480D-AD1D-143358509F89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190889-B25C-4316-A537-0574FF599E35}"/>
              </a:ext>
            </a:extLst>
          </p:cNvPr>
          <p:cNvSpPr/>
          <p:nvPr/>
        </p:nvSpPr>
        <p:spPr>
          <a:xfrm>
            <a:off x="1712941" y="181648"/>
            <a:ext cx="5718118" cy="824709"/>
          </a:xfrm>
          <a:custGeom>
            <a:avLst/>
            <a:gdLst>
              <a:gd name="connsiteX0" fmla="*/ 0 w 5718118"/>
              <a:gd name="connsiteY0" fmla="*/ 137454 h 824709"/>
              <a:gd name="connsiteX1" fmla="*/ 137454 w 5718118"/>
              <a:gd name="connsiteY1" fmla="*/ 0 h 824709"/>
              <a:gd name="connsiteX2" fmla="*/ 5580664 w 5718118"/>
              <a:gd name="connsiteY2" fmla="*/ 0 h 824709"/>
              <a:gd name="connsiteX3" fmla="*/ 5718118 w 5718118"/>
              <a:gd name="connsiteY3" fmla="*/ 137454 h 824709"/>
              <a:gd name="connsiteX4" fmla="*/ 5718118 w 5718118"/>
              <a:gd name="connsiteY4" fmla="*/ 687255 h 824709"/>
              <a:gd name="connsiteX5" fmla="*/ 5580664 w 5718118"/>
              <a:gd name="connsiteY5" fmla="*/ 824709 h 824709"/>
              <a:gd name="connsiteX6" fmla="*/ 137454 w 5718118"/>
              <a:gd name="connsiteY6" fmla="*/ 824709 h 824709"/>
              <a:gd name="connsiteX7" fmla="*/ 0 w 5718118"/>
              <a:gd name="connsiteY7" fmla="*/ 687255 h 824709"/>
              <a:gd name="connsiteX8" fmla="*/ 0 w 5718118"/>
              <a:gd name="connsiteY8" fmla="*/ 137454 h 82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8118" h="824709" fill="none" extrusionOk="0">
                <a:moveTo>
                  <a:pt x="0" y="137454"/>
                </a:moveTo>
                <a:cubicBezTo>
                  <a:pt x="2139" y="52513"/>
                  <a:pt x="57535" y="9033"/>
                  <a:pt x="137454" y="0"/>
                </a:cubicBezTo>
                <a:cubicBezTo>
                  <a:pt x="734073" y="119634"/>
                  <a:pt x="4071669" y="-101051"/>
                  <a:pt x="5580664" y="0"/>
                </a:cubicBezTo>
                <a:cubicBezTo>
                  <a:pt x="5644241" y="-303"/>
                  <a:pt x="5722566" y="65995"/>
                  <a:pt x="5718118" y="137454"/>
                </a:cubicBezTo>
                <a:cubicBezTo>
                  <a:pt x="5766646" y="355013"/>
                  <a:pt x="5698785" y="490416"/>
                  <a:pt x="5718118" y="687255"/>
                </a:cubicBezTo>
                <a:cubicBezTo>
                  <a:pt x="5705580" y="762659"/>
                  <a:pt x="5657943" y="825300"/>
                  <a:pt x="5580664" y="824709"/>
                </a:cubicBezTo>
                <a:cubicBezTo>
                  <a:pt x="4582738" y="678340"/>
                  <a:pt x="848867" y="908250"/>
                  <a:pt x="137454" y="824709"/>
                </a:cubicBezTo>
                <a:cubicBezTo>
                  <a:pt x="64026" y="829584"/>
                  <a:pt x="7636" y="753175"/>
                  <a:pt x="0" y="687255"/>
                </a:cubicBezTo>
                <a:cubicBezTo>
                  <a:pt x="27062" y="593004"/>
                  <a:pt x="9419" y="315776"/>
                  <a:pt x="0" y="137454"/>
                </a:cubicBezTo>
                <a:close/>
              </a:path>
              <a:path w="5718118" h="824709" stroke="0" extrusionOk="0">
                <a:moveTo>
                  <a:pt x="0" y="137454"/>
                </a:moveTo>
                <a:cubicBezTo>
                  <a:pt x="-4344" y="63510"/>
                  <a:pt x="73162" y="9014"/>
                  <a:pt x="137454" y="0"/>
                </a:cubicBezTo>
                <a:cubicBezTo>
                  <a:pt x="813669" y="98157"/>
                  <a:pt x="4596849" y="119980"/>
                  <a:pt x="5580664" y="0"/>
                </a:cubicBezTo>
                <a:cubicBezTo>
                  <a:pt x="5658565" y="13994"/>
                  <a:pt x="5719844" y="59682"/>
                  <a:pt x="5718118" y="137454"/>
                </a:cubicBezTo>
                <a:cubicBezTo>
                  <a:pt x="5685632" y="312267"/>
                  <a:pt x="5694965" y="566069"/>
                  <a:pt x="5718118" y="687255"/>
                </a:cubicBezTo>
                <a:cubicBezTo>
                  <a:pt x="5716281" y="765179"/>
                  <a:pt x="5654617" y="812209"/>
                  <a:pt x="5580664" y="824709"/>
                </a:cubicBezTo>
                <a:cubicBezTo>
                  <a:pt x="4882737" y="952265"/>
                  <a:pt x="1546425" y="929144"/>
                  <a:pt x="137454" y="824709"/>
                </a:cubicBezTo>
                <a:cubicBezTo>
                  <a:pt x="63030" y="821434"/>
                  <a:pt x="8479" y="772773"/>
                  <a:pt x="0" y="687255"/>
                </a:cubicBezTo>
                <a:cubicBezTo>
                  <a:pt x="407" y="425096"/>
                  <a:pt x="-26736" y="372917"/>
                  <a:pt x="0" y="137454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322569613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600" dirty="0">
                <a:solidFill>
                  <a:schemeClr val="tx1"/>
                </a:solidFill>
                <a:latin typeface="Comic Sans MS" pitchFamily="66" charset="0"/>
              </a:rPr>
              <a:t>Where does he work?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2D015D-0004-4BF5-96D8-0E9389D10A39}"/>
              </a:ext>
            </a:extLst>
          </p:cNvPr>
          <p:cNvSpPr/>
          <p:nvPr/>
        </p:nvSpPr>
        <p:spPr>
          <a:xfrm>
            <a:off x="842683" y="4124480"/>
            <a:ext cx="6858239" cy="824710"/>
          </a:xfrm>
          <a:custGeom>
            <a:avLst/>
            <a:gdLst>
              <a:gd name="connsiteX0" fmla="*/ 0 w 6858239"/>
              <a:gd name="connsiteY0" fmla="*/ 137454 h 824710"/>
              <a:gd name="connsiteX1" fmla="*/ 137454 w 6858239"/>
              <a:gd name="connsiteY1" fmla="*/ 0 h 824710"/>
              <a:gd name="connsiteX2" fmla="*/ 801772 w 6858239"/>
              <a:gd name="connsiteY2" fmla="*/ 0 h 824710"/>
              <a:gd name="connsiteX3" fmla="*/ 1202757 w 6858239"/>
              <a:gd name="connsiteY3" fmla="*/ 0 h 824710"/>
              <a:gd name="connsiteX4" fmla="*/ 1669575 w 6858239"/>
              <a:gd name="connsiteY4" fmla="*/ 0 h 824710"/>
              <a:gd name="connsiteX5" fmla="*/ 2333893 w 6858239"/>
              <a:gd name="connsiteY5" fmla="*/ 0 h 824710"/>
              <a:gd name="connsiteX6" fmla="*/ 2800711 w 6858239"/>
              <a:gd name="connsiteY6" fmla="*/ 0 h 824710"/>
              <a:gd name="connsiteX7" fmla="*/ 3201695 w 6858239"/>
              <a:gd name="connsiteY7" fmla="*/ 0 h 824710"/>
              <a:gd name="connsiteX8" fmla="*/ 3668513 w 6858239"/>
              <a:gd name="connsiteY8" fmla="*/ 0 h 824710"/>
              <a:gd name="connsiteX9" fmla="*/ 4201165 w 6858239"/>
              <a:gd name="connsiteY9" fmla="*/ 0 h 824710"/>
              <a:gd name="connsiteX10" fmla="*/ 4799649 w 6858239"/>
              <a:gd name="connsiteY10" fmla="*/ 0 h 824710"/>
              <a:gd name="connsiteX11" fmla="*/ 5266467 w 6858239"/>
              <a:gd name="connsiteY11" fmla="*/ 0 h 824710"/>
              <a:gd name="connsiteX12" fmla="*/ 5996619 w 6858239"/>
              <a:gd name="connsiteY12" fmla="*/ 0 h 824710"/>
              <a:gd name="connsiteX13" fmla="*/ 6720785 w 6858239"/>
              <a:gd name="connsiteY13" fmla="*/ 0 h 824710"/>
              <a:gd name="connsiteX14" fmla="*/ 6858239 w 6858239"/>
              <a:gd name="connsiteY14" fmla="*/ 137454 h 824710"/>
              <a:gd name="connsiteX15" fmla="*/ 6858239 w 6858239"/>
              <a:gd name="connsiteY15" fmla="*/ 687256 h 824710"/>
              <a:gd name="connsiteX16" fmla="*/ 6720785 w 6858239"/>
              <a:gd name="connsiteY16" fmla="*/ 824710 h 824710"/>
              <a:gd name="connsiteX17" fmla="*/ 6188134 w 6858239"/>
              <a:gd name="connsiteY17" fmla="*/ 824710 h 824710"/>
              <a:gd name="connsiteX18" fmla="*/ 5787149 w 6858239"/>
              <a:gd name="connsiteY18" fmla="*/ 824710 h 824710"/>
              <a:gd name="connsiteX19" fmla="*/ 5056998 w 6858239"/>
              <a:gd name="connsiteY19" fmla="*/ 824710 h 824710"/>
              <a:gd name="connsiteX20" fmla="*/ 4458513 w 6858239"/>
              <a:gd name="connsiteY20" fmla="*/ 824710 h 824710"/>
              <a:gd name="connsiteX21" fmla="*/ 3728362 w 6858239"/>
              <a:gd name="connsiteY21" fmla="*/ 824710 h 824710"/>
              <a:gd name="connsiteX22" fmla="*/ 3195710 w 6858239"/>
              <a:gd name="connsiteY22" fmla="*/ 824710 h 824710"/>
              <a:gd name="connsiteX23" fmla="*/ 2728892 w 6858239"/>
              <a:gd name="connsiteY23" fmla="*/ 824710 h 824710"/>
              <a:gd name="connsiteX24" fmla="*/ 2130408 w 6858239"/>
              <a:gd name="connsiteY24" fmla="*/ 824710 h 824710"/>
              <a:gd name="connsiteX25" fmla="*/ 1466090 w 6858239"/>
              <a:gd name="connsiteY25" fmla="*/ 824710 h 824710"/>
              <a:gd name="connsiteX26" fmla="*/ 735939 w 6858239"/>
              <a:gd name="connsiteY26" fmla="*/ 824710 h 824710"/>
              <a:gd name="connsiteX27" fmla="*/ 137454 w 6858239"/>
              <a:gd name="connsiteY27" fmla="*/ 824710 h 824710"/>
              <a:gd name="connsiteX28" fmla="*/ 0 w 6858239"/>
              <a:gd name="connsiteY28" fmla="*/ 687256 h 824710"/>
              <a:gd name="connsiteX29" fmla="*/ 0 w 6858239"/>
              <a:gd name="connsiteY29" fmla="*/ 137454 h 82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8239" h="824710" fill="none" extrusionOk="0">
                <a:moveTo>
                  <a:pt x="0" y="137454"/>
                </a:moveTo>
                <a:cubicBezTo>
                  <a:pt x="-13551" y="75257"/>
                  <a:pt x="56874" y="9986"/>
                  <a:pt x="137454" y="0"/>
                </a:cubicBezTo>
                <a:cubicBezTo>
                  <a:pt x="285959" y="-19345"/>
                  <a:pt x="661553" y="54238"/>
                  <a:pt x="801772" y="0"/>
                </a:cubicBezTo>
                <a:cubicBezTo>
                  <a:pt x="941991" y="-54238"/>
                  <a:pt x="1111008" y="6610"/>
                  <a:pt x="1202757" y="0"/>
                </a:cubicBezTo>
                <a:cubicBezTo>
                  <a:pt x="1294507" y="-6610"/>
                  <a:pt x="1509298" y="6056"/>
                  <a:pt x="1669575" y="0"/>
                </a:cubicBezTo>
                <a:cubicBezTo>
                  <a:pt x="1829852" y="-6056"/>
                  <a:pt x="2027710" y="23822"/>
                  <a:pt x="2333893" y="0"/>
                </a:cubicBezTo>
                <a:cubicBezTo>
                  <a:pt x="2640076" y="-23822"/>
                  <a:pt x="2570680" y="21439"/>
                  <a:pt x="2800711" y="0"/>
                </a:cubicBezTo>
                <a:cubicBezTo>
                  <a:pt x="3030742" y="-21439"/>
                  <a:pt x="3040322" y="29895"/>
                  <a:pt x="3201695" y="0"/>
                </a:cubicBezTo>
                <a:cubicBezTo>
                  <a:pt x="3363068" y="-29895"/>
                  <a:pt x="3473609" y="28531"/>
                  <a:pt x="3668513" y="0"/>
                </a:cubicBezTo>
                <a:cubicBezTo>
                  <a:pt x="3863417" y="-28531"/>
                  <a:pt x="3942564" y="227"/>
                  <a:pt x="4201165" y="0"/>
                </a:cubicBezTo>
                <a:cubicBezTo>
                  <a:pt x="4459766" y="-227"/>
                  <a:pt x="4601127" y="64239"/>
                  <a:pt x="4799649" y="0"/>
                </a:cubicBezTo>
                <a:cubicBezTo>
                  <a:pt x="4998171" y="-64239"/>
                  <a:pt x="5160971" y="16867"/>
                  <a:pt x="5266467" y="0"/>
                </a:cubicBezTo>
                <a:cubicBezTo>
                  <a:pt x="5371963" y="-16867"/>
                  <a:pt x="5719664" y="78287"/>
                  <a:pt x="5996619" y="0"/>
                </a:cubicBezTo>
                <a:cubicBezTo>
                  <a:pt x="6273574" y="-78287"/>
                  <a:pt x="6493624" y="27034"/>
                  <a:pt x="6720785" y="0"/>
                </a:cubicBezTo>
                <a:cubicBezTo>
                  <a:pt x="6801814" y="17957"/>
                  <a:pt x="6864535" y="64191"/>
                  <a:pt x="6858239" y="137454"/>
                </a:cubicBezTo>
                <a:cubicBezTo>
                  <a:pt x="6874191" y="263127"/>
                  <a:pt x="6795791" y="543033"/>
                  <a:pt x="6858239" y="687256"/>
                </a:cubicBezTo>
                <a:cubicBezTo>
                  <a:pt x="6870902" y="765341"/>
                  <a:pt x="6784343" y="829231"/>
                  <a:pt x="6720785" y="824710"/>
                </a:cubicBezTo>
                <a:cubicBezTo>
                  <a:pt x="6537526" y="848048"/>
                  <a:pt x="6334580" y="781823"/>
                  <a:pt x="6188134" y="824710"/>
                </a:cubicBezTo>
                <a:cubicBezTo>
                  <a:pt x="6041688" y="867597"/>
                  <a:pt x="5895892" y="783381"/>
                  <a:pt x="5787149" y="824710"/>
                </a:cubicBezTo>
                <a:cubicBezTo>
                  <a:pt x="5678407" y="866039"/>
                  <a:pt x="5226513" y="793777"/>
                  <a:pt x="5056998" y="824710"/>
                </a:cubicBezTo>
                <a:cubicBezTo>
                  <a:pt x="4887483" y="855643"/>
                  <a:pt x="4731471" y="761226"/>
                  <a:pt x="4458513" y="824710"/>
                </a:cubicBezTo>
                <a:cubicBezTo>
                  <a:pt x="4185555" y="888194"/>
                  <a:pt x="3982318" y="777354"/>
                  <a:pt x="3728362" y="824710"/>
                </a:cubicBezTo>
                <a:cubicBezTo>
                  <a:pt x="3474406" y="872066"/>
                  <a:pt x="3344055" y="807832"/>
                  <a:pt x="3195710" y="824710"/>
                </a:cubicBezTo>
                <a:cubicBezTo>
                  <a:pt x="3047365" y="841588"/>
                  <a:pt x="2885151" y="769430"/>
                  <a:pt x="2728892" y="824710"/>
                </a:cubicBezTo>
                <a:cubicBezTo>
                  <a:pt x="2572633" y="879990"/>
                  <a:pt x="2308515" y="801313"/>
                  <a:pt x="2130408" y="824710"/>
                </a:cubicBezTo>
                <a:cubicBezTo>
                  <a:pt x="1952301" y="848107"/>
                  <a:pt x="1609581" y="786060"/>
                  <a:pt x="1466090" y="824710"/>
                </a:cubicBezTo>
                <a:cubicBezTo>
                  <a:pt x="1322599" y="863360"/>
                  <a:pt x="1076605" y="784277"/>
                  <a:pt x="735939" y="824710"/>
                </a:cubicBezTo>
                <a:cubicBezTo>
                  <a:pt x="395273" y="865143"/>
                  <a:pt x="408740" y="763676"/>
                  <a:pt x="137454" y="824710"/>
                </a:cubicBezTo>
                <a:cubicBezTo>
                  <a:pt x="66659" y="834665"/>
                  <a:pt x="6203" y="761424"/>
                  <a:pt x="0" y="687256"/>
                </a:cubicBezTo>
                <a:cubicBezTo>
                  <a:pt x="-14187" y="477145"/>
                  <a:pt x="11858" y="317822"/>
                  <a:pt x="0" y="137454"/>
                </a:cubicBezTo>
                <a:close/>
              </a:path>
              <a:path w="6858239" h="824710" stroke="0" extrusionOk="0">
                <a:moveTo>
                  <a:pt x="0" y="137454"/>
                </a:moveTo>
                <a:cubicBezTo>
                  <a:pt x="-15451" y="52009"/>
                  <a:pt x="44847" y="6265"/>
                  <a:pt x="137454" y="0"/>
                </a:cubicBezTo>
                <a:cubicBezTo>
                  <a:pt x="428582" y="-1617"/>
                  <a:pt x="699363" y="41824"/>
                  <a:pt x="867605" y="0"/>
                </a:cubicBezTo>
                <a:cubicBezTo>
                  <a:pt x="1035847" y="-41824"/>
                  <a:pt x="1215585" y="34885"/>
                  <a:pt x="1400257" y="0"/>
                </a:cubicBezTo>
                <a:cubicBezTo>
                  <a:pt x="1584929" y="-34885"/>
                  <a:pt x="1679953" y="40754"/>
                  <a:pt x="1867075" y="0"/>
                </a:cubicBezTo>
                <a:cubicBezTo>
                  <a:pt x="2054197" y="-40754"/>
                  <a:pt x="2371996" y="17458"/>
                  <a:pt x="2531393" y="0"/>
                </a:cubicBezTo>
                <a:cubicBezTo>
                  <a:pt x="2690790" y="-17458"/>
                  <a:pt x="2884694" y="40803"/>
                  <a:pt x="3064044" y="0"/>
                </a:cubicBezTo>
                <a:cubicBezTo>
                  <a:pt x="3243394" y="-40803"/>
                  <a:pt x="3530538" y="40618"/>
                  <a:pt x="3794195" y="0"/>
                </a:cubicBezTo>
                <a:cubicBezTo>
                  <a:pt x="4057852" y="-40618"/>
                  <a:pt x="4053493" y="23616"/>
                  <a:pt x="4261013" y="0"/>
                </a:cubicBezTo>
                <a:cubicBezTo>
                  <a:pt x="4468533" y="-23616"/>
                  <a:pt x="4768306" y="71076"/>
                  <a:pt x="4991164" y="0"/>
                </a:cubicBezTo>
                <a:cubicBezTo>
                  <a:pt x="5214022" y="-71076"/>
                  <a:pt x="5275396" y="10072"/>
                  <a:pt x="5392149" y="0"/>
                </a:cubicBezTo>
                <a:cubicBezTo>
                  <a:pt x="5508903" y="-10072"/>
                  <a:pt x="5726435" y="64362"/>
                  <a:pt x="5990634" y="0"/>
                </a:cubicBezTo>
                <a:cubicBezTo>
                  <a:pt x="6254834" y="-64362"/>
                  <a:pt x="6430534" y="69139"/>
                  <a:pt x="6720785" y="0"/>
                </a:cubicBezTo>
                <a:cubicBezTo>
                  <a:pt x="6802428" y="-5661"/>
                  <a:pt x="6871396" y="53056"/>
                  <a:pt x="6858239" y="137454"/>
                </a:cubicBezTo>
                <a:cubicBezTo>
                  <a:pt x="6883711" y="271579"/>
                  <a:pt x="6807339" y="521484"/>
                  <a:pt x="6858239" y="687256"/>
                </a:cubicBezTo>
                <a:cubicBezTo>
                  <a:pt x="6838646" y="766387"/>
                  <a:pt x="6785326" y="816863"/>
                  <a:pt x="6720785" y="824710"/>
                </a:cubicBezTo>
                <a:cubicBezTo>
                  <a:pt x="6581960" y="886516"/>
                  <a:pt x="6264074" y="755071"/>
                  <a:pt x="6056467" y="824710"/>
                </a:cubicBezTo>
                <a:cubicBezTo>
                  <a:pt x="5848860" y="894349"/>
                  <a:pt x="5689776" y="817598"/>
                  <a:pt x="5457982" y="824710"/>
                </a:cubicBezTo>
                <a:cubicBezTo>
                  <a:pt x="5226189" y="831822"/>
                  <a:pt x="5217030" y="824581"/>
                  <a:pt x="5056998" y="824710"/>
                </a:cubicBezTo>
                <a:cubicBezTo>
                  <a:pt x="4896966" y="824839"/>
                  <a:pt x="4711430" y="785671"/>
                  <a:pt x="4590180" y="824710"/>
                </a:cubicBezTo>
                <a:cubicBezTo>
                  <a:pt x="4468930" y="863749"/>
                  <a:pt x="4087025" y="799895"/>
                  <a:pt x="3860028" y="824710"/>
                </a:cubicBezTo>
                <a:cubicBezTo>
                  <a:pt x="3633031" y="849525"/>
                  <a:pt x="3546528" y="780401"/>
                  <a:pt x="3261544" y="824710"/>
                </a:cubicBezTo>
                <a:cubicBezTo>
                  <a:pt x="2976560" y="869019"/>
                  <a:pt x="2924774" y="775740"/>
                  <a:pt x="2794726" y="824710"/>
                </a:cubicBezTo>
                <a:cubicBezTo>
                  <a:pt x="2664678" y="873680"/>
                  <a:pt x="2484700" y="806375"/>
                  <a:pt x="2196241" y="824710"/>
                </a:cubicBezTo>
                <a:cubicBezTo>
                  <a:pt x="1907782" y="843045"/>
                  <a:pt x="1927321" y="824051"/>
                  <a:pt x="1795256" y="824710"/>
                </a:cubicBezTo>
                <a:cubicBezTo>
                  <a:pt x="1663191" y="825369"/>
                  <a:pt x="1499909" y="821008"/>
                  <a:pt x="1394272" y="824710"/>
                </a:cubicBezTo>
                <a:cubicBezTo>
                  <a:pt x="1288635" y="828412"/>
                  <a:pt x="984610" y="819555"/>
                  <a:pt x="795787" y="824710"/>
                </a:cubicBezTo>
                <a:cubicBezTo>
                  <a:pt x="606965" y="829865"/>
                  <a:pt x="340699" y="747220"/>
                  <a:pt x="137454" y="824710"/>
                </a:cubicBezTo>
                <a:cubicBezTo>
                  <a:pt x="60518" y="803495"/>
                  <a:pt x="9876" y="769392"/>
                  <a:pt x="0" y="687256"/>
                </a:cubicBezTo>
                <a:cubicBezTo>
                  <a:pt x="-43745" y="483681"/>
                  <a:pt x="11850" y="383170"/>
                  <a:pt x="0" y="13745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400" dirty="0">
                <a:solidFill>
                  <a:schemeClr val="tx1"/>
                </a:solidFill>
                <a:latin typeface="Comic Sans MS" pitchFamily="66" charset="0"/>
              </a:rPr>
              <a:t>He works in a hospital.</a:t>
            </a:r>
            <a:endParaRPr lang="ko-KR" altLang="en-US" sz="4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4" name="Picture 2" descr="Healthcare Workers: Why They Come to Work Sick">
            <a:extLst>
              <a:ext uri="{FF2B5EF4-FFF2-40B4-BE49-F238E27FC236}">
                <a16:creationId xmlns:a16="http://schemas.microsoft.com/office/drawing/2014/main" id="{0AC96090-EE4E-BACF-3AC4-9FE7EF34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99" y="1163309"/>
            <a:ext cx="4987002" cy="2804218"/>
          </a:xfrm>
          <a:custGeom>
            <a:avLst/>
            <a:gdLst>
              <a:gd name="connsiteX0" fmla="*/ 0 w 4987002"/>
              <a:gd name="connsiteY0" fmla="*/ 240994 h 2804218"/>
              <a:gd name="connsiteX1" fmla="*/ 240994 w 4987002"/>
              <a:gd name="connsiteY1" fmla="*/ 0 h 2804218"/>
              <a:gd name="connsiteX2" fmla="*/ 804121 w 4987002"/>
              <a:gd name="connsiteY2" fmla="*/ 0 h 2804218"/>
              <a:gd name="connsiteX3" fmla="*/ 1277147 w 4987002"/>
              <a:gd name="connsiteY3" fmla="*/ 0 h 2804218"/>
              <a:gd name="connsiteX4" fmla="*/ 1705124 w 4987002"/>
              <a:gd name="connsiteY4" fmla="*/ 0 h 2804218"/>
              <a:gd name="connsiteX5" fmla="*/ 2178150 w 4987002"/>
              <a:gd name="connsiteY5" fmla="*/ 0 h 2804218"/>
              <a:gd name="connsiteX6" fmla="*/ 2786327 w 4987002"/>
              <a:gd name="connsiteY6" fmla="*/ 0 h 2804218"/>
              <a:gd name="connsiteX7" fmla="*/ 3259353 w 4987002"/>
              <a:gd name="connsiteY7" fmla="*/ 0 h 2804218"/>
              <a:gd name="connsiteX8" fmla="*/ 3687330 w 4987002"/>
              <a:gd name="connsiteY8" fmla="*/ 0 h 2804218"/>
              <a:gd name="connsiteX9" fmla="*/ 4160356 w 4987002"/>
              <a:gd name="connsiteY9" fmla="*/ 0 h 2804218"/>
              <a:gd name="connsiteX10" fmla="*/ 4746008 w 4987002"/>
              <a:gd name="connsiteY10" fmla="*/ 0 h 2804218"/>
              <a:gd name="connsiteX11" fmla="*/ 4987002 w 4987002"/>
              <a:gd name="connsiteY11" fmla="*/ 240994 h 2804218"/>
              <a:gd name="connsiteX12" fmla="*/ 4987002 w 4987002"/>
              <a:gd name="connsiteY12" fmla="*/ 751885 h 2804218"/>
              <a:gd name="connsiteX13" fmla="*/ 4987002 w 4987002"/>
              <a:gd name="connsiteY13" fmla="*/ 1332442 h 2804218"/>
              <a:gd name="connsiteX14" fmla="*/ 4987002 w 4987002"/>
              <a:gd name="connsiteY14" fmla="*/ 1959444 h 2804218"/>
              <a:gd name="connsiteX15" fmla="*/ 4987002 w 4987002"/>
              <a:gd name="connsiteY15" fmla="*/ 2563224 h 2804218"/>
              <a:gd name="connsiteX16" fmla="*/ 4746008 w 4987002"/>
              <a:gd name="connsiteY16" fmla="*/ 2804218 h 2804218"/>
              <a:gd name="connsiteX17" fmla="*/ 4227931 w 4987002"/>
              <a:gd name="connsiteY17" fmla="*/ 2804218 h 2804218"/>
              <a:gd name="connsiteX18" fmla="*/ 3664805 w 4987002"/>
              <a:gd name="connsiteY18" fmla="*/ 2804218 h 2804218"/>
              <a:gd name="connsiteX19" fmla="*/ 3236828 w 4987002"/>
              <a:gd name="connsiteY19" fmla="*/ 2804218 h 2804218"/>
              <a:gd name="connsiteX20" fmla="*/ 2583601 w 4987002"/>
              <a:gd name="connsiteY20" fmla="*/ 2804218 h 2804218"/>
              <a:gd name="connsiteX21" fmla="*/ 2020475 w 4987002"/>
              <a:gd name="connsiteY21" fmla="*/ 2804218 h 2804218"/>
              <a:gd name="connsiteX22" fmla="*/ 1367248 w 4987002"/>
              <a:gd name="connsiteY22" fmla="*/ 2804218 h 2804218"/>
              <a:gd name="connsiteX23" fmla="*/ 849171 w 4987002"/>
              <a:gd name="connsiteY23" fmla="*/ 2804218 h 2804218"/>
              <a:gd name="connsiteX24" fmla="*/ 240994 w 4987002"/>
              <a:gd name="connsiteY24" fmla="*/ 2804218 h 2804218"/>
              <a:gd name="connsiteX25" fmla="*/ 0 w 4987002"/>
              <a:gd name="connsiteY25" fmla="*/ 2563224 h 2804218"/>
              <a:gd name="connsiteX26" fmla="*/ 0 w 4987002"/>
              <a:gd name="connsiteY26" fmla="*/ 1982667 h 2804218"/>
              <a:gd name="connsiteX27" fmla="*/ 0 w 4987002"/>
              <a:gd name="connsiteY27" fmla="*/ 1378887 h 2804218"/>
              <a:gd name="connsiteX28" fmla="*/ 0 w 4987002"/>
              <a:gd name="connsiteY28" fmla="*/ 751885 h 2804218"/>
              <a:gd name="connsiteX29" fmla="*/ 0 w 4987002"/>
              <a:gd name="connsiteY29" fmla="*/ 240994 h 280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87002" h="2804218" fill="none" extrusionOk="0">
                <a:moveTo>
                  <a:pt x="0" y="240994"/>
                </a:moveTo>
                <a:cubicBezTo>
                  <a:pt x="-7150" y="130189"/>
                  <a:pt x="98298" y="-30229"/>
                  <a:pt x="240994" y="0"/>
                </a:cubicBezTo>
                <a:cubicBezTo>
                  <a:pt x="450047" y="-15349"/>
                  <a:pt x="603622" y="62147"/>
                  <a:pt x="804121" y="0"/>
                </a:cubicBezTo>
                <a:cubicBezTo>
                  <a:pt x="1004620" y="-62147"/>
                  <a:pt x="1046013" y="27355"/>
                  <a:pt x="1277147" y="0"/>
                </a:cubicBezTo>
                <a:cubicBezTo>
                  <a:pt x="1508281" y="-27355"/>
                  <a:pt x="1593247" y="31019"/>
                  <a:pt x="1705124" y="0"/>
                </a:cubicBezTo>
                <a:cubicBezTo>
                  <a:pt x="1817001" y="-31019"/>
                  <a:pt x="2034472" y="268"/>
                  <a:pt x="2178150" y="0"/>
                </a:cubicBezTo>
                <a:cubicBezTo>
                  <a:pt x="2321828" y="-268"/>
                  <a:pt x="2514310" y="54774"/>
                  <a:pt x="2786327" y="0"/>
                </a:cubicBezTo>
                <a:cubicBezTo>
                  <a:pt x="3058344" y="-54774"/>
                  <a:pt x="3086094" y="30091"/>
                  <a:pt x="3259353" y="0"/>
                </a:cubicBezTo>
                <a:cubicBezTo>
                  <a:pt x="3432612" y="-30091"/>
                  <a:pt x="3568028" y="10062"/>
                  <a:pt x="3687330" y="0"/>
                </a:cubicBezTo>
                <a:cubicBezTo>
                  <a:pt x="3806632" y="-10062"/>
                  <a:pt x="3926636" y="46737"/>
                  <a:pt x="4160356" y="0"/>
                </a:cubicBezTo>
                <a:cubicBezTo>
                  <a:pt x="4394076" y="-46737"/>
                  <a:pt x="4576677" y="16202"/>
                  <a:pt x="4746008" y="0"/>
                </a:cubicBezTo>
                <a:cubicBezTo>
                  <a:pt x="4863027" y="1928"/>
                  <a:pt x="5013319" y="135539"/>
                  <a:pt x="4987002" y="240994"/>
                </a:cubicBezTo>
                <a:cubicBezTo>
                  <a:pt x="5039696" y="461574"/>
                  <a:pt x="4950624" y="577990"/>
                  <a:pt x="4987002" y="751885"/>
                </a:cubicBezTo>
                <a:cubicBezTo>
                  <a:pt x="5023380" y="925780"/>
                  <a:pt x="4970231" y="1119180"/>
                  <a:pt x="4987002" y="1332442"/>
                </a:cubicBezTo>
                <a:cubicBezTo>
                  <a:pt x="5003773" y="1545704"/>
                  <a:pt x="4971634" y="1817635"/>
                  <a:pt x="4987002" y="1959444"/>
                </a:cubicBezTo>
                <a:cubicBezTo>
                  <a:pt x="5002370" y="2101253"/>
                  <a:pt x="4917009" y="2307434"/>
                  <a:pt x="4987002" y="2563224"/>
                </a:cubicBezTo>
                <a:cubicBezTo>
                  <a:pt x="4981921" y="2714931"/>
                  <a:pt x="4889131" y="2787333"/>
                  <a:pt x="4746008" y="2804218"/>
                </a:cubicBezTo>
                <a:cubicBezTo>
                  <a:pt x="4586345" y="2841940"/>
                  <a:pt x="4373631" y="2769947"/>
                  <a:pt x="4227931" y="2804218"/>
                </a:cubicBezTo>
                <a:cubicBezTo>
                  <a:pt x="4082231" y="2838489"/>
                  <a:pt x="3918081" y="2778045"/>
                  <a:pt x="3664805" y="2804218"/>
                </a:cubicBezTo>
                <a:cubicBezTo>
                  <a:pt x="3411529" y="2830391"/>
                  <a:pt x="3353031" y="2757820"/>
                  <a:pt x="3236828" y="2804218"/>
                </a:cubicBezTo>
                <a:cubicBezTo>
                  <a:pt x="3120625" y="2850616"/>
                  <a:pt x="2855741" y="2795655"/>
                  <a:pt x="2583601" y="2804218"/>
                </a:cubicBezTo>
                <a:cubicBezTo>
                  <a:pt x="2311461" y="2812781"/>
                  <a:pt x="2236421" y="2747152"/>
                  <a:pt x="2020475" y="2804218"/>
                </a:cubicBezTo>
                <a:cubicBezTo>
                  <a:pt x="1804529" y="2861284"/>
                  <a:pt x="1639385" y="2771945"/>
                  <a:pt x="1367248" y="2804218"/>
                </a:cubicBezTo>
                <a:cubicBezTo>
                  <a:pt x="1095111" y="2836491"/>
                  <a:pt x="1091479" y="2753872"/>
                  <a:pt x="849171" y="2804218"/>
                </a:cubicBezTo>
                <a:cubicBezTo>
                  <a:pt x="606863" y="2854564"/>
                  <a:pt x="424968" y="2803875"/>
                  <a:pt x="240994" y="2804218"/>
                </a:cubicBezTo>
                <a:cubicBezTo>
                  <a:pt x="99239" y="2830370"/>
                  <a:pt x="6987" y="2708631"/>
                  <a:pt x="0" y="2563224"/>
                </a:cubicBezTo>
                <a:cubicBezTo>
                  <a:pt x="-14592" y="2373153"/>
                  <a:pt x="43599" y="2237615"/>
                  <a:pt x="0" y="1982667"/>
                </a:cubicBezTo>
                <a:cubicBezTo>
                  <a:pt x="-43599" y="1727719"/>
                  <a:pt x="16588" y="1502495"/>
                  <a:pt x="0" y="1378887"/>
                </a:cubicBezTo>
                <a:cubicBezTo>
                  <a:pt x="-16588" y="1255279"/>
                  <a:pt x="36954" y="931312"/>
                  <a:pt x="0" y="751885"/>
                </a:cubicBezTo>
                <a:cubicBezTo>
                  <a:pt x="-36954" y="572458"/>
                  <a:pt x="6382" y="410164"/>
                  <a:pt x="0" y="240994"/>
                </a:cubicBezTo>
                <a:close/>
              </a:path>
              <a:path w="4987002" h="2804218" stroke="0" extrusionOk="0">
                <a:moveTo>
                  <a:pt x="0" y="240994"/>
                </a:moveTo>
                <a:cubicBezTo>
                  <a:pt x="-20336" y="95353"/>
                  <a:pt x="100388" y="2818"/>
                  <a:pt x="240994" y="0"/>
                </a:cubicBezTo>
                <a:cubicBezTo>
                  <a:pt x="545660" y="-1015"/>
                  <a:pt x="606873" y="20495"/>
                  <a:pt x="894221" y="0"/>
                </a:cubicBezTo>
                <a:cubicBezTo>
                  <a:pt x="1181569" y="-20495"/>
                  <a:pt x="1185064" y="47341"/>
                  <a:pt x="1412298" y="0"/>
                </a:cubicBezTo>
                <a:cubicBezTo>
                  <a:pt x="1639532" y="-47341"/>
                  <a:pt x="1695464" y="51271"/>
                  <a:pt x="1885324" y="0"/>
                </a:cubicBezTo>
                <a:cubicBezTo>
                  <a:pt x="2075184" y="-51271"/>
                  <a:pt x="2260603" y="4355"/>
                  <a:pt x="2493501" y="0"/>
                </a:cubicBezTo>
                <a:cubicBezTo>
                  <a:pt x="2726399" y="-4355"/>
                  <a:pt x="2894807" y="21826"/>
                  <a:pt x="3011578" y="0"/>
                </a:cubicBezTo>
                <a:cubicBezTo>
                  <a:pt x="3128349" y="-21826"/>
                  <a:pt x="3524551" y="34701"/>
                  <a:pt x="3664805" y="0"/>
                </a:cubicBezTo>
                <a:cubicBezTo>
                  <a:pt x="3805059" y="-34701"/>
                  <a:pt x="3999443" y="26223"/>
                  <a:pt x="4137831" y="0"/>
                </a:cubicBezTo>
                <a:cubicBezTo>
                  <a:pt x="4276219" y="-26223"/>
                  <a:pt x="4527233" y="43700"/>
                  <a:pt x="4746008" y="0"/>
                </a:cubicBezTo>
                <a:cubicBezTo>
                  <a:pt x="4900430" y="5127"/>
                  <a:pt x="4956704" y="102996"/>
                  <a:pt x="4987002" y="240994"/>
                </a:cubicBezTo>
                <a:cubicBezTo>
                  <a:pt x="4991285" y="527996"/>
                  <a:pt x="4945178" y="603285"/>
                  <a:pt x="4987002" y="821552"/>
                </a:cubicBezTo>
                <a:cubicBezTo>
                  <a:pt x="5028826" y="1039819"/>
                  <a:pt x="4931899" y="1159773"/>
                  <a:pt x="4987002" y="1378887"/>
                </a:cubicBezTo>
                <a:cubicBezTo>
                  <a:pt x="5042105" y="1598002"/>
                  <a:pt x="4979685" y="1818217"/>
                  <a:pt x="4987002" y="2005889"/>
                </a:cubicBezTo>
                <a:cubicBezTo>
                  <a:pt x="4994319" y="2193561"/>
                  <a:pt x="4920455" y="2405898"/>
                  <a:pt x="4987002" y="2563224"/>
                </a:cubicBezTo>
                <a:cubicBezTo>
                  <a:pt x="4969808" y="2699144"/>
                  <a:pt x="4853563" y="2786595"/>
                  <a:pt x="4746008" y="2804218"/>
                </a:cubicBezTo>
                <a:cubicBezTo>
                  <a:pt x="4599696" y="2809459"/>
                  <a:pt x="4416155" y="2789711"/>
                  <a:pt x="4137831" y="2804218"/>
                </a:cubicBezTo>
                <a:cubicBezTo>
                  <a:pt x="3859507" y="2818725"/>
                  <a:pt x="3856031" y="2766650"/>
                  <a:pt x="3574704" y="2804218"/>
                </a:cubicBezTo>
                <a:cubicBezTo>
                  <a:pt x="3293377" y="2841786"/>
                  <a:pt x="3347668" y="2753252"/>
                  <a:pt x="3146728" y="2804218"/>
                </a:cubicBezTo>
                <a:cubicBezTo>
                  <a:pt x="2945788" y="2855184"/>
                  <a:pt x="2785505" y="2780633"/>
                  <a:pt x="2673702" y="2804218"/>
                </a:cubicBezTo>
                <a:cubicBezTo>
                  <a:pt x="2561899" y="2827803"/>
                  <a:pt x="2299783" y="2727263"/>
                  <a:pt x="2020475" y="2804218"/>
                </a:cubicBezTo>
                <a:cubicBezTo>
                  <a:pt x="1741167" y="2881173"/>
                  <a:pt x="1661145" y="2800048"/>
                  <a:pt x="1457348" y="2804218"/>
                </a:cubicBezTo>
                <a:cubicBezTo>
                  <a:pt x="1253551" y="2808388"/>
                  <a:pt x="1159681" y="2761507"/>
                  <a:pt x="984321" y="2804218"/>
                </a:cubicBezTo>
                <a:cubicBezTo>
                  <a:pt x="808961" y="2846929"/>
                  <a:pt x="598616" y="2754020"/>
                  <a:pt x="240994" y="2804218"/>
                </a:cubicBezTo>
                <a:cubicBezTo>
                  <a:pt x="91185" y="2803272"/>
                  <a:pt x="4877" y="2700520"/>
                  <a:pt x="0" y="2563224"/>
                </a:cubicBezTo>
                <a:cubicBezTo>
                  <a:pt x="-32853" y="2334719"/>
                  <a:pt x="61384" y="2113684"/>
                  <a:pt x="0" y="1982667"/>
                </a:cubicBezTo>
                <a:cubicBezTo>
                  <a:pt x="-61384" y="1851650"/>
                  <a:pt x="45313" y="1555645"/>
                  <a:pt x="0" y="1448554"/>
                </a:cubicBezTo>
                <a:cubicBezTo>
                  <a:pt x="-45313" y="1341463"/>
                  <a:pt x="11830" y="1034110"/>
                  <a:pt x="0" y="844774"/>
                </a:cubicBezTo>
                <a:cubicBezTo>
                  <a:pt x="-11830" y="655438"/>
                  <a:pt x="23178" y="375068"/>
                  <a:pt x="0" y="24099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24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0E41F69-F583-41F7-9640-67F32DA75A48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2BAE16-0377-422F-B512-B65CA1EB7E3A}"/>
              </a:ext>
            </a:extLst>
          </p:cNvPr>
          <p:cNvSpPr/>
          <p:nvPr/>
        </p:nvSpPr>
        <p:spPr>
          <a:xfrm>
            <a:off x="2150168" y="62388"/>
            <a:ext cx="4849589" cy="654424"/>
          </a:xfrm>
          <a:custGeom>
            <a:avLst/>
            <a:gdLst>
              <a:gd name="connsiteX0" fmla="*/ 0 w 4849589"/>
              <a:gd name="connsiteY0" fmla="*/ 109073 h 654424"/>
              <a:gd name="connsiteX1" fmla="*/ 109073 w 4849589"/>
              <a:gd name="connsiteY1" fmla="*/ 0 h 654424"/>
              <a:gd name="connsiteX2" fmla="*/ 688003 w 4849589"/>
              <a:gd name="connsiteY2" fmla="*/ 0 h 654424"/>
              <a:gd name="connsiteX3" fmla="*/ 1174305 w 4849589"/>
              <a:gd name="connsiteY3" fmla="*/ 0 h 654424"/>
              <a:gd name="connsiteX4" fmla="*/ 1799550 w 4849589"/>
              <a:gd name="connsiteY4" fmla="*/ 0 h 654424"/>
              <a:gd name="connsiteX5" fmla="*/ 2285851 w 4849589"/>
              <a:gd name="connsiteY5" fmla="*/ 0 h 654424"/>
              <a:gd name="connsiteX6" fmla="*/ 2911096 w 4849589"/>
              <a:gd name="connsiteY6" fmla="*/ 0 h 654424"/>
              <a:gd name="connsiteX7" fmla="*/ 3351083 w 4849589"/>
              <a:gd name="connsiteY7" fmla="*/ 0 h 654424"/>
              <a:gd name="connsiteX8" fmla="*/ 3976328 w 4849589"/>
              <a:gd name="connsiteY8" fmla="*/ 0 h 654424"/>
              <a:gd name="connsiteX9" fmla="*/ 4740516 w 4849589"/>
              <a:gd name="connsiteY9" fmla="*/ 0 h 654424"/>
              <a:gd name="connsiteX10" fmla="*/ 4849589 w 4849589"/>
              <a:gd name="connsiteY10" fmla="*/ 109073 h 654424"/>
              <a:gd name="connsiteX11" fmla="*/ 4849589 w 4849589"/>
              <a:gd name="connsiteY11" fmla="*/ 545351 h 654424"/>
              <a:gd name="connsiteX12" fmla="*/ 4740516 w 4849589"/>
              <a:gd name="connsiteY12" fmla="*/ 654424 h 654424"/>
              <a:gd name="connsiteX13" fmla="*/ 4254214 w 4849589"/>
              <a:gd name="connsiteY13" fmla="*/ 654424 h 654424"/>
              <a:gd name="connsiteX14" fmla="*/ 3721599 w 4849589"/>
              <a:gd name="connsiteY14" fmla="*/ 654424 h 654424"/>
              <a:gd name="connsiteX15" fmla="*/ 3142668 w 4849589"/>
              <a:gd name="connsiteY15" fmla="*/ 654424 h 654424"/>
              <a:gd name="connsiteX16" fmla="*/ 2656367 w 4849589"/>
              <a:gd name="connsiteY16" fmla="*/ 654424 h 654424"/>
              <a:gd name="connsiteX17" fmla="*/ 1984807 w 4849589"/>
              <a:gd name="connsiteY17" fmla="*/ 654424 h 654424"/>
              <a:gd name="connsiteX18" fmla="*/ 1405877 w 4849589"/>
              <a:gd name="connsiteY18" fmla="*/ 654424 h 654424"/>
              <a:gd name="connsiteX19" fmla="*/ 734318 w 4849589"/>
              <a:gd name="connsiteY19" fmla="*/ 654424 h 654424"/>
              <a:gd name="connsiteX20" fmla="*/ 109073 w 4849589"/>
              <a:gd name="connsiteY20" fmla="*/ 654424 h 654424"/>
              <a:gd name="connsiteX21" fmla="*/ 0 w 4849589"/>
              <a:gd name="connsiteY21" fmla="*/ 545351 h 654424"/>
              <a:gd name="connsiteX22" fmla="*/ 0 w 4849589"/>
              <a:gd name="connsiteY22" fmla="*/ 109073 h 65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49589" h="654424" fill="none" extrusionOk="0">
                <a:moveTo>
                  <a:pt x="0" y="109073"/>
                </a:moveTo>
                <a:cubicBezTo>
                  <a:pt x="-11873" y="48162"/>
                  <a:pt x="50128" y="1114"/>
                  <a:pt x="109073" y="0"/>
                </a:cubicBezTo>
                <a:cubicBezTo>
                  <a:pt x="238389" y="-32733"/>
                  <a:pt x="542625" y="58966"/>
                  <a:pt x="688003" y="0"/>
                </a:cubicBezTo>
                <a:cubicBezTo>
                  <a:pt x="833381" y="-58966"/>
                  <a:pt x="1040640" y="6306"/>
                  <a:pt x="1174305" y="0"/>
                </a:cubicBezTo>
                <a:cubicBezTo>
                  <a:pt x="1307970" y="-6306"/>
                  <a:pt x="1541349" y="8629"/>
                  <a:pt x="1799550" y="0"/>
                </a:cubicBezTo>
                <a:cubicBezTo>
                  <a:pt x="2057751" y="-8629"/>
                  <a:pt x="2130467" y="11725"/>
                  <a:pt x="2285851" y="0"/>
                </a:cubicBezTo>
                <a:cubicBezTo>
                  <a:pt x="2441235" y="-11725"/>
                  <a:pt x="2774421" y="57773"/>
                  <a:pt x="2911096" y="0"/>
                </a:cubicBezTo>
                <a:cubicBezTo>
                  <a:pt x="3047771" y="-57773"/>
                  <a:pt x="3150509" y="49463"/>
                  <a:pt x="3351083" y="0"/>
                </a:cubicBezTo>
                <a:cubicBezTo>
                  <a:pt x="3551657" y="-49463"/>
                  <a:pt x="3709302" y="9763"/>
                  <a:pt x="3976328" y="0"/>
                </a:cubicBezTo>
                <a:cubicBezTo>
                  <a:pt x="4243354" y="-9763"/>
                  <a:pt x="4521445" y="1581"/>
                  <a:pt x="4740516" y="0"/>
                </a:cubicBezTo>
                <a:cubicBezTo>
                  <a:pt x="4790395" y="5809"/>
                  <a:pt x="4855751" y="65531"/>
                  <a:pt x="4849589" y="109073"/>
                </a:cubicBezTo>
                <a:cubicBezTo>
                  <a:pt x="4888310" y="261577"/>
                  <a:pt x="4824803" y="356021"/>
                  <a:pt x="4849589" y="545351"/>
                </a:cubicBezTo>
                <a:cubicBezTo>
                  <a:pt x="4851552" y="605070"/>
                  <a:pt x="4800139" y="658690"/>
                  <a:pt x="4740516" y="654424"/>
                </a:cubicBezTo>
                <a:cubicBezTo>
                  <a:pt x="4552934" y="669013"/>
                  <a:pt x="4428840" y="610698"/>
                  <a:pt x="4254214" y="654424"/>
                </a:cubicBezTo>
                <a:cubicBezTo>
                  <a:pt x="4079588" y="698150"/>
                  <a:pt x="3980227" y="635620"/>
                  <a:pt x="3721599" y="654424"/>
                </a:cubicBezTo>
                <a:cubicBezTo>
                  <a:pt x="3462972" y="673228"/>
                  <a:pt x="3258943" y="647894"/>
                  <a:pt x="3142668" y="654424"/>
                </a:cubicBezTo>
                <a:cubicBezTo>
                  <a:pt x="3026393" y="660954"/>
                  <a:pt x="2896692" y="597979"/>
                  <a:pt x="2656367" y="654424"/>
                </a:cubicBezTo>
                <a:cubicBezTo>
                  <a:pt x="2416042" y="710869"/>
                  <a:pt x="2280200" y="647812"/>
                  <a:pt x="1984807" y="654424"/>
                </a:cubicBezTo>
                <a:cubicBezTo>
                  <a:pt x="1689414" y="661036"/>
                  <a:pt x="1560649" y="588374"/>
                  <a:pt x="1405877" y="654424"/>
                </a:cubicBezTo>
                <a:cubicBezTo>
                  <a:pt x="1251105" y="720474"/>
                  <a:pt x="1069971" y="643332"/>
                  <a:pt x="734318" y="654424"/>
                </a:cubicBezTo>
                <a:cubicBezTo>
                  <a:pt x="398665" y="665516"/>
                  <a:pt x="368622" y="601324"/>
                  <a:pt x="109073" y="654424"/>
                </a:cubicBezTo>
                <a:cubicBezTo>
                  <a:pt x="46485" y="663026"/>
                  <a:pt x="1735" y="602668"/>
                  <a:pt x="0" y="545351"/>
                </a:cubicBezTo>
                <a:cubicBezTo>
                  <a:pt x="-6053" y="411884"/>
                  <a:pt x="46245" y="231985"/>
                  <a:pt x="0" y="109073"/>
                </a:cubicBezTo>
                <a:close/>
              </a:path>
              <a:path w="4849589" h="654424" stroke="0" extrusionOk="0">
                <a:moveTo>
                  <a:pt x="0" y="109073"/>
                </a:moveTo>
                <a:cubicBezTo>
                  <a:pt x="-12016" y="41422"/>
                  <a:pt x="46610" y="835"/>
                  <a:pt x="109073" y="0"/>
                </a:cubicBezTo>
                <a:cubicBezTo>
                  <a:pt x="281939" y="-55275"/>
                  <a:pt x="525373" y="13093"/>
                  <a:pt x="780632" y="0"/>
                </a:cubicBezTo>
                <a:cubicBezTo>
                  <a:pt x="1035891" y="-13093"/>
                  <a:pt x="1198254" y="37952"/>
                  <a:pt x="1313248" y="0"/>
                </a:cubicBezTo>
                <a:cubicBezTo>
                  <a:pt x="1428242" y="-37952"/>
                  <a:pt x="1596125" y="6046"/>
                  <a:pt x="1799550" y="0"/>
                </a:cubicBezTo>
                <a:cubicBezTo>
                  <a:pt x="2002975" y="-6046"/>
                  <a:pt x="2276630" y="65786"/>
                  <a:pt x="2424795" y="0"/>
                </a:cubicBezTo>
                <a:cubicBezTo>
                  <a:pt x="2572961" y="-65786"/>
                  <a:pt x="2816148" y="24389"/>
                  <a:pt x="2957410" y="0"/>
                </a:cubicBezTo>
                <a:cubicBezTo>
                  <a:pt x="3098672" y="-24389"/>
                  <a:pt x="3343041" y="60037"/>
                  <a:pt x="3628970" y="0"/>
                </a:cubicBezTo>
                <a:cubicBezTo>
                  <a:pt x="3914899" y="-60037"/>
                  <a:pt x="3948070" y="3223"/>
                  <a:pt x="4115271" y="0"/>
                </a:cubicBezTo>
                <a:cubicBezTo>
                  <a:pt x="4282472" y="-3223"/>
                  <a:pt x="4481626" y="20862"/>
                  <a:pt x="4740516" y="0"/>
                </a:cubicBezTo>
                <a:cubicBezTo>
                  <a:pt x="4816385" y="3758"/>
                  <a:pt x="4832209" y="46023"/>
                  <a:pt x="4849589" y="109073"/>
                </a:cubicBezTo>
                <a:cubicBezTo>
                  <a:pt x="4875294" y="279651"/>
                  <a:pt x="4807012" y="419940"/>
                  <a:pt x="4849589" y="545351"/>
                </a:cubicBezTo>
                <a:cubicBezTo>
                  <a:pt x="4850714" y="604478"/>
                  <a:pt x="4809592" y="648726"/>
                  <a:pt x="4740516" y="654424"/>
                </a:cubicBezTo>
                <a:cubicBezTo>
                  <a:pt x="4542166" y="700554"/>
                  <a:pt x="4348592" y="610805"/>
                  <a:pt x="4161586" y="654424"/>
                </a:cubicBezTo>
                <a:cubicBezTo>
                  <a:pt x="3974580" y="698043"/>
                  <a:pt x="3802797" y="629453"/>
                  <a:pt x="3675284" y="654424"/>
                </a:cubicBezTo>
                <a:cubicBezTo>
                  <a:pt x="3547771" y="679395"/>
                  <a:pt x="3327419" y="594347"/>
                  <a:pt x="3096354" y="654424"/>
                </a:cubicBezTo>
                <a:cubicBezTo>
                  <a:pt x="2865289" y="714501"/>
                  <a:pt x="2578146" y="622246"/>
                  <a:pt x="2424795" y="654424"/>
                </a:cubicBezTo>
                <a:cubicBezTo>
                  <a:pt x="2271444" y="686602"/>
                  <a:pt x="2029405" y="617462"/>
                  <a:pt x="1845864" y="654424"/>
                </a:cubicBezTo>
                <a:cubicBezTo>
                  <a:pt x="1662323" y="691386"/>
                  <a:pt x="1614103" y="638239"/>
                  <a:pt x="1405877" y="654424"/>
                </a:cubicBezTo>
                <a:cubicBezTo>
                  <a:pt x="1197651" y="670609"/>
                  <a:pt x="1042686" y="600185"/>
                  <a:pt x="919576" y="654424"/>
                </a:cubicBezTo>
                <a:cubicBezTo>
                  <a:pt x="796466" y="708663"/>
                  <a:pt x="412342" y="588440"/>
                  <a:pt x="109073" y="654424"/>
                </a:cubicBezTo>
                <a:cubicBezTo>
                  <a:pt x="57634" y="652562"/>
                  <a:pt x="314" y="608573"/>
                  <a:pt x="0" y="545351"/>
                </a:cubicBezTo>
                <a:cubicBezTo>
                  <a:pt x="-35021" y="337315"/>
                  <a:pt x="35691" y="197502"/>
                  <a:pt x="0" y="109073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Comic Sans MS" pitchFamily="66" charset="0"/>
              </a:rPr>
              <a:t>Where does she work?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5E6F1E-16B5-4431-B970-1E825EE826D0}"/>
              </a:ext>
            </a:extLst>
          </p:cNvPr>
          <p:cNvSpPr/>
          <p:nvPr/>
        </p:nvSpPr>
        <p:spPr>
          <a:xfrm>
            <a:off x="1856690" y="4123524"/>
            <a:ext cx="5430617" cy="910648"/>
          </a:xfrm>
          <a:custGeom>
            <a:avLst/>
            <a:gdLst>
              <a:gd name="connsiteX0" fmla="*/ 0 w 5430617"/>
              <a:gd name="connsiteY0" fmla="*/ 151778 h 910648"/>
              <a:gd name="connsiteX1" fmla="*/ 151778 w 5430617"/>
              <a:gd name="connsiteY1" fmla="*/ 0 h 910648"/>
              <a:gd name="connsiteX2" fmla="*/ 5278839 w 5430617"/>
              <a:gd name="connsiteY2" fmla="*/ 0 h 910648"/>
              <a:gd name="connsiteX3" fmla="*/ 5430617 w 5430617"/>
              <a:gd name="connsiteY3" fmla="*/ 151778 h 910648"/>
              <a:gd name="connsiteX4" fmla="*/ 5430617 w 5430617"/>
              <a:gd name="connsiteY4" fmla="*/ 758870 h 910648"/>
              <a:gd name="connsiteX5" fmla="*/ 5278839 w 5430617"/>
              <a:gd name="connsiteY5" fmla="*/ 910648 h 910648"/>
              <a:gd name="connsiteX6" fmla="*/ 151778 w 5430617"/>
              <a:gd name="connsiteY6" fmla="*/ 910648 h 910648"/>
              <a:gd name="connsiteX7" fmla="*/ 0 w 5430617"/>
              <a:gd name="connsiteY7" fmla="*/ 758870 h 910648"/>
              <a:gd name="connsiteX8" fmla="*/ 0 w 5430617"/>
              <a:gd name="connsiteY8" fmla="*/ 151778 h 91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0617" h="910648" fill="none" extrusionOk="0">
                <a:moveTo>
                  <a:pt x="0" y="151778"/>
                </a:moveTo>
                <a:cubicBezTo>
                  <a:pt x="7710" y="58583"/>
                  <a:pt x="56081" y="-2941"/>
                  <a:pt x="151778" y="0"/>
                </a:cubicBezTo>
                <a:cubicBezTo>
                  <a:pt x="744784" y="18744"/>
                  <a:pt x="3342955" y="-35776"/>
                  <a:pt x="5278839" y="0"/>
                </a:cubicBezTo>
                <a:cubicBezTo>
                  <a:pt x="5374162" y="-2225"/>
                  <a:pt x="5429981" y="55809"/>
                  <a:pt x="5430617" y="151778"/>
                </a:cubicBezTo>
                <a:cubicBezTo>
                  <a:pt x="5403838" y="410528"/>
                  <a:pt x="5465581" y="491732"/>
                  <a:pt x="5430617" y="758870"/>
                </a:cubicBezTo>
                <a:cubicBezTo>
                  <a:pt x="5430784" y="840986"/>
                  <a:pt x="5358267" y="899702"/>
                  <a:pt x="5278839" y="910648"/>
                </a:cubicBezTo>
                <a:cubicBezTo>
                  <a:pt x="3563375" y="859620"/>
                  <a:pt x="2554662" y="873569"/>
                  <a:pt x="151778" y="910648"/>
                </a:cubicBezTo>
                <a:cubicBezTo>
                  <a:pt x="59250" y="916928"/>
                  <a:pt x="10314" y="848275"/>
                  <a:pt x="0" y="758870"/>
                </a:cubicBezTo>
                <a:cubicBezTo>
                  <a:pt x="16540" y="688230"/>
                  <a:pt x="8233" y="333170"/>
                  <a:pt x="0" y="151778"/>
                </a:cubicBezTo>
                <a:close/>
              </a:path>
              <a:path w="5430617" h="910648" stroke="0" extrusionOk="0">
                <a:moveTo>
                  <a:pt x="0" y="151778"/>
                </a:moveTo>
                <a:cubicBezTo>
                  <a:pt x="-11018" y="63909"/>
                  <a:pt x="67972" y="-9161"/>
                  <a:pt x="151778" y="0"/>
                </a:cubicBezTo>
                <a:cubicBezTo>
                  <a:pt x="1617728" y="-88310"/>
                  <a:pt x="4277316" y="-77351"/>
                  <a:pt x="5278839" y="0"/>
                </a:cubicBezTo>
                <a:cubicBezTo>
                  <a:pt x="5377278" y="3868"/>
                  <a:pt x="5419229" y="74438"/>
                  <a:pt x="5430617" y="151778"/>
                </a:cubicBezTo>
                <a:cubicBezTo>
                  <a:pt x="5394542" y="224281"/>
                  <a:pt x="5476125" y="617966"/>
                  <a:pt x="5430617" y="758870"/>
                </a:cubicBezTo>
                <a:cubicBezTo>
                  <a:pt x="5423187" y="834652"/>
                  <a:pt x="5363532" y="924342"/>
                  <a:pt x="5278839" y="910648"/>
                </a:cubicBezTo>
                <a:cubicBezTo>
                  <a:pt x="4092105" y="1032047"/>
                  <a:pt x="1834870" y="1046193"/>
                  <a:pt x="151778" y="910648"/>
                </a:cubicBezTo>
                <a:cubicBezTo>
                  <a:pt x="70034" y="910141"/>
                  <a:pt x="693" y="851553"/>
                  <a:pt x="0" y="758870"/>
                </a:cubicBezTo>
                <a:cubicBezTo>
                  <a:pt x="29532" y="474483"/>
                  <a:pt x="11459" y="225903"/>
                  <a:pt x="0" y="151778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She works in a field.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102" name="Picture 6" descr="Rice Field Photos, Download The BEST Free Rice Field Stock Photos &amp; HD  Images">
            <a:extLst>
              <a:ext uri="{FF2B5EF4-FFF2-40B4-BE49-F238E27FC236}">
                <a16:creationId xmlns:a16="http://schemas.microsoft.com/office/drawing/2014/main" id="{089D0EBF-AFAC-CBC2-ECEC-208A3C5D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95" y="894907"/>
            <a:ext cx="4630609" cy="3087073"/>
          </a:xfrm>
          <a:custGeom>
            <a:avLst/>
            <a:gdLst>
              <a:gd name="connsiteX0" fmla="*/ 0 w 4630609"/>
              <a:gd name="connsiteY0" fmla="*/ 265303 h 3087073"/>
              <a:gd name="connsiteX1" fmla="*/ 265303 w 4630609"/>
              <a:gd name="connsiteY1" fmla="*/ 0 h 3087073"/>
              <a:gd name="connsiteX2" fmla="*/ 810018 w 4630609"/>
              <a:gd name="connsiteY2" fmla="*/ 0 h 3087073"/>
              <a:gd name="connsiteX3" fmla="*/ 1477732 w 4630609"/>
              <a:gd name="connsiteY3" fmla="*/ 0 h 3087073"/>
              <a:gd name="connsiteX4" fmla="*/ 2063447 w 4630609"/>
              <a:gd name="connsiteY4" fmla="*/ 0 h 3087073"/>
              <a:gd name="connsiteX5" fmla="*/ 2526162 w 4630609"/>
              <a:gd name="connsiteY5" fmla="*/ 0 h 3087073"/>
              <a:gd name="connsiteX6" fmla="*/ 2988876 w 4630609"/>
              <a:gd name="connsiteY6" fmla="*/ 0 h 3087073"/>
              <a:gd name="connsiteX7" fmla="*/ 3574591 w 4630609"/>
              <a:gd name="connsiteY7" fmla="*/ 0 h 3087073"/>
              <a:gd name="connsiteX8" fmla="*/ 4365306 w 4630609"/>
              <a:gd name="connsiteY8" fmla="*/ 0 h 3087073"/>
              <a:gd name="connsiteX9" fmla="*/ 4630609 w 4630609"/>
              <a:gd name="connsiteY9" fmla="*/ 265303 h 3087073"/>
              <a:gd name="connsiteX10" fmla="*/ 4630609 w 4630609"/>
              <a:gd name="connsiteY10" fmla="*/ 751032 h 3087073"/>
              <a:gd name="connsiteX11" fmla="*/ 4630609 w 4630609"/>
              <a:gd name="connsiteY11" fmla="*/ 1185631 h 3087073"/>
              <a:gd name="connsiteX12" fmla="*/ 4630609 w 4630609"/>
              <a:gd name="connsiteY12" fmla="*/ 1748054 h 3087073"/>
              <a:gd name="connsiteX13" fmla="*/ 4630609 w 4630609"/>
              <a:gd name="connsiteY13" fmla="*/ 2208218 h 3087073"/>
              <a:gd name="connsiteX14" fmla="*/ 4630609 w 4630609"/>
              <a:gd name="connsiteY14" fmla="*/ 2821770 h 3087073"/>
              <a:gd name="connsiteX15" fmla="*/ 4365306 w 4630609"/>
              <a:gd name="connsiteY15" fmla="*/ 3087073 h 3087073"/>
              <a:gd name="connsiteX16" fmla="*/ 3902591 w 4630609"/>
              <a:gd name="connsiteY16" fmla="*/ 3087073 h 3087073"/>
              <a:gd name="connsiteX17" fmla="*/ 3398877 w 4630609"/>
              <a:gd name="connsiteY17" fmla="*/ 3087073 h 3087073"/>
              <a:gd name="connsiteX18" fmla="*/ 2854162 w 4630609"/>
              <a:gd name="connsiteY18" fmla="*/ 3087073 h 3087073"/>
              <a:gd name="connsiteX19" fmla="*/ 2268447 w 4630609"/>
              <a:gd name="connsiteY19" fmla="*/ 3087073 h 3087073"/>
              <a:gd name="connsiteX20" fmla="*/ 1723733 w 4630609"/>
              <a:gd name="connsiteY20" fmla="*/ 3087073 h 3087073"/>
              <a:gd name="connsiteX21" fmla="*/ 1179018 w 4630609"/>
              <a:gd name="connsiteY21" fmla="*/ 3087073 h 3087073"/>
              <a:gd name="connsiteX22" fmla="*/ 265303 w 4630609"/>
              <a:gd name="connsiteY22" fmla="*/ 3087073 h 3087073"/>
              <a:gd name="connsiteX23" fmla="*/ 0 w 4630609"/>
              <a:gd name="connsiteY23" fmla="*/ 2821770 h 3087073"/>
              <a:gd name="connsiteX24" fmla="*/ 0 w 4630609"/>
              <a:gd name="connsiteY24" fmla="*/ 2387171 h 3087073"/>
              <a:gd name="connsiteX25" fmla="*/ 0 w 4630609"/>
              <a:gd name="connsiteY25" fmla="*/ 1850313 h 3087073"/>
              <a:gd name="connsiteX26" fmla="*/ 0 w 4630609"/>
              <a:gd name="connsiteY26" fmla="*/ 1287890 h 3087073"/>
              <a:gd name="connsiteX27" fmla="*/ 0 w 4630609"/>
              <a:gd name="connsiteY27" fmla="*/ 725467 h 3087073"/>
              <a:gd name="connsiteX28" fmla="*/ 0 w 4630609"/>
              <a:gd name="connsiteY28" fmla="*/ 265303 h 3087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30609" h="3087073" fill="none" extrusionOk="0">
                <a:moveTo>
                  <a:pt x="0" y="265303"/>
                </a:moveTo>
                <a:cubicBezTo>
                  <a:pt x="-716" y="156637"/>
                  <a:pt x="79800" y="5384"/>
                  <a:pt x="265303" y="0"/>
                </a:cubicBezTo>
                <a:cubicBezTo>
                  <a:pt x="491505" y="-36032"/>
                  <a:pt x="650424" y="42208"/>
                  <a:pt x="810018" y="0"/>
                </a:cubicBezTo>
                <a:cubicBezTo>
                  <a:pt x="969613" y="-42208"/>
                  <a:pt x="1244296" y="21819"/>
                  <a:pt x="1477732" y="0"/>
                </a:cubicBezTo>
                <a:cubicBezTo>
                  <a:pt x="1711168" y="-21819"/>
                  <a:pt x="1925984" y="61362"/>
                  <a:pt x="2063447" y="0"/>
                </a:cubicBezTo>
                <a:cubicBezTo>
                  <a:pt x="2200910" y="-61362"/>
                  <a:pt x="2299044" y="44013"/>
                  <a:pt x="2526162" y="0"/>
                </a:cubicBezTo>
                <a:cubicBezTo>
                  <a:pt x="2753280" y="-44013"/>
                  <a:pt x="2805131" y="1311"/>
                  <a:pt x="2988876" y="0"/>
                </a:cubicBezTo>
                <a:cubicBezTo>
                  <a:pt x="3172621" y="-1311"/>
                  <a:pt x="3426192" y="21364"/>
                  <a:pt x="3574591" y="0"/>
                </a:cubicBezTo>
                <a:cubicBezTo>
                  <a:pt x="3722991" y="-21364"/>
                  <a:pt x="4206674" y="64855"/>
                  <a:pt x="4365306" y="0"/>
                </a:cubicBezTo>
                <a:cubicBezTo>
                  <a:pt x="4496813" y="-11560"/>
                  <a:pt x="4629814" y="115253"/>
                  <a:pt x="4630609" y="265303"/>
                </a:cubicBezTo>
                <a:cubicBezTo>
                  <a:pt x="4650840" y="416320"/>
                  <a:pt x="4591496" y="622405"/>
                  <a:pt x="4630609" y="751032"/>
                </a:cubicBezTo>
                <a:cubicBezTo>
                  <a:pt x="4669722" y="879659"/>
                  <a:pt x="4624210" y="1034118"/>
                  <a:pt x="4630609" y="1185631"/>
                </a:cubicBezTo>
                <a:cubicBezTo>
                  <a:pt x="4637008" y="1337144"/>
                  <a:pt x="4616158" y="1620252"/>
                  <a:pt x="4630609" y="1748054"/>
                </a:cubicBezTo>
                <a:cubicBezTo>
                  <a:pt x="4645060" y="1875856"/>
                  <a:pt x="4595681" y="2033013"/>
                  <a:pt x="4630609" y="2208218"/>
                </a:cubicBezTo>
                <a:cubicBezTo>
                  <a:pt x="4665537" y="2383423"/>
                  <a:pt x="4583492" y="2526779"/>
                  <a:pt x="4630609" y="2821770"/>
                </a:cubicBezTo>
                <a:cubicBezTo>
                  <a:pt x="4609321" y="2932130"/>
                  <a:pt x="4548776" y="3098613"/>
                  <a:pt x="4365306" y="3087073"/>
                </a:cubicBezTo>
                <a:cubicBezTo>
                  <a:pt x="4173043" y="3105857"/>
                  <a:pt x="4028501" y="3084150"/>
                  <a:pt x="3902591" y="3087073"/>
                </a:cubicBezTo>
                <a:cubicBezTo>
                  <a:pt x="3776681" y="3089996"/>
                  <a:pt x="3535586" y="3032953"/>
                  <a:pt x="3398877" y="3087073"/>
                </a:cubicBezTo>
                <a:cubicBezTo>
                  <a:pt x="3262168" y="3141193"/>
                  <a:pt x="3124469" y="3066741"/>
                  <a:pt x="2854162" y="3087073"/>
                </a:cubicBezTo>
                <a:cubicBezTo>
                  <a:pt x="2583856" y="3107405"/>
                  <a:pt x="2486744" y="3032829"/>
                  <a:pt x="2268447" y="3087073"/>
                </a:cubicBezTo>
                <a:cubicBezTo>
                  <a:pt x="2050151" y="3141317"/>
                  <a:pt x="1961075" y="3036371"/>
                  <a:pt x="1723733" y="3087073"/>
                </a:cubicBezTo>
                <a:cubicBezTo>
                  <a:pt x="1486391" y="3137775"/>
                  <a:pt x="1342315" y="3051541"/>
                  <a:pt x="1179018" y="3087073"/>
                </a:cubicBezTo>
                <a:cubicBezTo>
                  <a:pt x="1015722" y="3122605"/>
                  <a:pt x="704708" y="3033724"/>
                  <a:pt x="265303" y="3087073"/>
                </a:cubicBezTo>
                <a:cubicBezTo>
                  <a:pt x="126781" y="3107260"/>
                  <a:pt x="40413" y="2976321"/>
                  <a:pt x="0" y="2821770"/>
                </a:cubicBezTo>
                <a:cubicBezTo>
                  <a:pt x="-13082" y="2709401"/>
                  <a:pt x="3401" y="2569445"/>
                  <a:pt x="0" y="2387171"/>
                </a:cubicBezTo>
                <a:cubicBezTo>
                  <a:pt x="-3401" y="2204897"/>
                  <a:pt x="42553" y="1986095"/>
                  <a:pt x="0" y="1850313"/>
                </a:cubicBezTo>
                <a:cubicBezTo>
                  <a:pt x="-42553" y="1714531"/>
                  <a:pt x="2936" y="1553531"/>
                  <a:pt x="0" y="1287890"/>
                </a:cubicBezTo>
                <a:cubicBezTo>
                  <a:pt x="-2936" y="1022249"/>
                  <a:pt x="52057" y="893673"/>
                  <a:pt x="0" y="725467"/>
                </a:cubicBezTo>
                <a:cubicBezTo>
                  <a:pt x="-52057" y="557261"/>
                  <a:pt x="14089" y="466214"/>
                  <a:pt x="0" y="265303"/>
                </a:cubicBezTo>
                <a:close/>
              </a:path>
              <a:path w="4630609" h="3087073" stroke="0" extrusionOk="0">
                <a:moveTo>
                  <a:pt x="0" y="265303"/>
                </a:moveTo>
                <a:cubicBezTo>
                  <a:pt x="32724" y="127700"/>
                  <a:pt x="123590" y="10021"/>
                  <a:pt x="265303" y="0"/>
                </a:cubicBezTo>
                <a:cubicBezTo>
                  <a:pt x="552635" y="-49491"/>
                  <a:pt x="780972" y="7212"/>
                  <a:pt x="933018" y="0"/>
                </a:cubicBezTo>
                <a:cubicBezTo>
                  <a:pt x="1085065" y="-7212"/>
                  <a:pt x="1231436" y="29653"/>
                  <a:pt x="1395732" y="0"/>
                </a:cubicBezTo>
                <a:cubicBezTo>
                  <a:pt x="1560028" y="-29653"/>
                  <a:pt x="1791788" y="51378"/>
                  <a:pt x="2022447" y="0"/>
                </a:cubicBezTo>
                <a:cubicBezTo>
                  <a:pt x="2253106" y="-51378"/>
                  <a:pt x="2397647" y="51170"/>
                  <a:pt x="2526162" y="0"/>
                </a:cubicBezTo>
                <a:cubicBezTo>
                  <a:pt x="2654678" y="-51170"/>
                  <a:pt x="2998831" y="48968"/>
                  <a:pt x="3193877" y="0"/>
                </a:cubicBezTo>
                <a:cubicBezTo>
                  <a:pt x="3388923" y="-48968"/>
                  <a:pt x="3535194" y="77524"/>
                  <a:pt x="3861591" y="0"/>
                </a:cubicBezTo>
                <a:cubicBezTo>
                  <a:pt x="4187988" y="-77524"/>
                  <a:pt x="4127803" y="1232"/>
                  <a:pt x="4365306" y="0"/>
                </a:cubicBezTo>
                <a:cubicBezTo>
                  <a:pt x="4506435" y="16505"/>
                  <a:pt x="4594052" y="118156"/>
                  <a:pt x="4630609" y="265303"/>
                </a:cubicBezTo>
                <a:cubicBezTo>
                  <a:pt x="4660630" y="498242"/>
                  <a:pt x="4595210" y="691108"/>
                  <a:pt x="4630609" y="802161"/>
                </a:cubicBezTo>
                <a:cubicBezTo>
                  <a:pt x="4666008" y="913214"/>
                  <a:pt x="4589470" y="1082078"/>
                  <a:pt x="4630609" y="1287890"/>
                </a:cubicBezTo>
                <a:cubicBezTo>
                  <a:pt x="4671748" y="1493702"/>
                  <a:pt x="4575636" y="1584542"/>
                  <a:pt x="4630609" y="1850313"/>
                </a:cubicBezTo>
                <a:cubicBezTo>
                  <a:pt x="4685582" y="2116084"/>
                  <a:pt x="4617054" y="2209162"/>
                  <a:pt x="4630609" y="2336041"/>
                </a:cubicBezTo>
                <a:cubicBezTo>
                  <a:pt x="4644164" y="2462920"/>
                  <a:pt x="4589407" y="2626421"/>
                  <a:pt x="4630609" y="2821770"/>
                </a:cubicBezTo>
                <a:cubicBezTo>
                  <a:pt x="4637583" y="2932898"/>
                  <a:pt x="4493907" y="3066982"/>
                  <a:pt x="4365306" y="3087073"/>
                </a:cubicBezTo>
                <a:cubicBezTo>
                  <a:pt x="4034676" y="3127103"/>
                  <a:pt x="4025588" y="3077183"/>
                  <a:pt x="3697591" y="3087073"/>
                </a:cubicBezTo>
                <a:cubicBezTo>
                  <a:pt x="3369595" y="3096963"/>
                  <a:pt x="3315926" y="3047991"/>
                  <a:pt x="3111877" y="3087073"/>
                </a:cubicBezTo>
                <a:cubicBezTo>
                  <a:pt x="2907828" y="3126155"/>
                  <a:pt x="2781112" y="3042369"/>
                  <a:pt x="2567162" y="3087073"/>
                </a:cubicBezTo>
                <a:cubicBezTo>
                  <a:pt x="2353213" y="3131777"/>
                  <a:pt x="2230711" y="3043557"/>
                  <a:pt x="2104447" y="3087073"/>
                </a:cubicBezTo>
                <a:cubicBezTo>
                  <a:pt x="1978183" y="3130589"/>
                  <a:pt x="1829811" y="3052127"/>
                  <a:pt x="1559733" y="3087073"/>
                </a:cubicBezTo>
                <a:cubicBezTo>
                  <a:pt x="1289655" y="3122019"/>
                  <a:pt x="1142452" y="3073145"/>
                  <a:pt x="974018" y="3087073"/>
                </a:cubicBezTo>
                <a:cubicBezTo>
                  <a:pt x="805585" y="3101001"/>
                  <a:pt x="466852" y="3064774"/>
                  <a:pt x="265303" y="3087073"/>
                </a:cubicBezTo>
                <a:cubicBezTo>
                  <a:pt x="121273" y="3094455"/>
                  <a:pt x="38835" y="2964707"/>
                  <a:pt x="0" y="2821770"/>
                </a:cubicBezTo>
                <a:cubicBezTo>
                  <a:pt x="-11278" y="2688765"/>
                  <a:pt x="3440" y="2467020"/>
                  <a:pt x="0" y="2284912"/>
                </a:cubicBezTo>
                <a:cubicBezTo>
                  <a:pt x="-3440" y="2102804"/>
                  <a:pt x="46827" y="1897061"/>
                  <a:pt x="0" y="1748054"/>
                </a:cubicBezTo>
                <a:cubicBezTo>
                  <a:pt x="-46827" y="1599047"/>
                  <a:pt x="50561" y="1404841"/>
                  <a:pt x="0" y="1211196"/>
                </a:cubicBezTo>
                <a:cubicBezTo>
                  <a:pt x="-50561" y="1017551"/>
                  <a:pt x="72848" y="462231"/>
                  <a:pt x="0" y="265303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17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1B01E29-EF9F-4739-B49C-0EE1AE08604D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3F4A4B-04E8-46F9-A5AD-BBE84CB28F57}"/>
              </a:ext>
            </a:extLst>
          </p:cNvPr>
          <p:cNvSpPr/>
          <p:nvPr/>
        </p:nvSpPr>
        <p:spPr>
          <a:xfrm>
            <a:off x="1664182" y="128721"/>
            <a:ext cx="5815633" cy="821008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Where do they work?</a:t>
            </a:r>
            <a:endParaRPr lang="ko-KR" alt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A163E2-EA28-49E5-8C5B-BFF4B3D70D98}"/>
              </a:ext>
            </a:extLst>
          </p:cNvPr>
          <p:cNvSpPr/>
          <p:nvPr/>
        </p:nvSpPr>
        <p:spPr>
          <a:xfrm>
            <a:off x="988345" y="4041858"/>
            <a:ext cx="6738409" cy="821008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200" dirty="0">
                <a:solidFill>
                  <a:schemeClr val="tx1"/>
                </a:solidFill>
                <a:latin typeface="Comic Sans MS" pitchFamily="66" charset="0"/>
              </a:rPr>
              <a:t>They work in a restaurant.</a:t>
            </a:r>
            <a:endParaRPr lang="ko-KR" altLang="en-US" sz="4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122" name="Picture 2" descr="Top Jobs in the Restaurant Industry">
            <a:extLst>
              <a:ext uri="{FF2B5EF4-FFF2-40B4-BE49-F238E27FC236}">
                <a16:creationId xmlns:a16="http://schemas.microsoft.com/office/drawing/2014/main" id="{83681654-67DF-100C-C443-56D2B20C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94" y="1076946"/>
            <a:ext cx="4213412" cy="2808941"/>
          </a:xfrm>
          <a:custGeom>
            <a:avLst/>
            <a:gdLst>
              <a:gd name="connsiteX0" fmla="*/ 0 w 4213412"/>
              <a:gd name="connsiteY0" fmla="*/ 241400 h 2808941"/>
              <a:gd name="connsiteX1" fmla="*/ 241400 w 4213412"/>
              <a:gd name="connsiteY1" fmla="*/ 0 h 2808941"/>
              <a:gd name="connsiteX2" fmla="*/ 900475 w 4213412"/>
              <a:gd name="connsiteY2" fmla="*/ 0 h 2808941"/>
              <a:gd name="connsiteX3" fmla="*/ 1447631 w 4213412"/>
              <a:gd name="connsiteY3" fmla="*/ 0 h 2808941"/>
              <a:gd name="connsiteX4" fmla="*/ 2106706 w 4213412"/>
              <a:gd name="connsiteY4" fmla="*/ 0 h 2808941"/>
              <a:gd name="connsiteX5" fmla="*/ 2616556 w 4213412"/>
              <a:gd name="connsiteY5" fmla="*/ 0 h 2808941"/>
              <a:gd name="connsiteX6" fmla="*/ 3275631 w 4213412"/>
              <a:gd name="connsiteY6" fmla="*/ 0 h 2808941"/>
              <a:gd name="connsiteX7" fmla="*/ 3972012 w 4213412"/>
              <a:gd name="connsiteY7" fmla="*/ 0 h 2808941"/>
              <a:gd name="connsiteX8" fmla="*/ 4213412 w 4213412"/>
              <a:gd name="connsiteY8" fmla="*/ 241400 h 2808941"/>
              <a:gd name="connsiteX9" fmla="*/ 4213412 w 4213412"/>
              <a:gd name="connsiteY9" fmla="*/ 869458 h 2808941"/>
              <a:gd name="connsiteX10" fmla="*/ 4213412 w 4213412"/>
              <a:gd name="connsiteY10" fmla="*/ 1404471 h 2808941"/>
              <a:gd name="connsiteX11" fmla="*/ 4213412 w 4213412"/>
              <a:gd name="connsiteY11" fmla="*/ 1916222 h 2808941"/>
              <a:gd name="connsiteX12" fmla="*/ 4213412 w 4213412"/>
              <a:gd name="connsiteY12" fmla="*/ 2567541 h 2808941"/>
              <a:gd name="connsiteX13" fmla="*/ 3972012 w 4213412"/>
              <a:gd name="connsiteY13" fmla="*/ 2808941 h 2808941"/>
              <a:gd name="connsiteX14" fmla="*/ 3462162 w 4213412"/>
              <a:gd name="connsiteY14" fmla="*/ 2808941 h 2808941"/>
              <a:gd name="connsiteX15" fmla="*/ 2765781 w 4213412"/>
              <a:gd name="connsiteY15" fmla="*/ 2808941 h 2808941"/>
              <a:gd name="connsiteX16" fmla="*/ 2144012 w 4213412"/>
              <a:gd name="connsiteY16" fmla="*/ 2808941 h 2808941"/>
              <a:gd name="connsiteX17" fmla="*/ 1447631 w 4213412"/>
              <a:gd name="connsiteY17" fmla="*/ 2808941 h 2808941"/>
              <a:gd name="connsiteX18" fmla="*/ 788556 w 4213412"/>
              <a:gd name="connsiteY18" fmla="*/ 2808941 h 2808941"/>
              <a:gd name="connsiteX19" fmla="*/ 241400 w 4213412"/>
              <a:gd name="connsiteY19" fmla="*/ 2808941 h 2808941"/>
              <a:gd name="connsiteX20" fmla="*/ 0 w 4213412"/>
              <a:gd name="connsiteY20" fmla="*/ 2567541 h 2808941"/>
              <a:gd name="connsiteX21" fmla="*/ 0 w 4213412"/>
              <a:gd name="connsiteY21" fmla="*/ 2009267 h 2808941"/>
              <a:gd name="connsiteX22" fmla="*/ 0 w 4213412"/>
              <a:gd name="connsiteY22" fmla="*/ 1497516 h 2808941"/>
              <a:gd name="connsiteX23" fmla="*/ 0 w 4213412"/>
              <a:gd name="connsiteY23" fmla="*/ 869458 h 2808941"/>
              <a:gd name="connsiteX24" fmla="*/ 0 w 4213412"/>
              <a:gd name="connsiteY24" fmla="*/ 241400 h 280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13412" h="2808941" fill="none" extrusionOk="0">
                <a:moveTo>
                  <a:pt x="0" y="241400"/>
                </a:moveTo>
                <a:cubicBezTo>
                  <a:pt x="-6920" y="121970"/>
                  <a:pt x="105977" y="-2788"/>
                  <a:pt x="241400" y="0"/>
                </a:cubicBezTo>
                <a:cubicBezTo>
                  <a:pt x="391720" y="-21940"/>
                  <a:pt x="676907" y="-5948"/>
                  <a:pt x="900475" y="0"/>
                </a:cubicBezTo>
                <a:cubicBezTo>
                  <a:pt x="1124044" y="5948"/>
                  <a:pt x="1214778" y="-22988"/>
                  <a:pt x="1447631" y="0"/>
                </a:cubicBezTo>
                <a:cubicBezTo>
                  <a:pt x="1680484" y="22988"/>
                  <a:pt x="1890884" y="21160"/>
                  <a:pt x="2106706" y="0"/>
                </a:cubicBezTo>
                <a:cubicBezTo>
                  <a:pt x="2322529" y="-21160"/>
                  <a:pt x="2396732" y="-17350"/>
                  <a:pt x="2616556" y="0"/>
                </a:cubicBezTo>
                <a:cubicBezTo>
                  <a:pt x="2836380" y="17350"/>
                  <a:pt x="3046631" y="6945"/>
                  <a:pt x="3275631" y="0"/>
                </a:cubicBezTo>
                <a:cubicBezTo>
                  <a:pt x="3504631" y="-6945"/>
                  <a:pt x="3735410" y="12163"/>
                  <a:pt x="3972012" y="0"/>
                </a:cubicBezTo>
                <a:cubicBezTo>
                  <a:pt x="4093144" y="6835"/>
                  <a:pt x="4217214" y="118379"/>
                  <a:pt x="4213412" y="241400"/>
                </a:cubicBezTo>
                <a:cubicBezTo>
                  <a:pt x="4200200" y="477552"/>
                  <a:pt x="4224188" y="688926"/>
                  <a:pt x="4213412" y="869458"/>
                </a:cubicBezTo>
                <a:cubicBezTo>
                  <a:pt x="4202636" y="1049990"/>
                  <a:pt x="4194956" y="1196731"/>
                  <a:pt x="4213412" y="1404471"/>
                </a:cubicBezTo>
                <a:cubicBezTo>
                  <a:pt x="4231868" y="1612211"/>
                  <a:pt x="4228973" y="1661058"/>
                  <a:pt x="4213412" y="1916222"/>
                </a:cubicBezTo>
                <a:cubicBezTo>
                  <a:pt x="4197851" y="2171386"/>
                  <a:pt x="4200141" y="2319391"/>
                  <a:pt x="4213412" y="2567541"/>
                </a:cubicBezTo>
                <a:cubicBezTo>
                  <a:pt x="4220564" y="2718343"/>
                  <a:pt x="4111879" y="2815415"/>
                  <a:pt x="3972012" y="2808941"/>
                </a:cubicBezTo>
                <a:cubicBezTo>
                  <a:pt x="3746798" y="2816421"/>
                  <a:pt x="3650743" y="2821246"/>
                  <a:pt x="3462162" y="2808941"/>
                </a:cubicBezTo>
                <a:cubicBezTo>
                  <a:pt x="3273581" y="2796637"/>
                  <a:pt x="2910011" y="2777914"/>
                  <a:pt x="2765781" y="2808941"/>
                </a:cubicBezTo>
                <a:cubicBezTo>
                  <a:pt x="2621551" y="2839968"/>
                  <a:pt x="2356834" y="2809868"/>
                  <a:pt x="2144012" y="2808941"/>
                </a:cubicBezTo>
                <a:cubicBezTo>
                  <a:pt x="1931190" y="2808014"/>
                  <a:pt x="1633800" y="2821531"/>
                  <a:pt x="1447631" y="2808941"/>
                </a:cubicBezTo>
                <a:cubicBezTo>
                  <a:pt x="1261462" y="2796351"/>
                  <a:pt x="1100896" y="2795328"/>
                  <a:pt x="788556" y="2808941"/>
                </a:cubicBezTo>
                <a:cubicBezTo>
                  <a:pt x="476217" y="2822554"/>
                  <a:pt x="500541" y="2793518"/>
                  <a:pt x="241400" y="2808941"/>
                </a:cubicBezTo>
                <a:cubicBezTo>
                  <a:pt x="120313" y="2811038"/>
                  <a:pt x="-27900" y="2711071"/>
                  <a:pt x="0" y="2567541"/>
                </a:cubicBezTo>
                <a:cubicBezTo>
                  <a:pt x="25542" y="2388604"/>
                  <a:pt x="-17235" y="2128083"/>
                  <a:pt x="0" y="2009267"/>
                </a:cubicBezTo>
                <a:cubicBezTo>
                  <a:pt x="17235" y="1890451"/>
                  <a:pt x="16175" y="1617778"/>
                  <a:pt x="0" y="1497516"/>
                </a:cubicBezTo>
                <a:cubicBezTo>
                  <a:pt x="-16175" y="1377254"/>
                  <a:pt x="-11421" y="1096986"/>
                  <a:pt x="0" y="869458"/>
                </a:cubicBezTo>
                <a:cubicBezTo>
                  <a:pt x="11421" y="641930"/>
                  <a:pt x="13272" y="534508"/>
                  <a:pt x="0" y="241400"/>
                </a:cubicBezTo>
                <a:close/>
              </a:path>
              <a:path w="4213412" h="2808941" stroke="0" extrusionOk="0">
                <a:moveTo>
                  <a:pt x="0" y="241400"/>
                </a:moveTo>
                <a:cubicBezTo>
                  <a:pt x="-25903" y="92100"/>
                  <a:pt x="87923" y="7565"/>
                  <a:pt x="241400" y="0"/>
                </a:cubicBezTo>
                <a:cubicBezTo>
                  <a:pt x="450450" y="-16904"/>
                  <a:pt x="642817" y="17519"/>
                  <a:pt x="937781" y="0"/>
                </a:cubicBezTo>
                <a:cubicBezTo>
                  <a:pt x="1232745" y="-17519"/>
                  <a:pt x="1265098" y="-14241"/>
                  <a:pt x="1522243" y="0"/>
                </a:cubicBezTo>
                <a:cubicBezTo>
                  <a:pt x="1779388" y="14241"/>
                  <a:pt x="1816008" y="-14654"/>
                  <a:pt x="2069400" y="0"/>
                </a:cubicBezTo>
                <a:cubicBezTo>
                  <a:pt x="2322792" y="14654"/>
                  <a:pt x="2527860" y="18528"/>
                  <a:pt x="2728475" y="0"/>
                </a:cubicBezTo>
                <a:cubicBezTo>
                  <a:pt x="2929090" y="-18528"/>
                  <a:pt x="3105935" y="-6107"/>
                  <a:pt x="3312937" y="0"/>
                </a:cubicBezTo>
                <a:cubicBezTo>
                  <a:pt x="3519939" y="6107"/>
                  <a:pt x="3660726" y="13298"/>
                  <a:pt x="3972012" y="0"/>
                </a:cubicBezTo>
                <a:cubicBezTo>
                  <a:pt x="4104729" y="-5770"/>
                  <a:pt x="4198737" y="128472"/>
                  <a:pt x="4213412" y="241400"/>
                </a:cubicBezTo>
                <a:cubicBezTo>
                  <a:pt x="4210085" y="425235"/>
                  <a:pt x="4221476" y="526425"/>
                  <a:pt x="4213412" y="776412"/>
                </a:cubicBezTo>
                <a:cubicBezTo>
                  <a:pt x="4205348" y="1026399"/>
                  <a:pt x="4212433" y="1162322"/>
                  <a:pt x="4213412" y="1357948"/>
                </a:cubicBezTo>
                <a:cubicBezTo>
                  <a:pt x="4214391" y="1553574"/>
                  <a:pt x="4224304" y="1819025"/>
                  <a:pt x="4213412" y="1939483"/>
                </a:cubicBezTo>
                <a:cubicBezTo>
                  <a:pt x="4202520" y="2059942"/>
                  <a:pt x="4232050" y="2326934"/>
                  <a:pt x="4213412" y="2567541"/>
                </a:cubicBezTo>
                <a:cubicBezTo>
                  <a:pt x="4231836" y="2723431"/>
                  <a:pt x="4126235" y="2790641"/>
                  <a:pt x="3972012" y="2808941"/>
                </a:cubicBezTo>
                <a:cubicBezTo>
                  <a:pt x="3804061" y="2833028"/>
                  <a:pt x="3563453" y="2813925"/>
                  <a:pt x="3350243" y="2808941"/>
                </a:cubicBezTo>
                <a:cubicBezTo>
                  <a:pt x="3137033" y="2803957"/>
                  <a:pt x="2925866" y="2788686"/>
                  <a:pt x="2728475" y="2808941"/>
                </a:cubicBezTo>
                <a:cubicBezTo>
                  <a:pt x="2531084" y="2829196"/>
                  <a:pt x="2268851" y="2818029"/>
                  <a:pt x="2032094" y="2808941"/>
                </a:cubicBezTo>
                <a:cubicBezTo>
                  <a:pt x="1795337" y="2799853"/>
                  <a:pt x="1664860" y="2826470"/>
                  <a:pt x="1410325" y="2808941"/>
                </a:cubicBezTo>
                <a:cubicBezTo>
                  <a:pt x="1155790" y="2791412"/>
                  <a:pt x="1067976" y="2790486"/>
                  <a:pt x="900475" y="2808941"/>
                </a:cubicBezTo>
                <a:cubicBezTo>
                  <a:pt x="732974" y="2827397"/>
                  <a:pt x="497704" y="2787179"/>
                  <a:pt x="241400" y="2808941"/>
                </a:cubicBezTo>
                <a:cubicBezTo>
                  <a:pt x="133817" y="2793673"/>
                  <a:pt x="-14264" y="2723508"/>
                  <a:pt x="0" y="2567541"/>
                </a:cubicBezTo>
                <a:cubicBezTo>
                  <a:pt x="-10529" y="2398539"/>
                  <a:pt x="-354" y="2235264"/>
                  <a:pt x="0" y="2009267"/>
                </a:cubicBezTo>
                <a:cubicBezTo>
                  <a:pt x="354" y="1783270"/>
                  <a:pt x="2322" y="1708982"/>
                  <a:pt x="0" y="1427732"/>
                </a:cubicBezTo>
                <a:cubicBezTo>
                  <a:pt x="-2322" y="1146483"/>
                  <a:pt x="-13757" y="1019113"/>
                  <a:pt x="0" y="915981"/>
                </a:cubicBezTo>
                <a:cubicBezTo>
                  <a:pt x="13757" y="812849"/>
                  <a:pt x="-32706" y="557153"/>
                  <a:pt x="0" y="24140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62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71D8006-87F1-495C-B5ED-31B7E14F3F33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0B5B09-E024-4B96-BBBF-FAD51787621F}"/>
              </a:ext>
            </a:extLst>
          </p:cNvPr>
          <p:cNvSpPr/>
          <p:nvPr/>
        </p:nvSpPr>
        <p:spPr>
          <a:xfrm>
            <a:off x="1412506" y="162201"/>
            <a:ext cx="6318987" cy="1154364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altLang="ko-KR" sz="3400" dirty="0">
                <a:solidFill>
                  <a:schemeClr val="tx1"/>
                </a:solidFill>
                <a:latin typeface="Comic Sans MS" pitchFamily="66" charset="0"/>
              </a:rPr>
              <a:t>Where does he work?</a:t>
            </a:r>
            <a:endParaRPr lang="ko-KR" altLang="en-US" sz="3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58FFDD-83FC-418D-B373-CBABCA4D7667}"/>
              </a:ext>
            </a:extLst>
          </p:cNvPr>
          <p:cNvSpPr/>
          <p:nvPr/>
        </p:nvSpPr>
        <p:spPr>
          <a:xfrm>
            <a:off x="449857" y="4098781"/>
            <a:ext cx="7168148" cy="9644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He works on a farm.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146" name="Picture 2" descr="Black And White Cloud Sticker by Cracked Ego for iOS &amp; Android | GIPHY">
            <a:extLst>
              <a:ext uri="{FF2B5EF4-FFF2-40B4-BE49-F238E27FC236}">
                <a16:creationId xmlns:a16="http://schemas.microsoft.com/office/drawing/2014/main" id="{E2A7A305-8952-A193-3136-7CBE3650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183" y="942583"/>
            <a:ext cx="3719232" cy="37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e works on a farm.mp3">
            <a:hlinkClick r:id="" action="ppaction://media"/>
            <a:extLst>
              <a:ext uri="{FF2B5EF4-FFF2-40B4-BE49-F238E27FC236}">
                <a16:creationId xmlns:a16="http://schemas.microsoft.com/office/drawing/2014/main" id="{702D6FD6-D1EB-4870-C95E-2DCF24996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9033" y="562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2D5970C-D354-49D2-BF42-BD64BBA38379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6E736E7-68E6-49AB-B49F-5E15DA581088}"/>
              </a:ext>
            </a:extLst>
          </p:cNvPr>
          <p:cNvSpPr/>
          <p:nvPr/>
        </p:nvSpPr>
        <p:spPr>
          <a:xfrm>
            <a:off x="1793662" y="89978"/>
            <a:ext cx="5556675" cy="742742"/>
          </a:xfrm>
          <a:custGeom>
            <a:avLst/>
            <a:gdLst>
              <a:gd name="connsiteX0" fmla="*/ 0 w 5556675"/>
              <a:gd name="connsiteY0" fmla="*/ 123790 h 742742"/>
              <a:gd name="connsiteX1" fmla="*/ 123790 w 5556675"/>
              <a:gd name="connsiteY1" fmla="*/ 0 h 742742"/>
              <a:gd name="connsiteX2" fmla="*/ 787427 w 5556675"/>
              <a:gd name="connsiteY2" fmla="*/ 0 h 742742"/>
              <a:gd name="connsiteX3" fmla="*/ 1344882 w 5556675"/>
              <a:gd name="connsiteY3" fmla="*/ 0 h 742742"/>
              <a:gd name="connsiteX4" fmla="*/ 2061610 w 5556675"/>
              <a:gd name="connsiteY4" fmla="*/ 0 h 742742"/>
              <a:gd name="connsiteX5" fmla="*/ 2619065 w 5556675"/>
              <a:gd name="connsiteY5" fmla="*/ 0 h 742742"/>
              <a:gd name="connsiteX6" fmla="*/ 3335792 w 5556675"/>
              <a:gd name="connsiteY6" fmla="*/ 0 h 742742"/>
              <a:gd name="connsiteX7" fmla="*/ 3840156 w 5556675"/>
              <a:gd name="connsiteY7" fmla="*/ 0 h 742742"/>
              <a:gd name="connsiteX8" fmla="*/ 4556884 w 5556675"/>
              <a:gd name="connsiteY8" fmla="*/ 0 h 742742"/>
              <a:gd name="connsiteX9" fmla="*/ 5432885 w 5556675"/>
              <a:gd name="connsiteY9" fmla="*/ 0 h 742742"/>
              <a:gd name="connsiteX10" fmla="*/ 5556675 w 5556675"/>
              <a:gd name="connsiteY10" fmla="*/ 123790 h 742742"/>
              <a:gd name="connsiteX11" fmla="*/ 5556675 w 5556675"/>
              <a:gd name="connsiteY11" fmla="*/ 618952 h 742742"/>
              <a:gd name="connsiteX12" fmla="*/ 5432885 w 5556675"/>
              <a:gd name="connsiteY12" fmla="*/ 742742 h 742742"/>
              <a:gd name="connsiteX13" fmla="*/ 4875430 w 5556675"/>
              <a:gd name="connsiteY13" fmla="*/ 742742 h 742742"/>
              <a:gd name="connsiteX14" fmla="*/ 4264884 w 5556675"/>
              <a:gd name="connsiteY14" fmla="*/ 742742 h 742742"/>
              <a:gd name="connsiteX15" fmla="*/ 3601247 w 5556675"/>
              <a:gd name="connsiteY15" fmla="*/ 742742 h 742742"/>
              <a:gd name="connsiteX16" fmla="*/ 3043792 w 5556675"/>
              <a:gd name="connsiteY16" fmla="*/ 742742 h 742742"/>
              <a:gd name="connsiteX17" fmla="*/ 2273973 w 5556675"/>
              <a:gd name="connsiteY17" fmla="*/ 742742 h 742742"/>
              <a:gd name="connsiteX18" fmla="*/ 1610337 w 5556675"/>
              <a:gd name="connsiteY18" fmla="*/ 742742 h 742742"/>
              <a:gd name="connsiteX19" fmla="*/ 840518 w 5556675"/>
              <a:gd name="connsiteY19" fmla="*/ 742742 h 742742"/>
              <a:gd name="connsiteX20" fmla="*/ 123790 w 5556675"/>
              <a:gd name="connsiteY20" fmla="*/ 742742 h 742742"/>
              <a:gd name="connsiteX21" fmla="*/ 0 w 5556675"/>
              <a:gd name="connsiteY21" fmla="*/ 618952 h 742742"/>
              <a:gd name="connsiteX22" fmla="*/ 0 w 5556675"/>
              <a:gd name="connsiteY22" fmla="*/ 123790 h 74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56675" h="742742" fill="none" extrusionOk="0">
                <a:moveTo>
                  <a:pt x="0" y="123790"/>
                </a:moveTo>
                <a:cubicBezTo>
                  <a:pt x="-7462" y="55001"/>
                  <a:pt x="67866" y="10712"/>
                  <a:pt x="123790" y="0"/>
                </a:cubicBezTo>
                <a:cubicBezTo>
                  <a:pt x="402984" y="-3318"/>
                  <a:pt x="538589" y="28074"/>
                  <a:pt x="787427" y="0"/>
                </a:cubicBezTo>
                <a:cubicBezTo>
                  <a:pt x="1036265" y="-28074"/>
                  <a:pt x="1204094" y="-9378"/>
                  <a:pt x="1344882" y="0"/>
                </a:cubicBezTo>
                <a:cubicBezTo>
                  <a:pt x="1485671" y="9378"/>
                  <a:pt x="1746304" y="-34962"/>
                  <a:pt x="2061610" y="0"/>
                </a:cubicBezTo>
                <a:cubicBezTo>
                  <a:pt x="2376916" y="34962"/>
                  <a:pt x="2458981" y="17109"/>
                  <a:pt x="2619065" y="0"/>
                </a:cubicBezTo>
                <a:cubicBezTo>
                  <a:pt x="2779149" y="-17109"/>
                  <a:pt x="3138768" y="3969"/>
                  <a:pt x="3335792" y="0"/>
                </a:cubicBezTo>
                <a:cubicBezTo>
                  <a:pt x="3532816" y="-3969"/>
                  <a:pt x="3639360" y="5516"/>
                  <a:pt x="3840156" y="0"/>
                </a:cubicBezTo>
                <a:cubicBezTo>
                  <a:pt x="4040952" y="-5516"/>
                  <a:pt x="4320652" y="-24094"/>
                  <a:pt x="4556884" y="0"/>
                </a:cubicBezTo>
                <a:cubicBezTo>
                  <a:pt x="4793116" y="24094"/>
                  <a:pt x="4995301" y="26017"/>
                  <a:pt x="5432885" y="0"/>
                </a:cubicBezTo>
                <a:cubicBezTo>
                  <a:pt x="5492383" y="4973"/>
                  <a:pt x="5561565" y="68671"/>
                  <a:pt x="5556675" y="123790"/>
                </a:cubicBezTo>
                <a:cubicBezTo>
                  <a:pt x="5553314" y="227040"/>
                  <a:pt x="5563128" y="458296"/>
                  <a:pt x="5556675" y="618952"/>
                </a:cubicBezTo>
                <a:cubicBezTo>
                  <a:pt x="5565161" y="685073"/>
                  <a:pt x="5499731" y="753281"/>
                  <a:pt x="5432885" y="742742"/>
                </a:cubicBezTo>
                <a:cubicBezTo>
                  <a:pt x="5266626" y="764714"/>
                  <a:pt x="5130385" y="723338"/>
                  <a:pt x="4875430" y="742742"/>
                </a:cubicBezTo>
                <a:cubicBezTo>
                  <a:pt x="4620475" y="762146"/>
                  <a:pt x="4563625" y="727545"/>
                  <a:pt x="4264884" y="742742"/>
                </a:cubicBezTo>
                <a:cubicBezTo>
                  <a:pt x="3966143" y="757939"/>
                  <a:pt x="3734904" y="734068"/>
                  <a:pt x="3601247" y="742742"/>
                </a:cubicBezTo>
                <a:cubicBezTo>
                  <a:pt x="3467590" y="751416"/>
                  <a:pt x="3252727" y="717610"/>
                  <a:pt x="3043792" y="742742"/>
                </a:cubicBezTo>
                <a:cubicBezTo>
                  <a:pt x="2834858" y="767874"/>
                  <a:pt x="2541505" y="753732"/>
                  <a:pt x="2273973" y="742742"/>
                </a:cubicBezTo>
                <a:cubicBezTo>
                  <a:pt x="2006441" y="731752"/>
                  <a:pt x="1749108" y="743432"/>
                  <a:pt x="1610337" y="742742"/>
                </a:cubicBezTo>
                <a:cubicBezTo>
                  <a:pt x="1471566" y="742052"/>
                  <a:pt x="1037509" y="710645"/>
                  <a:pt x="840518" y="742742"/>
                </a:cubicBezTo>
                <a:cubicBezTo>
                  <a:pt x="643527" y="774839"/>
                  <a:pt x="418993" y="725238"/>
                  <a:pt x="123790" y="742742"/>
                </a:cubicBezTo>
                <a:cubicBezTo>
                  <a:pt x="51299" y="757845"/>
                  <a:pt x="884" y="685830"/>
                  <a:pt x="0" y="618952"/>
                </a:cubicBezTo>
                <a:cubicBezTo>
                  <a:pt x="-6025" y="372184"/>
                  <a:pt x="-17965" y="324760"/>
                  <a:pt x="0" y="123790"/>
                </a:cubicBezTo>
                <a:close/>
              </a:path>
              <a:path w="5556675" h="742742" stroke="0" extrusionOk="0">
                <a:moveTo>
                  <a:pt x="0" y="123790"/>
                </a:moveTo>
                <a:cubicBezTo>
                  <a:pt x="-11304" y="48450"/>
                  <a:pt x="50930" y="1686"/>
                  <a:pt x="123790" y="0"/>
                </a:cubicBezTo>
                <a:cubicBezTo>
                  <a:pt x="325583" y="-5368"/>
                  <a:pt x="571422" y="-23082"/>
                  <a:pt x="893609" y="0"/>
                </a:cubicBezTo>
                <a:cubicBezTo>
                  <a:pt x="1215796" y="23082"/>
                  <a:pt x="1199735" y="18401"/>
                  <a:pt x="1504155" y="0"/>
                </a:cubicBezTo>
                <a:cubicBezTo>
                  <a:pt x="1808575" y="-18401"/>
                  <a:pt x="1936733" y="-19937"/>
                  <a:pt x="2061610" y="0"/>
                </a:cubicBezTo>
                <a:cubicBezTo>
                  <a:pt x="2186487" y="19937"/>
                  <a:pt x="2522862" y="-9209"/>
                  <a:pt x="2778338" y="0"/>
                </a:cubicBezTo>
                <a:cubicBezTo>
                  <a:pt x="3033814" y="9209"/>
                  <a:pt x="3120598" y="-17475"/>
                  <a:pt x="3388883" y="0"/>
                </a:cubicBezTo>
                <a:cubicBezTo>
                  <a:pt x="3657168" y="17475"/>
                  <a:pt x="3921115" y="-11315"/>
                  <a:pt x="4158702" y="0"/>
                </a:cubicBezTo>
                <a:cubicBezTo>
                  <a:pt x="4396289" y="11315"/>
                  <a:pt x="4588936" y="13016"/>
                  <a:pt x="4716157" y="0"/>
                </a:cubicBezTo>
                <a:cubicBezTo>
                  <a:pt x="4843379" y="-13016"/>
                  <a:pt x="5083451" y="-33389"/>
                  <a:pt x="5432885" y="0"/>
                </a:cubicBezTo>
                <a:cubicBezTo>
                  <a:pt x="5516476" y="3660"/>
                  <a:pt x="5552264" y="54710"/>
                  <a:pt x="5556675" y="123790"/>
                </a:cubicBezTo>
                <a:cubicBezTo>
                  <a:pt x="5580735" y="232628"/>
                  <a:pt x="5577988" y="455143"/>
                  <a:pt x="5556675" y="618952"/>
                </a:cubicBezTo>
                <a:cubicBezTo>
                  <a:pt x="5563052" y="681017"/>
                  <a:pt x="5513815" y="734641"/>
                  <a:pt x="5432885" y="742742"/>
                </a:cubicBezTo>
                <a:cubicBezTo>
                  <a:pt x="5296046" y="715138"/>
                  <a:pt x="4961870" y="745086"/>
                  <a:pt x="4769248" y="742742"/>
                </a:cubicBezTo>
                <a:cubicBezTo>
                  <a:pt x="4576626" y="740398"/>
                  <a:pt x="4468436" y="753770"/>
                  <a:pt x="4211793" y="742742"/>
                </a:cubicBezTo>
                <a:cubicBezTo>
                  <a:pt x="3955151" y="731714"/>
                  <a:pt x="3784703" y="739401"/>
                  <a:pt x="3548156" y="742742"/>
                </a:cubicBezTo>
                <a:cubicBezTo>
                  <a:pt x="3311609" y="746083"/>
                  <a:pt x="2991961" y="779864"/>
                  <a:pt x="2778338" y="742742"/>
                </a:cubicBezTo>
                <a:cubicBezTo>
                  <a:pt x="2564715" y="705620"/>
                  <a:pt x="2264034" y="743219"/>
                  <a:pt x="2114701" y="742742"/>
                </a:cubicBezTo>
                <a:cubicBezTo>
                  <a:pt x="1965368" y="742265"/>
                  <a:pt x="1733804" y="741016"/>
                  <a:pt x="1610337" y="742742"/>
                </a:cubicBezTo>
                <a:cubicBezTo>
                  <a:pt x="1486870" y="744468"/>
                  <a:pt x="1220933" y="720497"/>
                  <a:pt x="1052882" y="742742"/>
                </a:cubicBezTo>
                <a:cubicBezTo>
                  <a:pt x="884831" y="764987"/>
                  <a:pt x="512239" y="721634"/>
                  <a:pt x="123790" y="742742"/>
                </a:cubicBezTo>
                <a:cubicBezTo>
                  <a:pt x="64052" y="740916"/>
                  <a:pt x="871" y="695589"/>
                  <a:pt x="0" y="618952"/>
                </a:cubicBezTo>
                <a:cubicBezTo>
                  <a:pt x="16250" y="473975"/>
                  <a:pt x="1454" y="338681"/>
                  <a:pt x="0" y="12379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600" dirty="0">
                <a:solidFill>
                  <a:schemeClr val="tx1"/>
                </a:solidFill>
                <a:latin typeface="Comic Sans MS" pitchFamily="66" charset="0"/>
              </a:rPr>
              <a:t>Where do they work?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75F3398-B108-4472-B5B9-9B814C0EF8C3}"/>
              </a:ext>
            </a:extLst>
          </p:cNvPr>
          <p:cNvSpPr/>
          <p:nvPr/>
        </p:nvSpPr>
        <p:spPr>
          <a:xfrm>
            <a:off x="912286" y="4213484"/>
            <a:ext cx="6705719" cy="837466"/>
          </a:xfrm>
          <a:custGeom>
            <a:avLst/>
            <a:gdLst>
              <a:gd name="connsiteX0" fmla="*/ 0 w 6705719"/>
              <a:gd name="connsiteY0" fmla="*/ 139578 h 837466"/>
              <a:gd name="connsiteX1" fmla="*/ 139578 w 6705719"/>
              <a:gd name="connsiteY1" fmla="*/ 0 h 837466"/>
              <a:gd name="connsiteX2" fmla="*/ 717969 w 6705719"/>
              <a:gd name="connsiteY2" fmla="*/ 0 h 837466"/>
              <a:gd name="connsiteX3" fmla="*/ 1167828 w 6705719"/>
              <a:gd name="connsiteY3" fmla="*/ 0 h 837466"/>
              <a:gd name="connsiteX4" fmla="*/ 1810484 w 6705719"/>
              <a:gd name="connsiteY4" fmla="*/ 0 h 837466"/>
              <a:gd name="connsiteX5" fmla="*/ 2517406 w 6705719"/>
              <a:gd name="connsiteY5" fmla="*/ 0 h 837466"/>
              <a:gd name="connsiteX6" fmla="*/ 3031531 w 6705719"/>
              <a:gd name="connsiteY6" fmla="*/ 0 h 837466"/>
              <a:gd name="connsiteX7" fmla="*/ 3738453 w 6705719"/>
              <a:gd name="connsiteY7" fmla="*/ 0 h 837466"/>
              <a:gd name="connsiteX8" fmla="*/ 4381110 w 6705719"/>
              <a:gd name="connsiteY8" fmla="*/ 0 h 837466"/>
              <a:gd name="connsiteX9" fmla="*/ 4830969 w 6705719"/>
              <a:gd name="connsiteY9" fmla="*/ 0 h 837466"/>
              <a:gd name="connsiteX10" fmla="*/ 5473625 w 6705719"/>
              <a:gd name="connsiteY10" fmla="*/ 0 h 837466"/>
              <a:gd name="connsiteX11" fmla="*/ 6566141 w 6705719"/>
              <a:gd name="connsiteY11" fmla="*/ 0 h 837466"/>
              <a:gd name="connsiteX12" fmla="*/ 6705719 w 6705719"/>
              <a:gd name="connsiteY12" fmla="*/ 139578 h 837466"/>
              <a:gd name="connsiteX13" fmla="*/ 6705719 w 6705719"/>
              <a:gd name="connsiteY13" fmla="*/ 697888 h 837466"/>
              <a:gd name="connsiteX14" fmla="*/ 6566141 w 6705719"/>
              <a:gd name="connsiteY14" fmla="*/ 837466 h 837466"/>
              <a:gd name="connsiteX15" fmla="*/ 6052016 w 6705719"/>
              <a:gd name="connsiteY15" fmla="*/ 837466 h 837466"/>
              <a:gd name="connsiteX16" fmla="*/ 5345094 w 6705719"/>
              <a:gd name="connsiteY16" fmla="*/ 837466 h 837466"/>
              <a:gd name="connsiteX17" fmla="*/ 4638172 w 6705719"/>
              <a:gd name="connsiteY17" fmla="*/ 837466 h 837466"/>
              <a:gd name="connsiteX18" fmla="*/ 3866985 w 6705719"/>
              <a:gd name="connsiteY18" fmla="*/ 837466 h 837466"/>
              <a:gd name="connsiteX19" fmla="*/ 3352860 w 6705719"/>
              <a:gd name="connsiteY19" fmla="*/ 837466 h 837466"/>
              <a:gd name="connsiteX20" fmla="*/ 2645938 w 6705719"/>
              <a:gd name="connsiteY20" fmla="*/ 837466 h 837466"/>
              <a:gd name="connsiteX21" fmla="*/ 2131813 w 6705719"/>
              <a:gd name="connsiteY21" fmla="*/ 837466 h 837466"/>
              <a:gd name="connsiteX22" fmla="*/ 1617687 w 6705719"/>
              <a:gd name="connsiteY22" fmla="*/ 837466 h 837466"/>
              <a:gd name="connsiteX23" fmla="*/ 846500 w 6705719"/>
              <a:gd name="connsiteY23" fmla="*/ 837466 h 837466"/>
              <a:gd name="connsiteX24" fmla="*/ 139578 w 6705719"/>
              <a:gd name="connsiteY24" fmla="*/ 837466 h 837466"/>
              <a:gd name="connsiteX25" fmla="*/ 0 w 6705719"/>
              <a:gd name="connsiteY25" fmla="*/ 697888 h 837466"/>
              <a:gd name="connsiteX26" fmla="*/ 0 w 6705719"/>
              <a:gd name="connsiteY26" fmla="*/ 139578 h 83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05719" h="837466" fill="none" extrusionOk="0">
                <a:moveTo>
                  <a:pt x="0" y="139578"/>
                </a:moveTo>
                <a:cubicBezTo>
                  <a:pt x="7769" y="61976"/>
                  <a:pt x="59892" y="13028"/>
                  <a:pt x="139578" y="0"/>
                </a:cubicBezTo>
                <a:cubicBezTo>
                  <a:pt x="293512" y="2959"/>
                  <a:pt x="437619" y="4852"/>
                  <a:pt x="717969" y="0"/>
                </a:cubicBezTo>
                <a:cubicBezTo>
                  <a:pt x="998319" y="-4852"/>
                  <a:pt x="1031386" y="-2957"/>
                  <a:pt x="1167828" y="0"/>
                </a:cubicBezTo>
                <a:cubicBezTo>
                  <a:pt x="1304270" y="2957"/>
                  <a:pt x="1584833" y="31563"/>
                  <a:pt x="1810484" y="0"/>
                </a:cubicBezTo>
                <a:cubicBezTo>
                  <a:pt x="2036135" y="-31563"/>
                  <a:pt x="2183738" y="-26801"/>
                  <a:pt x="2517406" y="0"/>
                </a:cubicBezTo>
                <a:cubicBezTo>
                  <a:pt x="2851074" y="26801"/>
                  <a:pt x="2867148" y="-6603"/>
                  <a:pt x="3031531" y="0"/>
                </a:cubicBezTo>
                <a:cubicBezTo>
                  <a:pt x="3195915" y="6603"/>
                  <a:pt x="3549855" y="3371"/>
                  <a:pt x="3738453" y="0"/>
                </a:cubicBezTo>
                <a:cubicBezTo>
                  <a:pt x="3927051" y="-3371"/>
                  <a:pt x="4133386" y="16520"/>
                  <a:pt x="4381110" y="0"/>
                </a:cubicBezTo>
                <a:cubicBezTo>
                  <a:pt x="4628834" y="-16520"/>
                  <a:pt x="4727369" y="-13446"/>
                  <a:pt x="4830969" y="0"/>
                </a:cubicBezTo>
                <a:cubicBezTo>
                  <a:pt x="4934569" y="13446"/>
                  <a:pt x="5262900" y="21726"/>
                  <a:pt x="5473625" y="0"/>
                </a:cubicBezTo>
                <a:cubicBezTo>
                  <a:pt x="5684350" y="-21726"/>
                  <a:pt x="6072124" y="-36032"/>
                  <a:pt x="6566141" y="0"/>
                </a:cubicBezTo>
                <a:cubicBezTo>
                  <a:pt x="6657590" y="-8003"/>
                  <a:pt x="6692717" y="72729"/>
                  <a:pt x="6705719" y="139578"/>
                </a:cubicBezTo>
                <a:cubicBezTo>
                  <a:pt x="6683391" y="316255"/>
                  <a:pt x="6698526" y="551048"/>
                  <a:pt x="6705719" y="697888"/>
                </a:cubicBezTo>
                <a:cubicBezTo>
                  <a:pt x="6709930" y="775896"/>
                  <a:pt x="6629749" y="830625"/>
                  <a:pt x="6566141" y="837466"/>
                </a:cubicBezTo>
                <a:cubicBezTo>
                  <a:pt x="6377340" y="829487"/>
                  <a:pt x="6280184" y="853047"/>
                  <a:pt x="6052016" y="837466"/>
                </a:cubicBezTo>
                <a:cubicBezTo>
                  <a:pt x="5823849" y="821885"/>
                  <a:pt x="5567847" y="871332"/>
                  <a:pt x="5345094" y="837466"/>
                </a:cubicBezTo>
                <a:cubicBezTo>
                  <a:pt x="5122341" y="803600"/>
                  <a:pt x="4849499" y="806900"/>
                  <a:pt x="4638172" y="837466"/>
                </a:cubicBezTo>
                <a:cubicBezTo>
                  <a:pt x="4426845" y="868032"/>
                  <a:pt x="4093580" y="858700"/>
                  <a:pt x="3866985" y="837466"/>
                </a:cubicBezTo>
                <a:cubicBezTo>
                  <a:pt x="3640390" y="816232"/>
                  <a:pt x="3544172" y="830348"/>
                  <a:pt x="3352860" y="837466"/>
                </a:cubicBezTo>
                <a:cubicBezTo>
                  <a:pt x="3161549" y="844584"/>
                  <a:pt x="2959179" y="808350"/>
                  <a:pt x="2645938" y="837466"/>
                </a:cubicBezTo>
                <a:cubicBezTo>
                  <a:pt x="2332697" y="866582"/>
                  <a:pt x="2357512" y="815274"/>
                  <a:pt x="2131813" y="837466"/>
                </a:cubicBezTo>
                <a:cubicBezTo>
                  <a:pt x="1906115" y="859658"/>
                  <a:pt x="1781429" y="826069"/>
                  <a:pt x="1617687" y="837466"/>
                </a:cubicBezTo>
                <a:cubicBezTo>
                  <a:pt x="1453945" y="848863"/>
                  <a:pt x="1215818" y="811969"/>
                  <a:pt x="846500" y="837466"/>
                </a:cubicBezTo>
                <a:cubicBezTo>
                  <a:pt x="477182" y="862963"/>
                  <a:pt x="347243" y="859763"/>
                  <a:pt x="139578" y="837466"/>
                </a:cubicBezTo>
                <a:cubicBezTo>
                  <a:pt x="74599" y="829426"/>
                  <a:pt x="-17363" y="783152"/>
                  <a:pt x="0" y="697888"/>
                </a:cubicBezTo>
                <a:cubicBezTo>
                  <a:pt x="-25752" y="525222"/>
                  <a:pt x="-18496" y="305233"/>
                  <a:pt x="0" y="139578"/>
                </a:cubicBezTo>
                <a:close/>
              </a:path>
              <a:path w="6705719" h="837466" stroke="0" extrusionOk="0">
                <a:moveTo>
                  <a:pt x="0" y="139578"/>
                </a:moveTo>
                <a:cubicBezTo>
                  <a:pt x="-10339" y="72912"/>
                  <a:pt x="77939" y="10105"/>
                  <a:pt x="139578" y="0"/>
                </a:cubicBezTo>
                <a:cubicBezTo>
                  <a:pt x="352972" y="1831"/>
                  <a:pt x="383772" y="11114"/>
                  <a:pt x="589437" y="0"/>
                </a:cubicBezTo>
                <a:cubicBezTo>
                  <a:pt x="795102" y="-11114"/>
                  <a:pt x="944724" y="-29117"/>
                  <a:pt x="1296359" y="0"/>
                </a:cubicBezTo>
                <a:cubicBezTo>
                  <a:pt x="1647994" y="29117"/>
                  <a:pt x="1627924" y="-22160"/>
                  <a:pt x="1810484" y="0"/>
                </a:cubicBezTo>
                <a:cubicBezTo>
                  <a:pt x="1993044" y="22160"/>
                  <a:pt x="2186134" y="15044"/>
                  <a:pt x="2453141" y="0"/>
                </a:cubicBezTo>
                <a:cubicBezTo>
                  <a:pt x="2720148" y="-15044"/>
                  <a:pt x="2809777" y="-17845"/>
                  <a:pt x="3095797" y="0"/>
                </a:cubicBezTo>
                <a:cubicBezTo>
                  <a:pt x="3381817" y="17845"/>
                  <a:pt x="3629458" y="18096"/>
                  <a:pt x="3802719" y="0"/>
                </a:cubicBezTo>
                <a:cubicBezTo>
                  <a:pt x="3975980" y="-18096"/>
                  <a:pt x="4202849" y="-6549"/>
                  <a:pt x="4316844" y="0"/>
                </a:cubicBezTo>
                <a:cubicBezTo>
                  <a:pt x="4430839" y="6549"/>
                  <a:pt x="4608874" y="17296"/>
                  <a:pt x="4830969" y="0"/>
                </a:cubicBezTo>
                <a:cubicBezTo>
                  <a:pt x="5053065" y="-17296"/>
                  <a:pt x="5271098" y="-17040"/>
                  <a:pt x="5409360" y="0"/>
                </a:cubicBezTo>
                <a:cubicBezTo>
                  <a:pt x="5547622" y="17040"/>
                  <a:pt x="6245861" y="19312"/>
                  <a:pt x="6566141" y="0"/>
                </a:cubicBezTo>
                <a:cubicBezTo>
                  <a:pt x="6653964" y="-14196"/>
                  <a:pt x="6712582" y="63314"/>
                  <a:pt x="6705719" y="139578"/>
                </a:cubicBezTo>
                <a:cubicBezTo>
                  <a:pt x="6695413" y="252104"/>
                  <a:pt x="6702211" y="533313"/>
                  <a:pt x="6705719" y="697888"/>
                </a:cubicBezTo>
                <a:cubicBezTo>
                  <a:pt x="6712345" y="765568"/>
                  <a:pt x="6630956" y="845939"/>
                  <a:pt x="6566141" y="837466"/>
                </a:cubicBezTo>
                <a:cubicBezTo>
                  <a:pt x="6318369" y="832564"/>
                  <a:pt x="6181222" y="840639"/>
                  <a:pt x="5859219" y="837466"/>
                </a:cubicBezTo>
                <a:cubicBezTo>
                  <a:pt x="5537216" y="834293"/>
                  <a:pt x="5594176" y="830096"/>
                  <a:pt x="5345094" y="837466"/>
                </a:cubicBezTo>
                <a:cubicBezTo>
                  <a:pt x="5096012" y="844836"/>
                  <a:pt x="5048635" y="817843"/>
                  <a:pt x="4830969" y="837466"/>
                </a:cubicBezTo>
                <a:cubicBezTo>
                  <a:pt x="4613303" y="857089"/>
                  <a:pt x="4409053" y="823936"/>
                  <a:pt x="4124047" y="837466"/>
                </a:cubicBezTo>
                <a:cubicBezTo>
                  <a:pt x="3839041" y="850996"/>
                  <a:pt x="3768161" y="834722"/>
                  <a:pt x="3481391" y="837466"/>
                </a:cubicBezTo>
                <a:cubicBezTo>
                  <a:pt x="3194621" y="840210"/>
                  <a:pt x="3078596" y="839304"/>
                  <a:pt x="2967266" y="837466"/>
                </a:cubicBezTo>
                <a:cubicBezTo>
                  <a:pt x="2855936" y="835628"/>
                  <a:pt x="2675684" y="855977"/>
                  <a:pt x="2517406" y="837466"/>
                </a:cubicBezTo>
                <a:cubicBezTo>
                  <a:pt x="2359128" y="818955"/>
                  <a:pt x="1974985" y="799879"/>
                  <a:pt x="1746219" y="837466"/>
                </a:cubicBezTo>
                <a:cubicBezTo>
                  <a:pt x="1517453" y="875053"/>
                  <a:pt x="1401332" y="821178"/>
                  <a:pt x="1167828" y="837466"/>
                </a:cubicBezTo>
                <a:cubicBezTo>
                  <a:pt x="934324" y="853754"/>
                  <a:pt x="505235" y="817005"/>
                  <a:pt x="139578" y="837466"/>
                </a:cubicBezTo>
                <a:cubicBezTo>
                  <a:pt x="69553" y="850561"/>
                  <a:pt x="-4654" y="778131"/>
                  <a:pt x="0" y="697888"/>
                </a:cubicBezTo>
                <a:cubicBezTo>
                  <a:pt x="-27432" y="547690"/>
                  <a:pt x="13256" y="407603"/>
                  <a:pt x="0" y="139578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418874603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  <a:latin typeface="Comic Sans MS" pitchFamily="66" charset="0"/>
              </a:rPr>
              <a:t>They work in a studio.</a:t>
            </a:r>
            <a:endParaRPr lang="ko-KR" altLang="en-US" sz="5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7170" name="Picture 2" descr="Mani Ratnam and AR Rahman spotted in a London studio as they work on the  background music of 'Ponniyin Selvan 2' | Tamil Movie News - Times of India">
            <a:extLst>
              <a:ext uri="{FF2B5EF4-FFF2-40B4-BE49-F238E27FC236}">
                <a16:creationId xmlns:a16="http://schemas.microsoft.com/office/drawing/2014/main" id="{36452A36-FF38-3B60-80D9-2D4C8DCA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50" y="978543"/>
            <a:ext cx="4146899" cy="3110174"/>
          </a:xfrm>
          <a:custGeom>
            <a:avLst/>
            <a:gdLst>
              <a:gd name="connsiteX0" fmla="*/ 0 w 4146899"/>
              <a:gd name="connsiteY0" fmla="*/ 267288 h 3110174"/>
              <a:gd name="connsiteX1" fmla="*/ 267288 w 4146899"/>
              <a:gd name="connsiteY1" fmla="*/ 0 h 3110174"/>
              <a:gd name="connsiteX2" fmla="*/ 905465 w 4146899"/>
              <a:gd name="connsiteY2" fmla="*/ 0 h 3110174"/>
              <a:gd name="connsiteX3" fmla="*/ 1507519 w 4146899"/>
              <a:gd name="connsiteY3" fmla="*/ 0 h 3110174"/>
              <a:gd name="connsiteX4" fmla="*/ 2037326 w 4146899"/>
              <a:gd name="connsiteY4" fmla="*/ 0 h 3110174"/>
              <a:gd name="connsiteX5" fmla="*/ 2567134 w 4146899"/>
              <a:gd name="connsiteY5" fmla="*/ 0 h 3110174"/>
              <a:gd name="connsiteX6" fmla="*/ 3169187 w 4146899"/>
              <a:gd name="connsiteY6" fmla="*/ 0 h 3110174"/>
              <a:gd name="connsiteX7" fmla="*/ 3879611 w 4146899"/>
              <a:gd name="connsiteY7" fmla="*/ 0 h 3110174"/>
              <a:gd name="connsiteX8" fmla="*/ 4146899 w 4146899"/>
              <a:gd name="connsiteY8" fmla="*/ 267288 h 3110174"/>
              <a:gd name="connsiteX9" fmla="*/ 4146899 w 4146899"/>
              <a:gd name="connsiteY9" fmla="*/ 885432 h 3110174"/>
              <a:gd name="connsiteX10" fmla="*/ 4146899 w 4146899"/>
              <a:gd name="connsiteY10" fmla="*/ 1452063 h 3110174"/>
              <a:gd name="connsiteX11" fmla="*/ 4146899 w 4146899"/>
              <a:gd name="connsiteY11" fmla="*/ 2095963 h 3110174"/>
              <a:gd name="connsiteX12" fmla="*/ 4146899 w 4146899"/>
              <a:gd name="connsiteY12" fmla="*/ 2842886 h 3110174"/>
              <a:gd name="connsiteX13" fmla="*/ 3879611 w 4146899"/>
              <a:gd name="connsiteY13" fmla="*/ 3110174 h 3110174"/>
              <a:gd name="connsiteX14" fmla="*/ 3313680 w 4146899"/>
              <a:gd name="connsiteY14" fmla="*/ 3110174 h 3110174"/>
              <a:gd name="connsiteX15" fmla="*/ 2783873 w 4146899"/>
              <a:gd name="connsiteY15" fmla="*/ 3110174 h 3110174"/>
              <a:gd name="connsiteX16" fmla="*/ 2181819 w 4146899"/>
              <a:gd name="connsiteY16" fmla="*/ 3110174 h 3110174"/>
              <a:gd name="connsiteX17" fmla="*/ 1688135 w 4146899"/>
              <a:gd name="connsiteY17" fmla="*/ 3110174 h 3110174"/>
              <a:gd name="connsiteX18" fmla="*/ 1158328 w 4146899"/>
              <a:gd name="connsiteY18" fmla="*/ 3110174 h 3110174"/>
              <a:gd name="connsiteX19" fmla="*/ 267288 w 4146899"/>
              <a:gd name="connsiteY19" fmla="*/ 3110174 h 3110174"/>
              <a:gd name="connsiteX20" fmla="*/ 0 w 4146899"/>
              <a:gd name="connsiteY20" fmla="*/ 2842886 h 3110174"/>
              <a:gd name="connsiteX21" fmla="*/ 0 w 4146899"/>
              <a:gd name="connsiteY21" fmla="*/ 2147475 h 3110174"/>
              <a:gd name="connsiteX22" fmla="*/ 0 w 4146899"/>
              <a:gd name="connsiteY22" fmla="*/ 1580843 h 3110174"/>
              <a:gd name="connsiteX23" fmla="*/ 0 w 4146899"/>
              <a:gd name="connsiteY23" fmla="*/ 1014211 h 3110174"/>
              <a:gd name="connsiteX24" fmla="*/ 0 w 4146899"/>
              <a:gd name="connsiteY24" fmla="*/ 267288 h 311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46899" h="3110174" fill="none" extrusionOk="0">
                <a:moveTo>
                  <a:pt x="0" y="267288"/>
                </a:moveTo>
                <a:cubicBezTo>
                  <a:pt x="6861" y="132081"/>
                  <a:pt x="112236" y="-18618"/>
                  <a:pt x="267288" y="0"/>
                </a:cubicBezTo>
                <a:cubicBezTo>
                  <a:pt x="527739" y="8967"/>
                  <a:pt x="618983" y="-19395"/>
                  <a:pt x="905465" y="0"/>
                </a:cubicBezTo>
                <a:cubicBezTo>
                  <a:pt x="1191947" y="19395"/>
                  <a:pt x="1382309" y="3608"/>
                  <a:pt x="1507519" y="0"/>
                </a:cubicBezTo>
                <a:cubicBezTo>
                  <a:pt x="1632729" y="-3608"/>
                  <a:pt x="1847661" y="-18086"/>
                  <a:pt x="2037326" y="0"/>
                </a:cubicBezTo>
                <a:cubicBezTo>
                  <a:pt x="2226991" y="18086"/>
                  <a:pt x="2359744" y="13576"/>
                  <a:pt x="2567134" y="0"/>
                </a:cubicBezTo>
                <a:cubicBezTo>
                  <a:pt x="2774524" y="-13576"/>
                  <a:pt x="2884159" y="-17483"/>
                  <a:pt x="3169187" y="0"/>
                </a:cubicBezTo>
                <a:cubicBezTo>
                  <a:pt x="3454215" y="17483"/>
                  <a:pt x="3611506" y="20731"/>
                  <a:pt x="3879611" y="0"/>
                </a:cubicBezTo>
                <a:cubicBezTo>
                  <a:pt x="4028526" y="3376"/>
                  <a:pt x="4120250" y="128324"/>
                  <a:pt x="4146899" y="267288"/>
                </a:cubicBezTo>
                <a:cubicBezTo>
                  <a:pt x="4147881" y="482684"/>
                  <a:pt x="4176814" y="675480"/>
                  <a:pt x="4146899" y="885432"/>
                </a:cubicBezTo>
                <a:cubicBezTo>
                  <a:pt x="4116984" y="1095384"/>
                  <a:pt x="4132093" y="1321013"/>
                  <a:pt x="4146899" y="1452063"/>
                </a:cubicBezTo>
                <a:cubicBezTo>
                  <a:pt x="4161705" y="1583113"/>
                  <a:pt x="4147576" y="1833088"/>
                  <a:pt x="4146899" y="2095963"/>
                </a:cubicBezTo>
                <a:cubicBezTo>
                  <a:pt x="4146222" y="2358838"/>
                  <a:pt x="4135510" y="2521716"/>
                  <a:pt x="4146899" y="2842886"/>
                </a:cubicBezTo>
                <a:cubicBezTo>
                  <a:pt x="4144664" y="2983331"/>
                  <a:pt x="4022200" y="3108759"/>
                  <a:pt x="3879611" y="3110174"/>
                </a:cubicBezTo>
                <a:cubicBezTo>
                  <a:pt x="3618401" y="3135533"/>
                  <a:pt x="3570528" y="3116889"/>
                  <a:pt x="3313680" y="3110174"/>
                </a:cubicBezTo>
                <a:cubicBezTo>
                  <a:pt x="3056832" y="3103459"/>
                  <a:pt x="2969292" y="3105473"/>
                  <a:pt x="2783873" y="3110174"/>
                </a:cubicBezTo>
                <a:cubicBezTo>
                  <a:pt x="2598454" y="3114875"/>
                  <a:pt x="2302469" y="3112497"/>
                  <a:pt x="2181819" y="3110174"/>
                </a:cubicBezTo>
                <a:cubicBezTo>
                  <a:pt x="2061169" y="3107851"/>
                  <a:pt x="1827979" y="3090486"/>
                  <a:pt x="1688135" y="3110174"/>
                </a:cubicBezTo>
                <a:cubicBezTo>
                  <a:pt x="1548291" y="3129862"/>
                  <a:pt x="1348091" y="3095510"/>
                  <a:pt x="1158328" y="3110174"/>
                </a:cubicBezTo>
                <a:cubicBezTo>
                  <a:pt x="968565" y="3124838"/>
                  <a:pt x="699192" y="3097411"/>
                  <a:pt x="267288" y="3110174"/>
                </a:cubicBezTo>
                <a:cubicBezTo>
                  <a:pt x="120372" y="3099545"/>
                  <a:pt x="-5383" y="2978524"/>
                  <a:pt x="0" y="2842886"/>
                </a:cubicBezTo>
                <a:cubicBezTo>
                  <a:pt x="644" y="2673473"/>
                  <a:pt x="-8340" y="2364657"/>
                  <a:pt x="0" y="2147475"/>
                </a:cubicBezTo>
                <a:cubicBezTo>
                  <a:pt x="8340" y="1930293"/>
                  <a:pt x="-9212" y="1738740"/>
                  <a:pt x="0" y="1580843"/>
                </a:cubicBezTo>
                <a:cubicBezTo>
                  <a:pt x="9212" y="1422946"/>
                  <a:pt x="-5596" y="1205554"/>
                  <a:pt x="0" y="1014211"/>
                </a:cubicBezTo>
                <a:cubicBezTo>
                  <a:pt x="5596" y="822868"/>
                  <a:pt x="36900" y="435529"/>
                  <a:pt x="0" y="267288"/>
                </a:cubicBezTo>
                <a:close/>
              </a:path>
              <a:path w="4146899" h="3110174" stroke="0" extrusionOk="0">
                <a:moveTo>
                  <a:pt x="0" y="267288"/>
                </a:moveTo>
                <a:cubicBezTo>
                  <a:pt x="-28232" y="143296"/>
                  <a:pt x="121430" y="-4548"/>
                  <a:pt x="267288" y="0"/>
                </a:cubicBezTo>
                <a:cubicBezTo>
                  <a:pt x="438506" y="-14413"/>
                  <a:pt x="538039" y="-7241"/>
                  <a:pt x="760972" y="0"/>
                </a:cubicBezTo>
                <a:cubicBezTo>
                  <a:pt x="983905" y="7241"/>
                  <a:pt x="1055814" y="-23555"/>
                  <a:pt x="1290780" y="0"/>
                </a:cubicBezTo>
                <a:cubicBezTo>
                  <a:pt x="1525746" y="23555"/>
                  <a:pt x="1664672" y="-31536"/>
                  <a:pt x="1928957" y="0"/>
                </a:cubicBezTo>
                <a:cubicBezTo>
                  <a:pt x="2193242" y="31536"/>
                  <a:pt x="2328952" y="20728"/>
                  <a:pt x="2531010" y="0"/>
                </a:cubicBezTo>
                <a:cubicBezTo>
                  <a:pt x="2733068" y="-20728"/>
                  <a:pt x="2800085" y="23845"/>
                  <a:pt x="3024695" y="0"/>
                </a:cubicBezTo>
                <a:cubicBezTo>
                  <a:pt x="3249306" y="-23845"/>
                  <a:pt x="3638889" y="2024"/>
                  <a:pt x="3879611" y="0"/>
                </a:cubicBezTo>
                <a:cubicBezTo>
                  <a:pt x="4012586" y="447"/>
                  <a:pt x="4129635" y="115637"/>
                  <a:pt x="4146899" y="267288"/>
                </a:cubicBezTo>
                <a:cubicBezTo>
                  <a:pt x="4158353" y="496320"/>
                  <a:pt x="4174943" y="610141"/>
                  <a:pt x="4146899" y="859676"/>
                </a:cubicBezTo>
                <a:cubicBezTo>
                  <a:pt x="4118855" y="1109211"/>
                  <a:pt x="4133670" y="1238444"/>
                  <a:pt x="4146899" y="1529331"/>
                </a:cubicBezTo>
                <a:cubicBezTo>
                  <a:pt x="4160128" y="1820218"/>
                  <a:pt x="4150707" y="2035361"/>
                  <a:pt x="4146899" y="2198987"/>
                </a:cubicBezTo>
                <a:cubicBezTo>
                  <a:pt x="4143091" y="2362613"/>
                  <a:pt x="4118406" y="2646931"/>
                  <a:pt x="4146899" y="2842886"/>
                </a:cubicBezTo>
                <a:cubicBezTo>
                  <a:pt x="4114778" y="2996010"/>
                  <a:pt x="4043812" y="3099148"/>
                  <a:pt x="3879611" y="3110174"/>
                </a:cubicBezTo>
                <a:cubicBezTo>
                  <a:pt x="3733268" y="3091244"/>
                  <a:pt x="3590393" y="3126216"/>
                  <a:pt x="3349804" y="3110174"/>
                </a:cubicBezTo>
                <a:cubicBezTo>
                  <a:pt x="3109215" y="3094132"/>
                  <a:pt x="3054458" y="3097304"/>
                  <a:pt x="2783873" y="3110174"/>
                </a:cubicBezTo>
                <a:cubicBezTo>
                  <a:pt x="2513288" y="3123044"/>
                  <a:pt x="2463597" y="3125646"/>
                  <a:pt x="2290189" y="3110174"/>
                </a:cubicBezTo>
                <a:cubicBezTo>
                  <a:pt x="2116781" y="3094702"/>
                  <a:pt x="1960037" y="3128189"/>
                  <a:pt x="1724258" y="3110174"/>
                </a:cubicBezTo>
                <a:cubicBezTo>
                  <a:pt x="1488479" y="3092159"/>
                  <a:pt x="1441134" y="3123969"/>
                  <a:pt x="1230574" y="3110174"/>
                </a:cubicBezTo>
                <a:cubicBezTo>
                  <a:pt x="1020014" y="3096379"/>
                  <a:pt x="662042" y="3120179"/>
                  <a:pt x="267288" y="3110174"/>
                </a:cubicBezTo>
                <a:cubicBezTo>
                  <a:pt x="119507" y="3101927"/>
                  <a:pt x="-12508" y="2994510"/>
                  <a:pt x="0" y="2842886"/>
                </a:cubicBezTo>
                <a:cubicBezTo>
                  <a:pt x="-8347" y="2513270"/>
                  <a:pt x="17452" y="2475501"/>
                  <a:pt x="0" y="2173231"/>
                </a:cubicBezTo>
                <a:cubicBezTo>
                  <a:pt x="-17452" y="1870962"/>
                  <a:pt x="5587" y="1713282"/>
                  <a:pt x="0" y="1503575"/>
                </a:cubicBezTo>
                <a:cubicBezTo>
                  <a:pt x="-5587" y="1293868"/>
                  <a:pt x="26299" y="1110082"/>
                  <a:pt x="0" y="859676"/>
                </a:cubicBezTo>
                <a:cubicBezTo>
                  <a:pt x="-26299" y="609270"/>
                  <a:pt x="-29458" y="394613"/>
                  <a:pt x="0" y="267288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92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6D2BD02-7A63-441F-B394-7A588434BF2A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8BC7DF34-CC04-4828-8659-79B7C1CEC01A}"/>
              </a:ext>
            </a:extLst>
          </p:cNvPr>
          <p:cNvSpPr/>
          <p:nvPr/>
        </p:nvSpPr>
        <p:spPr>
          <a:xfrm>
            <a:off x="1184865" y="136748"/>
            <a:ext cx="6774269" cy="931424"/>
          </a:xfrm>
          <a:custGeom>
            <a:avLst/>
            <a:gdLst>
              <a:gd name="connsiteX0" fmla="*/ 0 w 6774269"/>
              <a:gd name="connsiteY0" fmla="*/ 155237 h 931424"/>
              <a:gd name="connsiteX1" fmla="*/ 155237 w 6774269"/>
              <a:gd name="connsiteY1" fmla="*/ 0 h 931424"/>
              <a:gd name="connsiteX2" fmla="*/ 742855 w 6774269"/>
              <a:gd name="connsiteY2" fmla="*/ 0 h 931424"/>
              <a:gd name="connsiteX3" fmla="*/ 1395110 w 6774269"/>
              <a:gd name="connsiteY3" fmla="*/ 0 h 931424"/>
              <a:gd name="connsiteX4" fmla="*/ 1853452 w 6774269"/>
              <a:gd name="connsiteY4" fmla="*/ 0 h 931424"/>
              <a:gd name="connsiteX5" fmla="*/ 2247156 w 6774269"/>
              <a:gd name="connsiteY5" fmla="*/ 0 h 931424"/>
              <a:gd name="connsiteX6" fmla="*/ 2705498 w 6774269"/>
              <a:gd name="connsiteY6" fmla="*/ 0 h 931424"/>
              <a:gd name="connsiteX7" fmla="*/ 3228478 w 6774269"/>
              <a:gd name="connsiteY7" fmla="*/ 0 h 931424"/>
              <a:gd name="connsiteX8" fmla="*/ 3816095 w 6774269"/>
              <a:gd name="connsiteY8" fmla="*/ 0 h 931424"/>
              <a:gd name="connsiteX9" fmla="*/ 4274437 w 6774269"/>
              <a:gd name="connsiteY9" fmla="*/ 0 h 931424"/>
              <a:gd name="connsiteX10" fmla="*/ 4991331 w 6774269"/>
              <a:gd name="connsiteY10" fmla="*/ 0 h 931424"/>
              <a:gd name="connsiteX11" fmla="*/ 5578949 w 6774269"/>
              <a:gd name="connsiteY11" fmla="*/ 0 h 931424"/>
              <a:gd name="connsiteX12" fmla="*/ 6619032 w 6774269"/>
              <a:gd name="connsiteY12" fmla="*/ 0 h 931424"/>
              <a:gd name="connsiteX13" fmla="*/ 6774269 w 6774269"/>
              <a:gd name="connsiteY13" fmla="*/ 155237 h 931424"/>
              <a:gd name="connsiteX14" fmla="*/ 6774269 w 6774269"/>
              <a:gd name="connsiteY14" fmla="*/ 478131 h 931424"/>
              <a:gd name="connsiteX15" fmla="*/ 6774269 w 6774269"/>
              <a:gd name="connsiteY15" fmla="*/ 776187 h 931424"/>
              <a:gd name="connsiteX16" fmla="*/ 6619032 w 6774269"/>
              <a:gd name="connsiteY16" fmla="*/ 931424 h 931424"/>
              <a:gd name="connsiteX17" fmla="*/ 5966776 w 6774269"/>
              <a:gd name="connsiteY17" fmla="*/ 931424 h 931424"/>
              <a:gd name="connsiteX18" fmla="*/ 5379159 w 6774269"/>
              <a:gd name="connsiteY18" fmla="*/ 931424 h 931424"/>
              <a:gd name="connsiteX19" fmla="*/ 4662265 w 6774269"/>
              <a:gd name="connsiteY19" fmla="*/ 931424 h 931424"/>
              <a:gd name="connsiteX20" fmla="*/ 4139285 w 6774269"/>
              <a:gd name="connsiteY20" fmla="*/ 931424 h 931424"/>
              <a:gd name="connsiteX21" fmla="*/ 3680943 w 6774269"/>
              <a:gd name="connsiteY21" fmla="*/ 931424 h 931424"/>
              <a:gd name="connsiteX22" fmla="*/ 3093326 w 6774269"/>
              <a:gd name="connsiteY22" fmla="*/ 931424 h 931424"/>
              <a:gd name="connsiteX23" fmla="*/ 2441070 w 6774269"/>
              <a:gd name="connsiteY23" fmla="*/ 931424 h 931424"/>
              <a:gd name="connsiteX24" fmla="*/ 1724176 w 6774269"/>
              <a:gd name="connsiteY24" fmla="*/ 931424 h 931424"/>
              <a:gd name="connsiteX25" fmla="*/ 1071921 w 6774269"/>
              <a:gd name="connsiteY25" fmla="*/ 931424 h 931424"/>
              <a:gd name="connsiteX26" fmla="*/ 155237 w 6774269"/>
              <a:gd name="connsiteY26" fmla="*/ 931424 h 931424"/>
              <a:gd name="connsiteX27" fmla="*/ 0 w 6774269"/>
              <a:gd name="connsiteY27" fmla="*/ 776187 h 931424"/>
              <a:gd name="connsiteX28" fmla="*/ 0 w 6774269"/>
              <a:gd name="connsiteY28" fmla="*/ 465712 h 931424"/>
              <a:gd name="connsiteX29" fmla="*/ 0 w 6774269"/>
              <a:gd name="connsiteY29" fmla="*/ 155237 h 9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74269" h="931424" fill="none" extrusionOk="0">
                <a:moveTo>
                  <a:pt x="0" y="155237"/>
                </a:moveTo>
                <a:cubicBezTo>
                  <a:pt x="2720" y="72024"/>
                  <a:pt x="71909" y="-1439"/>
                  <a:pt x="155237" y="0"/>
                </a:cubicBezTo>
                <a:cubicBezTo>
                  <a:pt x="421834" y="-54417"/>
                  <a:pt x="486457" y="53683"/>
                  <a:pt x="742855" y="0"/>
                </a:cubicBezTo>
                <a:cubicBezTo>
                  <a:pt x="999253" y="-53683"/>
                  <a:pt x="1143334" y="4591"/>
                  <a:pt x="1395110" y="0"/>
                </a:cubicBezTo>
                <a:cubicBezTo>
                  <a:pt x="1646887" y="-4591"/>
                  <a:pt x="1739261" y="46965"/>
                  <a:pt x="1853452" y="0"/>
                </a:cubicBezTo>
                <a:cubicBezTo>
                  <a:pt x="1967643" y="-46965"/>
                  <a:pt x="2159719" y="5945"/>
                  <a:pt x="2247156" y="0"/>
                </a:cubicBezTo>
                <a:cubicBezTo>
                  <a:pt x="2334593" y="-5945"/>
                  <a:pt x="2600367" y="37977"/>
                  <a:pt x="2705498" y="0"/>
                </a:cubicBezTo>
                <a:cubicBezTo>
                  <a:pt x="2810629" y="-37977"/>
                  <a:pt x="2997569" y="2926"/>
                  <a:pt x="3228478" y="0"/>
                </a:cubicBezTo>
                <a:cubicBezTo>
                  <a:pt x="3459387" y="-2926"/>
                  <a:pt x="3641976" y="41114"/>
                  <a:pt x="3816095" y="0"/>
                </a:cubicBezTo>
                <a:cubicBezTo>
                  <a:pt x="3990214" y="-41114"/>
                  <a:pt x="4147444" y="8555"/>
                  <a:pt x="4274437" y="0"/>
                </a:cubicBezTo>
                <a:cubicBezTo>
                  <a:pt x="4401430" y="-8555"/>
                  <a:pt x="4641772" y="8864"/>
                  <a:pt x="4991331" y="0"/>
                </a:cubicBezTo>
                <a:cubicBezTo>
                  <a:pt x="5340890" y="-8864"/>
                  <a:pt x="5301166" y="46646"/>
                  <a:pt x="5578949" y="0"/>
                </a:cubicBezTo>
                <a:cubicBezTo>
                  <a:pt x="5856732" y="-46646"/>
                  <a:pt x="6354815" y="21306"/>
                  <a:pt x="6619032" y="0"/>
                </a:cubicBezTo>
                <a:cubicBezTo>
                  <a:pt x="6698411" y="-7272"/>
                  <a:pt x="6788072" y="54567"/>
                  <a:pt x="6774269" y="155237"/>
                </a:cubicBezTo>
                <a:cubicBezTo>
                  <a:pt x="6810597" y="234064"/>
                  <a:pt x="6741065" y="393464"/>
                  <a:pt x="6774269" y="478131"/>
                </a:cubicBezTo>
                <a:cubicBezTo>
                  <a:pt x="6807473" y="562798"/>
                  <a:pt x="6743893" y="648432"/>
                  <a:pt x="6774269" y="776187"/>
                </a:cubicBezTo>
                <a:cubicBezTo>
                  <a:pt x="6775260" y="851909"/>
                  <a:pt x="6712942" y="907257"/>
                  <a:pt x="6619032" y="931424"/>
                </a:cubicBezTo>
                <a:cubicBezTo>
                  <a:pt x="6405379" y="981938"/>
                  <a:pt x="6234264" y="891595"/>
                  <a:pt x="5966776" y="931424"/>
                </a:cubicBezTo>
                <a:cubicBezTo>
                  <a:pt x="5699288" y="971253"/>
                  <a:pt x="5619665" y="907996"/>
                  <a:pt x="5379159" y="931424"/>
                </a:cubicBezTo>
                <a:cubicBezTo>
                  <a:pt x="5138653" y="954852"/>
                  <a:pt x="4819937" y="895254"/>
                  <a:pt x="4662265" y="931424"/>
                </a:cubicBezTo>
                <a:cubicBezTo>
                  <a:pt x="4504593" y="967594"/>
                  <a:pt x="4347823" y="899774"/>
                  <a:pt x="4139285" y="931424"/>
                </a:cubicBezTo>
                <a:cubicBezTo>
                  <a:pt x="3930747" y="963074"/>
                  <a:pt x="3890164" y="921402"/>
                  <a:pt x="3680943" y="931424"/>
                </a:cubicBezTo>
                <a:cubicBezTo>
                  <a:pt x="3471722" y="941446"/>
                  <a:pt x="3356828" y="888272"/>
                  <a:pt x="3093326" y="931424"/>
                </a:cubicBezTo>
                <a:cubicBezTo>
                  <a:pt x="2829824" y="974576"/>
                  <a:pt x="2685157" y="893493"/>
                  <a:pt x="2441070" y="931424"/>
                </a:cubicBezTo>
                <a:cubicBezTo>
                  <a:pt x="2196983" y="969355"/>
                  <a:pt x="2043208" y="870156"/>
                  <a:pt x="1724176" y="931424"/>
                </a:cubicBezTo>
                <a:cubicBezTo>
                  <a:pt x="1405144" y="992692"/>
                  <a:pt x="1218524" y="869583"/>
                  <a:pt x="1071921" y="931424"/>
                </a:cubicBezTo>
                <a:cubicBezTo>
                  <a:pt x="925318" y="993265"/>
                  <a:pt x="355191" y="918063"/>
                  <a:pt x="155237" y="931424"/>
                </a:cubicBezTo>
                <a:cubicBezTo>
                  <a:pt x="57962" y="930321"/>
                  <a:pt x="-20742" y="871008"/>
                  <a:pt x="0" y="776187"/>
                </a:cubicBezTo>
                <a:cubicBezTo>
                  <a:pt x="-26693" y="630780"/>
                  <a:pt x="20942" y="533491"/>
                  <a:pt x="0" y="465712"/>
                </a:cubicBezTo>
                <a:cubicBezTo>
                  <a:pt x="-20942" y="397933"/>
                  <a:pt x="9547" y="299281"/>
                  <a:pt x="0" y="155237"/>
                </a:cubicBezTo>
                <a:close/>
              </a:path>
              <a:path w="6774269" h="931424" stroke="0" extrusionOk="0">
                <a:moveTo>
                  <a:pt x="0" y="155237"/>
                </a:moveTo>
                <a:cubicBezTo>
                  <a:pt x="-9250" y="63796"/>
                  <a:pt x="66400" y="1164"/>
                  <a:pt x="155237" y="0"/>
                </a:cubicBezTo>
                <a:cubicBezTo>
                  <a:pt x="440683" y="-39491"/>
                  <a:pt x="563703" y="17552"/>
                  <a:pt x="872131" y="0"/>
                </a:cubicBezTo>
                <a:cubicBezTo>
                  <a:pt x="1180559" y="-17552"/>
                  <a:pt x="1206523" y="21072"/>
                  <a:pt x="1395110" y="0"/>
                </a:cubicBezTo>
                <a:cubicBezTo>
                  <a:pt x="1583697" y="-21072"/>
                  <a:pt x="1726317" y="53504"/>
                  <a:pt x="1853452" y="0"/>
                </a:cubicBezTo>
                <a:cubicBezTo>
                  <a:pt x="1980587" y="-53504"/>
                  <a:pt x="2332128" y="47680"/>
                  <a:pt x="2505708" y="0"/>
                </a:cubicBezTo>
                <a:cubicBezTo>
                  <a:pt x="2679288" y="-47680"/>
                  <a:pt x="2818584" y="9549"/>
                  <a:pt x="3028688" y="0"/>
                </a:cubicBezTo>
                <a:cubicBezTo>
                  <a:pt x="3238792" y="-9549"/>
                  <a:pt x="3578945" y="80140"/>
                  <a:pt x="3745581" y="0"/>
                </a:cubicBezTo>
                <a:cubicBezTo>
                  <a:pt x="3912217" y="-80140"/>
                  <a:pt x="3989507" y="17370"/>
                  <a:pt x="4203923" y="0"/>
                </a:cubicBezTo>
                <a:cubicBezTo>
                  <a:pt x="4418339" y="-17370"/>
                  <a:pt x="4595685" y="68859"/>
                  <a:pt x="4920817" y="0"/>
                </a:cubicBezTo>
                <a:cubicBezTo>
                  <a:pt x="5245949" y="-68859"/>
                  <a:pt x="5205260" y="25413"/>
                  <a:pt x="5314521" y="0"/>
                </a:cubicBezTo>
                <a:cubicBezTo>
                  <a:pt x="5423782" y="-25413"/>
                  <a:pt x="5701417" y="66663"/>
                  <a:pt x="5902138" y="0"/>
                </a:cubicBezTo>
                <a:cubicBezTo>
                  <a:pt x="6102859" y="-66663"/>
                  <a:pt x="6460235" y="14715"/>
                  <a:pt x="6619032" y="0"/>
                </a:cubicBezTo>
                <a:cubicBezTo>
                  <a:pt x="6721998" y="-17027"/>
                  <a:pt x="6792842" y="57526"/>
                  <a:pt x="6774269" y="155237"/>
                </a:cubicBezTo>
                <a:cubicBezTo>
                  <a:pt x="6808539" y="254973"/>
                  <a:pt x="6746325" y="345505"/>
                  <a:pt x="6774269" y="465712"/>
                </a:cubicBezTo>
                <a:cubicBezTo>
                  <a:pt x="6802213" y="585919"/>
                  <a:pt x="6755565" y="629216"/>
                  <a:pt x="6774269" y="776187"/>
                </a:cubicBezTo>
                <a:cubicBezTo>
                  <a:pt x="6764691" y="852898"/>
                  <a:pt x="6690917" y="910721"/>
                  <a:pt x="6619032" y="931424"/>
                </a:cubicBezTo>
                <a:cubicBezTo>
                  <a:pt x="6474927" y="975060"/>
                  <a:pt x="6168115" y="857586"/>
                  <a:pt x="5966776" y="931424"/>
                </a:cubicBezTo>
                <a:cubicBezTo>
                  <a:pt x="5765437" y="1005262"/>
                  <a:pt x="5767027" y="911435"/>
                  <a:pt x="5573072" y="931424"/>
                </a:cubicBezTo>
                <a:cubicBezTo>
                  <a:pt x="5379117" y="951413"/>
                  <a:pt x="5284679" y="920387"/>
                  <a:pt x="5114731" y="931424"/>
                </a:cubicBezTo>
                <a:cubicBezTo>
                  <a:pt x="4944783" y="942461"/>
                  <a:pt x="4698560" y="912330"/>
                  <a:pt x="4397837" y="931424"/>
                </a:cubicBezTo>
                <a:cubicBezTo>
                  <a:pt x="4097114" y="950518"/>
                  <a:pt x="4043786" y="905904"/>
                  <a:pt x="3810219" y="931424"/>
                </a:cubicBezTo>
                <a:cubicBezTo>
                  <a:pt x="3576652" y="956944"/>
                  <a:pt x="3472055" y="928271"/>
                  <a:pt x="3351877" y="931424"/>
                </a:cubicBezTo>
                <a:cubicBezTo>
                  <a:pt x="3231699" y="934577"/>
                  <a:pt x="2944610" y="873681"/>
                  <a:pt x="2764260" y="931424"/>
                </a:cubicBezTo>
                <a:cubicBezTo>
                  <a:pt x="2583910" y="989167"/>
                  <a:pt x="2548330" y="887124"/>
                  <a:pt x="2370556" y="931424"/>
                </a:cubicBezTo>
                <a:cubicBezTo>
                  <a:pt x="2192782" y="975724"/>
                  <a:pt x="2157527" y="894991"/>
                  <a:pt x="1976852" y="931424"/>
                </a:cubicBezTo>
                <a:cubicBezTo>
                  <a:pt x="1796177" y="967857"/>
                  <a:pt x="1579090" y="892931"/>
                  <a:pt x="1389234" y="931424"/>
                </a:cubicBezTo>
                <a:cubicBezTo>
                  <a:pt x="1199378" y="969917"/>
                  <a:pt x="1148824" y="915406"/>
                  <a:pt x="930892" y="931424"/>
                </a:cubicBezTo>
                <a:cubicBezTo>
                  <a:pt x="712960" y="947442"/>
                  <a:pt x="493491" y="873031"/>
                  <a:pt x="155237" y="931424"/>
                </a:cubicBezTo>
                <a:cubicBezTo>
                  <a:pt x="81037" y="928894"/>
                  <a:pt x="4656" y="865758"/>
                  <a:pt x="0" y="776187"/>
                </a:cubicBezTo>
                <a:cubicBezTo>
                  <a:pt x="-27166" y="646566"/>
                  <a:pt x="36770" y="558535"/>
                  <a:pt x="0" y="453293"/>
                </a:cubicBezTo>
                <a:cubicBezTo>
                  <a:pt x="-36770" y="348051"/>
                  <a:pt x="30845" y="234373"/>
                  <a:pt x="0" y="155237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Listen. What can you hear?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" name="Picture 2" descr="Black And White Cloud Sticker by Cracked Ego for iOS &amp; Android | GIPHY">
            <a:extLst>
              <a:ext uri="{FF2B5EF4-FFF2-40B4-BE49-F238E27FC236}">
                <a16:creationId xmlns:a16="http://schemas.microsoft.com/office/drawing/2014/main" id="{4193BA1D-49FE-70F0-753C-B93BB7C0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63" y="881370"/>
            <a:ext cx="4044865" cy="3170202"/>
          </a:xfrm>
          <a:prstGeom prst="rect">
            <a:avLst/>
          </a:prstGeom>
          <a:noFill/>
        </p:spPr>
      </p:pic>
      <p:pic>
        <p:nvPicPr>
          <p:cNvPr id="8" name="Teacher Mai works in a school. .mp3">
            <a:hlinkClick r:id="" action="ppaction://media"/>
            <a:extLst>
              <a:ext uri="{FF2B5EF4-FFF2-40B4-BE49-F238E27FC236}">
                <a16:creationId xmlns:a16="http://schemas.microsoft.com/office/drawing/2014/main" id="{1C9C5628-B9DD-FDFB-4538-9B6BFDA98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1492" y="196060"/>
            <a:ext cx="812800" cy="8128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5726C7C-6862-412B-A5EA-1ED8AEE5152C}"/>
              </a:ext>
            </a:extLst>
          </p:cNvPr>
          <p:cNvSpPr/>
          <p:nvPr/>
        </p:nvSpPr>
        <p:spPr>
          <a:xfrm>
            <a:off x="1279719" y="3541214"/>
            <a:ext cx="6338286" cy="1512945"/>
          </a:xfrm>
          <a:custGeom>
            <a:avLst/>
            <a:gdLst>
              <a:gd name="connsiteX0" fmla="*/ 0 w 6338286"/>
              <a:gd name="connsiteY0" fmla="*/ 252158 h 1512945"/>
              <a:gd name="connsiteX1" fmla="*/ 252158 w 6338286"/>
              <a:gd name="connsiteY1" fmla="*/ 0 h 1512945"/>
              <a:gd name="connsiteX2" fmla="*/ 893895 w 6338286"/>
              <a:gd name="connsiteY2" fmla="*/ 0 h 1512945"/>
              <a:gd name="connsiteX3" fmla="*/ 1360612 w 6338286"/>
              <a:gd name="connsiteY3" fmla="*/ 0 h 1512945"/>
              <a:gd name="connsiteX4" fmla="*/ 1944010 w 6338286"/>
              <a:gd name="connsiteY4" fmla="*/ 0 h 1512945"/>
              <a:gd name="connsiteX5" fmla="*/ 2585746 w 6338286"/>
              <a:gd name="connsiteY5" fmla="*/ 0 h 1512945"/>
              <a:gd name="connsiteX6" fmla="*/ 3169144 w 6338286"/>
              <a:gd name="connsiteY6" fmla="*/ 0 h 1512945"/>
              <a:gd name="connsiteX7" fmla="*/ 3752541 w 6338286"/>
              <a:gd name="connsiteY7" fmla="*/ 0 h 1512945"/>
              <a:gd name="connsiteX8" fmla="*/ 4394277 w 6338286"/>
              <a:gd name="connsiteY8" fmla="*/ 0 h 1512945"/>
              <a:gd name="connsiteX9" fmla="*/ 5036014 w 6338286"/>
              <a:gd name="connsiteY9" fmla="*/ 0 h 1512945"/>
              <a:gd name="connsiteX10" fmla="*/ 5502732 w 6338286"/>
              <a:gd name="connsiteY10" fmla="*/ 0 h 1512945"/>
              <a:gd name="connsiteX11" fmla="*/ 6086129 w 6338286"/>
              <a:gd name="connsiteY11" fmla="*/ 0 h 1512945"/>
              <a:gd name="connsiteX12" fmla="*/ 6338287 w 6338286"/>
              <a:gd name="connsiteY12" fmla="*/ 252158 h 1512945"/>
              <a:gd name="connsiteX13" fmla="*/ 6338286 w 6338286"/>
              <a:gd name="connsiteY13" fmla="*/ 1260788 h 1512945"/>
              <a:gd name="connsiteX14" fmla="*/ 6086128 w 6338286"/>
              <a:gd name="connsiteY14" fmla="*/ 1512946 h 1512945"/>
              <a:gd name="connsiteX15" fmla="*/ 5561071 w 6338286"/>
              <a:gd name="connsiteY15" fmla="*/ 1512946 h 1512945"/>
              <a:gd name="connsiteX16" fmla="*/ 4977674 w 6338286"/>
              <a:gd name="connsiteY16" fmla="*/ 1512946 h 1512945"/>
              <a:gd name="connsiteX17" fmla="*/ 4452616 w 6338286"/>
              <a:gd name="connsiteY17" fmla="*/ 1512946 h 1512945"/>
              <a:gd name="connsiteX18" fmla="*/ 3927559 w 6338286"/>
              <a:gd name="connsiteY18" fmla="*/ 1512946 h 1512945"/>
              <a:gd name="connsiteX19" fmla="*/ 3460841 w 6338286"/>
              <a:gd name="connsiteY19" fmla="*/ 1512946 h 1512945"/>
              <a:gd name="connsiteX20" fmla="*/ 2760765 w 6338286"/>
              <a:gd name="connsiteY20" fmla="*/ 1512945 h 1512945"/>
              <a:gd name="connsiteX21" fmla="*/ 2235708 w 6338286"/>
              <a:gd name="connsiteY21" fmla="*/ 1512945 h 1512945"/>
              <a:gd name="connsiteX22" fmla="*/ 1710651 w 6338286"/>
              <a:gd name="connsiteY22" fmla="*/ 1512945 h 1512945"/>
              <a:gd name="connsiteX23" fmla="*/ 1243933 w 6338286"/>
              <a:gd name="connsiteY23" fmla="*/ 1512945 h 1512945"/>
              <a:gd name="connsiteX24" fmla="*/ 252158 w 6338286"/>
              <a:gd name="connsiteY24" fmla="*/ 1512945 h 1512945"/>
              <a:gd name="connsiteX25" fmla="*/ 0 w 6338286"/>
              <a:gd name="connsiteY25" fmla="*/ 1260787 h 1512945"/>
              <a:gd name="connsiteX26" fmla="*/ 0 w 6338286"/>
              <a:gd name="connsiteY26" fmla="*/ 776645 h 1512945"/>
              <a:gd name="connsiteX27" fmla="*/ 0 w 6338286"/>
              <a:gd name="connsiteY27" fmla="*/ 252158 h 151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38286" h="1512945" fill="none" extrusionOk="0">
                <a:moveTo>
                  <a:pt x="0" y="252158"/>
                </a:moveTo>
                <a:cubicBezTo>
                  <a:pt x="5610" y="114453"/>
                  <a:pt x="88150" y="-20802"/>
                  <a:pt x="252158" y="0"/>
                </a:cubicBezTo>
                <a:cubicBezTo>
                  <a:pt x="384443" y="-64626"/>
                  <a:pt x="625969" y="60488"/>
                  <a:pt x="893895" y="0"/>
                </a:cubicBezTo>
                <a:cubicBezTo>
                  <a:pt x="1161821" y="-60488"/>
                  <a:pt x="1262403" y="13688"/>
                  <a:pt x="1360612" y="0"/>
                </a:cubicBezTo>
                <a:cubicBezTo>
                  <a:pt x="1458821" y="-13688"/>
                  <a:pt x="1757541" y="65049"/>
                  <a:pt x="1944010" y="0"/>
                </a:cubicBezTo>
                <a:cubicBezTo>
                  <a:pt x="2130479" y="-65049"/>
                  <a:pt x="2363242" y="758"/>
                  <a:pt x="2585746" y="0"/>
                </a:cubicBezTo>
                <a:cubicBezTo>
                  <a:pt x="2808250" y="-758"/>
                  <a:pt x="3021472" y="6700"/>
                  <a:pt x="3169144" y="0"/>
                </a:cubicBezTo>
                <a:cubicBezTo>
                  <a:pt x="3316816" y="-6700"/>
                  <a:pt x="3567664" y="44022"/>
                  <a:pt x="3752541" y="0"/>
                </a:cubicBezTo>
                <a:cubicBezTo>
                  <a:pt x="3937418" y="-44022"/>
                  <a:pt x="4165458" y="15005"/>
                  <a:pt x="4394277" y="0"/>
                </a:cubicBezTo>
                <a:cubicBezTo>
                  <a:pt x="4623096" y="-15005"/>
                  <a:pt x="4734321" y="65679"/>
                  <a:pt x="5036014" y="0"/>
                </a:cubicBezTo>
                <a:cubicBezTo>
                  <a:pt x="5337707" y="-65679"/>
                  <a:pt x="5391979" y="29105"/>
                  <a:pt x="5502732" y="0"/>
                </a:cubicBezTo>
                <a:cubicBezTo>
                  <a:pt x="5613485" y="-29105"/>
                  <a:pt x="5814516" y="15544"/>
                  <a:pt x="6086129" y="0"/>
                </a:cubicBezTo>
                <a:cubicBezTo>
                  <a:pt x="6215952" y="-6945"/>
                  <a:pt x="6359479" y="118781"/>
                  <a:pt x="6338287" y="252158"/>
                </a:cubicBezTo>
                <a:cubicBezTo>
                  <a:pt x="6348198" y="630656"/>
                  <a:pt x="6309077" y="905824"/>
                  <a:pt x="6338286" y="1260788"/>
                </a:cubicBezTo>
                <a:cubicBezTo>
                  <a:pt x="6341856" y="1412181"/>
                  <a:pt x="6223911" y="1524670"/>
                  <a:pt x="6086128" y="1512946"/>
                </a:cubicBezTo>
                <a:cubicBezTo>
                  <a:pt x="5898798" y="1571546"/>
                  <a:pt x="5768832" y="1460500"/>
                  <a:pt x="5561071" y="1512946"/>
                </a:cubicBezTo>
                <a:cubicBezTo>
                  <a:pt x="5353310" y="1565392"/>
                  <a:pt x="5256528" y="1449729"/>
                  <a:pt x="4977674" y="1512946"/>
                </a:cubicBezTo>
                <a:cubicBezTo>
                  <a:pt x="4698820" y="1576163"/>
                  <a:pt x="4586258" y="1480951"/>
                  <a:pt x="4452616" y="1512946"/>
                </a:cubicBezTo>
                <a:cubicBezTo>
                  <a:pt x="4318974" y="1544941"/>
                  <a:pt x="4174579" y="1493869"/>
                  <a:pt x="3927559" y="1512946"/>
                </a:cubicBezTo>
                <a:cubicBezTo>
                  <a:pt x="3680539" y="1532023"/>
                  <a:pt x="3588913" y="1496428"/>
                  <a:pt x="3460841" y="1512946"/>
                </a:cubicBezTo>
                <a:cubicBezTo>
                  <a:pt x="3332769" y="1529464"/>
                  <a:pt x="2949272" y="1495486"/>
                  <a:pt x="2760765" y="1512945"/>
                </a:cubicBezTo>
                <a:cubicBezTo>
                  <a:pt x="2572258" y="1530405"/>
                  <a:pt x="2490071" y="1455953"/>
                  <a:pt x="2235708" y="1512945"/>
                </a:cubicBezTo>
                <a:cubicBezTo>
                  <a:pt x="1981345" y="1569937"/>
                  <a:pt x="1852886" y="1483497"/>
                  <a:pt x="1710651" y="1512945"/>
                </a:cubicBezTo>
                <a:cubicBezTo>
                  <a:pt x="1568416" y="1542393"/>
                  <a:pt x="1427453" y="1502058"/>
                  <a:pt x="1243933" y="1512945"/>
                </a:cubicBezTo>
                <a:cubicBezTo>
                  <a:pt x="1060413" y="1523832"/>
                  <a:pt x="583493" y="1490336"/>
                  <a:pt x="252158" y="1512945"/>
                </a:cubicBezTo>
                <a:cubicBezTo>
                  <a:pt x="98904" y="1495642"/>
                  <a:pt x="31130" y="1387407"/>
                  <a:pt x="0" y="1260787"/>
                </a:cubicBezTo>
                <a:cubicBezTo>
                  <a:pt x="-42966" y="1071056"/>
                  <a:pt x="30613" y="904318"/>
                  <a:pt x="0" y="776645"/>
                </a:cubicBezTo>
                <a:cubicBezTo>
                  <a:pt x="-30613" y="648972"/>
                  <a:pt x="46153" y="473775"/>
                  <a:pt x="0" y="252158"/>
                </a:cubicBezTo>
                <a:close/>
              </a:path>
              <a:path w="6338286" h="1512945" stroke="0" extrusionOk="0">
                <a:moveTo>
                  <a:pt x="0" y="252158"/>
                </a:moveTo>
                <a:cubicBezTo>
                  <a:pt x="6080" y="121723"/>
                  <a:pt x="140072" y="22008"/>
                  <a:pt x="252158" y="0"/>
                </a:cubicBezTo>
                <a:cubicBezTo>
                  <a:pt x="438327" y="-61079"/>
                  <a:pt x="736543" y="81857"/>
                  <a:pt x="952235" y="0"/>
                </a:cubicBezTo>
                <a:cubicBezTo>
                  <a:pt x="1167927" y="-81857"/>
                  <a:pt x="1249164" y="36197"/>
                  <a:pt x="1360612" y="0"/>
                </a:cubicBezTo>
                <a:cubicBezTo>
                  <a:pt x="1472060" y="-36197"/>
                  <a:pt x="1620267" y="26762"/>
                  <a:pt x="1827330" y="0"/>
                </a:cubicBezTo>
                <a:cubicBezTo>
                  <a:pt x="2034393" y="-26762"/>
                  <a:pt x="2074013" y="18960"/>
                  <a:pt x="2294048" y="0"/>
                </a:cubicBezTo>
                <a:cubicBezTo>
                  <a:pt x="2514083" y="-18960"/>
                  <a:pt x="2685119" y="44366"/>
                  <a:pt x="2877445" y="0"/>
                </a:cubicBezTo>
                <a:cubicBezTo>
                  <a:pt x="3069771" y="-44366"/>
                  <a:pt x="3253077" y="65442"/>
                  <a:pt x="3519182" y="0"/>
                </a:cubicBezTo>
                <a:cubicBezTo>
                  <a:pt x="3785287" y="-65442"/>
                  <a:pt x="3832397" y="41055"/>
                  <a:pt x="3985899" y="0"/>
                </a:cubicBezTo>
                <a:cubicBezTo>
                  <a:pt x="4139401" y="-41055"/>
                  <a:pt x="4308020" y="19099"/>
                  <a:pt x="4510957" y="0"/>
                </a:cubicBezTo>
                <a:cubicBezTo>
                  <a:pt x="4713894" y="-19099"/>
                  <a:pt x="4913986" y="37315"/>
                  <a:pt x="5036014" y="0"/>
                </a:cubicBezTo>
                <a:cubicBezTo>
                  <a:pt x="5158042" y="-37315"/>
                  <a:pt x="5858758" y="55268"/>
                  <a:pt x="6086129" y="0"/>
                </a:cubicBezTo>
                <a:cubicBezTo>
                  <a:pt x="6235434" y="4042"/>
                  <a:pt x="6308278" y="98098"/>
                  <a:pt x="6338287" y="252158"/>
                </a:cubicBezTo>
                <a:cubicBezTo>
                  <a:pt x="6406375" y="548809"/>
                  <a:pt x="6371893" y="973471"/>
                  <a:pt x="6338286" y="1260788"/>
                </a:cubicBezTo>
                <a:cubicBezTo>
                  <a:pt x="6329597" y="1379108"/>
                  <a:pt x="6196202" y="1527918"/>
                  <a:pt x="6086128" y="1512946"/>
                </a:cubicBezTo>
                <a:cubicBezTo>
                  <a:pt x="5883853" y="1557054"/>
                  <a:pt x="5589838" y="1445525"/>
                  <a:pt x="5444391" y="1512946"/>
                </a:cubicBezTo>
                <a:cubicBezTo>
                  <a:pt x="5298944" y="1580367"/>
                  <a:pt x="4922244" y="1462396"/>
                  <a:pt x="4744315" y="1512946"/>
                </a:cubicBezTo>
                <a:cubicBezTo>
                  <a:pt x="4566386" y="1563496"/>
                  <a:pt x="4331204" y="1507576"/>
                  <a:pt x="4219258" y="1512946"/>
                </a:cubicBezTo>
                <a:cubicBezTo>
                  <a:pt x="4107312" y="1518316"/>
                  <a:pt x="3833632" y="1463165"/>
                  <a:pt x="3635861" y="1512946"/>
                </a:cubicBezTo>
                <a:cubicBezTo>
                  <a:pt x="3438090" y="1562727"/>
                  <a:pt x="3316983" y="1502116"/>
                  <a:pt x="3227483" y="1512946"/>
                </a:cubicBezTo>
                <a:cubicBezTo>
                  <a:pt x="3137983" y="1523776"/>
                  <a:pt x="2771117" y="1481116"/>
                  <a:pt x="2644086" y="1512945"/>
                </a:cubicBezTo>
                <a:cubicBezTo>
                  <a:pt x="2517055" y="1544774"/>
                  <a:pt x="2332584" y="1469718"/>
                  <a:pt x="2235708" y="1512945"/>
                </a:cubicBezTo>
                <a:cubicBezTo>
                  <a:pt x="2138832" y="1556172"/>
                  <a:pt x="1747912" y="1443099"/>
                  <a:pt x="1593971" y="1512945"/>
                </a:cubicBezTo>
                <a:cubicBezTo>
                  <a:pt x="1440030" y="1582791"/>
                  <a:pt x="1220897" y="1448421"/>
                  <a:pt x="1010574" y="1512945"/>
                </a:cubicBezTo>
                <a:cubicBezTo>
                  <a:pt x="800251" y="1577469"/>
                  <a:pt x="405586" y="1459412"/>
                  <a:pt x="252158" y="1512945"/>
                </a:cubicBezTo>
                <a:cubicBezTo>
                  <a:pt x="92690" y="1507764"/>
                  <a:pt x="23057" y="1428095"/>
                  <a:pt x="0" y="1260787"/>
                </a:cubicBezTo>
                <a:cubicBezTo>
                  <a:pt x="-16456" y="1069819"/>
                  <a:pt x="14856" y="877488"/>
                  <a:pt x="0" y="766559"/>
                </a:cubicBezTo>
                <a:cubicBezTo>
                  <a:pt x="-14856" y="655630"/>
                  <a:pt x="58733" y="449045"/>
                  <a:pt x="0" y="252158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666995049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  <a:latin typeface="Comic Sans MS" pitchFamily="66" charset="0"/>
              </a:rPr>
              <a:t>Teacher Mai works in a school.</a:t>
            </a:r>
            <a:endParaRPr lang="ko-KR" altLang="en-US" sz="50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E6FFE-7FC2-BAE1-2F57-D81DDF260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92881" y="1438521"/>
            <a:ext cx="31582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4, 5, 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CE312-0EAD-BBA9-71C3-185B54CB9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36E2B-5805-6D0C-E9C9-621901B466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37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A26972D-F9D2-4872-AE3E-4FEB9EE01A71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4884F7D-16DC-4E99-9589-83E6DB3B9742}"/>
              </a:ext>
            </a:extLst>
          </p:cNvPr>
          <p:cNvSpPr/>
          <p:nvPr/>
        </p:nvSpPr>
        <p:spPr>
          <a:xfrm>
            <a:off x="1873017" y="125435"/>
            <a:ext cx="5397966" cy="803903"/>
          </a:xfrm>
          <a:custGeom>
            <a:avLst/>
            <a:gdLst>
              <a:gd name="connsiteX0" fmla="*/ 0 w 5397966"/>
              <a:gd name="connsiteY0" fmla="*/ 133984 h 803903"/>
              <a:gd name="connsiteX1" fmla="*/ 133984 w 5397966"/>
              <a:gd name="connsiteY1" fmla="*/ 0 h 803903"/>
              <a:gd name="connsiteX2" fmla="*/ 5263982 w 5397966"/>
              <a:gd name="connsiteY2" fmla="*/ 0 h 803903"/>
              <a:gd name="connsiteX3" fmla="*/ 5397966 w 5397966"/>
              <a:gd name="connsiteY3" fmla="*/ 133984 h 803903"/>
              <a:gd name="connsiteX4" fmla="*/ 5397966 w 5397966"/>
              <a:gd name="connsiteY4" fmla="*/ 669919 h 803903"/>
              <a:gd name="connsiteX5" fmla="*/ 5263982 w 5397966"/>
              <a:gd name="connsiteY5" fmla="*/ 803903 h 803903"/>
              <a:gd name="connsiteX6" fmla="*/ 133984 w 5397966"/>
              <a:gd name="connsiteY6" fmla="*/ 803903 h 803903"/>
              <a:gd name="connsiteX7" fmla="*/ 0 w 5397966"/>
              <a:gd name="connsiteY7" fmla="*/ 669919 h 803903"/>
              <a:gd name="connsiteX8" fmla="*/ 0 w 5397966"/>
              <a:gd name="connsiteY8" fmla="*/ 133984 h 80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7966" h="803903" fill="none" extrusionOk="0">
                <a:moveTo>
                  <a:pt x="0" y="133984"/>
                </a:moveTo>
                <a:cubicBezTo>
                  <a:pt x="-11804" y="58078"/>
                  <a:pt x="61721" y="1418"/>
                  <a:pt x="133984" y="0"/>
                </a:cubicBezTo>
                <a:cubicBezTo>
                  <a:pt x="1262388" y="130954"/>
                  <a:pt x="3222459" y="43574"/>
                  <a:pt x="5263982" y="0"/>
                </a:cubicBezTo>
                <a:cubicBezTo>
                  <a:pt x="5345603" y="11744"/>
                  <a:pt x="5401980" y="64904"/>
                  <a:pt x="5397966" y="133984"/>
                </a:cubicBezTo>
                <a:cubicBezTo>
                  <a:pt x="5397462" y="342217"/>
                  <a:pt x="5436562" y="503876"/>
                  <a:pt x="5397966" y="669919"/>
                </a:cubicBezTo>
                <a:cubicBezTo>
                  <a:pt x="5391049" y="745052"/>
                  <a:pt x="5329256" y="797884"/>
                  <a:pt x="5263982" y="803903"/>
                </a:cubicBezTo>
                <a:cubicBezTo>
                  <a:pt x="3611183" y="959100"/>
                  <a:pt x="1968157" y="966923"/>
                  <a:pt x="133984" y="803903"/>
                </a:cubicBezTo>
                <a:cubicBezTo>
                  <a:pt x="60204" y="800972"/>
                  <a:pt x="-8438" y="748843"/>
                  <a:pt x="0" y="669919"/>
                </a:cubicBezTo>
                <a:cubicBezTo>
                  <a:pt x="-29997" y="496657"/>
                  <a:pt x="35706" y="370454"/>
                  <a:pt x="0" y="133984"/>
                </a:cubicBezTo>
                <a:close/>
              </a:path>
              <a:path w="5397966" h="803903" stroke="0" extrusionOk="0">
                <a:moveTo>
                  <a:pt x="0" y="133984"/>
                </a:moveTo>
                <a:cubicBezTo>
                  <a:pt x="-5393" y="56660"/>
                  <a:pt x="48442" y="4333"/>
                  <a:pt x="133984" y="0"/>
                </a:cubicBezTo>
                <a:cubicBezTo>
                  <a:pt x="1972231" y="132882"/>
                  <a:pt x="4494214" y="-84951"/>
                  <a:pt x="5263982" y="0"/>
                </a:cubicBezTo>
                <a:cubicBezTo>
                  <a:pt x="5334579" y="3320"/>
                  <a:pt x="5396601" y="67533"/>
                  <a:pt x="5397966" y="133984"/>
                </a:cubicBezTo>
                <a:cubicBezTo>
                  <a:pt x="5367900" y="201204"/>
                  <a:pt x="5378572" y="472892"/>
                  <a:pt x="5397966" y="669919"/>
                </a:cubicBezTo>
                <a:cubicBezTo>
                  <a:pt x="5405552" y="744816"/>
                  <a:pt x="5338661" y="802500"/>
                  <a:pt x="5263982" y="803903"/>
                </a:cubicBezTo>
                <a:cubicBezTo>
                  <a:pt x="4321532" y="891542"/>
                  <a:pt x="1284272" y="731224"/>
                  <a:pt x="133984" y="803903"/>
                </a:cubicBezTo>
                <a:cubicBezTo>
                  <a:pt x="59143" y="795853"/>
                  <a:pt x="-1547" y="746065"/>
                  <a:pt x="0" y="669919"/>
                </a:cubicBezTo>
                <a:cubicBezTo>
                  <a:pt x="-28667" y="498113"/>
                  <a:pt x="-15521" y="206152"/>
                  <a:pt x="0" y="133984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Where is she?</a:t>
            </a:r>
            <a:endParaRPr lang="ko-KR" alt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4488EF8-AD4F-42E8-B1C9-48B34EBC25C7}"/>
              </a:ext>
            </a:extLst>
          </p:cNvPr>
          <p:cNvSpPr/>
          <p:nvPr/>
        </p:nvSpPr>
        <p:spPr>
          <a:xfrm>
            <a:off x="1875128" y="4321087"/>
            <a:ext cx="5397966" cy="784356"/>
          </a:xfrm>
          <a:custGeom>
            <a:avLst/>
            <a:gdLst>
              <a:gd name="connsiteX0" fmla="*/ 0 w 5397966"/>
              <a:gd name="connsiteY0" fmla="*/ 130726 h 784356"/>
              <a:gd name="connsiteX1" fmla="*/ 130726 w 5397966"/>
              <a:gd name="connsiteY1" fmla="*/ 0 h 784356"/>
              <a:gd name="connsiteX2" fmla="*/ 5267240 w 5397966"/>
              <a:gd name="connsiteY2" fmla="*/ 0 h 784356"/>
              <a:gd name="connsiteX3" fmla="*/ 5397966 w 5397966"/>
              <a:gd name="connsiteY3" fmla="*/ 130726 h 784356"/>
              <a:gd name="connsiteX4" fmla="*/ 5397966 w 5397966"/>
              <a:gd name="connsiteY4" fmla="*/ 653630 h 784356"/>
              <a:gd name="connsiteX5" fmla="*/ 5267240 w 5397966"/>
              <a:gd name="connsiteY5" fmla="*/ 784356 h 784356"/>
              <a:gd name="connsiteX6" fmla="*/ 130726 w 5397966"/>
              <a:gd name="connsiteY6" fmla="*/ 784356 h 784356"/>
              <a:gd name="connsiteX7" fmla="*/ 0 w 5397966"/>
              <a:gd name="connsiteY7" fmla="*/ 653630 h 784356"/>
              <a:gd name="connsiteX8" fmla="*/ 0 w 5397966"/>
              <a:gd name="connsiteY8" fmla="*/ 130726 h 78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7966" h="784356" fill="none" extrusionOk="0">
                <a:moveTo>
                  <a:pt x="0" y="130726"/>
                </a:moveTo>
                <a:cubicBezTo>
                  <a:pt x="6481" y="50652"/>
                  <a:pt x="53499" y="-1246"/>
                  <a:pt x="130726" y="0"/>
                </a:cubicBezTo>
                <a:cubicBezTo>
                  <a:pt x="969504" y="18744"/>
                  <a:pt x="3566260" y="-35776"/>
                  <a:pt x="5267240" y="0"/>
                </a:cubicBezTo>
                <a:cubicBezTo>
                  <a:pt x="5347563" y="-1572"/>
                  <a:pt x="5397532" y="50251"/>
                  <a:pt x="5397966" y="130726"/>
                </a:cubicBezTo>
                <a:cubicBezTo>
                  <a:pt x="5395766" y="216354"/>
                  <a:pt x="5375417" y="450070"/>
                  <a:pt x="5397966" y="653630"/>
                </a:cubicBezTo>
                <a:cubicBezTo>
                  <a:pt x="5398969" y="715588"/>
                  <a:pt x="5338076" y="780967"/>
                  <a:pt x="5267240" y="784356"/>
                </a:cubicBezTo>
                <a:cubicBezTo>
                  <a:pt x="3961566" y="733328"/>
                  <a:pt x="1250849" y="747277"/>
                  <a:pt x="130726" y="784356"/>
                </a:cubicBezTo>
                <a:cubicBezTo>
                  <a:pt x="51486" y="789437"/>
                  <a:pt x="2807" y="727347"/>
                  <a:pt x="0" y="653630"/>
                </a:cubicBezTo>
                <a:cubicBezTo>
                  <a:pt x="-1383" y="530082"/>
                  <a:pt x="24647" y="275082"/>
                  <a:pt x="0" y="130726"/>
                </a:cubicBezTo>
                <a:close/>
              </a:path>
              <a:path w="5397966" h="784356" stroke="0" extrusionOk="0">
                <a:moveTo>
                  <a:pt x="0" y="130726"/>
                </a:moveTo>
                <a:cubicBezTo>
                  <a:pt x="-4976" y="56702"/>
                  <a:pt x="58541" y="-6538"/>
                  <a:pt x="130726" y="0"/>
                </a:cubicBezTo>
                <a:cubicBezTo>
                  <a:pt x="1438811" y="-88310"/>
                  <a:pt x="2986726" y="-77351"/>
                  <a:pt x="5267240" y="0"/>
                </a:cubicBezTo>
                <a:cubicBezTo>
                  <a:pt x="5348475" y="2392"/>
                  <a:pt x="5394738" y="60366"/>
                  <a:pt x="5397966" y="130726"/>
                </a:cubicBezTo>
                <a:cubicBezTo>
                  <a:pt x="5418553" y="363096"/>
                  <a:pt x="5373451" y="582451"/>
                  <a:pt x="5397966" y="653630"/>
                </a:cubicBezTo>
                <a:cubicBezTo>
                  <a:pt x="5395064" y="722687"/>
                  <a:pt x="5339974" y="792811"/>
                  <a:pt x="5267240" y="784356"/>
                </a:cubicBezTo>
                <a:cubicBezTo>
                  <a:pt x="3152703" y="905755"/>
                  <a:pt x="1154004" y="919901"/>
                  <a:pt x="130726" y="784356"/>
                </a:cubicBezTo>
                <a:cubicBezTo>
                  <a:pt x="62499" y="783389"/>
                  <a:pt x="333" y="730086"/>
                  <a:pt x="0" y="653630"/>
                </a:cubicBezTo>
                <a:cubicBezTo>
                  <a:pt x="-42940" y="408718"/>
                  <a:pt x="46483" y="345948"/>
                  <a:pt x="0" y="130726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200" dirty="0">
                <a:solidFill>
                  <a:schemeClr val="tx1"/>
                </a:solidFill>
                <a:latin typeface="Comic Sans MS" pitchFamily="66" charset="0"/>
              </a:rPr>
              <a:t>She is in a clinic.</a:t>
            </a:r>
            <a:endParaRPr lang="ko-KR" altLang="en-US" sz="4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9218" name="Picture 2" descr="New Patient Information | Complete Health Partners">
            <a:extLst>
              <a:ext uri="{FF2B5EF4-FFF2-40B4-BE49-F238E27FC236}">
                <a16:creationId xmlns:a16="http://schemas.microsoft.com/office/drawing/2014/main" id="{373F6AC5-E226-7227-53E1-2A71758B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03" y="1072822"/>
            <a:ext cx="4655253" cy="3104780"/>
          </a:xfrm>
          <a:custGeom>
            <a:avLst/>
            <a:gdLst>
              <a:gd name="connsiteX0" fmla="*/ 0 w 4655253"/>
              <a:gd name="connsiteY0" fmla="*/ 266825 h 3104780"/>
              <a:gd name="connsiteX1" fmla="*/ 266825 w 4655253"/>
              <a:gd name="connsiteY1" fmla="*/ 0 h 3104780"/>
              <a:gd name="connsiteX2" fmla="*/ 4388428 w 4655253"/>
              <a:gd name="connsiteY2" fmla="*/ 0 h 3104780"/>
              <a:gd name="connsiteX3" fmla="*/ 4655253 w 4655253"/>
              <a:gd name="connsiteY3" fmla="*/ 266825 h 3104780"/>
              <a:gd name="connsiteX4" fmla="*/ 4655253 w 4655253"/>
              <a:gd name="connsiteY4" fmla="*/ 2837955 h 3104780"/>
              <a:gd name="connsiteX5" fmla="*/ 4388428 w 4655253"/>
              <a:gd name="connsiteY5" fmla="*/ 3104780 h 3104780"/>
              <a:gd name="connsiteX6" fmla="*/ 266825 w 4655253"/>
              <a:gd name="connsiteY6" fmla="*/ 3104780 h 3104780"/>
              <a:gd name="connsiteX7" fmla="*/ 0 w 4655253"/>
              <a:gd name="connsiteY7" fmla="*/ 2837955 h 3104780"/>
              <a:gd name="connsiteX8" fmla="*/ 0 w 4655253"/>
              <a:gd name="connsiteY8" fmla="*/ 266825 h 310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5253" h="3104780" fill="none" extrusionOk="0">
                <a:moveTo>
                  <a:pt x="0" y="266825"/>
                </a:moveTo>
                <a:cubicBezTo>
                  <a:pt x="279" y="127001"/>
                  <a:pt x="131849" y="20790"/>
                  <a:pt x="266825" y="0"/>
                </a:cubicBezTo>
                <a:cubicBezTo>
                  <a:pt x="1599128" y="72427"/>
                  <a:pt x="2576839" y="61419"/>
                  <a:pt x="4388428" y="0"/>
                </a:cubicBezTo>
                <a:cubicBezTo>
                  <a:pt x="4531968" y="-26317"/>
                  <a:pt x="4642727" y="115673"/>
                  <a:pt x="4655253" y="266825"/>
                </a:cubicBezTo>
                <a:cubicBezTo>
                  <a:pt x="4756129" y="732819"/>
                  <a:pt x="4547940" y="1791535"/>
                  <a:pt x="4655253" y="2837955"/>
                </a:cubicBezTo>
                <a:cubicBezTo>
                  <a:pt x="4657891" y="2971929"/>
                  <a:pt x="4533331" y="3102023"/>
                  <a:pt x="4388428" y="3104780"/>
                </a:cubicBezTo>
                <a:cubicBezTo>
                  <a:pt x="2777787" y="3134607"/>
                  <a:pt x="1968404" y="3025474"/>
                  <a:pt x="266825" y="3104780"/>
                </a:cubicBezTo>
                <a:cubicBezTo>
                  <a:pt x="139586" y="3102505"/>
                  <a:pt x="-21840" y="2989637"/>
                  <a:pt x="0" y="2837955"/>
                </a:cubicBezTo>
                <a:cubicBezTo>
                  <a:pt x="50037" y="2054869"/>
                  <a:pt x="770" y="794121"/>
                  <a:pt x="0" y="266825"/>
                </a:cubicBezTo>
                <a:close/>
              </a:path>
              <a:path w="4655253" h="3104780" stroke="0" extrusionOk="0">
                <a:moveTo>
                  <a:pt x="0" y="266825"/>
                </a:moveTo>
                <a:cubicBezTo>
                  <a:pt x="9377" y="122018"/>
                  <a:pt x="122100" y="5497"/>
                  <a:pt x="266825" y="0"/>
                </a:cubicBezTo>
                <a:cubicBezTo>
                  <a:pt x="1789214" y="123000"/>
                  <a:pt x="3659248" y="-96860"/>
                  <a:pt x="4388428" y="0"/>
                </a:cubicBezTo>
                <a:cubicBezTo>
                  <a:pt x="4514637" y="-16122"/>
                  <a:pt x="4660348" y="109190"/>
                  <a:pt x="4655253" y="266825"/>
                </a:cubicBezTo>
                <a:cubicBezTo>
                  <a:pt x="4658426" y="1502402"/>
                  <a:pt x="4749520" y="1964738"/>
                  <a:pt x="4655253" y="2837955"/>
                </a:cubicBezTo>
                <a:cubicBezTo>
                  <a:pt x="4652526" y="2986306"/>
                  <a:pt x="4531082" y="3104009"/>
                  <a:pt x="4388428" y="3104780"/>
                </a:cubicBezTo>
                <a:cubicBezTo>
                  <a:pt x="3369398" y="2944073"/>
                  <a:pt x="2254080" y="3144447"/>
                  <a:pt x="266825" y="3104780"/>
                </a:cubicBezTo>
                <a:cubicBezTo>
                  <a:pt x="91820" y="3099197"/>
                  <a:pt x="-24244" y="2974335"/>
                  <a:pt x="0" y="2837955"/>
                </a:cubicBezTo>
                <a:cubicBezTo>
                  <a:pt x="32216" y="2464281"/>
                  <a:pt x="57206" y="1140811"/>
                  <a:pt x="0" y="266825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85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7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CE778B0-F8FB-4083-946D-6B76B8101FA9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B2FA05D-7655-4D27-A025-2EEBA41F8A49}"/>
              </a:ext>
            </a:extLst>
          </p:cNvPr>
          <p:cNvSpPr/>
          <p:nvPr/>
        </p:nvSpPr>
        <p:spPr>
          <a:xfrm>
            <a:off x="2087540" y="65329"/>
            <a:ext cx="4968920" cy="723087"/>
          </a:xfrm>
          <a:custGeom>
            <a:avLst/>
            <a:gdLst>
              <a:gd name="connsiteX0" fmla="*/ 0 w 4968920"/>
              <a:gd name="connsiteY0" fmla="*/ 120515 h 723087"/>
              <a:gd name="connsiteX1" fmla="*/ 120515 w 4968920"/>
              <a:gd name="connsiteY1" fmla="*/ 0 h 723087"/>
              <a:gd name="connsiteX2" fmla="*/ 569665 w 4968920"/>
              <a:gd name="connsiteY2" fmla="*/ 0 h 723087"/>
              <a:gd name="connsiteX3" fmla="*/ 1207930 w 4968920"/>
              <a:gd name="connsiteY3" fmla="*/ 0 h 723087"/>
              <a:gd name="connsiteX4" fmla="*/ 1704358 w 4968920"/>
              <a:gd name="connsiteY4" fmla="*/ 0 h 723087"/>
              <a:gd name="connsiteX5" fmla="*/ 2389903 w 4968920"/>
              <a:gd name="connsiteY5" fmla="*/ 0 h 723087"/>
              <a:gd name="connsiteX6" fmla="*/ 2933610 w 4968920"/>
              <a:gd name="connsiteY6" fmla="*/ 0 h 723087"/>
              <a:gd name="connsiteX7" fmla="*/ 3382760 w 4968920"/>
              <a:gd name="connsiteY7" fmla="*/ 0 h 723087"/>
              <a:gd name="connsiteX8" fmla="*/ 4021025 w 4968920"/>
              <a:gd name="connsiteY8" fmla="*/ 0 h 723087"/>
              <a:gd name="connsiteX9" fmla="*/ 4848406 w 4968920"/>
              <a:gd name="connsiteY9" fmla="*/ 0 h 723087"/>
              <a:gd name="connsiteX10" fmla="*/ 4968921 w 4968920"/>
              <a:gd name="connsiteY10" fmla="*/ 120515 h 723087"/>
              <a:gd name="connsiteX11" fmla="*/ 4968920 w 4968920"/>
              <a:gd name="connsiteY11" fmla="*/ 602573 h 723087"/>
              <a:gd name="connsiteX12" fmla="*/ 4848405 w 4968920"/>
              <a:gd name="connsiteY12" fmla="*/ 723088 h 723087"/>
              <a:gd name="connsiteX13" fmla="*/ 4351977 w 4968920"/>
              <a:gd name="connsiteY13" fmla="*/ 723088 h 723087"/>
              <a:gd name="connsiteX14" fmla="*/ 3760990 w 4968920"/>
              <a:gd name="connsiteY14" fmla="*/ 723088 h 723087"/>
              <a:gd name="connsiteX15" fmla="*/ 3122725 w 4968920"/>
              <a:gd name="connsiteY15" fmla="*/ 723088 h 723087"/>
              <a:gd name="connsiteX16" fmla="*/ 2673576 w 4968920"/>
              <a:gd name="connsiteY16" fmla="*/ 723088 h 723087"/>
              <a:gd name="connsiteX17" fmla="*/ 2224426 w 4968920"/>
              <a:gd name="connsiteY17" fmla="*/ 723087 h 723087"/>
              <a:gd name="connsiteX18" fmla="*/ 1538882 w 4968920"/>
              <a:gd name="connsiteY18" fmla="*/ 723087 h 723087"/>
              <a:gd name="connsiteX19" fmla="*/ 947896 w 4968920"/>
              <a:gd name="connsiteY19" fmla="*/ 723087 h 723087"/>
              <a:gd name="connsiteX20" fmla="*/ 120515 w 4968920"/>
              <a:gd name="connsiteY20" fmla="*/ 723087 h 723087"/>
              <a:gd name="connsiteX21" fmla="*/ 0 w 4968920"/>
              <a:gd name="connsiteY21" fmla="*/ 602572 h 723087"/>
              <a:gd name="connsiteX22" fmla="*/ 0 w 4968920"/>
              <a:gd name="connsiteY22" fmla="*/ 120515 h 72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8920" h="723087" fill="none" extrusionOk="0">
                <a:moveTo>
                  <a:pt x="0" y="120515"/>
                </a:moveTo>
                <a:cubicBezTo>
                  <a:pt x="5932" y="55193"/>
                  <a:pt x="49095" y="6059"/>
                  <a:pt x="120515" y="0"/>
                </a:cubicBezTo>
                <a:cubicBezTo>
                  <a:pt x="252480" y="-33582"/>
                  <a:pt x="468571" y="40685"/>
                  <a:pt x="569665" y="0"/>
                </a:cubicBezTo>
                <a:cubicBezTo>
                  <a:pt x="670759" y="-40685"/>
                  <a:pt x="894340" y="47757"/>
                  <a:pt x="1207930" y="0"/>
                </a:cubicBezTo>
                <a:cubicBezTo>
                  <a:pt x="1521521" y="-47757"/>
                  <a:pt x="1459776" y="20622"/>
                  <a:pt x="1704358" y="0"/>
                </a:cubicBezTo>
                <a:cubicBezTo>
                  <a:pt x="1948940" y="-20622"/>
                  <a:pt x="2204433" y="71792"/>
                  <a:pt x="2389903" y="0"/>
                </a:cubicBezTo>
                <a:cubicBezTo>
                  <a:pt x="2575374" y="-71792"/>
                  <a:pt x="2809376" y="13137"/>
                  <a:pt x="2933610" y="0"/>
                </a:cubicBezTo>
                <a:cubicBezTo>
                  <a:pt x="3057844" y="-13137"/>
                  <a:pt x="3167111" y="5097"/>
                  <a:pt x="3382760" y="0"/>
                </a:cubicBezTo>
                <a:cubicBezTo>
                  <a:pt x="3598409" y="-5097"/>
                  <a:pt x="3772748" y="54714"/>
                  <a:pt x="4021025" y="0"/>
                </a:cubicBezTo>
                <a:cubicBezTo>
                  <a:pt x="4269303" y="-54714"/>
                  <a:pt x="4619607" y="59215"/>
                  <a:pt x="4848406" y="0"/>
                </a:cubicBezTo>
                <a:cubicBezTo>
                  <a:pt x="4928060" y="-7830"/>
                  <a:pt x="4966782" y="72955"/>
                  <a:pt x="4968921" y="120515"/>
                </a:cubicBezTo>
                <a:cubicBezTo>
                  <a:pt x="4972555" y="265341"/>
                  <a:pt x="4962082" y="441667"/>
                  <a:pt x="4968920" y="602573"/>
                </a:cubicBezTo>
                <a:cubicBezTo>
                  <a:pt x="4971861" y="669973"/>
                  <a:pt x="4920006" y="721754"/>
                  <a:pt x="4848405" y="723088"/>
                </a:cubicBezTo>
                <a:cubicBezTo>
                  <a:pt x="4648528" y="751442"/>
                  <a:pt x="4498653" y="715039"/>
                  <a:pt x="4351977" y="723088"/>
                </a:cubicBezTo>
                <a:cubicBezTo>
                  <a:pt x="4205301" y="731137"/>
                  <a:pt x="3975691" y="714521"/>
                  <a:pt x="3760990" y="723088"/>
                </a:cubicBezTo>
                <a:cubicBezTo>
                  <a:pt x="3546289" y="731655"/>
                  <a:pt x="3388186" y="677243"/>
                  <a:pt x="3122725" y="723088"/>
                </a:cubicBezTo>
                <a:cubicBezTo>
                  <a:pt x="2857265" y="768933"/>
                  <a:pt x="2809549" y="680156"/>
                  <a:pt x="2673576" y="723088"/>
                </a:cubicBezTo>
                <a:cubicBezTo>
                  <a:pt x="2537603" y="766020"/>
                  <a:pt x="2428398" y="695320"/>
                  <a:pt x="2224426" y="723087"/>
                </a:cubicBezTo>
                <a:cubicBezTo>
                  <a:pt x="2020454" y="750854"/>
                  <a:pt x="1754548" y="673838"/>
                  <a:pt x="1538882" y="723087"/>
                </a:cubicBezTo>
                <a:cubicBezTo>
                  <a:pt x="1323216" y="772336"/>
                  <a:pt x="1178778" y="670195"/>
                  <a:pt x="947896" y="723087"/>
                </a:cubicBezTo>
                <a:cubicBezTo>
                  <a:pt x="717014" y="775979"/>
                  <a:pt x="422117" y="719222"/>
                  <a:pt x="120515" y="723087"/>
                </a:cubicBezTo>
                <a:cubicBezTo>
                  <a:pt x="42244" y="725250"/>
                  <a:pt x="-3041" y="680268"/>
                  <a:pt x="0" y="602572"/>
                </a:cubicBezTo>
                <a:cubicBezTo>
                  <a:pt x="-40577" y="499397"/>
                  <a:pt x="45991" y="312474"/>
                  <a:pt x="0" y="120515"/>
                </a:cubicBezTo>
                <a:close/>
              </a:path>
              <a:path w="4968920" h="723087" stroke="0" extrusionOk="0">
                <a:moveTo>
                  <a:pt x="0" y="120515"/>
                </a:moveTo>
                <a:cubicBezTo>
                  <a:pt x="-7554" y="49296"/>
                  <a:pt x="40079" y="5208"/>
                  <a:pt x="120515" y="0"/>
                </a:cubicBezTo>
                <a:cubicBezTo>
                  <a:pt x="406475" y="-78502"/>
                  <a:pt x="493190" y="29360"/>
                  <a:pt x="806059" y="0"/>
                </a:cubicBezTo>
                <a:cubicBezTo>
                  <a:pt x="1118928" y="-29360"/>
                  <a:pt x="1159140" y="16254"/>
                  <a:pt x="1349767" y="0"/>
                </a:cubicBezTo>
                <a:cubicBezTo>
                  <a:pt x="1540394" y="-16254"/>
                  <a:pt x="1713807" y="50443"/>
                  <a:pt x="1846195" y="0"/>
                </a:cubicBezTo>
                <a:cubicBezTo>
                  <a:pt x="1978583" y="-50443"/>
                  <a:pt x="2288049" y="53948"/>
                  <a:pt x="2484461" y="0"/>
                </a:cubicBezTo>
                <a:cubicBezTo>
                  <a:pt x="2680873" y="-53948"/>
                  <a:pt x="2757587" y="22865"/>
                  <a:pt x="3028168" y="0"/>
                </a:cubicBezTo>
                <a:cubicBezTo>
                  <a:pt x="3298749" y="-22865"/>
                  <a:pt x="3537698" y="5535"/>
                  <a:pt x="3713712" y="0"/>
                </a:cubicBezTo>
                <a:cubicBezTo>
                  <a:pt x="3889726" y="-5535"/>
                  <a:pt x="4007732" y="26908"/>
                  <a:pt x="4210141" y="0"/>
                </a:cubicBezTo>
                <a:cubicBezTo>
                  <a:pt x="4412550" y="-26908"/>
                  <a:pt x="4672817" y="9556"/>
                  <a:pt x="4848406" y="0"/>
                </a:cubicBezTo>
                <a:cubicBezTo>
                  <a:pt x="4922717" y="1864"/>
                  <a:pt x="4952186" y="51249"/>
                  <a:pt x="4968921" y="120515"/>
                </a:cubicBezTo>
                <a:cubicBezTo>
                  <a:pt x="4986931" y="295930"/>
                  <a:pt x="4977215" y="454235"/>
                  <a:pt x="4968920" y="602573"/>
                </a:cubicBezTo>
                <a:cubicBezTo>
                  <a:pt x="4970224" y="682637"/>
                  <a:pt x="4919322" y="729801"/>
                  <a:pt x="4848405" y="723088"/>
                </a:cubicBezTo>
                <a:cubicBezTo>
                  <a:pt x="4592301" y="788651"/>
                  <a:pt x="4417752" y="659699"/>
                  <a:pt x="4162861" y="723088"/>
                </a:cubicBezTo>
                <a:cubicBezTo>
                  <a:pt x="3907970" y="786477"/>
                  <a:pt x="3812279" y="717636"/>
                  <a:pt x="3477317" y="723088"/>
                </a:cubicBezTo>
                <a:cubicBezTo>
                  <a:pt x="3142355" y="728540"/>
                  <a:pt x="3111125" y="704343"/>
                  <a:pt x="2791773" y="723088"/>
                </a:cubicBezTo>
                <a:cubicBezTo>
                  <a:pt x="2472421" y="741832"/>
                  <a:pt x="2416976" y="696648"/>
                  <a:pt x="2200787" y="723087"/>
                </a:cubicBezTo>
                <a:cubicBezTo>
                  <a:pt x="1984598" y="749527"/>
                  <a:pt x="1793163" y="713746"/>
                  <a:pt x="1657079" y="723087"/>
                </a:cubicBezTo>
                <a:cubicBezTo>
                  <a:pt x="1520995" y="732428"/>
                  <a:pt x="1412398" y="706874"/>
                  <a:pt x="1207930" y="723087"/>
                </a:cubicBezTo>
                <a:cubicBezTo>
                  <a:pt x="1003462" y="739300"/>
                  <a:pt x="850825" y="693706"/>
                  <a:pt x="711501" y="723087"/>
                </a:cubicBezTo>
                <a:cubicBezTo>
                  <a:pt x="572177" y="752468"/>
                  <a:pt x="241172" y="691517"/>
                  <a:pt x="120515" y="723087"/>
                </a:cubicBezTo>
                <a:cubicBezTo>
                  <a:pt x="43968" y="738943"/>
                  <a:pt x="-8505" y="669585"/>
                  <a:pt x="0" y="602572"/>
                </a:cubicBezTo>
                <a:cubicBezTo>
                  <a:pt x="-57242" y="434046"/>
                  <a:pt x="32067" y="320253"/>
                  <a:pt x="0" y="120515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Where are they?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1D2C2F2-6667-41FD-A3A0-A7B134D547B6}"/>
              </a:ext>
            </a:extLst>
          </p:cNvPr>
          <p:cNvSpPr/>
          <p:nvPr/>
        </p:nvSpPr>
        <p:spPr>
          <a:xfrm>
            <a:off x="841005" y="4082933"/>
            <a:ext cx="6922515" cy="881974"/>
          </a:xfrm>
          <a:custGeom>
            <a:avLst/>
            <a:gdLst>
              <a:gd name="connsiteX0" fmla="*/ 0 w 6922515"/>
              <a:gd name="connsiteY0" fmla="*/ 146996 h 881974"/>
              <a:gd name="connsiteX1" fmla="*/ 146996 w 6922515"/>
              <a:gd name="connsiteY1" fmla="*/ 0 h 881974"/>
              <a:gd name="connsiteX2" fmla="*/ 765658 w 6922515"/>
              <a:gd name="connsiteY2" fmla="*/ 0 h 881974"/>
              <a:gd name="connsiteX3" fmla="*/ 1450606 w 6922515"/>
              <a:gd name="connsiteY3" fmla="*/ 0 h 881974"/>
              <a:gd name="connsiteX4" fmla="*/ 2135553 w 6922515"/>
              <a:gd name="connsiteY4" fmla="*/ 0 h 881974"/>
              <a:gd name="connsiteX5" fmla="*/ 2555359 w 6922515"/>
              <a:gd name="connsiteY5" fmla="*/ 0 h 881974"/>
              <a:gd name="connsiteX6" fmla="*/ 3174022 w 6922515"/>
              <a:gd name="connsiteY6" fmla="*/ 0 h 881974"/>
              <a:gd name="connsiteX7" fmla="*/ 3792684 w 6922515"/>
              <a:gd name="connsiteY7" fmla="*/ 0 h 881974"/>
              <a:gd name="connsiteX8" fmla="*/ 4477631 w 6922515"/>
              <a:gd name="connsiteY8" fmla="*/ 0 h 881974"/>
              <a:gd name="connsiteX9" fmla="*/ 4831152 w 6922515"/>
              <a:gd name="connsiteY9" fmla="*/ 0 h 881974"/>
              <a:gd name="connsiteX10" fmla="*/ 5516100 w 6922515"/>
              <a:gd name="connsiteY10" fmla="*/ 0 h 881974"/>
              <a:gd name="connsiteX11" fmla="*/ 5869621 w 6922515"/>
              <a:gd name="connsiteY11" fmla="*/ 0 h 881974"/>
              <a:gd name="connsiteX12" fmla="*/ 6775519 w 6922515"/>
              <a:gd name="connsiteY12" fmla="*/ 0 h 881974"/>
              <a:gd name="connsiteX13" fmla="*/ 6922515 w 6922515"/>
              <a:gd name="connsiteY13" fmla="*/ 146996 h 881974"/>
              <a:gd name="connsiteX14" fmla="*/ 6922515 w 6922515"/>
              <a:gd name="connsiteY14" fmla="*/ 734978 h 881974"/>
              <a:gd name="connsiteX15" fmla="*/ 6775519 w 6922515"/>
              <a:gd name="connsiteY15" fmla="*/ 881974 h 881974"/>
              <a:gd name="connsiteX16" fmla="*/ 6090572 w 6922515"/>
              <a:gd name="connsiteY16" fmla="*/ 881974 h 881974"/>
              <a:gd name="connsiteX17" fmla="*/ 5405624 w 6922515"/>
              <a:gd name="connsiteY17" fmla="*/ 881974 h 881974"/>
              <a:gd name="connsiteX18" fmla="*/ 4985818 w 6922515"/>
              <a:gd name="connsiteY18" fmla="*/ 881974 h 881974"/>
              <a:gd name="connsiteX19" fmla="*/ 4566011 w 6922515"/>
              <a:gd name="connsiteY19" fmla="*/ 881974 h 881974"/>
              <a:gd name="connsiteX20" fmla="*/ 4212490 w 6922515"/>
              <a:gd name="connsiteY20" fmla="*/ 881974 h 881974"/>
              <a:gd name="connsiteX21" fmla="*/ 3792684 w 6922515"/>
              <a:gd name="connsiteY21" fmla="*/ 881974 h 881974"/>
              <a:gd name="connsiteX22" fmla="*/ 3240307 w 6922515"/>
              <a:gd name="connsiteY22" fmla="*/ 881974 h 881974"/>
              <a:gd name="connsiteX23" fmla="*/ 2621645 w 6922515"/>
              <a:gd name="connsiteY23" fmla="*/ 881974 h 881974"/>
              <a:gd name="connsiteX24" fmla="*/ 1936697 w 6922515"/>
              <a:gd name="connsiteY24" fmla="*/ 881974 h 881974"/>
              <a:gd name="connsiteX25" fmla="*/ 1318035 w 6922515"/>
              <a:gd name="connsiteY25" fmla="*/ 881974 h 881974"/>
              <a:gd name="connsiteX26" fmla="*/ 699373 w 6922515"/>
              <a:gd name="connsiteY26" fmla="*/ 881974 h 881974"/>
              <a:gd name="connsiteX27" fmla="*/ 146996 w 6922515"/>
              <a:gd name="connsiteY27" fmla="*/ 881974 h 881974"/>
              <a:gd name="connsiteX28" fmla="*/ 0 w 6922515"/>
              <a:gd name="connsiteY28" fmla="*/ 734978 h 881974"/>
              <a:gd name="connsiteX29" fmla="*/ 0 w 6922515"/>
              <a:gd name="connsiteY29" fmla="*/ 146996 h 88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22515" h="881974" fill="none" extrusionOk="0">
                <a:moveTo>
                  <a:pt x="0" y="146996"/>
                </a:moveTo>
                <a:cubicBezTo>
                  <a:pt x="14492" y="63380"/>
                  <a:pt x="52129" y="-18203"/>
                  <a:pt x="146996" y="0"/>
                </a:cubicBezTo>
                <a:cubicBezTo>
                  <a:pt x="402342" y="-11383"/>
                  <a:pt x="587957" y="43239"/>
                  <a:pt x="765658" y="0"/>
                </a:cubicBezTo>
                <a:cubicBezTo>
                  <a:pt x="943359" y="-43239"/>
                  <a:pt x="1229196" y="79781"/>
                  <a:pt x="1450606" y="0"/>
                </a:cubicBezTo>
                <a:cubicBezTo>
                  <a:pt x="1672016" y="-79781"/>
                  <a:pt x="1828856" y="75341"/>
                  <a:pt x="2135553" y="0"/>
                </a:cubicBezTo>
                <a:cubicBezTo>
                  <a:pt x="2442250" y="-75341"/>
                  <a:pt x="2462485" y="40378"/>
                  <a:pt x="2555359" y="0"/>
                </a:cubicBezTo>
                <a:cubicBezTo>
                  <a:pt x="2648233" y="-40378"/>
                  <a:pt x="2997748" y="41400"/>
                  <a:pt x="3174022" y="0"/>
                </a:cubicBezTo>
                <a:cubicBezTo>
                  <a:pt x="3350296" y="-41400"/>
                  <a:pt x="3641352" y="16568"/>
                  <a:pt x="3792684" y="0"/>
                </a:cubicBezTo>
                <a:cubicBezTo>
                  <a:pt x="3944016" y="-16568"/>
                  <a:pt x="4306398" y="4867"/>
                  <a:pt x="4477631" y="0"/>
                </a:cubicBezTo>
                <a:cubicBezTo>
                  <a:pt x="4648864" y="-4867"/>
                  <a:pt x="4754945" y="17663"/>
                  <a:pt x="4831152" y="0"/>
                </a:cubicBezTo>
                <a:cubicBezTo>
                  <a:pt x="4907359" y="-17663"/>
                  <a:pt x="5204835" y="56871"/>
                  <a:pt x="5516100" y="0"/>
                </a:cubicBezTo>
                <a:cubicBezTo>
                  <a:pt x="5827365" y="-56871"/>
                  <a:pt x="5719484" y="32860"/>
                  <a:pt x="5869621" y="0"/>
                </a:cubicBezTo>
                <a:cubicBezTo>
                  <a:pt x="6019758" y="-32860"/>
                  <a:pt x="6519953" y="104081"/>
                  <a:pt x="6775519" y="0"/>
                </a:cubicBezTo>
                <a:cubicBezTo>
                  <a:pt x="6843733" y="197"/>
                  <a:pt x="6910122" y="84179"/>
                  <a:pt x="6922515" y="146996"/>
                </a:cubicBezTo>
                <a:cubicBezTo>
                  <a:pt x="6927166" y="388940"/>
                  <a:pt x="6855642" y="541348"/>
                  <a:pt x="6922515" y="734978"/>
                </a:cubicBezTo>
                <a:cubicBezTo>
                  <a:pt x="6931830" y="822119"/>
                  <a:pt x="6867670" y="879837"/>
                  <a:pt x="6775519" y="881974"/>
                </a:cubicBezTo>
                <a:cubicBezTo>
                  <a:pt x="6612930" y="952916"/>
                  <a:pt x="6261465" y="811510"/>
                  <a:pt x="6090572" y="881974"/>
                </a:cubicBezTo>
                <a:cubicBezTo>
                  <a:pt x="5919679" y="952438"/>
                  <a:pt x="5627571" y="863544"/>
                  <a:pt x="5405624" y="881974"/>
                </a:cubicBezTo>
                <a:cubicBezTo>
                  <a:pt x="5183677" y="900404"/>
                  <a:pt x="5157956" y="869270"/>
                  <a:pt x="4985818" y="881974"/>
                </a:cubicBezTo>
                <a:cubicBezTo>
                  <a:pt x="4813680" y="894678"/>
                  <a:pt x="4714877" y="866258"/>
                  <a:pt x="4566011" y="881974"/>
                </a:cubicBezTo>
                <a:cubicBezTo>
                  <a:pt x="4417145" y="897690"/>
                  <a:pt x="4342667" y="876354"/>
                  <a:pt x="4212490" y="881974"/>
                </a:cubicBezTo>
                <a:cubicBezTo>
                  <a:pt x="4082313" y="887594"/>
                  <a:pt x="3902374" y="880958"/>
                  <a:pt x="3792684" y="881974"/>
                </a:cubicBezTo>
                <a:cubicBezTo>
                  <a:pt x="3682994" y="882990"/>
                  <a:pt x="3422823" y="856603"/>
                  <a:pt x="3240307" y="881974"/>
                </a:cubicBezTo>
                <a:cubicBezTo>
                  <a:pt x="3057791" y="907345"/>
                  <a:pt x="2841513" y="881305"/>
                  <a:pt x="2621645" y="881974"/>
                </a:cubicBezTo>
                <a:cubicBezTo>
                  <a:pt x="2401777" y="882643"/>
                  <a:pt x="2249041" y="804959"/>
                  <a:pt x="1936697" y="881974"/>
                </a:cubicBezTo>
                <a:cubicBezTo>
                  <a:pt x="1624353" y="958989"/>
                  <a:pt x="1618507" y="812552"/>
                  <a:pt x="1318035" y="881974"/>
                </a:cubicBezTo>
                <a:cubicBezTo>
                  <a:pt x="1017563" y="951396"/>
                  <a:pt x="929396" y="865390"/>
                  <a:pt x="699373" y="881974"/>
                </a:cubicBezTo>
                <a:cubicBezTo>
                  <a:pt x="469350" y="898558"/>
                  <a:pt x="358082" y="862344"/>
                  <a:pt x="146996" y="881974"/>
                </a:cubicBezTo>
                <a:cubicBezTo>
                  <a:pt x="68480" y="905508"/>
                  <a:pt x="18688" y="804007"/>
                  <a:pt x="0" y="734978"/>
                </a:cubicBezTo>
                <a:cubicBezTo>
                  <a:pt x="-54868" y="539717"/>
                  <a:pt x="3994" y="269404"/>
                  <a:pt x="0" y="146996"/>
                </a:cubicBezTo>
                <a:close/>
              </a:path>
              <a:path w="6922515" h="881974" stroke="0" extrusionOk="0">
                <a:moveTo>
                  <a:pt x="0" y="146996"/>
                </a:moveTo>
                <a:cubicBezTo>
                  <a:pt x="-1596" y="64839"/>
                  <a:pt x="64347" y="2047"/>
                  <a:pt x="146996" y="0"/>
                </a:cubicBezTo>
                <a:cubicBezTo>
                  <a:pt x="293298" y="-40558"/>
                  <a:pt x="364265" y="19172"/>
                  <a:pt x="500517" y="0"/>
                </a:cubicBezTo>
                <a:cubicBezTo>
                  <a:pt x="636769" y="-19172"/>
                  <a:pt x="1032447" y="14385"/>
                  <a:pt x="1185465" y="0"/>
                </a:cubicBezTo>
                <a:cubicBezTo>
                  <a:pt x="1338483" y="-14385"/>
                  <a:pt x="1382265" y="1805"/>
                  <a:pt x="1538986" y="0"/>
                </a:cubicBezTo>
                <a:cubicBezTo>
                  <a:pt x="1695707" y="-1805"/>
                  <a:pt x="1755829" y="29352"/>
                  <a:pt x="1958792" y="0"/>
                </a:cubicBezTo>
                <a:cubicBezTo>
                  <a:pt x="2161755" y="-29352"/>
                  <a:pt x="2182842" y="28757"/>
                  <a:pt x="2378599" y="0"/>
                </a:cubicBezTo>
                <a:cubicBezTo>
                  <a:pt x="2574356" y="-28757"/>
                  <a:pt x="2638303" y="7895"/>
                  <a:pt x="2798405" y="0"/>
                </a:cubicBezTo>
                <a:cubicBezTo>
                  <a:pt x="2958507" y="-7895"/>
                  <a:pt x="3216737" y="14360"/>
                  <a:pt x="3350782" y="0"/>
                </a:cubicBezTo>
                <a:cubicBezTo>
                  <a:pt x="3484827" y="-14360"/>
                  <a:pt x="3713395" y="4041"/>
                  <a:pt x="3969444" y="0"/>
                </a:cubicBezTo>
                <a:cubicBezTo>
                  <a:pt x="4225493" y="-4041"/>
                  <a:pt x="4458894" y="49252"/>
                  <a:pt x="4588106" y="0"/>
                </a:cubicBezTo>
                <a:cubicBezTo>
                  <a:pt x="4717318" y="-49252"/>
                  <a:pt x="4828040" y="24978"/>
                  <a:pt x="4941628" y="0"/>
                </a:cubicBezTo>
                <a:cubicBezTo>
                  <a:pt x="5055216" y="-24978"/>
                  <a:pt x="5357906" y="48209"/>
                  <a:pt x="5560290" y="0"/>
                </a:cubicBezTo>
                <a:cubicBezTo>
                  <a:pt x="5762674" y="-48209"/>
                  <a:pt x="5814283" y="32968"/>
                  <a:pt x="5913811" y="0"/>
                </a:cubicBezTo>
                <a:cubicBezTo>
                  <a:pt x="6013339" y="-32968"/>
                  <a:pt x="6511711" y="37744"/>
                  <a:pt x="6775519" y="0"/>
                </a:cubicBezTo>
                <a:cubicBezTo>
                  <a:pt x="6852106" y="2135"/>
                  <a:pt x="6908109" y="54750"/>
                  <a:pt x="6922515" y="146996"/>
                </a:cubicBezTo>
                <a:cubicBezTo>
                  <a:pt x="6968902" y="298729"/>
                  <a:pt x="6894724" y="599785"/>
                  <a:pt x="6922515" y="734978"/>
                </a:cubicBezTo>
                <a:cubicBezTo>
                  <a:pt x="6927334" y="813464"/>
                  <a:pt x="6837622" y="887279"/>
                  <a:pt x="6775519" y="881974"/>
                </a:cubicBezTo>
                <a:cubicBezTo>
                  <a:pt x="6572750" y="929077"/>
                  <a:pt x="6544160" y="870888"/>
                  <a:pt x="6355713" y="881974"/>
                </a:cubicBezTo>
                <a:cubicBezTo>
                  <a:pt x="6167266" y="893060"/>
                  <a:pt x="6061888" y="842266"/>
                  <a:pt x="5869621" y="881974"/>
                </a:cubicBezTo>
                <a:cubicBezTo>
                  <a:pt x="5677354" y="921682"/>
                  <a:pt x="5428733" y="827793"/>
                  <a:pt x="5317244" y="881974"/>
                </a:cubicBezTo>
                <a:cubicBezTo>
                  <a:pt x="5205755" y="936155"/>
                  <a:pt x="4982761" y="862845"/>
                  <a:pt x="4764867" y="881974"/>
                </a:cubicBezTo>
                <a:cubicBezTo>
                  <a:pt x="4546973" y="901103"/>
                  <a:pt x="4285587" y="811855"/>
                  <a:pt x="4146205" y="881974"/>
                </a:cubicBezTo>
                <a:cubicBezTo>
                  <a:pt x="4006823" y="952093"/>
                  <a:pt x="3925454" y="832998"/>
                  <a:pt x="3726398" y="881974"/>
                </a:cubicBezTo>
                <a:cubicBezTo>
                  <a:pt x="3527342" y="930950"/>
                  <a:pt x="3461790" y="862219"/>
                  <a:pt x="3372877" y="881974"/>
                </a:cubicBezTo>
                <a:cubicBezTo>
                  <a:pt x="3283964" y="901729"/>
                  <a:pt x="3070075" y="852487"/>
                  <a:pt x="2886786" y="881974"/>
                </a:cubicBezTo>
                <a:cubicBezTo>
                  <a:pt x="2703497" y="911461"/>
                  <a:pt x="2623779" y="874321"/>
                  <a:pt x="2400694" y="881974"/>
                </a:cubicBezTo>
                <a:cubicBezTo>
                  <a:pt x="2177609" y="889627"/>
                  <a:pt x="1974471" y="828634"/>
                  <a:pt x="1848317" y="881974"/>
                </a:cubicBezTo>
                <a:cubicBezTo>
                  <a:pt x="1722163" y="935314"/>
                  <a:pt x="1472424" y="858191"/>
                  <a:pt x="1362225" y="881974"/>
                </a:cubicBezTo>
                <a:cubicBezTo>
                  <a:pt x="1252026" y="905757"/>
                  <a:pt x="878863" y="805677"/>
                  <a:pt x="677278" y="881974"/>
                </a:cubicBezTo>
                <a:cubicBezTo>
                  <a:pt x="475693" y="958271"/>
                  <a:pt x="306335" y="848665"/>
                  <a:pt x="146996" y="881974"/>
                </a:cubicBezTo>
                <a:cubicBezTo>
                  <a:pt x="67932" y="885750"/>
                  <a:pt x="5433" y="827522"/>
                  <a:pt x="0" y="734978"/>
                </a:cubicBezTo>
                <a:cubicBezTo>
                  <a:pt x="-27006" y="491365"/>
                  <a:pt x="64454" y="309930"/>
                  <a:pt x="0" y="146996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363087485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They are in a grocery store.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42" name="Picture 2" descr="Grocery Store Word Origin | Merriam-Webster">
            <a:extLst>
              <a:ext uri="{FF2B5EF4-FFF2-40B4-BE49-F238E27FC236}">
                <a16:creationId xmlns:a16="http://schemas.microsoft.com/office/drawing/2014/main" id="{7FF0545B-3E83-E655-A840-4A84687D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911674"/>
            <a:ext cx="4064000" cy="3048000"/>
          </a:xfrm>
          <a:custGeom>
            <a:avLst/>
            <a:gdLst>
              <a:gd name="connsiteX0" fmla="*/ 0 w 4064000"/>
              <a:gd name="connsiteY0" fmla="*/ 261945 h 3048000"/>
              <a:gd name="connsiteX1" fmla="*/ 261945 w 4064000"/>
              <a:gd name="connsiteY1" fmla="*/ 0 h 3048000"/>
              <a:gd name="connsiteX2" fmla="*/ 781161 w 4064000"/>
              <a:gd name="connsiteY2" fmla="*/ 0 h 3048000"/>
              <a:gd name="connsiteX3" fmla="*/ 1371179 w 4064000"/>
              <a:gd name="connsiteY3" fmla="*/ 0 h 3048000"/>
              <a:gd name="connsiteX4" fmla="*/ 1854995 w 4064000"/>
              <a:gd name="connsiteY4" fmla="*/ 0 h 3048000"/>
              <a:gd name="connsiteX5" fmla="*/ 2374211 w 4064000"/>
              <a:gd name="connsiteY5" fmla="*/ 0 h 3048000"/>
              <a:gd name="connsiteX6" fmla="*/ 2893427 w 4064000"/>
              <a:gd name="connsiteY6" fmla="*/ 0 h 3048000"/>
              <a:gd name="connsiteX7" fmla="*/ 3802055 w 4064000"/>
              <a:gd name="connsiteY7" fmla="*/ 0 h 3048000"/>
              <a:gd name="connsiteX8" fmla="*/ 4064000 w 4064000"/>
              <a:gd name="connsiteY8" fmla="*/ 261945 h 3048000"/>
              <a:gd name="connsiteX9" fmla="*/ 4064000 w 4064000"/>
              <a:gd name="connsiteY9" fmla="*/ 817249 h 3048000"/>
              <a:gd name="connsiteX10" fmla="*/ 4064000 w 4064000"/>
              <a:gd name="connsiteY10" fmla="*/ 1271589 h 3048000"/>
              <a:gd name="connsiteX11" fmla="*/ 4064000 w 4064000"/>
              <a:gd name="connsiteY11" fmla="*/ 1801652 h 3048000"/>
              <a:gd name="connsiteX12" fmla="*/ 4064000 w 4064000"/>
              <a:gd name="connsiteY12" fmla="*/ 2331715 h 3048000"/>
              <a:gd name="connsiteX13" fmla="*/ 4064000 w 4064000"/>
              <a:gd name="connsiteY13" fmla="*/ 2786055 h 3048000"/>
              <a:gd name="connsiteX14" fmla="*/ 3802055 w 4064000"/>
              <a:gd name="connsiteY14" fmla="*/ 3048000 h 3048000"/>
              <a:gd name="connsiteX15" fmla="*/ 3247438 w 4064000"/>
              <a:gd name="connsiteY15" fmla="*/ 3048000 h 3048000"/>
              <a:gd name="connsiteX16" fmla="*/ 2763623 w 4064000"/>
              <a:gd name="connsiteY16" fmla="*/ 3048000 h 3048000"/>
              <a:gd name="connsiteX17" fmla="*/ 2173604 w 4064000"/>
              <a:gd name="connsiteY17" fmla="*/ 3048000 h 3048000"/>
              <a:gd name="connsiteX18" fmla="*/ 1654388 w 4064000"/>
              <a:gd name="connsiteY18" fmla="*/ 3048000 h 3048000"/>
              <a:gd name="connsiteX19" fmla="*/ 993568 w 4064000"/>
              <a:gd name="connsiteY19" fmla="*/ 3048000 h 3048000"/>
              <a:gd name="connsiteX20" fmla="*/ 261945 w 4064000"/>
              <a:gd name="connsiteY20" fmla="*/ 3048000 h 3048000"/>
              <a:gd name="connsiteX21" fmla="*/ 0 w 4064000"/>
              <a:gd name="connsiteY21" fmla="*/ 2786055 h 3048000"/>
              <a:gd name="connsiteX22" fmla="*/ 0 w 4064000"/>
              <a:gd name="connsiteY22" fmla="*/ 2230751 h 3048000"/>
              <a:gd name="connsiteX23" fmla="*/ 0 w 4064000"/>
              <a:gd name="connsiteY23" fmla="*/ 1725929 h 3048000"/>
              <a:gd name="connsiteX24" fmla="*/ 0 w 4064000"/>
              <a:gd name="connsiteY24" fmla="*/ 1246348 h 3048000"/>
              <a:gd name="connsiteX25" fmla="*/ 0 w 4064000"/>
              <a:gd name="connsiteY25" fmla="*/ 817249 h 3048000"/>
              <a:gd name="connsiteX26" fmla="*/ 0 w 4064000"/>
              <a:gd name="connsiteY26" fmla="*/ 261945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64000" h="3048000" fill="none" extrusionOk="0">
                <a:moveTo>
                  <a:pt x="0" y="261945"/>
                </a:moveTo>
                <a:cubicBezTo>
                  <a:pt x="-7530" y="97856"/>
                  <a:pt x="155822" y="-958"/>
                  <a:pt x="261945" y="0"/>
                </a:cubicBezTo>
                <a:cubicBezTo>
                  <a:pt x="423132" y="-17385"/>
                  <a:pt x="673244" y="1719"/>
                  <a:pt x="781161" y="0"/>
                </a:cubicBezTo>
                <a:cubicBezTo>
                  <a:pt x="889078" y="-1719"/>
                  <a:pt x="1221009" y="55803"/>
                  <a:pt x="1371179" y="0"/>
                </a:cubicBezTo>
                <a:cubicBezTo>
                  <a:pt x="1521349" y="-55803"/>
                  <a:pt x="1693616" y="22852"/>
                  <a:pt x="1854995" y="0"/>
                </a:cubicBezTo>
                <a:cubicBezTo>
                  <a:pt x="2016374" y="-22852"/>
                  <a:pt x="2250378" y="43998"/>
                  <a:pt x="2374211" y="0"/>
                </a:cubicBezTo>
                <a:cubicBezTo>
                  <a:pt x="2498044" y="-43998"/>
                  <a:pt x="2778203" y="32191"/>
                  <a:pt x="2893427" y="0"/>
                </a:cubicBezTo>
                <a:cubicBezTo>
                  <a:pt x="3008651" y="-32191"/>
                  <a:pt x="3400969" y="52502"/>
                  <a:pt x="3802055" y="0"/>
                </a:cubicBezTo>
                <a:cubicBezTo>
                  <a:pt x="3927936" y="21127"/>
                  <a:pt x="4042627" y="122229"/>
                  <a:pt x="4064000" y="261945"/>
                </a:cubicBezTo>
                <a:cubicBezTo>
                  <a:pt x="4117314" y="398006"/>
                  <a:pt x="4005482" y="595566"/>
                  <a:pt x="4064000" y="817249"/>
                </a:cubicBezTo>
                <a:cubicBezTo>
                  <a:pt x="4122518" y="1038932"/>
                  <a:pt x="4035969" y="1057138"/>
                  <a:pt x="4064000" y="1271589"/>
                </a:cubicBezTo>
                <a:cubicBezTo>
                  <a:pt x="4092031" y="1486040"/>
                  <a:pt x="4054832" y="1539773"/>
                  <a:pt x="4064000" y="1801652"/>
                </a:cubicBezTo>
                <a:cubicBezTo>
                  <a:pt x="4073168" y="2063531"/>
                  <a:pt x="4026777" y="2190137"/>
                  <a:pt x="4064000" y="2331715"/>
                </a:cubicBezTo>
                <a:cubicBezTo>
                  <a:pt x="4101223" y="2473293"/>
                  <a:pt x="4032392" y="2591212"/>
                  <a:pt x="4064000" y="2786055"/>
                </a:cubicBezTo>
                <a:cubicBezTo>
                  <a:pt x="4065414" y="2933585"/>
                  <a:pt x="3936286" y="3062401"/>
                  <a:pt x="3802055" y="3048000"/>
                </a:cubicBezTo>
                <a:cubicBezTo>
                  <a:pt x="3547317" y="3060681"/>
                  <a:pt x="3440298" y="3036651"/>
                  <a:pt x="3247438" y="3048000"/>
                </a:cubicBezTo>
                <a:cubicBezTo>
                  <a:pt x="3054578" y="3059349"/>
                  <a:pt x="2968446" y="3012532"/>
                  <a:pt x="2763623" y="3048000"/>
                </a:cubicBezTo>
                <a:cubicBezTo>
                  <a:pt x="2558801" y="3083468"/>
                  <a:pt x="2325238" y="2977404"/>
                  <a:pt x="2173604" y="3048000"/>
                </a:cubicBezTo>
                <a:cubicBezTo>
                  <a:pt x="2021970" y="3118596"/>
                  <a:pt x="1847385" y="2999437"/>
                  <a:pt x="1654388" y="3048000"/>
                </a:cubicBezTo>
                <a:cubicBezTo>
                  <a:pt x="1461391" y="3096563"/>
                  <a:pt x="1130573" y="3022005"/>
                  <a:pt x="993568" y="3048000"/>
                </a:cubicBezTo>
                <a:cubicBezTo>
                  <a:pt x="856563" y="3073995"/>
                  <a:pt x="557079" y="2987360"/>
                  <a:pt x="261945" y="3048000"/>
                </a:cubicBezTo>
                <a:cubicBezTo>
                  <a:pt x="107934" y="3052387"/>
                  <a:pt x="16153" y="2945183"/>
                  <a:pt x="0" y="2786055"/>
                </a:cubicBezTo>
                <a:cubicBezTo>
                  <a:pt x="-17211" y="2628635"/>
                  <a:pt x="6583" y="2436740"/>
                  <a:pt x="0" y="2230751"/>
                </a:cubicBezTo>
                <a:cubicBezTo>
                  <a:pt x="-6583" y="2024762"/>
                  <a:pt x="51286" y="1975391"/>
                  <a:pt x="0" y="1725929"/>
                </a:cubicBezTo>
                <a:cubicBezTo>
                  <a:pt x="-51286" y="1476467"/>
                  <a:pt x="11700" y="1369243"/>
                  <a:pt x="0" y="1246348"/>
                </a:cubicBezTo>
                <a:cubicBezTo>
                  <a:pt x="-11700" y="1123453"/>
                  <a:pt x="46266" y="908272"/>
                  <a:pt x="0" y="817249"/>
                </a:cubicBezTo>
                <a:cubicBezTo>
                  <a:pt x="-46266" y="726226"/>
                  <a:pt x="14253" y="481253"/>
                  <a:pt x="0" y="261945"/>
                </a:cubicBezTo>
                <a:close/>
              </a:path>
              <a:path w="4064000" h="3048000" stroke="0" extrusionOk="0">
                <a:moveTo>
                  <a:pt x="0" y="261945"/>
                </a:moveTo>
                <a:cubicBezTo>
                  <a:pt x="-6792" y="131620"/>
                  <a:pt x="119675" y="-2153"/>
                  <a:pt x="261945" y="0"/>
                </a:cubicBezTo>
                <a:cubicBezTo>
                  <a:pt x="446450" y="-37403"/>
                  <a:pt x="627366" y="11704"/>
                  <a:pt x="745760" y="0"/>
                </a:cubicBezTo>
                <a:cubicBezTo>
                  <a:pt x="864154" y="-11704"/>
                  <a:pt x="1077736" y="71120"/>
                  <a:pt x="1406581" y="0"/>
                </a:cubicBezTo>
                <a:cubicBezTo>
                  <a:pt x="1735426" y="-71120"/>
                  <a:pt x="1927704" y="9036"/>
                  <a:pt x="2067401" y="0"/>
                </a:cubicBezTo>
                <a:cubicBezTo>
                  <a:pt x="2207098" y="-9036"/>
                  <a:pt x="2531244" y="52237"/>
                  <a:pt x="2692821" y="0"/>
                </a:cubicBezTo>
                <a:cubicBezTo>
                  <a:pt x="2854398" y="-52237"/>
                  <a:pt x="3387623" y="43463"/>
                  <a:pt x="3802055" y="0"/>
                </a:cubicBezTo>
                <a:cubicBezTo>
                  <a:pt x="3939400" y="-21539"/>
                  <a:pt x="4061589" y="120756"/>
                  <a:pt x="4064000" y="261945"/>
                </a:cubicBezTo>
                <a:cubicBezTo>
                  <a:pt x="4086786" y="395486"/>
                  <a:pt x="4016865" y="530379"/>
                  <a:pt x="4064000" y="691044"/>
                </a:cubicBezTo>
                <a:cubicBezTo>
                  <a:pt x="4111135" y="851709"/>
                  <a:pt x="4048262" y="943780"/>
                  <a:pt x="4064000" y="1170625"/>
                </a:cubicBezTo>
                <a:cubicBezTo>
                  <a:pt x="4079738" y="1397470"/>
                  <a:pt x="4058613" y="1462707"/>
                  <a:pt x="4064000" y="1650206"/>
                </a:cubicBezTo>
                <a:cubicBezTo>
                  <a:pt x="4069387" y="1837705"/>
                  <a:pt x="4046411" y="2032661"/>
                  <a:pt x="4064000" y="2129786"/>
                </a:cubicBezTo>
                <a:cubicBezTo>
                  <a:pt x="4081589" y="2226911"/>
                  <a:pt x="4021440" y="2529435"/>
                  <a:pt x="4064000" y="2786055"/>
                </a:cubicBezTo>
                <a:cubicBezTo>
                  <a:pt x="4073783" y="2910387"/>
                  <a:pt x="3951224" y="3030808"/>
                  <a:pt x="3802055" y="3048000"/>
                </a:cubicBezTo>
                <a:cubicBezTo>
                  <a:pt x="3593070" y="3076551"/>
                  <a:pt x="3427319" y="3027227"/>
                  <a:pt x="3282839" y="3048000"/>
                </a:cubicBezTo>
                <a:cubicBezTo>
                  <a:pt x="3138359" y="3068773"/>
                  <a:pt x="2957651" y="2991150"/>
                  <a:pt x="2763623" y="3048000"/>
                </a:cubicBezTo>
                <a:cubicBezTo>
                  <a:pt x="2569595" y="3104850"/>
                  <a:pt x="2253207" y="3034612"/>
                  <a:pt x="2102802" y="3048000"/>
                </a:cubicBezTo>
                <a:cubicBezTo>
                  <a:pt x="1952397" y="3061388"/>
                  <a:pt x="1618909" y="3014126"/>
                  <a:pt x="1441982" y="3048000"/>
                </a:cubicBezTo>
                <a:cubicBezTo>
                  <a:pt x="1265055" y="3081874"/>
                  <a:pt x="1055406" y="2975753"/>
                  <a:pt x="781161" y="3048000"/>
                </a:cubicBezTo>
                <a:cubicBezTo>
                  <a:pt x="506916" y="3120247"/>
                  <a:pt x="410606" y="3017517"/>
                  <a:pt x="261945" y="3048000"/>
                </a:cubicBezTo>
                <a:cubicBezTo>
                  <a:pt x="136527" y="3086518"/>
                  <a:pt x="-29756" y="2958989"/>
                  <a:pt x="0" y="2786055"/>
                </a:cubicBezTo>
                <a:cubicBezTo>
                  <a:pt x="-38161" y="2570058"/>
                  <a:pt x="22937" y="2470897"/>
                  <a:pt x="0" y="2255992"/>
                </a:cubicBezTo>
                <a:cubicBezTo>
                  <a:pt x="-22937" y="2041087"/>
                  <a:pt x="26454" y="1875288"/>
                  <a:pt x="0" y="1776411"/>
                </a:cubicBezTo>
                <a:cubicBezTo>
                  <a:pt x="-26454" y="1677534"/>
                  <a:pt x="43944" y="1511154"/>
                  <a:pt x="0" y="1347312"/>
                </a:cubicBezTo>
                <a:cubicBezTo>
                  <a:pt x="-43944" y="1183470"/>
                  <a:pt x="6874" y="1026505"/>
                  <a:pt x="0" y="918214"/>
                </a:cubicBezTo>
                <a:cubicBezTo>
                  <a:pt x="-6874" y="809923"/>
                  <a:pt x="34032" y="553499"/>
                  <a:pt x="0" y="261945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36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25F3C36-655E-4902-B790-85D1EB3C2D23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4F84AA7-3963-4E4A-9172-4E141DA26119}"/>
              </a:ext>
            </a:extLst>
          </p:cNvPr>
          <p:cNvSpPr/>
          <p:nvPr/>
        </p:nvSpPr>
        <p:spPr>
          <a:xfrm>
            <a:off x="1514106" y="2793"/>
            <a:ext cx="6880594" cy="1337456"/>
          </a:xfrm>
          <a:custGeom>
            <a:avLst/>
            <a:gdLst>
              <a:gd name="connsiteX0" fmla="*/ 0 w 6880594"/>
              <a:gd name="connsiteY0" fmla="*/ 222909 h 1337456"/>
              <a:gd name="connsiteX1" fmla="*/ 222909 w 6880594"/>
              <a:gd name="connsiteY1" fmla="*/ 0 h 1337456"/>
              <a:gd name="connsiteX2" fmla="*/ 872236 w 6880594"/>
              <a:gd name="connsiteY2" fmla="*/ 0 h 1337456"/>
              <a:gd name="connsiteX3" fmla="*/ 1328521 w 6880594"/>
              <a:gd name="connsiteY3" fmla="*/ 0 h 1337456"/>
              <a:gd name="connsiteX4" fmla="*/ 1784805 w 6880594"/>
              <a:gd name="connsiteY4" fmla="*/ 0 h 1337456"/>
              <a:gd name="connsiteX5" fmla="*/ 2434132 w 6880594"/>
              <a:gd name="connsiteY5" fmla="*/ 0 h 1337456"/>
              <a:gd name="connsiteX6" fmla="*/ 3019112 w 6880594"/>
              <a:gd name="connsiteY6" fmla="*/ 0 h 1337456"/>
              <a:gd name="connsiteX7" fmla="*/ 3411048 w 6880594"/>
              <a:gd name="connsiteY7" fmla="*/ 0 h 1337456"/>
              <a:gd name="connsiteX8" fmla="*/ 3996028 w 6880594"/>
              <a:gd name="connsiteY8" fmla="*/ 0 h 1337456"/>
              <a:gd name="connsiteX9" fmla="*/ 4709703 w 6880594"/>
              <a:gd name="connsiteY9" fmla="*/ 0 h 1337456"/>
              <a:gd name="connsiteX10" fmla="*/ 5230335 w 6880594"/>
              <a:gd name="connsiteY10" fmla="*/ 0 h 1337456"/>
              <a:gd name="connsiteX11" fmla="*/ 5686619 w 6880594"/>
              <a:gd name="connsiteY11" fmla="*/ 0 h 1337456"/>
              <a:gd name="connsiteX12" fmla="*/ 6657685 w 6880594"/>
              <a:gd name="connsiteY12" fmla="*/ 0 h 1337456"/>
              <a:gd name="connsiteX13" fmla="*/ 6880594 w 6880594"/>
              <a:gd name="connsiteY13" fmla="*/ 222909 h 1337456"/>
              <a:gd name="connsiteX14" fmla="*/ 6880594 w 6880594"/>
              <a:gd name="connsiteY14" fmla="*/ 668728 h 1337456"/>
              <a:gd name="connsiteX15" fmla="*/ 6880594 w 6880594"/>
              <a:gd name="connsiteY15" fmla="*/ 1114547 h 1337456"/>
              <a:gd name="connsiteX16" fmla="*/ 6657685 w 6880594"/>
              <a:gd name="connsiteY16" fmla="*/ 1337456 h 1337456"/>
              <a:gd name="connsiteX17" fmla="*/ 6137053 w 6880594"/>
              <a:gd name="connsiteY17" fmla="*/ 1337456 h 1337456"/>
              <a:gd name="connsiteX18" fmla="*/ 5680769 w 6880594"/>
              <a:gd name="connsiteY18" fmla="*/ 1337456 h 1337456"/>
              <a:gd name="connsiteX19" fmla="*/ 5160137 w 6880594"/>
              <a:gd name="connsiteY19" fmla="*/ 1337456 h 1337456"/>
              <a:gd name="connsiteX20" fmla="*/ 4703853 w 6880594"/>
              <a:gd name="connsiteY20" fmla="*/ 1337456 h 1337456"/>
              <a:gd name="connsiteX21" fmla="*/ 4118873 w 6880594"/>
              <a:gd name="connsiteY21" fmla="*/ 1337456 h 1337456"/>
              <a:gd name="connsiteX22" fmla="*/ 3598242 w 6880594"/>
              <a:gd name="connsiteY22" fmla="*/ 1337456 h 1337456"/>
              <a:gd name="connsiteX23" fmla="*/ 3141957 w 6880594"/>
              <a:gd name="connsiteY23" fmla="*/ 1337456 h 1337456"/>
              <a:gd name="connsiteX24" fmla="*/ 2621326 w 6880594"/>
              <a:gd name="connsiteY24" fmla="*/ 1337456 h 1337456"/>
              <a:gd name="connsiteX25" fmla="*/ 1907650 w 6880594"/>
              <a:gd name="connsiteY25" fmla="*/ 1337456 h 1337456"/>
              <a:gd name="connsiteX26" fmla="*/ 1322671 w 6880594"/>
              <a:gd name="connsiteY26" fmla="*/ 1337456 h 1337456"/>
              <a:gd name="connsiteX27" fmla="*/ 222909 w 6880594"/>
              <a:gd name="connsiteY27" fmla="*/ 1337456 h 1337456"/>
              <a:gd name="connsiteX28" fmla="*/ 0 w 6880594"/>
              <a:gd name="connsiteY28" fmla="*/ 1114547 h 1337456"/>
              <a:gd name="connsiteX29" fmla="*/ 0 w 6880594"/>
              <a:gd name="connsiteY29" fmla="*/ 668728 h 1337456"/>
              <a:gd name="connsiteX30" fmla="*/ 0 w 6880594"/>
              <a:gd name="connsiteY30" fmla="*/ 222909 h 133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80594" h="1337456" fill="none" extrusionOk="0">
                <a:moveTo>
                  <a:pt x="0" y="222909"/>
                </a:moveTo>
                <a:cubicBezTo>
                  <a:pt x="29178" y="103315"/>
                  <a:pt x="109025" y="-23280"/>
                  <a:pt x="222909" y="0"/>
                </a:cubicBezTo>
                <a:cubicBezTo>
                  <a:pt x="481944" y="-74921"/>
                  <a:pt x="621710" y="5732"/>
                  <a:pt x="872236" y="0"/>
                </a:cubicBezTo>
                <a:cubicBezTo>
                  <a:pt x="1122762" y="-5732"/>
                  <a:pt x="1164787" y="33462"/>
                  <a:pt x="1328521" y="0"/>
                </a:cubicBezTo>
                <a:cubicBezTo>
                  <a:pt x="1492255" y="-33462"/>
                  <a:pt x="1666198" y="33246"/>
                  <a:pt x="1784805" y="0"/>
                </a:cubicBezTo>
                <a:cubicBezTo>
                  <a:pt x="1903412" y="-33246"/>
                  <a:pt x="2207010" y="29692"/>
                  <a:pt x="2434132" y="0"/>
                </a:cubicBezTo>
                <a:cubicBezTo>
                  <a:pt x="2661254" y="-29692"/>
                  <a:pt x="2831384" y="10381"/>
                  <a:pt x="3019112" y="0"/>
                </a:cubicBezTo>
                <a:cubicBezTo>
                  <a:pt x="3206840" y="-10381"/>
                  <a:pt x="3325563" y="28191"/>
                  <a:pt x="3411048" y="0"/>
                </a:cubicBezTo>
                <a:cubicBezTo>
                  <a:pt x="3496533" y="-28191"/>
                  <a:pt x="3763173" y="52131"/>
                  <a:pt x="3996028" y="0"/>
                </a:cubicBezTo>
                <a:cubicBezTo>
                  <a:pt x="4228883" y="-52131"/>
                  <a:pt x="4375524" y="14768"/>
                  <a:pt x="4709703" y="0"/>
                </a:cubicBezTo>
                <a:cubicBezTo>
                  <a:pt x="5043882" y="-14768"/>
                  <a:pt x="5009683" y="55641"/>
                  <a:pt x="5230335" y="0"/>
                </a:cubicBezTo>
                <a:cubicBezTo>
                  <a:pt x="5450987" y="-55641"/>
                  <a:pt x="5532519" y="7694"/>
                  <a:pt x="5686619" y="0"/>
                </a:cubicBezTo>
                <a:cubicBezTo>
                  <a:pt x="5840719" y="-7694"/>
                  <a:pt x="6339032" y="50362"/>
                  <a:pt x="6657685" y="0"/>
                </a:cubicBezTo>
                <a:cubicBezTo>
                  <a:pt x="6792375" y="23246"/>
                  <a:pt x="6888116" y="96787"/>
                  <a:pt x="6880594" y="222909"/>
                </a:cubicBezTo>
                <a:cubicBezTo>
                  <a:pt x="6928617" y="342680"/>
                  <a:pt x="6869729" y="466783"/>
                  <a:pt x="6880594" y="668728"/>
                </a:cubicBezTo>
                <a:cubicBezTo>
                  <a:pt x="6891459" y="870673"/>
                  <a:pt x="6829621" y="953672"/>
                  <a:pt x="6880594" y="1114547"/>
                </a:cubicBezTo>
                <a:cubicBezTo>
                  <a:pt x="6851726" y="1260343"/>
                  <a:pt x="6770042" y="1341585"/>
                  <a:pt x="6657685" y="1337456"/>
                </a:cubicBezTo>
                <a:cubicBezTo>
                  <a:pt x="6409145" y="1350352"/>
                  <a:pt x="6393087" y="1304018"/>
                  <a:pt x="6137053" y="1337456"/>
                </a:cubicBezTo>
                <a:cubicBezTo>
                  <a:pt x="5881019" y="1370894"/>
                  <a:pt x="5841292" y="1301182"/>
                  <a:pt x="5680769" y="1337456"/>
                </a:cubicBezTo>
                <a:cubicBezTo>
                  <a:pt x="5520246" y="1373730"/>
                  <a:pt x="5385881" y="1322140"/>
                  <a:pt x="5160137" y="1337456"/>
                </a:cubicBezTo>
                <a:cubicBezTo>
                  <a:pt x="4934393" y="1352772"/>
                  <a:pt x="4816695" y="1308841"/>
                  <a:pt x="4703853" y="1337456"/>
                </a:cubicBezTo>
                <a:cubicBezTo>
                  <a:pt x="4591011" y="1366071"/>
                  <a:pt x="4318458" y="1335513"/>
                  <a:pt x="4118873" y="1337456"/>
                </a:cubicBezTo>
                <a:cubicBezTo>
                  <a:pt x="3919288" y="1339399"/>
                  <a:pt x="3837905" y="1288791"/>
                  <a:pt x="3598242" y="1337456"/>
                </a:cubicBezTo>
                <a:cubicBezTo>
                  <a:pt x="3358579" y="1386121"/>
                  <a:pt x="3277972" y="1301357"/>
                  <a:pt x="3141957" y="1337456"/>
                </a:cubicBezTo>
                <a:cubicBezTo>
                  <a:pt x="3005942" y="1373555"/>
                  <a:pt x="2765763" y="1326853"/>
                  <a:pt x="2621326" y="1337456"/>
                </a:cubicBezTo>
                <a:cubicBezTo>
                  <a:pt x="2476889" y="1348059"/>
                  <a:pt x="2060637" y="1292819"/>
                  <a:pt x="1907650" y="1337456"/>
                </a:cubicBezTo>
                <a:cubicBezTo>
                  <a:pt x="1754663" y="1382093"/>
                  <a:pt x="1548699" y="1296004"/>
                  <a:pt x="1322671" y="1337456"/>
                </a:cubicBezTo>
                <a:cubicBezTo>
                  <a:pt x="1096643" y="1378908"/>
                  <a:pt x="737195" y="1298145"/>
                  <a:pt x="222909" y="1337456"/>
                </a:cubicBezTo>
                <a:cubicBezTo>
                  <a:pt x="86567" y="1370526"/>
                  <a:pt x="-31638" y="1243110"/>
                  <a:pt x="0" y="1114547"/>
                </a:cubicBezTo>
                <a:cubicBezTo>
                  <a:pt x="-50945" y="987954"/>
                  <a:pt x="34977" y="850436"/>
                  <a:pt x="0" y="668728"/>
                </a:cubicBezTo>
                <a:cubicBezTo>
                  <a:pt x="-34977" y="487020"/>
                  <a:pt x="48739" y="322451"/>
                  <a:pt x="0" y="222909"/>
                </a:cubicBezTo>
                <a:close/>
              </a:path>
              <a:path w="6880594" h="1337456" stroke="0" extrusionOk="0">
                <a:moveTo>
                  <a:pt x="0" y="222909"/>
                </a:moveTo>
                <a:cubicBezTo>
                  <a:pt x="-487" y="119691"/>
                  <a:pt x="99866" y="-31296"/>
                  <a:pt x="222909" y="0"/>
                </a:cubicBezTo>
                <a:cubicBezTo>
                  <a:pt x="436746" y="-28592"/>
                  <a:pt x="524224" y="39819"/>
                  <a:pt x="679193" y="0"/>
                </a:cubicBezTo>
                <a:cubicBezTo>
                  <a:pt x="834162" y="-39819"/>
                  <a:pt x="1091228" y="52311"/>
                  <a:pt x="1264173" y="0"/>
                </a:cubicBezTo>
                <a:cubicBezTo>
                  <a:pt x="1437118" y="-52311"/>
                  <a:pt x="1751945" y="17913"/>
                  <a:pt x="1913500" y="0"/>
                </a:cubicBezTo>
                <a:cubicBezTo>
                  <a:pt x="2075055" y="-17913"/>
                  <a:pt x="2375480" y="41923"/>
                  <a:pt x="2498480" y="0"/>
                </a:cubicBezTo>
                <a:cubicBezTo>
                  <a:pt x="2621480" y="-41923"/>
                  <a:pt x="2841560" y="50500"/>
                  <a:pt x="3083459" y="0"/>
                </a:cubicBezTo>
                <a:cubicBezTo>
                  <a:pt x="3325358" y="-50500"/>
                  <a:pt x="3443019" y="45429"/>
                  <a:pt x="3668439" y="0"/>
                </a:cubicBezTo>
                <a:cubicBezTo>
                  <a:pt x="3893859" y="-45429"/>
                  <a:pt x="4046143" y="39078"/>
                  <a:pt x="4189071" y="0"/>
                </a:cubicBezTo>
                <a:cubicBezTo>
                  <a:pt x="4331999" y="-39078"/>
                  <a:pt x="4717168" y="54753"/>
                  <a:pt x="4902746" y="0"/>
                </a:cubicBezTo>
                <a:cubicBezTo>
                  <a:pt x="5088325" y="-54753"/>
                  <a:pt x="5187210" y="32129"/>
                  <a:pt x="5423378" y="0"/>
                </a:cubicBezTo>
                <a:cubicBezTo>
                  <a:pt x="5659546" y="-32129"/>
                  <a:pt x="5863167" y="26676"/>
                  <a:pt x="6072705" y="0"/>
                </a:cubicBezTo>
                <a:cubicBezTo>
                  <a:pt x="6282243" y="-26676"/>
                  <a:pt x="6436230" y="15635"/>
                  <a:pt x="6657685" y="0"/>
                </a:cubicBezTo>
                <a:cubicBezTo>
                  <a:pt x="6789343" y="-21329"/>
                  <a:pt x="6898833" y="92502"/>
                  <a:pt x="6880594" y="222909"/>
                </a:cubicBezTo>
                <a:cubicBezTo>
                  <a:pt x="6895360" y="384963"/>
                  <a:pt x="6876759" y="456856"/>
                  <a:pt x="6880594" y="641979"/>
                </a:cubicBezTo>
                <a:cubicBezTo>
                  <a:pt x="6884429" y="827102"/>
                  <a:pt x="6856334" y="911278"/>
                  <a:pt x="6880594" y="1114547"/>
                </a:cubicBezTo>
                <a:cubicBezTo>
                  <a:pt x="6896030" y="1234398"/>
                  <a:pt x="6793737" y="1311851"/>
                  <a:pt x="6657685" y="1337456"/>
                </a:cubicBezTo>
                <a:cubicBezTo>
                  <a:pt x="6391233" y="1338931"/>
                  <a:pt x="6278278" y="1298103"/>
                  <a:pt x="6008358" y="1337456"/>
                </a:cubicBezTo>
                <a:cubicBezTo>
                  <a:pt x="5738438" y="1376809"/>
                  <a:pt x="5752222" y="1300978"/>
                  <a:pt x="5616421" y="1337456"/>
                </a:cubicBezTo>
                <a:cubicBezTo>
                  <a:pt x="5480620" y="1373934"/>
                  <a:pt x="5326484" y="1303311"/>
                  <a:pt x="5224485" y="1337456"/>
                </a:cubicBezTo>
                <a:cubicBezTo>
                  <a:pt x="5122486" y="1371601"/>
                  <a:pt x="4903276" y="1269732"/>
                  <a:pt x="4639505" y="1337456"/>
                </a:cubicBezTo>
                <a:cubicBezTo>
                  <a:pt x="4375734" y="1405180"/>
                  <a:pt x="4312226" y="1312213"/>
                  <a:pt x="3990178" y="1337456"/>
                </a:cubicBezTo>
                <a:cubicBezTo>
                  <a:pt x="3668130" y="1362699"/>
                  <a:pt x="3615459" y="1269113"/>
                  <a:pt x="3405198" y="1337456"/>
                </a:cubicBezTo>
                <a:cubicBezTo>
                  <a:pt x="3194937" y="1405799"/>
                  <a:pt x="3090978" y="1284468"/>
                  <a:pt x="2948914" y="1337456"/>
                </a:cubicBezTo>
                <a:cubicBezTo>
                  <a:pt x="2806850" y="1390444"/>
                  <a:pt x="2648725" y="1300259"/>
                  <a:pt x="2428282" y="1337456"/>
                </a:cubicBezTo>
                <a:cubicBezTo>
                  <a:pt x="2207839" y="1374653"/>
                  <a:pt x="2039512" y="1337140"/>
                  <a:pt x="1907650" y="1337456"/>
                </a:cubicBezTo>
                <a:cubicBezTo>
                  <a:pt x="1775788" y="1337772"/>
                  <a:pt x="1661324" y="1288391"/>
                  <a:pt x="1451366" y="1337456"/>
                </a:cubicBezTo>
                <a:cubicBezTo>
                  <a:pt x="1241408" y="1386521"/>
                  <a:pt x="1157898" y="1329882"/>
                  <a:pt x="1059430" y="1337456"/>
                </a:cubicBezTo>
                <a:cubicBezTo>
                  <a:pt x="960962" y="1345030"/>
                  <a:pt x="641038" y="1279817"/>
                  <a:pt x="222909" y="1337456"/>
                </a:cubicBezTo>
                <a:cubicBezTo>
                  <a:pt x="111102" y="1359784"/>
                  <a:pt x="-9543" y="1241550"/>
                  <a:pt x="0" y="1114547"/>
                </a:cubicBezTo>
                <a:cubicBezTo>
                  <a:pt x="-40773" y="956936"/>
                  <a:pt x="17988" y="831867"/>
                  <a:pt x="0" y="686561"/>
                </a:cubicBezTo>
                <a:cubicBezTo>
                  <a:pt x="-17988" y="541255"/>
                  <a:pt x="52052" y="366504"/>
                  <a:pt x="0" y="222909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 w="38100">
            <a:solidFill>
              <a:schemeClr val="bg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0747574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Listen. What can you hear?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DE52F40-4595-47E4-B7D1-65B534ABF0B7}"/>
              </a:ext>
            </a:extLst>
          </p:cNvPr>
          <p:cNvSpPr/>
          <p:nvPr/>
        </p:nvSpPr>
        <p:spPr>
          <a:xfrm>
            <a:off x="1824198" y="3640244"/>
            <a:ext cx="5495603" cy="1337457"/>
          </a:xfrm>
          <a:custGeom>
            <a:avLst/>
            <a:gdLst>
              <a:gd name="connsiteX0" fmla="*/ 0 w 5495603"/>
              <a:gd name="connsiteY0" fmla="*/ 222910 h 1337457"/>
              <a:gd name="connsiteX1" fmla="*/ 222910 w 5495603"/>
              <a:gd name="connsiteY1" fmla="*/ 0 h 1337457"/>
              <a:gd name="connsiteX2" fmla="*/ 834495 w 5495603"/>
              <a:gd name="connsiteY2" fmla="*/ 0 h 1337457"/>
              <a:gd name="connsiteX3" fmla="*/ 1345084 w 5495603"/>
              <a:gd name="connsiteY3" fmla="*/ 0 h 1337457"/>
              <a:gd name="connsiteX4" fmla="*/ 1754678 w 5495603"/>
              <a:gd name="connsiteY4" fmla="*/ 0 h 1337457"/>
              <a:gd name="connsiteX5" fmla="*/ 2366263 w 5495603"/>
              <a:gd name="connsiteY5" fmla="*/ 0 h 1337457"/>
              <a:gd name="connsiteX6" fmla="*/ 2826354 w 5495603"/>
              <a:gd name="connsiteY6" fmla="*/ 0 h 1337457"/>
              <a:gd name="connsiteX7" fmla="*/ 3437939 w 5495603"/>
              <a:gd name="connsiteY7" fmla="*/ 0 h 1337457"/>
              <a:gd name="connsiteX8" fmla="*/ 4100022 w 5495603"/>
              <a:gd name="connsiteY8" fmla="*/ 0 h 1337457"/>
              <a:gd name="connsiteX9" fmla="*/ 4610611 w 5495603"/>
              <a:gd name="connsiteY9" fmla="*/ 0 h 1337457"/>
              <a:gd name="connsiteX10" fmla="*/ 5272694 w 5495603"/>
              <a:gd name="connsiteY10" fmla="*/ 0 h 1337457"/>
              <a:gd name="connsiteX11" fmla="*/ 5495604 w 5495603"/>
              <a:gd name="connsiteY11" fmla="*/ 222910 h 1337457"/>
              <a:gd name="connsiteX12" fmla="*/ 5495603 w 5495603"/>
              <a:gd name="connsiteY12" fmla="*/ 1114548 h 1337457"/>
              <a:gd name="connsiteX13" fmla="*/ 5272693 w 5495603"/>
              <a:gd name="connsiteY13" fmla="*/ 1337458 h 1337457"/>
              <a:gd name="connsiteX14" fmla="*/ 4863099 w 5495603"/>
              <a:gd name="connsiteY14" fmla="*/ 1337458 h 1337457"/>
              <a:gd name="connsiteX15" fmla="*/ 4201017 w 5495603"/>
              <a:gd name="connsiteY15" fmla="*/ 1337458 h 1337457"/>
              <a:gd name="connsiteX16" fmla="*/ 3639930 w 5495603"/>
              <a:gd name="connsiteY16" fmla="*/ 1337458 h 1337457"/>
              <a:gd name="connsiteX17" fmla="*/ 3230336 w 5495603"/>
              <a:gd name="connsiteY17" fmla="*/ 1337458 h 1337457"/>
              <a:gd name="connsiteX18" fmla="*/ 2669249 w 5495603"/>
              <a:gd name="connsiteY18" fmla="*/ 1337457 h 1337457"/>
              <a:gd name="connsiteX19" fmla="*/ 2007167 w 5495603"/>
              <a:gd name="connsiteY19" fmla="*/ 1337457 h 1337457"/>
              <a:gd name="connsiteX20" fmla="*/ 1496577 w 5495603"/>
              <a:gd name="connsiteY20" fmla="*/ 1337457 h 1337457"/>
              <a:gd name="connsiteX21" fmla="*/ 985988 w 5495603"/>
              <a:gd name="connsiteY21" fmla="*/ 1337457 h 1337457"/>
              <a:gd name="connsiteX22" fmla="*/ 222910 w 5495603"/>
              <a:gd name="connsiteY22" fmla="*/ 1337457 h 1337457"/>
              <a:gd name="connsiteX23" fmla="*/ 0 w 5495603"/>
              <a:gd name="connsiteY23" fmla="*/ 1114547 h 1337457"/>
              <a:gd name="connsiteX24" fmla="*/ 0 w 5495603"/>
              <a:gd name="connsiteY24" fmla="*/ 650896 h 1337457"/>
              <a:gd name="connsiteX25" fmla="*/ 0 w 5495603"/>
              <a:gd name="connsiteY25" fmla="*/ 222910 h 133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95603" h="1337457" fill="none" extrusionOk="0">
                <a:moveTo>
                  <a:pt x="0" y="222910"/>
                </a:moveTo>
                <a:cubicBezTo>
                  <a:pt x="-10008" y="86520"/>
                  <a:pt x="126433" y="8345"/>
                  <a:pt x="222910" y="0"/>
                </a:cubicBezTo>
                <a:cubicBezTo>
                  <a:pt x="515262" y="-41400"/>
                  <a:pt x="542113" y="57525"/>
                  <a:pt x="834495" y="0"/>
                </a:cubicBezTo>
                <a:cubicBezTo>
                  <a:pt x="1126878" y="-57525"/>
                  <a:pt x="1187654" y="7048"/>
                  <a:pt x="1345084" y="0"/>
                </a:cubicBezTo>
                <a:cubicBezTo>
                  <a:pt x="1502514" y="-7048"/>
                  <a:pt x="1653146" y="31280"/>
                  <a:pt x="1754678" y="0"/>
                </a:cubicBezTo>
                <a:cubicBezTo>
                  <a:pt x="1856210" y="-31280"/>
                  <a:pt x="2183020" y="32437"/>
                  <a:pt x="2366263" y="0"/>
                </a:cubicBezTo>
                <a:cubicBezTo>
                  <a:pt x="2549506" y="-32437"/>
                  <a:pt x="2731448" y="49368"/>
                  <a:pt x="2826354" y="0"/>
                </a:cubicBezTo>
                <a:cubicBezTo>
                  <a:pt x="2921260" y="-49368"/>
                  <a:pt x="3254504" y="33125"/>
                  <a:pt x="3437939" y="0"/>
                </a:cubicBezTo>
                <a:cubicBezTo>
                  <a:pt x="3621375" y="-33125"/>
                  <a:pt x="3927206" y="74638"/>
                  <a:pt x="4100022" y="0"/>
                </a:cubicBezTo>
                <a:cubicBezTo>
                  <a:pt x="4272838" y="-74638"/>
                  <a:pt x="4418396" y="5740"/>
                  <a:pt x="4610611" y="0"/>
                </a:cubicBezTo>
                <a:cubicBezTo>
                  <a:pt x="4802826" y="-5740"/>
                  <a:pt x="5068594" y="35573"/>
                  <a:pt x="5272694" y="0"/>
                </a:cubicBezTo>
                <a:cubicBezTo>
                  <a:pt x="5391615" y="29015"/>
                  <a:pt x="5504702" y="123823"/>
                  <a:pt x="5495604" y="222910"/>
                </a:cubicBezTo>
                <a:cubicBezTo>
                  <a:pt x="5523736" y="525701"/>
                  <a:pt x="5439809" y="853360"/>
                  <a:pt x="5495603" y="1114548"/>
                </a:cubicBezTo>
                <a:cubicBezTo>
                  <a:pt x="5493896" y="1235103"/>
                  <a:pt x="5390277" y="1338121"/>
                  <a:pt x="5272693" y="1337458"/>
                </a:cubicBezTo>
                <a:cubicBezTo>
                  <a:pt x="5129631" y="1363634"/>
                  <a:pt x="4961999" y="1326363"/>
                  <a:pt x="4863099" y="1337458"/>
                </a:cubicBezTo>
                <a:cubicBezTo>
                  <a:pt x="4764199" y="1348553"/>
                  <a:pt x="4355075" y="1320517"/>
                  <a:pt x="4201017" y="1337458"/>
                </a:cubicBezTo>
                <a:cubicBezTo>
                  <a:pt x="4046959" y="1354399"/>
                  <a:pt x="3804898" y="1319891"/>
                  <a:pt x="3639930" y="1337458"/>
                </a:cubicBezTo>
                <a:cubicBezTo>
                  <a:pt x="3474962" y="1355025"/>
                  <a:pt x="3376503" y="1290091"/>
                  <a:pt x="3230336" y="1337458"/>
                </a:cubicBezTo>
                <a:cubicBezTo>
                  <a:pt x="3084169" y="1384825"/>
                  <a:pt x="2797427" y="1317146"/>
                  <a:pt x="2669249" y="1337457"/>
                </a:cubicBezTo>
                <a:cubicBezTo>
                  <a:pt x="2541071" y="1357768"/>
                  <a:pt x="2257523" y="1294382"/>
                  <a:pt x="2007167" y="1337457"/>
                </a:cubicBezTo>
                <a:cubicBezTo>
                  <a:pt x="1756811" y="1380532"/>
                  <a:pt x="1626838" y="1320082"/>
                  <a:pt x="1496577" y="1337457"/>
                </a:cubicBezTo>
                <a:cubicBezTo>
                  <a:pt x="1366316" y="1354832"/>
                  <a:pt x="1172337" y="1290563"/>
                  <a:pt x="985988" y="1337457"/>
                </a:cubicBezTo>
                <a:cubicBezTo>
                  <a:pt x="799639" y="1384351"/>
                  <a:pt x="520139" y="1300766"/>
                  <a:pt x="222910" y="1337457"/>
                </a:cubicBezTo>
                <a:cubicBezTo>
                  <a:pt x="84747" y="1338632"/>
                  <a:pt x="19256" y="1207676"/>
                  <a:pt x="0" y="1114547"/>
                </a:cubicBezTo>
                <a:cubicBezTo>
                  <a:pt x="-34248" y="886801"/>
                  <a:pt x="47712" y="764513"/>
                  <a:pt x="0" y="650896"/>
                </a:cubicBezTo>
                <a:cubicBezTo>
                  <a:pt x="-47712" y="537279"/>
                  <a:pt x="33518" y="396471"/>
                  <a:pt x="0" y="222910"/>
                </a:cubicBezTo>
                <a:close/>
              </a:path>
              <a:path w="5495603" h="1337457" stroke="0" extrusionOk="0">
                <a:moveTo>
                  <a:pt x="0" y="222910"/>
                </a:moveTo>
                <a:cubicBezTo>
                  <a:pt x="-30292" y="81115"/>
                  <a:pt x="75189" y="9237"/>
                  <a:pt x="222910" y="0"/>
                </a:cubicBezTo>
                <a:cubicBezTo>
                  <a:pt x="481509" y="-16445"/>
                  <a:pt x="722084" y="6365"/>
                  <a:pt x="884993" y="0"/>
                </a:cubicBezTo>
                <a:cubicBezTo>
                  <a:pt x="1047902" y="-6365"/>
                  <a:pt x="1223343" y="33947"/>
                  <a:pt x="1395582" y="0"/>
                </a:cubicBezTo>
                <a:cubicBezTo>
                  <a:pt x="1567821" y="-33947"/>
                  <a:pt x="1687261" y="54906"/>
                  <a:pt x="1855673" y="0"/>
                </a:cubicBezTo>
                <a:cubicBezTo>
                  <a:pt x="2024085" y="-54906"/>
                  <a:pt x="2243893" y="24099"/>
                  <a:pt x="2467258" y="0"/>
                </a:cubicBezTo>
                <a:cubicBezTo>
                  <a:pt x="2690624" y="-24099"/>
                  <a:pt x="2739808" y="13302"/>
                  <a:pt x="2977848" y="0"/>
                </a:cubicBezTo>
                <a:cubicBezTo>
                  <a:pt x="3215888" y="-13302"/>
                  <a:pt x="3459827" y="32066"/>
                  <a:pt x="3639931" y="0"/>
                </a:cubicBezTo>
                <a:cubicBezTo>
                  <a:pt x="3820035" y="-32066"/>
                  <a:pt x="3880567" y="22652"/>
                  <a:pt x="4100022" y="0"/>
                </a:cubicBezTo>
                <a:cubicBezTo>
                  <a:pt x="4319477" y="-22652"/>
                  <a:pt x="4444921" y="3591"/>
                  <a:pt x="4762105" y="0"/>
                </a:cubicBezTo>
                <a:cubicBezTo>
                  <a:pt x="5079289" y="-3591"/>
                  <a:pt x="5034309" y="25601"/>
                  <a:pt x="5272694" y="0"/>
                </a:cubicBezTo>
                <a:cubicBezTo>
                  <a:pt x="5374813" y="-1201"/>
                  <a:pt x="5502853" y="79921"/>
                  <a:pt x="5495604" y="222910"/>
                </a:cubicBezTo>
                <a:cubicBezTo>
                  <a:pt x="5513694" y="576317"/>
                  <a:pt x="5543045" y="770455"/>
                  <a:pt x="5495603" y="1114548"/>
                </a:cubicBezTo>
                <a:cubicBezTo>
                  <a:pt x="5512305" y="1226889"/>
                  <a:pt x="5392894" y="1336714"/>
                  <a:pt x="5272693" y="1337458"/>
                </a:cubicBezTo>
                <a:cubicBezTo>
                  <a:pt x="4992942" y="1379145"/>
                  <a:pt x="4835972" y="1297042"/>
                  <a:pt x="4610610" y="1337458"/>
                </a:cubicBezTo>
                <a:cubicBezTo>
                  <a:pt x="4385248" y="1377874"/>
                  <a:pt x="4083495" y="1321687"/>
                  <a:pt x="3948528" y="1337458"/>
                </a:cubicBezTo>
                <a:cubicBezTo>
                  <a:pt x="3813561" y="1353229"/>
                  <a:pt x="3574393" y="1314534"/>
                  <a:pt x="3387441" y="1337458"/>
                </a:cubicBezTo>
                <a:cubicBezTo>
                  <a:pt x="3200489" y="1360382"/>
                  <a:pt x="3098661" y="1315263"/>
                  <a:pt x="2876852" y="1337458"/>
                </a:cubicBezTo>
                <a:cubicBezTo>
                  <a:pt x="2655043" y="1359653"/>
                  <a:pt x="2618866" y="1326666"/>
                  <a:pt x="2467258" y="1337457"/>
                </a:cubicBezTo>
                <a:cubicBezTo>
                  <a:pt x="2315650" y="1348248"/>
                  <a:pt x="2113705" y="1325849"/>
                  <a:pt x="2007167" y="1337457"/>
                </a:cubicBezTo>
                <a:cubicBezTo>
                  <a:pt x="1900629" y="1349065"/>
                  <a:pt x="1733928" y="1335618"/>
                  <a:pt x="1547075" y="1337457"/>
                </a:cubicBezTo>
                <a:cubicBezTo>
                  <a:pt x="1360222" y="1339296"/>
                  <a:pt x="1228424" y="1283079"/>
                  <a:pt x="1036486" y="1337457"/>
                </a:cubicBezTo>
                <a:cubicBezTo>
                  <a:pt x="844548" y="1391835"/>
                  <a:pt x="553884" y="1331920"/>
                  <a:pt x="222910" y="1337457"/>
                </a:cubicBezTo>
                <a:cubicBezTo>
                  <a:pt x="93900" y="1340568"/>
                  <a:pt x="1318" y="1230122"/>
                  <a:pt x="0" y="1114547"/>
                </a:cubicBezTo>
                <a:cubicBezTo>
                  <a:pt x="-11151" y="926604"/>
                  <a:pt x="10320" y="821060"/>
                  <a:pt x="0" y="695478"/>
                </a:cubicBezTo>
                <a:cubicBezTo>
                  <a:pt x="-10320" y="569896"/>
                  <a:pt x="52549" y="408046"/>
                  <a:pt x="0" y="22291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400" dirty="0">
                <a:solidFill>
                  <a:schemeClr val="tx1"/>
                </a:solidFill>
                <a:latin typeface="Comic Sans MS" pitchFamily="66" charset="0"/>
              </a:rPr>
              <a:t>A chef works</a:t>
            </a:r>
          </a:p>
          <a:p>
            <a:pPr algn="ctr"/>
            <a:r>
              <a:rPr lang="en-US" altLang="ko-KR" sz="4400" dirty="0">
                <a:solidFill>
                  <a:schemeClr val="tx1"/>
                </a:solidFill>
                <a:latin typeface="Comic Sans MS" pitchFamily="66" charset="0"/>
              </a:rPr>
              <a:t> in a restaurant.</a:t>
            </a:r>
            <a:endParaRPr lang="ko-KR" altLang="en-US" sz="4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" name="7.7.6.wav">
            <a:hlinkClick r:id="" action="ppaction://media"/>
            <a:extLst>
              <a:ext uri="{FF2B5EF4-FFF2-40B4-BE49-F238E27FC236}">
                <a16:creationId xmlns:a16="http://schemas.microsoft.com/office/drawing/2014/main" id="{AED56EC3-E67D-EA35-418D-E8E3C5D5D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8003" y="527449"/>
            <a:ext cx="812800" cy="812800"/>
          </a:xfrm>
          <a:prstGeom prst="rect">
            <a:avLst/>
          </a:prstGeom>
        </p:spPr>
      </p:pic>
      <p:pic>
        <p:nvPicPr>
          <p:cNvPr id="8" name="Picture 7" descr="Black And White Cloud Sticker by Cracked Ego for iOS &amp; Android | GIPHY">
            <a:extLst>
              <a:ext uri="{FF2B5EF4-FFF2-40B4-BE49-F238E27FC236}">
                <a16:creationId xmlns:a16="http://schemas.microsoft.com/office/drawing/2014/main" id="{67461A11-B59E-81E5-1452-51E5CF64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48" y="833110"/>
            <a:ext cx="4044865" cy="31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2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FC4CB-0519-8A64-2E06-E734D8636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7935" y="2248584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9991B868-ACF8-492B-F580-B053D1F3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425C4-328D-36C1-C6CC-8A97AEA4B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E32AD-EAA4-1175-B7BF-51B63CAF7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7470B1-08B7-2A7E-9B12-2B64C2483E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5" t="19552" r="26316" b="20383"/>
          <a:stretch/>
        </p:blipFill>
        <p:spPr>
          <a:xfrm>
            <a:off x="-16258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D7ADA-3DFD-B302-6E1F-538D33C413E5}"/>
              </a:ext>
            </a:extLst>
          </p:cNvPr>
          <p:cNvSpPr txBox="1"/>
          <p:nvPr/>
        </p:nvSpPr>
        <p:spPr>
          <a:xfrm>
            <a:off x="449691" y="604136"/>
            <a:ext cx="1819729" cy="46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Look and write.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D7AE1-A458-D73F-CA42-A8DD4FB95443}"/>
              </a:ext>
            </a:extLst>
          </p:cNvPr>
          <p:cNvSpPr txBox="1"/>
          <p:nvPr/>
        </p:nvSpPr>
        <p:spPr>
          <a:xfrm>
            <a:off x="449691" y="1180888"/>
            <a:ext cx="7718780" cy="2781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He’s a farmer. He works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Ms. Jane is a doctor. She works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His father is a chef. </a:t>
            </a:r>
            <a:r>
              <a:rPr lang="en-US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</a:t>
            </a: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e works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Her brothers are photographers. </a:t>
            </a:r>
            <a:r>
              <a:rPr lang="en-US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T</a:t>
            </a: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hey work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Their mother is a vet. </a:t>
            </a:r>
            <a:r>
              <a:rPr lang="en-US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S</a:t>
            </a: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 works ________________.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952CD-6F82-1ADE-4B23-A655E6A5B2FB}"/>
              </a:ext>
            </a:extLst>
          </p:cNvPr>
          <p:cNvSpPr txBox="1"/>
          <p:nvPr/>
        </p:nvSpPr>
        <p:spPr>
          <a:xfrm>
            <a:off x="3716287" y="1340426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o</a:t>
            </a:r>
            <a:r>
              <a:rPr lang="en-VN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farm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C24-E52A-125A-4107-537598F785A1}"/>
              </a:ext>
            </a:extLst>
          </p:cNvPr>
          <p:cNvSpPr txBox="1"/>
          <p:nvPr/>
        </p:nvSpPr>
        <p:spPr>
          <a:xfrm>
            <a:off x="4376885" y="189309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VN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CC24C-E8F7-9618-ECDE-A2B8826AEF28}"/>
              </a:ext>
            </a:extLst>
          </p:cNvPr>
          <p:cNvSpPr txBox="1"/>
          <p:nvPr/>
        </p:nvSpPr>
        <p:spPr>
          <a:xfrm>
            <a:off x="4222980" y="2434543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VN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B484E-AAA3-FC4D-578C-20109E162AAF}"/>
              </a:ext>
            </a:extLst>
          </p:cNvPr>
          <p:cNvSpPr txBox="1"/>
          <p:nvPr/>
        </p:nvSpPr>
        <p:spPr>
          <a:xfrm>
            <a:off x="5744817" y="2975992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VN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8C69D-F05E-51DA-429D-3B666F4665C4}"/>
              </a:ext>
            </a:extLst>
          </p:cNvPr>
          <p:cNvSpPr txBox="1"/>
          <p:nvPr/>
        </p:nvSpPr>
        <p:spPr>
          <a:xfrm>
            <a:off x="4558007" y="352866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VN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FEA9E8-F6CF-17E3-D471-8E4F137E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662" y="3528660"/>
            <a:ext cx="1687762" cy="1390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77966-233B-6970-9EB3-AB80DBB6F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0" r="10103"/>
          <a:stretch/>
        </p:blipFill>
        <p:spPr>
          <a:xfrm>
            <a:off x="0" y="0"/>
            <a:ext cx="9144000" cy="56774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474136" y="168305"/>
            <a:ext cx="39613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7: JOBS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626007" y="1270804"/>
            <a:ext cx="3387458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2: PERIOD 2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06209" y="1708170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1677079" y="2165756"/>
            <a:ext cx="5555481" cy="21236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chemeClr val="bg2"/>
              </a:buClr>
            </a:pPr>
            <a:r>
              <a:rPr lang="en-US" sz="2200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Review vocabulary:</a:t>
            </a:r>
          </a:p>
          <a:p>
            <a:pPr defTabSz="914355">
              <a:buClr>
                <a:schemeClr val="bg2"/>
              </a:buClr>
            </a:pP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 in a hospital, in a restaurant, in a studio, in a clinic</a:t>
            </a:r>
          </a:p>
          <a:p>
            <a:pPr defTabSz="914355">
              <a:buClr>
                <a:schemeClr val="bg2"/>
              </a:buClr>
            </a:pPr>
            <a:r>
              <a:rPr lang="en-US" sz="22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Structure:</a:t>
            </a:r>
          </a:p>
          <a:p>
            <a:pPr marL="342900" indent="-342900" defTabSz="914355">
              <a:buClr>
                <a:schemeClr val="bg2"/>
              </a:buClr>
              <a:buFontTx/>
              <a:buChar char="-"/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Where does he work?</a:t>
            </a:r>
          </a:p>
          <a:p>
            <a:pPr marL="342900" indent="-342900" defTabSz="914355">
              <a:buClr>
                <a:schemeClr val="bg2"/>
              </a:buClr>
              <a:buFontTx/>
              <a:buChar char="-"/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He works in a restaurant.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0A6E83-3BD7-66E0-AEF1-02FF1E513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80617" y="-743300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2.46914E-6 L -2.7777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5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60768" y="2754296"/>
            <a:ext cx="4160710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72A7D-D073-FD5D-A29A-2A4C74DA2E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48611" y="1910030"/>
            <a:ext cx="34467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Cowboy game</a:t>
            </a:r>
          </a:p>
        </p:txBody>
      </p:sp>
      <p:pic>
        <p:nvPicPr>
          <p:cNvPr id="2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EEF0D-5836-2A97-DBB3-4398C9425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1883" y="918011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Saloon | Town drawing, Environment concept art, Cowboy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34" y="-368081"/>
            <a:ext cx="4338127" cy="5892624"/>
          </a:xfrm>
          <a:prstGeom prst="rect">
            <a:avLst/>
          </a:prstGeom>
        </p:spPr>
      </p:pic>
      <p:pic>
        <p:nvPicPr>
          <p:cNvPr id="9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7018" y="386304"/>
            <a:ext cx="3869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Cowboy game</a:t>
            </a:r>
          </a:p>
        </p:txBody>
      </p:sp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DA43-F268-92E5-93AB-5DE154F4B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42762" y="2156251"/>
            <a:ext cx="285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ED2B8-6803-E4EF-A97C-47725A0618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93F8F-67D8-A4A4-3614-3A8DE51890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0A62D06-CF96-60A5-45AA-F31480A6F9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115" t="19552" r="26316" b="20383"/>
          <a:stretch/>
        </p:blipFill>
        <p:spPr>
          <a:xfrm>
            <a:off x="-4529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0265C-49D0-ABF1-55B9-2420609C8C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522AD-55FC-882A-2A42-2C5DDC0DC971}"/>
              </a:ext>
            </a:extLst>
          </p:cNvPr>
          <p:cNvSpPr txBox="1"/>
          <p:nvPr/>
        </p:nvSpPr>
        <p:spPr>
          <a:xfrm>
            <a:off x="1047277" y="2458887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en-VN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5" name="in a clinic.wav">
            <a:hlinkClick r:id="" action="ppaction://media"/>
            <a:extLst>
              <a:ext uri="{FF2B5EF4-FFF2-40B4-BE49-F238E27FC236}">
                <a16:creationId xmlns:a16="http://schemas.microsoft.com/office/drawing/2014/main" id="{11E4101B-8118-E4CD-2ED6-7093DA02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7627" y="2441272"/>
            <a:ext cx="553998" cy="55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11703A-6CCA-03AC-37A6-CC263217BB5A}"/>
              </a:ext>
            </a:extLst>
          </p:cNvPr>
          <p:cNvSpPr txBox="1"/>
          <p:nvPr/>
        </p:nvSpPr>
        <p:spPr>
          <a:xfrm>
            <a:off x="1187704" y="4616204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en-VN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pic>
        <p:nvPicPr>
          <p:cNvPr id="7" name="in a hospital.wav">
            <a:hlinkClick r:id="" action="ppaction://media"/>
            <a:extLst>
              <a:ext uri="{FF2B5EF4-FFF2-40B4-BE49-F238E27FC236}">
                <a16:creationId xmlns:a16="http://schemas.microsoft.com/office/drawing/2014/main" id="{14E8B7F1-2FBA-75C9-DFA6-47B9A94564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86412" y="4553094"/>
            <a:ext cx="553998" cy="553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610CE-8A61-5A5F-3A79-542ED26D77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9314" y="653467"/>
            <a:ext cx="2474147" cy="1739635"/>
          </a:xfrm>
          <a:custGeom>
            <a:avLst/>
            <a:gdLst>
              <a:gd name="connsiteX0" fmla="*/ 0 w 2474147"/>
              <a:gd name="connsiteY0" fmla="*/ 149504 h 1739635"/>
              <a:gd name="connsiteX1" fmla="*/ 149504 w 2474147"/>
              <a:gd name="connsiteY1" fmla="*/ 0 h 1739635"/>
              <a:gd name="connsiteX2" fmla="*/ 2324643 w 2474147"/>
              <a:gd name="connsiteY2" fmla="*/ 0 h 1739635"/>
              <a:gd name="connsiteX3" fmla="*/ 2474147 w 2474147"/>
              <a:gd name="connsiteY3" fmla="*/ 149504 h 1739635"/>
              <a:gd name="connsiteX4" fmla="*/ 2474147 w 2474147"/>
              <a:gd name="connsiteY4" fmla="*/ 1590131 h 1739635"/>
              <a:gd name="connsiteX5" fmla="*/ 2324643 w 2474147"/>
              <a:gd name="connsiteY5" fmla="*/ 1739635 h 1739635"/>
              <a:gd name="connsiteX6" fmla="*/ 149504 w 2474147"/>
              <a:gd name="connsiteY6" fmla="*/ 1739635 h 1739635"/>
              <a:gd name="connsiteX7" fmla="*/ 0 w 2474147"/>
              <a:gd name="connsiteY7" fmla="*/ 1590131 h 1739635"/>
              <a:gd name="connsiteX8" fmla="*/ 0 w 2474147"/>
              <a:gd name="connsiteY8" fmla="*/ 149504 h 17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4147" h="1739635" fill="none" extrusionOk="0">
                <a:moveTo>
                  <a:pt x="0" y="149504"/>
                </a:moveTo>
                <a:cubicBezTo>
                  <a:pt x="-3411" y="66383"/>
                  <a:pt x="75353" y="6885"/>
                  <a:pt x="149504" y="0"/>
                </a:cubicBezTo>
                <a:cubicBezTo>
                  <a:pt x="1215932" y="130954"/>
                  <a:pt x="1301488" y="43574"/>
                  <a:pt x="2324643" y="0"/>
                </a:cubicBezTo>
                <a:cubicBezTo>
                  <a:pt x="2415420" y="12643"/>
                  <a:pt x="2478692" y="72503"/>
                  <a:pt x="2474147" y="149504"/>
                </a:cubicBezTo>
                <a:cubicBezTo>
                  <a:pt x="2345373" y="545025"/>
                  <a:pt x="2383925" y="1349639"/>
                  <a:pt x="2474147" y="1590131"/>
                </a:cubicBezTo>
                <a:cubicBezTo>
                  <a:pt x="2460323" y="1674970"/>
                  <a:pt x="2402102" y="1736109"/>
                  <a:pt x="2324643" y="1739635"/>
                </a:cubicBezTo>
                <a:cubicBezTo>
                  <a:pt x="1807972" y="1894832"/>
                  <a:pt x="1136408" y="1902655"/>
                  <a:pt x="149504" y="1739635"/>
                </a:cubicBezTo>
                <a:cubicBezTo>
                  <a:pt x="67272" y="1735073"/>
                  <a:pt x="-2744" y="1674303"/>
                  <a:pt x="0" y="1590131"/>
                </a:cubicBezTo>
                <a:cubicBezTo>
                  <a:pt x="53226" y="1334614"/>
                  <a:pt x="77381" y="384614"/>
                  <a:pt x="0" y="149504"/>
                </a:cubicBezTo>
                <a:close/>
              </a:path>
              <a:path w="2474147" h="1739635" stroke="0" extrusionOk="0">
                <a:moveTo>
                  <a:pt x="0" y="149504"/>
                </a:moveTo>
                <a:cubicBezTo>
                  <a:pt x="-7089" y="62563"/>
                  <a:pt x="52190" y="5534"/>
                  <a:pt x="149504" y="0"/>
                </a:cubicBezTo>
                <a:cubicBezTo>
                  <a:pt x="517046" y="132882"/>
                  <a:pt x="2032442" y="-84951"/>
                  <a:pt x="2324643" y="0"/>
                </a:cubicBezTo>
                <a:cubicBezTo>
                  <a:pt x="2399747" y="7290"/>
                  <a:pt x="2473070" y="72887"/>
                  <a:pt x="2474147" y="149504"/>
                </a:cubicBezTo>
                <a:cubicBezTo>
                  <a:pt x="2545818" y="533334"/>
                  <a:pt x="2400326" y="1000410"/>
                  <a:pt x="2474147" y="1590131"/>
                </a:cubicBezTo>
                <a:cubicBezTo>
                  <a:pt x="2480875" y="1673498"/>
                  <a:pt x="2411493" y="1730825"/>
                  <a:pt x="2324643" y="1739635"/>
                </a:cubicBezTo>
                <a:cubicBezTo>
                  <a:pt x="1588151" y="1827274"/>
                  <a:pt x="1081619" y="1666956"/>
                  <a:pt x="149504" y="1739635"/>
                </a:cubicBezTo>
                <a:cubicBezTo>
                  <a:pt x="66394" y="1734480"/>
                  <a:pt x="-1780" y="1675174"/>
                  <a:pt x="0" y="1590131"/>
                </a:cubicBezTo>
                <a:cubicBezTo>
                  <a:pt x="-125129" y="1015426"/>
                  <a:pt x="-18217" y="320596"/>
                  <a:pt x="0" y="14950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A5DBE-2777-23A9-C8E4-9506B7173B40}"/>
              </a:ext>
            </a:extLst>
          </p:cNvPr>
          <p:cNvSpPr txBox="1"/>
          <p:nvPr/>
        </p:nvSpPr>
        <p:spPr>
          <a:xfrm>
            <a:off x="5399838" y="2463883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en-VN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pic>
        <p:nvPicPr>
          <p:cNvPr id="10" name="in a restaurant.wav">
            <a:hlinkClick r:id="" action="ppaction://media"/>
            <a:extLst>
              <a:ext uri="{FF2B5EF4-FFF2-40B4-BE49-F238E27FC236}">
                <a16:creationId xmlns:a16="http://schemas.microsoft.com/office/drawing/2014/main" id="{39492B7C-7A42-015B-9672-62197920F5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55314" y="2412720"/>
            <a:ext cx="553998" cy="553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38EA9D-5AA7-0AD2-B4DB-42E8AAD0BD94}"/>
              </a:ext>
            </a:extLst>
          </p:cNvPr>
          <p:cNvSpPr txBox="1"/>
          <p:nvPr/>
        </p:nvSpPr>
        <p:spPr>
          <a:xfrm>
            <a:off x="5762818" y="4587474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en-VN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pic>
        <p:nvPicPr>
          <p:cNvPr id="12" name="in a studio.wav">
            <a:hlinkClick r:id="" action="ppaction://media"/>
            <a:extLst>
              <a:ext uri="{FF2B5EF4-FFF2-40B4-BE49-F238E27FC236}">
                <a16:creationId xmlns:a16="http://schemas.microsoft.com/office/drawing/2014/main" id="{CC8BCF6F-BD84-AD39-C402-96864FC1A5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6545" y="4548578"/>
            <a:ext cx="553998" cy="553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78A977-4E6D-7BE9-8FD2-A52811C8D05B}"/>
              </a:ext>
            </a:extLst>
          </p:cNvPr>
          <p:cNvSpPr txBox="1"/>
          <p:nvPr/>
        </p:nvSpPr>
        <p:spPr>
          <a:xfrm>
            <a:off x="206308" y="212069"/>
            <a:ext cx="277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Listen and repeat.</a:t>
            </a:r>
            <a:endParaRPr lang="en-VN" sz="24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2BE1F0-B37D-03A9-E7EA-C431E426AA3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609" t="11398" r="20767" b="24377"/>
          <a:stretch/>
        </p:blipFill>
        <p:spPr>
          <a:xfrm>
            <a:off x="995363" y="676365"/>
            <a:ext cx="2333906" cy="1739635"/>
          </a:xfrm>
          <a:custGeom>
            <a:avLst/>
            <a:gdLst>
              <a:gd name="connsiteX0" fmla="*/ 0 w 2333906"/>
              <a:gd name="connsiteY0" fmla="*/ 149504 h 1739635"/>
              <a:gd name="connsiteX1" fmla="*/ 149504 w 2333906"/>
              <a:gd name="connsiteY1" fmla="*/ 0 h 1739635"/>
              <a:gd name="connsiteX2" fmla="*/ 678577 w 2333906"/>
              <a:gd name="connsiteY2" fmla="*/ 0 h 1739635"/>
              <a:gd name="connsiteX3" fmla="*/ 1146604 w 2333906"/>
              <a:gd name="connsiteY3" fmla="*/ 0 h 1739635"/>
              <a:gd name="connsiteX4" fmla="*/ 1655329 w 2333906"/>
              <a:gd name="connsiteY4" fmla="*/ 0 h 1739635"/>
              <a:gd name="connsiteX5" fmla="*/ 2184402 w 2333906"/>
              <a:gd name="connsiteY5" fmla="*/ 0 h 1739635"/>
              <a:gd name="connsiteX6" fmla="*/ 2333906 w 2333906"/>
              <a:gd name="connsiteY6" fmla="*/ 149504 h 1739635"/>
              <a:gd name="connsiteX7" fmla="*/ 2333906 w 2333906"/>
              <a:gd name="connsiteY7" fmla="*/ 658526 h 1739635"/>
              <a:gd name="connsiteX8" fmla="*/ 2333906 w 2333906"/>
              <a:gd name="connsiteY8" fmla="*/ 1153141 h 1739635"/>
              <a:gd name="connsiteX9" fmla="*/ 2333906 w 2333906"/>
              <a:gd name="connsiteY9" fmla="*/ 1590131 h 1739635"/>
              <a:gd name="connsiteX10" fmla="*/ 2184402 w 2333906"/>
              <a:gd name="connsiteY10" fmla="*/ 1739635 h 1739635"/>
              <a:gd name="connsiteX11" fmla="*/ 1675678 w 2333906"/>
              <a:gd name="connsiteY11" fmla="*/ 1739635 h 1739635"/>
              <a:gd name="connsiteX12" fmla="*/ 1207651 w 2333906"/>
              <a:gd name="connsiteY12" fmla="*/ 1739635 h 1739635"/>
              <a:gd name="connsiteX13" fmla="*/ 759973 w 2333906"/>
              <a:gd name="connsiteY13" fmla="*/ 1739635 h 1739635"/>
              <a:gd name="connsiteX14" fmla="*/ 149504 w 2333906"/>
              <a:gd name="connsiteY14" fmla="*/ 1739635 h 1739635"/>
              <a:gd name="connsiteX15" fmla="*/ 0 w 2333906"/>
              <a:gd name="connsiteY15" fmla="*/ 1590131 h 1739635"/>
              <a:gd name="connsiteX16" fmla="*/ 0 w 2333906"/>
              <a:gd name="connsiteY16" fmla="*/ 1095516 h 1739635"/>
              <a:gd name="connsiteX17" fmla="*/ 0 w 2333906"/>
              <a:gd name="connsiteY17" fmla="*/ 644119 h 1739635"/>
              <a:gd name="connsiteX18" fmla="*/ 0 w 2333906"/>
              <a:gd name="connsiteY18" fmla="*/ 149504 h 17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3906" h="1739635" fill="none" extrusionOk="0">
                <a:moveTo>
                  <a:pt x="0" y="149504"/>
                </a:moveTo>
                <a:cubicBezTo>
                  <a:pt x="-24401" y="67940"/>
                  <a:pt x="76370" y="-17009"/>
                  <a:pt x="149504" y="0"/>
                </a:cubicBezTo>
                <a:cubicBezTo>
                  <a:pt x="390590" y="-30040"/>
                  <a:pt x="448129" y="60153"/>
                  <a:pt x="678577" y="0"/>
                </a:cubicBezTo>
                <a:cubicBezTo>
                  <a:pt x="909025" y="-60153"/>
                  <a:pt x="952106" y="42036"/>
                  <a:pt x="1146604" y="0"/>
                </a:cubicBezTo>
                <a:cubicBezTo>
                  <a:pt x="1341102" y="-42036"/>
                  <a:pt x="1526038" y="34706"/>
                  <a:pt x="1655329" y="0"/>
                </a:cubicBezTo>
                <a:cubicBezTo>
                  <a:pt x="1784620" y="-34706"/>
                  <a:pt x="1942047" y="24682"/>
                  <a:pt x="2184402" y="0"/>
                </a:cubicBezTo>
                <a:cubicBezTo>
                  <a:pt x="2274414" y="-22893"/>
                  <a:pt x="2344281" y="78153"/>
                  <a:pt x="2333906" y="149504"/>
                </a:cubicBezTo>
                <a:cubicBezTo>
                  <a:pt x="2383582" y="402544"/>
                  <a:pt x="2314017" y="436190"/>
                  <a:pt x="2333906" y="658526"/>
                </a:cubicBezTo>
                <a:cubicBezTo>
                  <a:pt x="2353795" y="880862"/>
                  <a:pt x="2329593" y="1000229"/>
                  <a:pt x="2333906" y="1153141"/>
                </a:cubicBezTo>
                <a:cubicBezTo>
                  <a:pt x="2338219" y="1306054"/>
                  <a:pt x="2291436" y="1385488"/>
                  <a:pt x="2333906" y="1590131"/>
                </a:cubicBezTo>
                <a:cubicBezTo>
                  <a:pt x="2329744" y="1685676"/>
                  <a:pt x="2259928" y="1717456"/>
                  <a:pt x="2184402" y="1739635"/>
                </a:cubicBezTo>
                <a:cubicBezTo>
                  <a:pt x="1932450" y="1786525"/>
                  <a:pt x="1852296" y="1722846"/>
                  <a:pt x="1675678" y="1739635"/>
                </a:cubicBezTo>
                <a:cubicBezTo>
                  <a:pt x="1499060" y="1756424"/>
                  <a:pt x="1412584" y="1692323"/>
                  <a:pt x="1207651" y="1739635"/>
                </a:cubicBezTo>
                <a:cubicBezTo>
                  <a:pt x="1002718" y="1786947"/>
                  <a:pt x="973212" y="1707060"/>
                  <a:pt x="759973" y="1739635"/>
                </a:cubicBezTo>
                <a:cubicBezTo>
                  <a:pt x="546734" y="1772210"/>
                  <a:pt x="438602" y="1672624"/>
                  <a:pt x="149504" y="1739635"/>
                </a:cubicBezTo>
                <a:cubicBezTo>
                  <a:pt x="60724" y="1762879"/>
                  <a:pt x="11094" y="1675882"/>
                  <a:pt x="0" y="1590131"/>
                </a:cubicBezTo>
                <a:cubicBezTo>
                  <a:pt x="-35292" y="1461274"/>
                  <a:pt x="26013" y="1249131"/>
                  <a:pt x="0" y="1095516"/>
                </a:cubicBezTo>
                <a:cubicBezTo>
                  <a:pt x="-26013" y="941901"/>
                  <a:pt x="44022" y="863431"/>
                  <a:pt x="0" y="644119"/>
                </a:cubicBezTo>
                <a:cubicBezTo>
                  <a:pt x="-44022" y="424807"/>
                  <a:pt x="46646" y="286309"/>
                  <a:pt x="0" y="149504"/>
                </a:cubicBezTo>
                <a:close/>
              </a:path>
              <a:path w="2333906" h="1739635" stroke="0" extrusionOk="0">
                <a:moveTo>
                  <a:pt x="0" y="149504"/>
                </a:moveTo>
                <a:cubicBezTo>
                  <a:pt x="-3612" y="64707"/>
                  <a:pt x="54704" y="4591"/>
                  <a:pt x="149504" y="0"/>
                </a:cubicBezTo>
                <a:cubicBezTo>
                  <a:pt x="333089" y="-3098"/>
                  <a:pt x="578676" y="61413"/>
                  <a:pt x="698926" y="0"/>
                </a:cubicBezTo>
                <a:cubicBezTo>
                  <a:pt x="819176" y="-61413"/>
                  <a:pt x="1032275" y="16012"/>
                  <a:pt x="1187302" y="0"/>
                </a:cubicBezTo>
                <a:cubicBezTo>
                  <a:pt x="1342329" y="-16012"/>
                  <a:pt x="1440037" y="18637"/>
                  <a:pt x="1655329" y="0"/>
                </a:cubicBezTo>
                <a:cubicBezTo>
                  <a:pt x="1870621" y="-18637"/>
                  <a:pt x="1940597" y="42604"/>
                  <a:pt x="2184402" y="0"/>
                </a:cubicBezTo>
                <a:cubicBezTo>
                  <a:pt x="2268953" y="-4079"/>
                  <a:pt x="2309782" y="63241"/>
                  <a:pt x="2333906" y="149504"/>
                </a:cubicBezTo>
                <a:cubicBezTo>
                  <a:pt x="2363147" y="330184"/>
                  <a:pt x="2280190" y="499405"/>
                  <a:pt x="2333906" y="629713"/>
                </a:cubicBezTo>
                <a:cubicBezTo>
                  <a:pt x="2387622" y="760021"/>
                  <a:pt x="2295831" y="955765"/>
                  <a:pt x="2333906" y="1138735"/>
                </a:cubicBezTo>
                <a:cubicBezTo>
                  <a:pt x="2371981" y="1321705"/>
                  <a:pt x="2300331" y="1390869"/>
                  <a:pt x="2333906" y="1590131"/>
                </a:cubicBezTo>
                <a:cubicBezTo>
                  <a:pt x="2320258" y="1671919"/>
                  <a:pt x="2274371" y="1719344"/>
                  <a:pt x="2184402" y="1739635"/>
                </a:cubicBezTo>
                <a:cubicBezTo>
                  <a:pt x="1965304" y="1792446"/>
                  <a:pt x="1917127" y="1733792"/>
                  <a:pt x="1655329" y="1739635"/>
                </a:cubicBezTo>
                <a:cubicBezTo>
                  <a:pt x="1393531" y="1745478"/>
                  <a:pt x="1261048" y="1692316"/>
                  <a:pt x="1105906" y="1739635"/>
                </a:cubicBezTo>
                <a:cubicBezTo>
                  <a:pt x="950764" y="1786954"/>
                  <a:pt x="618891" y="1649894"/>
                  <a:pt x="149504" y="1739635"/>
                </a:cubicBezTo>
                <a:cubicBezTo>
                  <a:pt x="51381" y="1742189"/>
                  <a:pt x="-5228" y="1669093"/>
                  <a:pt x="0" y="1590131"/>
                </a:cubicBezTo>
                <a:cubicBezTo>
                  <a:pt x="-48975" y="1407395"/>
                  <a:pt x="56304" y="1311557"/>
                  <a:pt x="0" y="1095516"/>
                </a:cubicBezTo>
                <a:cubicBezTo>
                  <a:pt x="-56304" y="879475"/>
                  <a:pt x="8429" y="753170"/>
                  <a:pt x="0" y="615307"/>
                </a:cubicBezTo>
                <a:cubicBezTo>
                  <a:pt x="-8429" y="477444"/>
                  <a:pt x="33102" y="356750"/>
                  <a:pt x="0" y="14950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AB9053-5874-4167-732B-3D443082550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1" t="6748" r="3324" b="8413"/>
          <a:stretch/>
        </p:blipFill>
        <p:spPr>
          <a:xfrm>
            <a:off x="1047277" y="3058574"/>
            <a:ext cx="2333907" cy="1574740"/>
          </a:xfrm>
          <a:custGeom>
            <a:avLst/>
            <a:gdLst>
              <a:gd name="connsiteX0" fmla="*/ 0 w 2333907"/>
              <a:gd name="connsiteY0" fmla="*/ 135333 h 1574740"/>
              <a:gd name="connsiteX1" fmla="*/ 135333 w 2333907"/>
              <a:gd name="connsiteY1" fmla="*/ 0 h 1574740"/>
              <a:gd name="connsiteX2" fmla="*/ 843712 w 2333907"/>
              <a:gd name="connsiteY2" fmla="*/ 0 h 1574740"/>
              <a:gd name="connsiteX3" fmla="*/ 1490195 w 2333907"/>
              <a:gd name="connsiteY3" fmla="*/ 0 h 1574740"/>
              <a:gd name="connsiteX4" fmla="*/ 2198574 w 2333907"/>
              <a:gd name="connsiteY4" fmla="*/ 0 h 1574740"/>
              <a:gd name="connsiteX5" fmla="*/ 2333907 w 2333907"/>
              <a:gd name="connsiteY5" fmla="*/ 135333 h 1574740"/>
              <a:gd name="connsiteX6" fmla="*/ 2333907 w 2333907"/>
              <a:gd name="connsiteY6" fmla="*/ 761289 h 1574740"/>
              <a:gd name="connsiteX7" fmla="*/ 2333907 w 2333907"/>
              <a:gd name="connsiteY7" fmla="*/ 1439407 h 1574740"/>
              <a:gd name="connsiteX8" fmla="*/ 2198574 w 2333907"/>
              <a:gd name="connsiteY8" fmla="*/ 1574740 h 1574740"/>
              <a:gd name="connsiteX9" fmla="*/ 1469562 w 2333907"/>
              <a:gd name="connsiteY9" fmla="*/ 1574740 h 1574740"/>
              <a:gd name="connsiteX10" fmla="*/ 761183 w 2333907"/>
              <a:gd name="connsiteY10" fmla="*/ 1574740 h 1574740"/>
              <a:gd name="connsiteX11" fmla="*/ 135333 w 2333907"/>
              <a:gd name="connsiteY11" fmla="*/ 1574740 h 1574740"/>
              <a:gd name="connsiteX12" fmla="*/ 0 w 2333907"/>
              <a:gd name="connsiteY12" fmla="*/ 1439407 h 1574740"/>
              <a:gd name="connsiteX13" fmla="*/ 0 w 2333907"/>
              <a:gd name="connsiteY13" fmla="*/ 787370 h 1574740"/>
              <a:gd name="connsiteX14" fmla="*/ 0 w 2333907"/>
              <a:gd name="connsiteY14" fmla="*/ 135333 h 157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3907" h="1574740" fill="none" extrusionOk="0">
                <a:moveTo>
                  <a:pt x="0" y="135333"/>
                </a:moveTo>
                <a:cubicBezTo>
                  <a:pt x="-4217" y="51994"/>
                  <a:pt x="61286" y="-9405"/>
                  <a:pt x="135333" y="0"/>
                </a:cubicBezTo>
                <a:cubicBezTo>
                  <a:pt x="304565" y="3682"/>
                  <a:pt x="560122" y="-35294"/>
                  <a:pt x="843712" y="0"/>
                </a:cubicBezTo>
                <a:cubicBezTo>
                  <a:pt x="1127302" y="35294"/>
                  <a:pt x="1241520" y="12847"/>
                  <a:pt x="1490195" y="0"/>
                </a:cubicBezTo>
                <a:cubicBezTo>
                  <a:pt x="1738870" y="-12847"/>
                  <a:pt x="1956449" y="-14570"/>
                  <a:pt x="2198574" y="0"/>
                </a:cubicBezTo>
                <a:cubicBezTo>
                  <a:pt x="2284055" y="-2272"/>
                  <a:pt x="2334430" y="65561"/>
                  <a:pt x="2333907" y="135333"/>
                </a:cubicBezTo>
                <a:cubicBezTo>
                  <a:pt x="2331087" y="434459"/>
                  <a:pt x="2333950" y="607008"/>
                  <a:pt x="2333907" y="761289"/>
                </a:cubicBezTo>
                <a:cubicBezTo>
                  <a:pt x="2333864" y="915570"/>
                  <a:pt x="2314701" y="1255989"/>
                  <a:pt x="2333907" y="1439407"/>
                </a:cubicBezTo>
                <a:cubicBezTo>
                  <a:pt x="2335071" y="1510570"/>
                  <a:pt x="2280909" y="1582950"/>
                  <a:pt x="2198574" y="1574740"/>
                </a:cubicBezTo>
                <a:cubicBezTo>
                  <a:pt x="1937838" y="1609952"/>
                  <a:pt x="1712794" y="1603505"/>
                  <a:pt x="1469562" y="1574740"/>
                </a:cubicBezTo>
                <a:cubicBezTo>
                  <a:pt x="1226330" y="1545975"/>
                  <a:pt x="1074448" y="1574718"/>
                  <a:pt x="761183" y="1574740"/>
                </a:cubicBezTo>
                <a:cubicBezTo>
                  <a:pt x="447918" y="1574762"/>
                  <a:pt x="271928" y="1597230"/>
                  <a:pt x="135333" y="1574740"/>
                </a:cubicBezTo>
                <a:cubicBezTo>
                  <a:pt x="57347" y="1584854"/>
                  <a:pt x="-2265" y="1507015"/>
                  <a:pt x="0" y="1439407"/>
                </a:cubicBezTo>
                <a:cubicBezTo>
                  <a:pt x="-28564" y="1193627"/>
                  <a:pt x="-31677" y="1044158"/>
                  <a:pt x="0" y="787370"/>
                </a:cubicBezTo>
                <a:cubicBezTo>
                  <a:pt x="31677" y="530582"/>
                  <a:pt x="-18483" y="436541"/>
                  <a:pt x="0" y="135333"/>
                </a:cubicBezTo>
                <a:close/>
              </a:path>
              <a:path w="2333907" h="1574740" stroke="0" extrusionOk="0">
                <a:moveTo>
                  <a:pt x="0" y="135333"/>
                </a:moveTo>
                <a:cubicBezTo>
                  <a:pt x="-3697" y="58311"/>
                  <a:pt x="56083" y="1692"/>
                  <a:pt x="135333" y="0"/>
                </a:cubicBezTo>
                <a:cubicBezTo>
                  <a:pt x="298805" y="27005"/>
                  <a:pt x="636868" y="-17142"/>
                  <a:pt x="864345" y="0"/>
                </a:cubicBezTo>
                <a:cubicBezTo>
                  <a:pt x="1091822" y="17142"/>
                  <a:pt x="1264925" y="-10718"/>
                  <a:pt x="1531459" y="0"/>
                </a:cubicBezTo>
                <a:cubicBezTo>
                  <a:pt x="1797993" y="10718"/>
                  <a:pt x="1947648" y="-26006"/>
                  <a:pt x="2198574" y="0"/>
                </a:cubicBezTo>
                <a:cubicBezTo>
                  <a:pt x="2270944" y="-7640"/>
                  <a:pt x="2335233" y="55684"/>
                  <a:pt x="2333907" y="135333"/>
                </a:cubicBezTo>
                <a:cubicBezTo>
                  <a:pt x="2362532" y="317558"/>
                  <a:pt x="2303699" y="523213"/>
                  <a:pt x="2333907" y="761289"/>
                </a:cubicBezTo>
                <a:cubicBezTo>
                  <a:pt x="2364115" y="999365"/>
                  <a:pt x="2349315" y="1149718"/>
                  <a:pt x="2333907" y="1439407"/>
                </a:cubicBezTo>
                <a:cubicBezTo>
                  <a:pt x="2327978" y="1523957"/>
                  <a:pt x="2270173" y="1571094"/>
                  <a:pt x="2198574" y="1574740"/>
                </a:cubicBezTo>
                <a:cubicBezTo>
                  <a:pt x="2056198" y="1582951"/>
                  <a:pt x="1763242" y="1566637"/>
                  <a:pt x="1552092" y="1574740"/>
                </a:cubicBezTo>
                <a:cubicBezTo>
                  <a:pt x="1340942" y="1582843"/>
                  <a:pt x="1207438" y="1552888"/>
                  <a:pt x="864345" y="1574740"/>
                </a:cubicBezTo>
                <a:cubicBezTo>
                  <a:pt x="521252" y="1596592"/>
                  <a:pt x="344331" y="1543163"/>
                  <a:pt x="135333" y="1574740"/>
                </a:cubicBezTo>
                <a:cubicBezTo>
                  <a:pt x="62914" y="1577586"/>
                  <a:pt x="7977" y="1507165"/>
                  <a:pt x="0" y="1439407"/>
                </a:cubicBezTo>
                <a:cubicBezTo>
                  <a:pt x="-31259" y="1123531"/>
                  <a:pt x="27084" y="1039073"/>
                  <a:pt x="0" y="787370"/>
                </a:cubicBezTo>
                <a:cubicBezTo>
                  <a:pt x="-27084" y="535667"/>
                  <a:pt x="13978" y="354365"/>
                  <a:pt x="0" y="13533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DDB21C-0149-CFA6-34A9-6293ADC461E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319" r="8624"/>
          <a:stretch/>
        </p:blipFill>
        <p:spPr>
          <a:xfrm>
            <a:off x="5413916" y="3061360"/>
            <a:ext cx="2282092" cy="1544485"/>
          </a:xfrm>
          <a:custGeom>
            <a:avLst/>
            <a:gdLst>
              <a:gd name="connsiteX0" fmla="*/ 0 w 2282092"/>
              <a:gd name="connsiteY0" fmla="*/ 132733 h 1544485"/>
              <a:gd name="connsiteX1" fmla="*/ 132733 w 2282092"/>
              <a:gd name="connsiteY1" fmla="*/ 0 h 1544485"/>
              <a:gd name="connsiteX2" fmla="*/ 825108 w 2282092"/>
              <a:gd name="connsiteY2" fmla="*/ 0 h 1544485"/>
              <a:gd name="connsiteX3" fmla="*/ 1456984 w 2282092"/>
              <a:gd name="connsiteY3" fmla="*/ 0 h 1544485"/>
              <a:gd name="connsiteX4" fmla="*/ 2149359 w 2282092"/>
              <a:gd name="connsiteY4" fmla="*/ 0 h 1544485"/>
              <a:gd name="connsiteX5" fmla="*/ 2282092 w 2282092"/>
              <a:gd name="connsiteY5" fmla="*/ 132733 h 1544485"/>
              <a:gd name="connsiteX6" fmla="*/ 2282092 w 2282092"/>
              <a:gd name="connsiteY6" fmla="*/ 746662 h 1544485"/>
              <a:gd name="connsiteX7" fmla="*/ 2282092 w 2282092"/>
              <a:gd name="connsiteY7" fmla="*/ 1411752 h 1544485"/>
              <a:gd name="connsiteX8" fmla="*/ 2149359 w 2282092"/>
              <a:gd name="connsiteY8" fmla="*/ 1544485 h 1544485"/>
              <a:gd name="connsiteX9" fmla="*/ 1436818 w 2282092"/>
              <a:gd name="connsiteY9" fmla="*/ 1544485 h 1544485"/>
              <a:gd name="connsiteX10" fmla="*/ 744443 w 2282092"/>
              <a:gd name="connsiteY10" fmla="*/ 1544485 h 1544485"/>
              <a:gd name="connsiteX11" fmla="*/ 132733 w 2282092"/>
              <a:gd name="connsiteY11" fmla="*/ 1544485 h 1544485"/>
              <a:gd name="connsiteX12" fmla="*/ 0 w 2282092"/>
              <a:gd name="connsiteY12" fmla="*/ 1411752 h 1544485"/>
              <a:gd name="connsiteX13" fmla="*/ 0 w 2282092"/>
              <a:gd name="connsiteY13" fmla="*/ 772243 h 1544485"/>
              <a:gd name="connsiteX14" fmla="*/ 0 w 2282092"/>
              <a:gd name="connsiteY14" fmla="*/ 132733 h 154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2092" h="1544485" fill="none" extrusionOk="0">
                <a:moveTo>
                  <a:pt x="0" y="132733"/>
                </a:moveTo>
                <a:cubicBezTo>
                  <a:pt x="-2542" y="54246"/>
                  <a:pt x="60217" y="-10690"/>
                  <a:pt x="132733" y="0"/>
                </a:cubicBezTo>
                <a:cubicBezTo>
                  <a:pt x="452336" y="-33387"/>
                  <a:pt x="613900" y="31742"/>
                  <a:pt x="825108" y="0"/>
                </a:cubicBezTo>
                <a:cubicBezTo>
                  <a:pt x="1036317" y="-31742"/>
                  <a:pt x="1148199" y="884"/>
                  <a:pt x="1456984" y="0"/>
                </a:cubicBezTo>
                <a:cubicBezTo>
                  <a:pt x="1765769" y="-884"/>
                  <a:pt x="1830585" y="-20058"/>
                  <a:pt x="2149359" y="0"/>
                </a:cubicBezTo>
                <a:cubicBezTo>
                  <a:pt x="2232554" y="-2092"/>
                  <a:pt x="2283584" y="73598"/>
                  <a:pt x="2282092" y="132733"/>
                </a:cubicBezTo>
                <a:cubicBezTo>
                  <a:pt x="2266717" y="420043"/>
                  <a:pt x="2302376" y="523396"/>
                  <a:pt x="2282092" y="746662"/>
                </a:cubicBezTo>
                <a:cubicBezTo>
                  <a:pt x="2261808" y="969928"/>
                  <a:pt x="2257642" y="1188258"/>
                  <a:pt x="2282092" y="1411752"/>
                </a:cubicBezTo>
                <a:cubicBezTo>
                  <a:pt x="2287743" y="1467678"/>
                  <a:pt x="2225671" y="1547735"/>
                  <a:pt x="2149359" y="1544485"/>
                </a:cubicBezTo>
                <a:cubicBezTo>
                  <a:pt x="1796027" y="1518798"/>
                  <a:pt x="1756728" y="1545951"/>
                  <a:pt x="1436818" y="1544485"/>
                </a:cubicBezTo>
                <a:cubicBezTo>
                  <a:pt x="1116908" y="1543019"/>
                  <a:pt x="934142" y="1546081"/>
                  <a:pt x="744443" y="1544485"/>
                </a:cubicBezTo>
                <a:cubicBezTo>
                  <a:pt x="554745" y="1542889"/>
                  <a:pt x="359828" y="1565653"/>
                  <a:pt x="132733" y="1544485"/>
                </a:cubicBezTo>
                <a:cubicBezTo>
                  <a:pt x="54628" y="1559446"/>
                  <a:pt x="-761" y="1482661"/>
                  <a:pt x="0" y="1411752"/>
                </a:cubicBezTo>
                <a:cubicBezTo>
                  <a:pt x="10257" y="1179571"/>
                  <a:pt x="-14484" y="1005496"/>
                  <a:pt x="0" y="772243"/>
                </a:cubicBezTo>
                <a:cubicBezTo>
                  <a:pt x="14484" y="538990"/>
                  <a:pt x="-15757" y="335316"/>
                  <a:pt x="0" y="132733"/>
                </a:cubicBezTo>
                <a:close/>
              </a:path>
              <a:path w="2282092" h="1544485" stroke="0" extrusionOk="0">
                <a:moveTo>
                  <a:pt x="0" y="132733"/>
                </a:moveTo>
                <a:cubicBezTo>
                  <a:pt x="-2127" y="58115"/>
                  <a:pt x="46618" y="4808"/>
                  <a:pt x="132733" y="0"/>
                </a:cubicBezTo>
                <a:cubicBezTo>
                  <a:pt x="277459" y="22490"/>
                  <a:pt x="655752" y="-5919"/>
                  <a:pt x="845274" y="0"/>
                </a:cubicBezTo>
                <a:cubicBezTo>
                  <a:pt x="1034796" y="5919"/>
                  <a:pt x="1252482" y="14438"/>
                  <a:pt x="1497317" y="0"/>
                </a:cubicBezTo>
                <a:cubicBezTo>
                  <a:pt x="1742152" y="-14438"/>
                  <a:pt x="1950017" y="31596"/>
                  <a:pt x="2149359" y="0"/>
                </a:cubicBezTo>
                <a:cubicBezTo>
                  <a:pt x="2217649" y="-16158"/>
                  <a:pt x="2284340" y="51109"/>
                  <a:pt x="2282092" y="132733"/>
                </a:cubicBezTo>
                <a:cubicBezTo>
                  <a:pt x="2287037" y="426327"/>
                  <a:pt x="2286707" y="530022"/>
                  <a:pt x="2282092" y="746662"/>
                </a:cubicBezTo>
                <a:cubicBezTo>
                  <a:pt x="2277477" y="963302"/>
                  <a:pt x="2286215" y="1245230"/>
                  <a:pt x="2282092" y="1411752"/>
                </a:cubicBezTo>
                <a:cubicBezTo>
                  <a:pt x="2272812" y="1500410"/>
                  <a:pt x="2221358" y="1542969"/>
                  <a:pt x="2149359" y="1544485"/>
                </a:cubicBezTo>
                <a:cubicBezTo>
                  <a:pt x="2008197" y="1531465"/>
                  <a:pt x="1815411" y="1533549"/>
                  <a:pt x="1517483" y="1544485"/>
                </a:cubicBezTo>
                <a:cubicBezTo>
                  <a:pt x="1219555" y="1555421"/>
                  <a:pt x="1150466" y="1547757"/>
                  <a:pt x="845274" y="1544485"/>
                </a:cubicBezTo>
                <a:cubicBezTo>
                  <a:pt x="540082" y="1541213"/>
                  <a:pt x="432892" y="1530517"/>
                  <a:pt x="132733" y="1544485"/>
                </a:cubicBezTo>
                <a:cubicBezTo>
                  <a:pt x="63045" y="1548917"/>
                  <a:pt x="2213" y="1483121"/>
                  <a:pt x="0" y="1411752"/>
                </a:cubicBezTo>
                <a:cubicBezTo>
                  <a:pt x="-15399" y="1281611"/>
                  <a:pt x="-29431" y="986219"/>
                  <a:pt x="0" y="772243"/>
                </a:cubicBezTo>
                <a:cubicBezTo>
                  <a:pt x="29431" y="558267"/>
                  <a:pt x="23222" y="344922"/>
                  <a:pt x="0" y="13273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0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0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 animBg="1"/>
      <p:bldP spid="9" grpId="0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8A314-9030-D2BE-25F2-9BF382582E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115" t="19552" r="26316" b="20383"/>
          <a:stretch/>
        </p:blipFill>
        <p:spPr>
          <a:xfrm>
            <a:off x="-4529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497" y="347026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4.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2DF25-A8F4-6AF4-8AE0-3CAAB0E894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957" y="795613"/>
            <a:ext cx="3719148" cy="2721177"/>
          </a:xfrm>
          <a:custGeom>
            <a:avLst/>
            <a:gdLst>
              <a:gd name="connsiteX0" fmla="*/ 0 w 3719148"/>
              <a:gd name="connsiteY0" fmla="*/ 233858 h 2721177"/>
              <a:gd name="connsiteX1" fmla="*/ 233858 w 3719148"/>
              <a:gd name="connsiteY1" fmla="*/ 0 h 2721177"/>
              <a:gd name="connsiteX2" fmla="*/ 884144 w 3719148"/>
              <a:gd name="connsiteY2" fmla="*/ 0 h 2721177"/>
              <a:gd name="connsiteX3" fmla="*/ 1469402 w 3719148"/>
              <a:gd name="connsiteY3" fmla="*/ 0 h 2721177"/>
              <a:gd name="connsiteX4" fmla="*/ 2152203 w 3719148"/>
              <a:gd name="connsiteY4" fmla="*/ 0 h 2721177"/>
              <a:gd name="connsiteX5" fmla="*/ 2737461 w 3719148"/>
              <a:gd name="connsiteY5" fmla="*/ 0 h 2721177"/>
              <a:gd name="connsiteX6" fmla="*/ 3485290 w 3719148"/>
              <a:gd name="connsiteY6" fmla="*/ 0 h 2721177"/>
              <a:gd name="connsiteX7" fmla="*/ 3719148 w 3719148"/>
              <a:gd name="connsiteY7" fmla="*/ 233858 h 2721177"/>
              <a:gd name="connsiteX8" fmla="*/ 3719148 w 3719148"/>
              <a:gd name="connsiteY8" fmla="*/ 819758 h 2721177"/>
              <a:gd name="connsiteX9" fmla="*/ 3719148 w 3719148"/>
              <a:gd name="connsiteY9" fmla="*/ 1315519 h 2721177"/>
              <a:gd name="connsiteX10" fmla="*/ 3719148 w 3719148"/>
              <a:gd name="connsiteY10" fmla="*/ 1833815 h 2721177"/>
              <a:gd name="connsiteX11" fmla="*/ 3719148 w 3719148"/>
              <a:gd name="connsiteY11" fmla="*/ 2487319 h 2721177"/>
              <a:gd name="connsiteX12" fmla="*/ 3485290 w 3719148"/>
              <a:gd name="connsiteY12" fmla="*/ 2721177 h 2721177"/>
              <a:gd name="connsiteX13" fmla="*/ 2900032 w 3719148"/>
              <a:gd name="connsiteY13" fmla="*/ 2721177 h 2721177"/>
              <a:gd name="connsiteX14" fmla="*/ 2282260 w 3719148"/>
              <a:gd name="connsiteY14" fmla="*/ 2721177 h 2721177"/>
              <a:gd name="connsiteX15" fmla="*/ 1631974 w 3719148"/>
              <a:gd name="connsiteY15" fmla="*/ 2721177 h 2721177"/>
              <a:gd name="connsiteX16" fmla="*/ 1046716 w 3719148"/>
              <a:gd name="connsiteY16" fmla="*/ 2721177 h 2721177"/>
              <a:gd name="connsiteX17" fmla="*/ 233858 w 3719148"/>
              <a:gd name="connsiteY17" fmla="*/ 2721177 h 2721177"/>
              <a:gd name="connsiteX18" fmla="*/ 0 w 3719148"/>
              <a:gd name="connsiteY18" fmla="*/ 2487319 h 2721177"/>
              <a:gd name="connsiteX19" fmla="*/ 0 w 3719148"/>
              <a:gd name="connsiteY19" fmla="*/ 1991558 h 2721177"/>
              <a:gd name="connsiteX20" fmla="*/ 0 w 3719148"/>
              <a:gd name="connsiteY20" fmla="*/ 1450727 h 2721177"/>
              <a:gd name="connsiteX21" fmla="*/ 0 w 3719148"/>
              <a:gd name="connsiteY21" fmla="*/ 864827 h 2721177"/>
              <a:gd name="connsiteX22" fmla="*/ 0 w 3719148"/>
              <a:gd name="connsiteY22" fmla="*/ 233858 h 272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19148" h="2721177" fill="none" extrusionOk="0">
                <a:moveTo>
                  <a:pt x="0" y="233858"/>
                </a:moveTo>
                <a:cubicBezTo>
                  <a:pt x="-7267" y="104291"/>
                  <a:pt x="128426" y="20425"/>
                  <a:pt x="233858" y="0"/>
                </a:cubicBezTo>
                <a:cubicBezTo>
                  <a:pt x="417188" y="-2422"/>
                  <a:pt x="660512" y="233"/>
                  <a:pt x="884144" y="0"/>
                </a:cubicBezTo>
                <a:cubicBezTo>
                  <a:pt x="1107776" y="-233"/>
                  <a:pt x="1182360" y="-3359"/>
                  <a:pt x="1469402" y="0"/>
                </a:cubicBezTo>
                <a:cubicBezTo>
                  <a:pt x="1756444" y="3359"/>
                  <a:pt x="2014643" y="28995"/>
                  <a:pt x="2152203" y="0"/>
                </a:cubicBezTo>
                <a:cubicBezTo>
                  <a:pt x="2289763" y="-28995"/>
                  <a:pt x="2538716" y="7179"/>
                  <a:pt x="2737461" y="0"/>
                </a:cubicBezTo>
                <a:cubicBezTo>
                  <a:pt x="2936206" y="-7179"/>
                  <a:pt x="3150005" y="-25695"/>
                  <a:pt x="3485290" y="0"/>
                </a:cubicBezTo>
                <a:cubicBezTo>
                  <a:pt x="3600302" y="14317"/>
                  <a:pt x="3706383" y="132019"/>
                  <a:pt x="3719148" y="233858"/>
                </a:cubicBezTo>
                <a:cubicBezTo>
                  <a:pt x="3721952" y="389196"/>
                  <a:pt x="3703565" y="614498"/>
                  <a:pt x="3719148" y="819758"/>
                </a:cubicBezTo>
                <a:cubicBezTo>
                  <a:pt x="3734731" y="1025018"/>
                  <a:pt x="3714884" y="1092698"/>
                  <a:pt x="3719148" y="1315519"/>
                </a:cubicBezTo>
                <a:cubicBezTo>
                  <a:pt x="3723412" y="1538340"/>
                  <a:pt x="3744731" y="1592308"/>
                  <a:pt x="3719148" y="1833815"/>
                </a:cubicBezTo>
                <a:cubicBezTo>
                  <a:pt x="3693565" y="2075322"/>
                  <a:pt x="3720771" y="2343459"/>
                  <a:pt x="3719148" y="2487319"/>
                </a:cubicBezTo>
                <a:cubicBezTo>
                  <a:pt x="3722557" y="2615573"/>
                  <a:pt x="3610371" y="2749406"/>
                  <a:pt x="3485290" y="2721177"/>
                </a:cubicBezTo>
                <a:cubicBezTo>
                  <a:pt x="3306097" y="2716937"/>
                  <a:pt x="3169544" y="2721900"/>
                  <a:pt x="2900032" y="2721177"/>
                </a:cubicBezTo>
                <a:cubicBezTo>
                  <a:pt x="2630520" y="2720454"/>
                  <a:pt x="2557451" y="2709300"/>
                  <a:pt x="2282260" y="2721177"/>
                </a:cubicBezTo>
                <a:cubicBezTo>
                  <a:pt x="2007069" y="2733054"/>
                  <a:pt x="1931271" y="2698614"/>
                  <a:pt x="1631974" y="2721177"/>
                </a:cubicBezTo>
                <a:cubicBezTo>
                  <a:pt x="1332677" y="2743740"/>
                  <a:pt x="1236938" y="2712486"/>
                  <a:pt x="1046716" y="2721177"/>
                </a:cubicBezTo>
                <a:cubicBezTo>
                  <a:pt x="856494" y="2729868"/>
                  <a:pt x="452191" y="2746712"/>
                  <a:pt x="233858" y="2721177"/>
                </a:cubicBezTo>
                <a:cubicBezTo>
                  <a:pt x="90762" y="2696277"/>
                  <a:pt x="-6846" y="2619657"/>
                  <a:pt x="0" y="2487319"/>
                </a:cubicBezTo>
                <a:cubicBezTo>
                  <a:pt x="-17219" y="2246654"/>
                  <a:pt x="-18857" y="2216250"/>
                  <a:pt x="0" y="1991558"/>
                </a:cubicBezTo>
                <a:cubicBezTo>
                  <a:pt x="18857" y="1766866"/>
                  <a:pt x="-18834" y="1568447"/>
                  <a:pt x="0" y="1450727"/>
                </a:cubicBezTo>
                <a:cubicBezTo>
                  <a:pt x="18834" y="1333007"/>
                  <a:pt x="10865" y="1020596"/>
                  <a:pt x="0" y="864827"/>
                </a:cubicBezTo>
                <a:cubicBezTo>
                  <a:pt x="-10865" y="709058"/>
                  <a:pt x="21980" y="527086"/>
                  <a:pt x="0" y="233858"/>
                </a:cubicBezTo>
                <a:close/>
              </a:path>
              <a:path w="3719148" h="2721177" stroke="0" extrusionOk="0">
                <a:moveTo>
                  <a:pt x="0" y="233858"/>
                </a:moveTo>
                <a:cubicBezTo>
                  <a:pt x="-8302" y="99581"/>
                  <a:pt x="95536" y="3440"/>
                  <a:pt x="233858" y="0"/>
                </a:cubicBezTo>
                <a:cubicBezTo>
                  <a:pt x="412152" y="7747"/>
                  <a:pt x="604304" y="-20102"/>
                  <a:pt x="949173" y="0"/>
                </a:cubicBezTo>
                <a:cubicBezTo>
                  <a:pt x="1294043" y="20102"/>
                  <a:pt x="1295913" y="26465"/>
                  <a:pt x="1566945" y="0"/>
                </a:cubicBezTo>
                <a:cubicBezTo>
                  <a:pt x="1837977" y="-26465"/>
                  <a:pt x="2014683" y="-14893"/>
                  <a:pt x="2152203" y="0"/>
                </a:cubicBezTo>
                <a:cubicBezTo>
                  <a:pt x="2289723" y="14893"/>
                  <a:pt x="2678698" y="7921"/>
                  <a:pt x="2835004" y="0"/>
                </a:cubicBezTo>
                <a:cubicBezTo>
                  <a:pt x="2991310" y="-7921"/>
                  <a:pt x="3242817" y="4277"/>
                  <a:pt x="3485290" y="0"/>
                </a:cubicBezTo>
                <a:cubicBezTo>
                  <a:pt x="3623365" y="-14514"/>
                  <a:pt x="3712359" y="110668"/>
                  <a:pt x="3719148" y="233858"/>
                </a:cubicBezTo>
                <a:cubicBezTo>
                  <a:pt x="3715383" y="419194"/>
                  <a:pt x="3695477" y="583608"/>
                  <a:pt x="3719148" y="797223"/>
                </a:cubicBezTo>
                <a:cubicBezTo>
                  <a:pt x="3742819" y="1010838"/>
                  <a:pt x="3735718" y="1064218"/>
                  <a:pt x="3719148" y="1292985"/>
                </a:cubicBezTo>
                <a:cubicBezTo>
                  <a:pt x="3702578" y="1521752"/>
                  <a:pt x="3704141" y="1688343"/>
                  <a:pt x="3719148" y="1856350"/>
                </a:cubicBezTo>
                <a:cubicBezTo>
                  <a:pt x="3734155" y="2024358"/>
                  <a:pt x="3740094" y="2331398"/>
                  <a:pt x="3719148" y="2487319"/>
                </a:cubicBezTo>
                <a:cubicBezTo>
                  <a:pt x="3724272" y="2611411"/>
                  <a:pt x="3634628" y="2708164"/>
                  <a:pt x="3485290" y="2721177"/>
                </a:cubicBezTo>
                <a:cubicBezTo>
                  <a:pt x="3224535" y="2690115"/>
                  <a:pt x="2976926" y="2699539"/>
                  <a:pt x="2835004" y="2721177"/>
                </a:cubicBezTo>
                <a:cubicBezTo>
                  <a:pt x="2693082" y="2742815"/>
                  <a:pt x="2383042" y="2716609"/>
                  <a:pt x="2249746" y="2721177"/>
                </a:cubicBezTo>
                <a:cubicBezTo>
                  <a:pt x="2116450" y="2725745"/>
                  <a:pt x="1823559" y="2722932"/>
                  <a:pt x="1599459" y="2721177"/>
                </a:cubicBezTo>
                <a:cubicBezTo>
                  <a:pt x="1375359" y="2719422"/>
                  <a:pt x="1174926" y="2688602"/>
                  <a:pt x="884144" y="2721177"/>
                </a:cubicBezTo>
                <a:cubicBezTo>
                  <a:pt x="593363" y="2753752"/>
                  <a:pt x="482048" y="2738258"/>
                  <a:pt x="233858" y="2721177"/>
                </a:cubicBezTo>
                <a:cubicBezTo>
                  <a:pt x="101771" y="2726418"/>
                  <a:pt x="19734" y="2631139"/>
                  <a:pt x="0" y="2487319"/>
                </a:cubicBezTo>
                <a:cubicBezTo>
                  <a:pt x="-11261" y="2369897"/>
                  <a:pt x="-4215" y="2193122"/>
                  <a:pt x="0" y="1969023"/>
                </a:cubicBezTo>
                <a:cubicBezTo>
                  <a:pt x="4215" y="1744924"/>
                  <a:pt x="26132" y="1540095"/>
                  <a:pt x="0" y="1405658"/>
                </a:cubicBezTo>
                <a:cubicBezTo>
                  <a:pt x="-26132" y="1271221"/>
                  <a:pt x="-1151" y="1120932"/>
                  <a:pt x="0" y="887362"/>
                </a:cubicBezTo>
                <a:cubicBezTo>
                  <a:pt x="1151" y="653792"/>
                  <a:pt x="413" y="514004"/>
                  <a:pt x="0" y="23385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1DCBB0-7338-5E08-EEF9-A60F42CFE06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377"/>
          <a:stretch/>
        </p:blipFill>
        <p:spPr>
          <a:xfrm>
            <a:off x="4497376" y="795613"/>
            <a:ext cx="4059392" cy="2711136"/>
          </a:xfrm>
          <a:custGeom>
            <a:avLst/>
            <a:gdLst>
              <a:gd name="connsiteX0" fmla="*/ 0 w 4059392"/>
              <a:gd name="connsiteY0" fmla="*/ 232995 h 2711136"/>
              <a:gd name="connsiteX1" fmla="*/ 232995 w 4059392"/>
              <a:gd name="connsiteY1" fmla="*/ 0 h 2711136"/>
              <a:gd name="connsiteX2" fmla="*/ 903763 w 4059392"/>
              <a:gd name="connsiteY2" fmla="*/ 0 h 2711136"/>
              <a:gd name="connsiteX3" fmla="*/ 1430796 w 4059392"/>
              <a:gd name="connsiteY3" fmla="*/ 0 h 2711136"/>
              <a:gd name="connsiteX4" fmla="*/ 1993762 w 4059392"/>
              <a:gd name="connsiteY4" fmla="*/ 0 h 2711136"/>
              <a:gd name="connsiteX5" fmla="*/ 2484860 w 4059392"/>
              <a:gd name="connsiteY5" fmla="*/ 0 h 2711136"/>
              <a:gd name="connsiteX6" fmla="*/ 3155629 w 4059392"/>
              <a:gd name="connsiteY6" fmla="*/ 0 h 2711136"/>
              <a:gd name="connsiteX7" fmla="*/ 3826397 w 4059392"/>
              <a:gd name="connsiteY7" fmla="*/ 0 h 2711136"/>
              <a:gd name="connsiteX8" fmla="*/ 4059392 w 4059392"/>
              <a:gd name="connsiteY8" fmla="*/ 232995 h 2711136"/>
              <a:gd name="connsiteX9" fmla="*/ 4059392 w 4059392"/>
              <a:gd name="connsiteY9" fmla="*/ 726927 h 2711136"/>
              <a:gd name="connsiteX10" fmla="*/ 4059392 w 4059392"/>
              <a:gd name="connsiteY10" fmla="*/ 1333117 h 2711136"/>
              <a:gd name="connsiteX11" fmla="*/ 4059392 w 4059392"/>
              <a:gd name="connsiteY11" fmla="*/ 1871952 h 2711136"/>
              <a:gd name="connsiteX12" fmla="*/ 4059392 w 4059392"/>
              <a:gd name="connsiteY12" fmla="*/ 2478141 h 2711136"/>
              <a:gd name="connsiteX13" fmla="*/ 3826397 w 4059392"/>
              <a:gd name="connsiteY13" fmla="*/ 2711136 h 2711136"/>
              <a:gd name="connsiteX14" fmla="*/ 3335299 w 4059392"/>
              <a:gd name="connsiteY14" fmla="*/ 2711136 h 2711136"/>
              <a:gd name="connsiteX15" fmla="*/ 2700464 w 4059392"/>
              <a:gd name="connsiteY15" fmla="*/ 2711136 h 2711136"/>
              <a:gd name="connsiteX16" fmla="*/ 2029696 w 4059392"/>
              <a:gd name="connsiteY16" fmla="*/ 2711136 h 2711136"/>
              <a:gd name="connsiteX17" fmla="*/ 1502664 w 4059392"/>
              <a:gd name="connsiteY17" fmla="*/ 2711136 h 2711136"/>
              <a:gd name="connsiteX18" fmla="*/ 939697 w 4059392"/>
              <a:gd name="connsiteY18" fmla="*/ 2711136 h 2711136"/>
              <a:gd name="connsiteX19" fmla="*/ 232995 w 4059392"/>
              <a:gd name="connsiteY19" fmla="*/ 2711136 h 2711136"/>
              <a:gd name="connsiteX20" fmla="*/ 0 w 4059392"/>
              <a:gd name="connsiteY20" fmla="*/ 2478141 h 2711136"/>
              <a:gd name="connsiteX21" fmla="*/ 0 w 4059392"/>
              <a:gd name="connsiteY21" fmla="*/ 1894403 h 2711136"/>
              <a:gd name="connsiteX22" fmla="*/ 0 w 4059392"/>
              <a:gd name="connsiteY22" fmla="*/ 1310665 h 2711136"/>
              <a:gd name="connsiteX23" fmla="*/ 0 w 4059392"/>
              <a:gd name="connsiteY23" fmla="*/ 232995 h 271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59392" h="2711136" fill="none" extrusionOk="0">
                <a:moveTo>
                  <a:pt x="0" y="232995"/>
                </a:moveTo>
                <a:cubicBezTo>
                  <a:pt x="27707" y="95846"/>
                  <a:pt x="118718" y="2974"/>
                  <a:pt x="232995" y="0"/>
                </a:cubicBezTo>
                <a:cubicBezTo>
                  <a:pt x="430279" y="-21283"/>
                  <a:pt x="739737" y="18800"/>
                  <a:pt x="903763" y="0"/>
                </a:cubicBezTo>
                <a:cubicBezTo>
                  <a:pt x="1067789" y="-18800"/>
                  <a:pt x="1173070" y="-6295"/>
                  <a:pt x="1430796" y="0"/>
                </a:cubicBezTo>
                <a:cubicBezTo>
                  <a:pt x="1688522" y="6295"/>
                  <a:pt x="1749472" y="5732"/>
                  <a:pt x="1993762" y="0"/>
                </a:cubicBezTo>
                <a:cubicBezTo>
                  <a:pt x="2238052" y="-5732"/>
                  <a:pt x="2329485" y="-9492"/>
                  <a:pt x="2484860" y="0"/>
                </a:cubicBezTo>
                <a:cubicBezTo>
                  <a:pt x="2640235" y="9492"/>
                  <a:pt x="2941398" y="13614"/>
                  <a:pt x="3155629" y="0"/>
                </a:cubicBezTo>
                <a:cubicBezTo>
                  <a:pt x="3369860" y="-13614"/>
                  <a:pt x="3499285" y="-33472"/>
                  <a:pt x="3826397" y="0"/>
                </a:cubicBezTo>
                <a:cubicBezTo>
                  <a:pt x="3951007" y="7807"/>
                  <a:pt x="4073771" y="99991"/>
                  <a:pt x="4059392" y="232995"/>
                </a:cubicBezTo>
                <a:cubicBezTo>
                  <a:pt x="4052033" y="432274"/>
                  <a:pt x="4047199" y="572264"/>
                  <a:pt x="4059392" y="726927"/>
                </a:cubicBezTo>
                <a:cubicBezTo>
                  <a:pt x="4071585" y="881590"/>
                  <a:pt x="4031768" y="1142443"/>
                  <a:pt x="4059392" y="1333117"/>
                </a:cubicBezTo>
                <a:cubicBezTo>
                  <a:pt x="4087017" y="1523791"/>
                  <a:pt x="4080008" y="1652682"/>
                  <a:pt x="4059392" y="1871952"/>
                </a:cubicBezTo>
                <a:cubicBezTo>
                  <a:pt x="4038776" y="2091223"/>
                  <a:pt x="4057641" y="2197801"/>
                  <a:pt x="4059392" y="2478141"/>
                </a:cubicBezTo>
                <a:cubicBezTo>
                  <a:pt x="4050772" y="2600596"/>
                  <a:pt x="3936454" y="2731899"/>
                  <a:pt x="3826397" y="2711136"/>
                </a:cubicBezTo>
                <a:cubicBezTo>
                  <a:pt x="3672686" y="2702395"/>
                  <a:pt x="3545222" y="2693162"/>
                  <a:pt x="3335299" y="2711136"/>
                </a:cubicBezTo>
                <a:cubicBezTo>
                  <a:pt x="3125376" y="2729110"/>
                  <a:pt x="2998356" y="2685508"/>
                  <a:pt x="2700464" y="2711136"/>
                </a:cubicBezTo>
                <a:cubicBezTo>
                  <a:pt x="2402573" y="2736764"/>
                  <a:pt x="2269624" y="2713640"/>
                  <a:pt x="2029696" y="2711136"/>
                </a:cubicBezTo>
                <a:cubicBezTo>
                  <a:pt x="1789768" y="2708632"/>
                  <a:pt x="1628224" y="2692375"/>
                  <a:pt x="1502664" y="2711136"/>
                </a:cubicBezTo>
                <a:cubicBezTo>
                  <a:pt x="1377104" y="2729897"/>
                  <a:pt x="1192822" y="2710610"/>
                  <a:pt x="939697" y="2711136"/>
                </a:cubicBezTo>
                <a:cubicBezTo>
                  <a:pt x="686572" y="2711662"/>
                  <a:pt x="489125" y="2677963"/>
                  <a:pt x="232995" y="2711136"/>
                </a:cubicBezTo>
                <a:cubicBezTo>
                  <a:pt x="90317" y="2739183"/>
                  <a:pt x="3156" y="2589975"/>
                  <a:pt x="0" y="2478141"/>
                </a:cubicBezTo>
                <a:cubicBezTo>
                  <a:pt x="-27046" y="2262249"/>
                  <a:pt x="-23502" y="2139622"/>
                  <a:pt x="0" y="1894403"/>
                </a:cubicBezTo>
                <a:cubicBezTo>
                  <a:pt x="23502" y="1649184"/>
                  <a:pt x="6358" y="1460580"/>
                  <a:pt x="0" y="1310665"/>
                </a:cubicBezTo>
                <a:cubicBezTo>
                  <a:pt x="-6358" y="1160750"/>
                  <a:pt x="-46791" y="618434"/>
                  <a:pt x="0" y="232995"/>
                </a:cubicBezTo>
                <a:close/>
              </a:path>
              <a:path w="4059392" h="2711136" stroke="0" extrusionOk="0">
                <a:moveTo>
                  <a:pt x="0" y="232995"/>
                </a:moveTo>
                <a:cubicBezTo>
                  <a:pt x="-5642" y="97277"/>
                  <a:pt x="110228" y="-3357"/>
                  <a:pt x="232995" y="0"/>
                </a:cubicBezTo>
                <a:cubicBezTo>
                  <a:pt x="349636" y="-20575"/>
                  <a:pt x="543257" y="-8574"/>
                  <a:pt x="724093" y="0"/>
                </a:cubicBezTo>
                <a:cubicBezTo>
                  <a:pt x="904929" y="8574"/>
                  <a:pt x="975652" y="-17859"/>
                  <a:pt x="1215192" y="0"/>
                </a:cubicBezTo>
                <a:cubicBezTo>
                  <a:pt x="1454732" y="17859"/>
                  <a:pt x="1588773" y="-17690"/>
                  <a:pt x="1742224" y="0"/>
                </a:cubicBezTo>
                <a:cubicBezTo>
                  <a:pt x="1895675" y="17690"/>
                  <a:pt x="2109363" y="19082"/>
                  <a:pt x="2305190" y="0"/>
                </a:cubicBezTo>
                <a:cubicBezTo>
                  <a:pt x="2501017" y="-19082"/>
                  <a:pt x="2658350" y="17556"/>
                  <a:pt x="2904090" y="0"/>
                </a:cubicBezTo>
                <a:cubicBezTo>
                  <a:pt x="3149830" y="-17556"/>
                  <a:pt x="3621999" y="42139"/>
                  <a:pt x="3826397" y="0"/>
                </a:cubicBezTo>
                <a:cubicBezTo>
                  <a:pt x="3952364" y="3610"/>
                  <a:pt x="4067510" y="83725"/>
                  <a:pt x="4059392" y="232995"/>
                </a:cubicBezTo>
                <a:cubicBezTo>
                  <a:pt x="4050605" y="394035"/>
                  <a:pt x="4034366" y="543792"/>
                  <a:pt x="4059392" y="794282"/>
                </a:cubicBezTo>
                <a:cubicBezTo>
                  <a:pt x="4084418" y="1044772"/>
                  <a:pt x="4056072" y="1111798"/>
                  <a:pt x="4059392" y="1310665"/>
                </a:cubicBezTo>
                <a:cubicBezTo>
                  <a:pt x="4062712" y="1509532"/>
                  <a:pt x="4081063" y="1569687"/>
                  <a:pt x="4059392" y="1827049"/>
                </a:cubicBezTo>
                <a:cubicBezTo>
                  <a:pt x="4037721" y="2084411"/>
                  <a:pt x="4066913" y="2345370"/>
                  <a:pt x="4059392" y="2478141"/>
                </a:cubicBezTo>
                <a:cubicBezTo>
                  <a:pt x="4049171" y="2604386"/>
                  <a:pt x="3970024" y="2708979"/>
                  <a:pt x="3826397" y="2711136"/>
                </a:cubicBezTo>
                <a:cubicBezTo>
                  <a:pt x="3619825" y="2698286"/>
                  <a:pt x="3473915" y="2734239"/>
                  <a:pt x="3227497" y="2711136"/>
                </a:cubicBezTo>
                <a:cubicBezTo>
                  <a:pt x="2981079" y="2688033"/>
                  <a:pt x="2835671" y="2708298"/>
                  <a:pt x="2628596" y="2711136"/>
                </a:cubicBezTo>
                <a:cubicBezTo>
                  <a:pt x="2421521" y="2713974"/>
                  <a:pt x="2295961" y="2710113"/>
                  <a:pt x="1993762" y="2711136"/>
                </a:cubicBezTo>
                <a:cubicBezTo>
                  <a:pt x="1691563" y="2712159"/>
                  <a:pt x="1613594" y="2710074"/>
                  <a:pt x="1466730" y="2711136"/>
                </a:cubicBezTo>
                <a:cubicBezTo>
                  <a:pt x="1319866" y="2712198"/>
                  <a:pt x="1064271" y="2736396"/>
                  <a:pt x="795961" y="2711136"/>
                </a:cubicBezTo>
                <a:cubicBezTo>
                  <a:pt x="527651" y="2685876"/>
                  <a:pt x="423250" y="2684616"/>
                  <a:pt x="232995" y="2711136"/>
                </a:cubicBezTo>
                <a:cubicBezTo>
                  <a:pt x="120204" y="2718220"/>
                  <a:pt x="-18172" y="2611030"/>
                  <a:pt x="0" y="2478141"/>
                </a:cubicBezTo>
                <a:cubicBezTo>
                  <a:pt x="23748" y="2259501"/>
                  <a:pt x="-14410" y="2189515"/>
                  <a:pt x="0" y="1984209"/>
                </a:cubicBezTo>
                <a:cubicBezTo>
                  <a:pt x="14410" y="1778903"/>
                  <a:pt x="22882" y="1624373"/>
                  <a:pt x="0" y="1422922"/>
                </a:cubicBezTo>
                <a:cubicBezTo>
                  <a:pt x="-22882" y="1221471"/>
                  <a:pt x="9764" y="1030445"/>
                  <a:pt x="0" y="816733"/>
                </a:cubicBezTo>
                <a:cubicBezTo>
                  <a:pt x="-9764" y="603021"/>
                  <a:pt x="28871" y="509657"/>
                  <a:pt x="0" y="23299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7792F3-30B7-45ED-BD15-54FAAFFECC12}"/>
              </a:ext>
            </a:extLst>
          </p:cNvPr>
          <p:cNvSpPr txBox="1"/>
          <p:nvPr/>
        </p:nvSpPr>
        <p:spPr>
          <a:xfrm>
            <a:off x="609040" y="3660406"/>
            <a:ext cx="3397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2"/>
              </a:buClr>
              <a:buAutoNum type="arabicPeriod"/>
            </a:pPr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Where does he work?</a:t>
            </a:r>
          </a:p>
          <a:p>
            <a:pPr>
              <a:buClr>
                <a:schemeClr val="bg2"/>
              </a:buClr>
            </a:pPr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- He works in a restaurant.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2D913-92F6-3F7F-4D64-72985E9C3FCD}"/>
              </a:ext>
            </a:extLst>
          </p:cNvPr>
          <p:cNvSpPr txBox="1"/>
          <p:nvPr/>
        </p:nvSpPr>
        <p:spPr>
          <a:xfrm>
            <a:off x="4925511" y="3660406"/>
            <a:ext cx="3203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2. Where does she work?</a:t>
            </a:r>
          </a:p>
          <a:p>
            <a:pPr>
              <a:buClr>
                <a:schemeClr val="bg2"/>
              </a:buClr>
            </a:pPr>
            <a:r>
              <a:rPr lang="en-VN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- She works in a field.</a:t>
            </a:r>
          </a:p>
        </p:txBody>
      </p:sp>
      <p:pic>
        <p:nvPicPr>
          <p:cNvPr id="10" name="7.6.0wav.wav">
            <a:hlinkClick r:id="" action="ppaction://media"/>
            <a:extLst>
              <a:ext uri="{FF2B5EF4-FFF2-40B4-BE49-F238E27FC236}">
                <a16:creationId xmlns:a16="http://schemas.microsoft.com/office/drawing/2014/main" id="{13099FFB-7FF9-1D59-74CB-C5DAE8F0B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07582" y="238809"/>
            <a:ext cx="556804" cy="556804"/>
          </a:xfrm>
          <a:prstGeom prst="rect">
            <a:avLst/>
          </a:prstGeom>
        </p:spPr>
      </p:pic>
      <p:pic>
        <p:nvPicPr>
          <p:cNvPr id="11" name="7.6.1.wav">
            <a:hlinkClick r:id="" action="ppaction://media"/>
            <a:extLst>
              <a:ext uri="{FF2B5EF4-FFF2-40B4-BE49-F238E27FC236}">
                <a16:creationId xmlns:a16="http://schemas.microsoft.com/office/drawing/2014/main" id="{F24AE03B-B566-0763-E4E8-CD3146B53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95052" y="4293408"/>
            <a:ext cx="556804" cy="556804"/>
          </a:xfrm>
          <a:prstGeom prst="rect">
            <a:avLst/>
          </a:prstGeom>
        </p:spPr>
      </p:pic>
      <p:pic>
        <p:nvPicPr>
          <p:cNvPr id="12" name="7.6.2.wav">
            <a:hlinkClick r:id="" action="ppaction://media"/>
            <a:extLst>
              <a:ext uri="{FF2B5EF4-FFF2-40B4-BE49-F238E27FC236}">
                <a16:creationId xmlns:a16="http://schemas.microsoft.com/office/drawing/2014/main" id="{302861BB-800B-704F-394A-2FD5BF21DD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27071" y="4368292"/>
            <a:ext cx="556804" cy="5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C1165-1F07-FCEA-5B3C-97694B8482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0947" y="2156251"/>
            <a:ext cx="3942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EF040-D195-7E54-9614-2FE7A351E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89B8F-9D8F-4F40-EDA8-97F13DD41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1811A-6DCD-7C26-9721-FC29F71C34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15" t="19552" r="26316" b="20383"/>
          <a:stretch/>
        </p:blipFill>
        <p:spPr>
          <a:xfrm>
            <a:off x="-4529" y="-12924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95F08-0B3F-B2DD-2C17-03A624DE7718}"/>
              </a:ext>
            </a:extLst>
          </p:cNvPr>
          <p:cNvSpPr txBox="1"/>
          <p:nvPr/>
        </p:nvSpPr>
        <p:spPr>
          <a:xfrm>
            <a:off x="371446" y="226157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5. Look. Ask and answer.</a:t>
            </a:r>
          </a:p>
        </p:txBody>
      </p:sp>
      <p:pic>
        <p:nvPicPr>
          <p:cNvPr id="1026" name="Picture 2" descr="Feed Right Future Bright">
            <a:extLst>
              <a:ext uri="{FF2B5EF4-FFF2-40B4-BE49-F238E27FC236}">
                <a16:creationId xmlns:a16="http://schemas.microsoft.com/office/drawing/2014/main" id="{B6F1B9BC-CFA0-F0A0-B366-C30C76DA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4" y="546765"/>
            <a:ext cx="2801615" cy="186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8" name="Picture 4" descr="Essay on An Ideal Teacher (in English) for Classes 1, 2 &amp; 3: 10 Lines,  Short &amp; Long Paragraph">
            <a:extLst>
              <a:ext uri="{FF2B5EF4-FFF2-40B4-BE49-F238E27FC236}">
                <a16:creationId xmlns:a16="http://schemas.microsoft.com/office/drawing/2014/main" id="{62EF8278-0C65-FE9B-E396-4597E1DD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97" y="549064"/>
            <a:ext cx="2725710" cy="186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30" name="Picture 6" descr="Photographer With Camera And Tripod Stock Photo - Download Image Now -  Photographer, Asian and Indian Ethnicities, Camera - Photographic Equipment  - iStock">
            <a:extLst>
              <a:ext uri="{FF2B5EF4-FFF2-40B4-BE49-F238E27FC236}">
                <a16:creationId xmlns:a16="http://schemas.microsoft.com/office/drawing/2014/main" id="{3966CBEA-DF8E-AEC9-C9A1-BC8C2AE6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9" y="2851594"/>
            <a:ext cx="2801614" cy="1867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32" name="Picture 8" descr="Portrait Of Mature Male Doctor Wearing White Coat Standing In Hospital  Corridor Stock Photo - Download Image Now - iStock">
            <a:extLst>
              <a:ext uri="{FF2B5EF4-FFF2-40B4-BE49-F238E27FC236}">
                <a16:creationId xmlns:a16="http://schemas.microsoft.com/office/drawing/2014/main" id="{FECF8F97-6E61-437E-6B45-1C4FB7AF3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/>
          <a:stretch/>
        </p:blipFill>
        <p:spPr bwMode="auto">
          <a:xfrm>
            <a:off x="6106297" y="2849181"/>
            <a:ext cx="2725710" cy="186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157AB0-CBD3-70A8-6252-1A4A10D3B47A}"/>
              </a:ext>
            </a:extLst>
          </p:cNvPr>
          <p:cNvSpPr txBox="1"/>
          <p:nvPr/>
        </p:nvSpPr>
        <p:spPr>
          <a:xfrm>
            <a:off x="373779" y="2400484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1. uncle Tom/ on a farm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16E4D-45C7-546B-CCD4-9DEB279E8996}"/>
              </a:ext>
            </a:extLst>
          </p:cNvPr>
          <p:cNvSpPr txBox="1"/>
          <p:nvPr/>
        </p:nvSpPr>
        <p:spPr>
          <a:xfrm>
            <a:off x="5944535" y="2387084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2. teacher Mai/ in a school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E309B7-8C1D-9FE7-E4B6-DFB0E8B3BBF7}"/>
              </a:ext>
            </a:extLst>
          </p:cNvPr>
          <p:cNvSpPr txBox="1"/>
          <p:nvPr/>
        </p:nvSpPr>
        <p:spPr>
          <a:xfrm>
            <a:off x="373779" y="4712325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3. Mr. Lee/ in a studio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BF0A1-55EE-652F-ACFB-13F88215DDE1}"/>
              </a:ext>
            </a:extLst>
          </p:cNvPr>
          <p:cNvSpPr txBox="1"/>
          <p:nvPr/>
        </p:nvSpPr>
        <p:spPr>
          <a:xfrm>
            <a:off x="5730427" y="4704189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4. doctor Minh/ in a hospital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D3946A97-C08A-5DC7-F257-0D0532A2179E}"/>
              </a:ext>
            </a:extLst>
          </p:cNvPr>
          <p:cNvSpPr/>
          <p:nvPr/>
        </p:nvSpPr>
        <p:spPr>
          <a:xfrm>
            <a:off x="3317212" y="533934"/>
            <a:ext cx="2114104" cy="793214"/>
          </a:xfrm>
          <a:custGeom>
            <a:avLst/>
            <a:gdLst>
              <a:gd name="connsiteX0" fmla="*/ 0 w 2114104"/>
              <a:gd name="connsiteY0" fmla="*/ 132205 h 793214"/>
              <a:gd name="connsiteX1" fmla="*/ 132205 w 2114104"/>
              <a:gd name="connsiteY1" fmla="*/ 0 h 793214"/>
              <a:gd name="connsiteX2" fmla="*/ 352351 w 2114104"/>
              <a:gd name="connsiteY2" fmla="*/ 0 h 793214"/>
              <a:gd name="connsiteX3" fmla="*/ 352351 w 2114104"/>
              <a:gd name="connsiteY3" fmla="*/ 0 h 793214"/>
              <a:gd name="connsiteX4" fmla="*/ 880877 w 2114104"/>
              <a:gd name="connsiteY4" fmla="*/ 0 h 793214"/>
              <a:gd name="connsiteX5" fmla="*/ 1981899 w 2114104"/>
              <a:gd name="connsiteY5" fmla="*/ 0 h 793214"/>
              <a:gd name="connsiteX6" fmla="*/ 2114104 w 2114104"/>
              <a:gd name="connsiteY6" fmla="*/ 132205 h 793214"/>
              <a:gd name="connsiteX7" fmla="*/ 2114104 w 2114104"/>
              <a:gd name="connsiteY7" fmla="*/ 462708 h 793214"/>
              <a:gd name="connsiteX8" fmla="*/ 2114104 w 2114104"/>
              <a:gd name="connsiteY8" fmla="*/ 462708 h 793214"/>
              <a:gd name="connsiteX9" fmla="*/ 2114104 w 2114104"/>
              <a:gd name="connsiteY9" fmla="*/ 661012 h 793214"/>
              <a:gd name="connsiteX10" fmla="*/ 2114104 w 2114104"/>
              <a:gd name="connsiteY10" fmla="*/ 661009 h 793214"/>
              <a:gd name="connsiteX11" fmla="*/ 1981899 w 2114104"/>
              <a:gd name="connsiteY11" fmla="*/ 793214 h 793214"/>
              <a:gd name="connsiteX12" fmla="*/ 880877 w 2114104"/>
              <a:gd name="connsiteY12" fmla="*/ 793214 h 793214"/>
              <a:gd name="connsiteX13" fmla="*/ 21712 w 2114104"/>
              <a:gd name="connsiteY13" fmla="*/ 1035588 h 793214"/>
              <a:gd name="connsiteX14" fmla="*/ 352351 w 2114104"/>
              <a:gd name="connsiteY14" fmla="*/ 793214 h 793214"/>
              <a:gd name="connsiteX15" fmla="*/ 132205 w 2114104"/>
              <a:gd name="connsiteY15" fmla="*/ 793214 h 793214"/>
              <a:gd name="connsiteX16" fmla="*/ 0 w 2114104"/>
              <a:gd name="connsiteY16" fmla="*/ 661009 h 793214"/>
              <a:gd name="connsiteX17" fmla="*/ 0 w 2114104"/>
              <a:gd name="connsiteY17" fmla="*/ 661012 h 793214"/>
              <a:gd name="connsiteX18" fmla="*/ 0 w 2114104"/>
              <a:gd name="connsiteY18" fmla="*/ 462708 h 793214"/>
              <a:gd name="connsiteX19" fmla="*/ 0 w 2114104"/>
              <a:gd name="connsiteY19" fmla="*/ 462708 h 793214"/>
              <a:gd name="connsiteX20" fmla="*/ 0 w 2114104"/>
              <a:gd name="connsiteY20" fmla="*/ 132205 h 79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14104" h="793214" extrusionOk="0">
                <a:moveTo>
                  <a:pt x="0" y="132205"/>
                </a:moveTo>
                <a:cubicBezTo>
                  <a:pt x="-3077" y="57292"/>
                  <a:pt x="53634" y="2085"/>
                  <a:pt x="132205" y="0"/>
                </a:cubicBezTo>
                <a:cubicBezTo>
                  <a:pt x="236857" y="-3467"/>
                  <a:pt x="322750" y="12366"/>
                  <a:pt x="352351" y="0"/>
                </a:cubicBezTo>
                <a:lnTo>
                  <a:pt x="352351" y="0"/>
                </a:lnTo>
                <a:cubicBezTo>
                  <a:pt x="598427" y="45966"/>
                  <a:pt x="732774" y="21667"/>
                  <a:pt x="880877" y="0"/>
                </a:cubicBezTo>
                <a:cubicBezTo>
                  <a:pt x="1378442" y="86971"/>
                  <a:pt x="1759837" y="36482"/>
                  <a:pt x="1981899" y="0"/>
                </a:cubicBezTo>
                <a:cubicBezTo>
                  <a:pt x="2060040" y="608"/>
                  <a:pt x="2117278" y="52657"/>
                  <a:pt x="2114104" y="132205"/>
                </a:cubicBezTo>
                <a:cubicBezTo>
                  <a:pt x="2131774" y="251390"/>
                  <a:pt x="2085972" y="397090"/>
                  <a:pt x="2114104" y="462708"/>
                </a:cubicBezTo>
                <a:lnTo>
                  <a:pt x="2114104" y="462708"/>
                </a:lnTo>
                <a:cubicBezTo>
                  <a:pt x="2119008" y="502964"/>
                  <a:pt x="2115312" y="630205"/>
                  <a:pt x="2114104" y="661012"/>
                </a:cubicBezTo>
                <a:lnTo>
                  <a:pt x="2114104" y="661009"/>
                </a:lnTo>
                <a:cubicBezTo>
                  <a:pt x="2123188" y="739110"/>
                  <a:pt x="2062358" y="795004"/>
                  <a:pt x="1981899" y="793214"/>
                </a:cubicBezTo>
                <a:cubicBezTo>
                  <a:pt x="1779534" y="790441"/>
                  <a:pt x="1347151" y="859175"/>
                  <a:pt x="880877" y="793214"/>
                </a:cubicBezTo>
                <a:cubicBezTo>
                  <a:pt x="749030" y="751343"/>
                  <a:pt x="184675" y="1013371"/>
                  <a:pt x="21712" y="1035588"/>
                </a:cubicBezTo>
                <a:cubicBezTo>
                  <a:pt x="113959" y="1006130"/>
                  <a:pt x="206942" y="898897"/>
                  <a:pt x="352351" y="793214"/>
                </a:cubicBezTo>
                <a:cubicBezTo>
                  <a:pt x="272431" y="778656"/>
                  <a:pt x="210833" y="801009"/>
                  <a:pt x="132205" y="793214"/>
                </a:cubicBezTo>
                <a:cubicBezTo>
                  <a:pt x="47746" y="795093"/>
                  <a:pt x="-2829" y="732072"/>
                  <a:pt x="0" y="661009"/>
                </a:cubicBezTo>
                <a:lnTo>
                  <a:pt x="0" y="661012"/>
                </a:lnTo>
                <a:cubicBezTo>
                  <a:pt x="-6585" y="641022"/>
                  <a:pt x="1846" y="495807"/>
                  <a:pt x="0" y="462708"/>
                </a:cubicBezTo>
                <a:lnTo>
                  <a:pt x="0" y="462708"/>
                </a:lnTo>
                <a:cubicBezTo>
                  <a:pt x="-21616" y="339633"/>
                  <a:pt x="-25075" y="261633"/>
                  <a:pt x="0" y="132205"/>
                </a:cubicBezTo>
                <a:close/>
              </a:path>
            </a:pathLst>
          </a:custGeom>
          <a:noFill/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8973"/>
                      <a:gd name="adj2" fmla="val 8055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Where does uncle Tom work?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DDB9387-FC05-D6C8-7D1F-8F016DEC5088}"/>
              </a:ext>
            </a:extLst>
          </p:cNvPr>
          <p:cNvSpPr/>
          <p:nvPr/>
        </p:nvSpPr>
        <p:spPr>
          <a:xfrm>
            <a:off x="3394839" y="1670750"/>
            <a:ext cx="1958849" cy="914400"/>
          </a:xfrm>
          <a:custGeom>
            <a:avLst/>
            <a:gdLst>
              <a:gd name="connsiteX0" fmla="*/ 0 w 1958849"/>
              <a:gd name="connsiteY0" fmla="*/ 152403 h 914400"/>
              <a:gd name="connsiteX1" fmla="*/ 152403 w 1958849"/>
              <a:gd name="connsiteY1" fmla="*/ 0 h 914400"/>
              <a:gd name="connsiteX2" fmla="*/ 687210 w 1958849"/>
              <a:gd name="connsiteY2" fmla="*/ 0 h 914400"/>
              <a:gd name="connsiteX3" fmla="*/ 1238558 w 1958849"/>
              <a:gd name="connsiteY3" fmla="*/ 0 h 914400"/>
              <a:gd name="connsiteX4" fmla="*/ 1806446 w 1958849"/>
              <a:gd name="connsiteY4" fmla="*/ 0 h 914400"/>
              <a:gd name="connsiteX5" fmla="*/ 1958849 w 1958849"/>
              <a:gd name="connsiteY5" fmla="*/ 152403 h 914400"/>
              <a:gd name="connsiteX6" fmla="*/ 1958849 w 1958849"/>
              <a:gd name="connsiteY6" fmla="*/ 761997 h 914400"/>
              <a:gd name="connsiteX7" fmla="*/ 1806446 w 1958849"/>
              <a:gd name="connsiteY7" fmla="*/ 914400 h 914400"/>
              <a:gd name="connsiteX8" fmla="*/ 1288179 w 1958849"/>
              <a:gd name="connsiteY8" fmla="*/ 914400 h 914400"/>
              <a:gd name="connsiteX9" fmla="*/ 769912 w 1958849"/>
              <a:gd name="connsiteY9" fmla="*/ 914400 h 914400"/>
              <a:gd name="connsiteX10" fmla="*/ 152403 w 1958849"/>
              <a:gd name="connsiteY10" fmla="*/ 914400 h 914400"/>
              <a:gd name="connsiteX11" fmla="*/ 0 w 1958849"/>
              <a:gd name="connsiteY11" fmla="*/ 761997 h 914400"/>
              <a:gd name="connsiteX12" fmla="*/ 0 w 1958849"/>
              <a:gd name="connsiteY12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8849" h="914400" extrusionOk="0">
                <a:moveTo>
                  <a:pt x="0" y="152403"/>
                </a:moveTo>
                <a:cubicBezTo>
                  <a:pt x="2480" y="83499"/>
                  <a:pt x="79810" y="-5267"/>
                  <a:pt x="152403" y="0"/>
                </a:cubicBezTo>
                <a:cubicBezTo>
                  <a:pt x="403457" y="-22485"/>
                  <a:pt x="519286" y="19827"/>
                  <a:pt x="687210" y="0"/>
                </a:cubicBezTo>
                <a:cubicBezTo>
                  <a:pt x="855134" y="-19827"/>
                  <a:pt x="1077463" y="-16611"/>
                  <a:pt x="1238558" y="0"/>
                </a:cubicBezTo>
                <a:cubicBezTo>
                  <a:pt x="1399653" y="16611"/>
                  <a:pt x="1628652" y="21549"/>
                  <a:pt x="1806446" y="0"/>
                </a:cubicBezTo>
                <a:cubicBezTo>
                  <a:pt x="1896717" y="-2609"/>
                  <a:pt x="1970442" y="71798"/>
                  <a:pt x="1958849" y="152403"/>
                </a:cubicBezTo>
                <a:cubicBezTo>
                  <a:pt x="1959737" y="440259"/>
                  <a:pt x="1958818" y="545209"/>
                  <a:pt x="1958849" y="761997"/>
                </a:cubicBezTo>
                <a:cubicBezTo>
                  <a:pt x="1970686" y="851466"/>
                  <a:pt x="1881011" y="910459"/>
                  <a:pt x="1806446" y="914400"/>
                </a:cubicBezTo>
                <a:cubicBezTo>
                  <a:pt x="1557705" y="898880"/>
                  <a:pt x="1530630" y="903188"/>
                  <a:pt x="1288179" y="914400"/>
                </a:cubicBezTo>
                <a:cubicBezTo>
                  <a:pt x="1045728" y="925612"/>
                  <a:pt x="1027967" y="939574"/>
                  <a:pt x="769912" y="914400"/>
                </a:cubicBezTo>
                <a:cubicBezTo>
                  <a:pt x="511857" y="889226"/>
                  <a:pt x="295588" y="936182"/>
                  <a:pt x="152403" y="914400"/>
                </a:cubicBezTo>
                <a:cubicBezTo>
                  <a:pt x="60325" y="912792"/>
                  <a:pt x="-13583" y="834822"/>
                  <a:pt x="0" y="761997"/>
                </a:cubicBezTo>
                <a:cubicBezTo>
                  <a:pt x="5046" y="616221"/>
                  <a:pt x="-29158" y="444077"/>
                  <a:pt x="0" y="152403"/>
                </a:cubicBezTo>
                <a:close/>
              </a:path>
            </a:pathLst>
          </a:custGeom>
          <a:noFill/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2830084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 works on a farm.</a:t>
            </a:r>
          </a:p>
        </p:txBody>
      </p:sp>
    </p:spTree>
    <p:extLst>
      <p:ext uri="{BB962C8B-B14F-4D97-AF65-F5344CB8AC3E}">
        <p14:creationId xmlns:p14="http://schemas.microsoft.com/office/powerpoint/2010/main" val="15047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11881</TotalTime>
  <Words>595</Words>
  <Application>Microsoft Office PowerPoint</Application>
  <PresentationFormat>On-screen Show (16:9)</PresentationFormat>
  <Paragraphs>99</Paragraphs>
  <Slides>26</Slides>
  <Notes>13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Quicksand</vt:lpstr>
      <vt:lpstr>Life Savers</vt:lpstr>
      <vt:lpstr>Quicksand SemiBold</vt:lpstr>
      <vt:lpstr>Comic Sans MS</vt:lpstr>
      <vt:lpstr>Life Savers ExtraBold</vt:lpstr>
      <vt:lpstr>Bebas Neue</vt:lpstr>
      <vt:lpstr>Arial</vt:lpstr>
      <vt:lpstr>Changa One</vt:lpstr>
      <vt:lpstr>SegoeuiPc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Thành Trung Nguyễn</cp:lastModifiedBy>
  <cp:revision>304</cp:revision>
  <dcterms:modified xsi:type="dcterms:W3CDTF">2024-08-08T02:23:01Z</dcterms:modified>
</cp:coreProperties>
</file>