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3" r:id="rId3"/>
  </p:sldMasterIdLst>
  <p:notesMasterIdLst>
    <p:notesMasterId r:id="rId19"/>
  </p:notesMasterIdLst>
  <p:sldIdLst>
    <p:sldId id="256" r:id="rId4"/>
    <p:sldId id="260" r:id="rId5"/>
    <p:sldId id="261" r:id="rId6"/>
    <p:sldId id="263" r:id="rId7"/>
    <p:sldId id="268" r:id="rId8"/>
    <p:sldId id="264" r:id="rId9"/>
    <p:sldId id="265" r:id="rId10"/>
    <p:sldId id="266" r:id="rId11"/>
    <p:sldId id="267" r:id="rId12"/>
    <p:sldId id="272" r:id="rId13"/>
    <p:sldId id="273" r:id="rId14"/>
    <p:sldId id="274" r:id="rId15"/>
    <p:sldId id="275" r:id="rId16"/>
    <p:sldId id="276" r:id="rId17"/>
    <p:sldId id="2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9C826-02F9-4D45-8512-CBB1975AFED0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2FB90-BAF0-40DE-8F69-BF89183FE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4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2FB90-BAF0-40DE-8F69-BF89183FE9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7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2FB90-BAF0-40DE-8F69-BF89183FE9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0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2FB90-BAF0-40DE-8F69-BF89183FE9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7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109D8-7FA9-236A-763F-B4794390F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17A73-2A3E-F3BC-11DC-615D117D4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E546E-4DA9-8587-33B4-D4C83E15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A70B-2083-40B8-8CCF-8BD1ADD80EA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2A04B-CEED-6AE1-017E-739564030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16792-F161-8199-3DB5-14600212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1E27-78F0-44E9-8EC3-F70B39BB7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0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3E74-DBAA-7B54-F0C5-0F7A83898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55ED41-8C67-9AD6-6975-66857BD70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80E93-F92B-CFE2-1B9F-52C28C356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A70B-2083-40B8-8CCF-8BD1ADD80EA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D7B94-97C5-7D22-7A32-2D5EE8703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8F93F-560B-8DB9-F00D-6CBA2004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1E27-78F0-44E9-8EC3-F70B39BB7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0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B0C1CA-D0CA-005D-5FDB-2149DBEF10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715F5-43E9-6C1D-EEBF-BE27B77B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76E88-D264-6146-7048-939CDEE0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A70B-2083-40B8-8CCF-8BD1ADD80EA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686C4-D53D-C12A-BD51-B5C686A5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45C9B-7D3E-F47A-D869-E8758C11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1E27-78F0-44E9-8EC3-F70B39BB7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30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1617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343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548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0903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7001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6655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2742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104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50FC1-A12B-A3A5-5EEC-EAD83DD67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93B6B-B1BF-58C2-C340-C5B4FCA20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0024B-0951-B910-75B3-E1325CC64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A70B-2083-40B8-8CCF-8BD1ADD80EA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B639-C3B9-5898-E1AE-D12B38DC4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1463B-66DE-C6BC-AAA4-8F85E152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1E27-78F0-44E9-8EC3-F70B39BB7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10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4188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1019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380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2383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17EAC-F7E3-4B9D-87A4-1E7BCEBA561F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A07079-E68D-4D03-B20A-0CCB610C32C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2" y="6488668"/>
            <a:ext cx="188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821114" y="6488668"/>
            <a:ext cx="188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11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17EAC-F7E3-4B9D-87A4-1E7BCEBA561F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A07079-E68D-4D03-B20A-0CCB610C3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524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17EAC-F7E3-4B9D-87A4-1E7BCEBA561F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A07079-E68D-4D03-B20A-0CCB610C3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751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17EAC-F7E3-4B9D-87A4-1E7BCEBA561F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A07079-E68D-4D03-B20A-0CCB610C3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699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17EAC-F7E3-4B9D-87A4-1E7BCEBA561F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A07079-E68D-4D03-B20A-0CCB610C3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096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17EAC-F7E3-4B9D-87A4-1E7BCEBA561F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A07079-E68D-4D03-B20A-0CCB610C3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13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EF357-8584-5C5B-9B03-39D9C79D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90767-0212-0087-A785-CD9FC35AC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4ADDA-20D4-332D-A58E-CDC6BED1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A70B-2083-40B8-8CCF-8BD1ADD80EA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4BC26-D8FC-25D6-3468-C90EA21B2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74BDC-7A67-6E06-A959-47514E2F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1E27-78F0-44E9-8EC3-F70B39BB7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929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17EAC-F7E3-4B9D-87A4-1E7BCEBA561F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A07079-E68D-4D03-B20A-0CCB610C3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833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17EAC-F7E3-4B9D-87A4-1E7BCEBA561F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A07079-E68D-4D03-B20A-0CCB610C3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968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17EAC-F7E3-4B9D-87A4-1E7BCEBA561F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A07079-E68D-4D03-B20A-0CCB610C3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303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17EAC-F7E3-4B9D-87A4-1E7BCEBA561F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A07079-E68D-4D03-B20A-0CCB610C3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98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17EAC-F7E3-4B9D-87A4-1E7BCEBA561F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A07079-E68D-4D03-B20A-0CCB610C3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4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6DEB3-D375-8D32-7E99-D4D34EB63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7B3B6-2848-0DE6-27D8-B30FEBE8F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6B2B68-86E5-4434-DC11-2A005C14D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5A458-98F6-36C3-9B48-30C3BCB61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A70B-2083-40B8-8CCF-8BD1ADD80EA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DB30E-4DDF-5396-B86E-612FD188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FF470-28B7-3C9E-2B1D-9E8F4863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1E27-78F0-44E9-8EC3-F70B39BB7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5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183CA-E939-3211-A008-22BE24102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6C488-14B9-2108-1BA8-151CF5B17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B3F1B-8CD6-C69E-709A-56237E680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1A6FE2-BE50-8883-2E4F-1F29DD411B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8A3343-7A02-C95F-C640-491DC2DCB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D20176-89CA-5592-FA12-161FBE6B8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A70B-2083-40B8-8CCF-8BD1ADD80EA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80735-9EC7-5BB1-5968-3D2930FE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85DE02-05DE-0EED-9C17-14AE9AF65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1E27-78F0-44E9-8EC3-F70B39BB7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6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12D5-428A-4D78-FC2B-6F3C02B7E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729CE-EF54-E21A-CDD8-585AF6A48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A70B-2083-40B8-8CCF-8BD1ADD80EA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BF7313-9798-D02E-592B-2D6728F12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4230D9-4D66-A7AA-DFFB-7F9A4181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1E27-78F0-44E9-8EC3-F70B39BB7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7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50FCEE-4DFB-3D84-1E32-E5EE87EF0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A70B-2083-40B8-8CCF-8BD1ADD80EA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3EFE29-1E0A-9CBE-0A5B-365749112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172EC-F71D-3B95-867C-E7740882B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1E27-78F0-44E9-8EC3-F70B39BB7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4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BD401-0E65-D17E-880C-41CE777C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25861-BC0A-7DD9-EEE7-5AD63CE34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D9B7F-124F-982C-BA0F-B36088C91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92C00-E08A-B588-9C37-9E4D786BF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A70B-2083-40B8-8CCF-8BD1ADD80EA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EFCE3-1E8A-606F-65AD-D870988A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2570C-99A1-2673-A294-B6C473ADE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1E27-78F0-44E9-8EC3-F70B39BB7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0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2AC4-666B-44A3-97EA-9CEE938B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42393-F987-B554-5BDC-284630DD7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C8F32-03A7-2510-967C-CAAC636ED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9AFE7-7C1F-3D33-B2F1-078E1BB5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A70B-2083-40B8-8CCF-8BD1ADD80EA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C67D4-D893-3230-07F8-E1241A8F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1E8C-8511-A3F0-2D0E-6B9038DD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A1E27-78F0-44E9-8EC3-F70B39BB7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3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20ADF4-5034-1009-A601-134AC08BE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D68BD-3908-5044-7354-2B26A3C25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948C-81BD-1BD1-162F-14DA5E4DE1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A70B-2083-40B8-8CCF-8BD1ADD80EA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3DAF-EFDA-D121-2EB2-C1D65E078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A3648-712D-9F81-1580-FC42F7E7B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A1E27-78F0-44E9-8EC3-F70B39BB72D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19B11A6-5351-10F7-B16A-85A912C6F56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450" y="0"/>
            <a:ext cx="1257299" cy="1257299"/>
          </a:xfrm>
          <a:prstGeom prst="rect">
            <a:avLst/>
          </a:prstGeom>
        </p:spPr>
      </p:pic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B7FD025-7B71-FD82-22DC-FEE097FF8C5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934" y="8919410"/>
            <a:ext cx="1257299" cy="125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4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16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87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artoon of a person holding a flower&#10;&#10;Description automatically generated">
            <a:extLst>
              <a:ext uri="{FF2B5EF4-FFF2-40B4-BE49-F238E27FC236}">
                <a16:creationId xmlns:a16="http://schemas.microsoft.com/office/drawing/2014/main" id="{AA64FB68-A354-4AFF-C7BE-B92E477062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" b="3523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矩形: 圆角 6">
            <a:extLst>
              <a:ext uri="{FF2B5EF4-FFF2-40B4-BE49-F238E27FC236}">
                <a16:creationId xmlns:a16="http://schemas.microsoft.com/office/drawing/2014/main" id="{080A56F4-AD3D-19CF-5384-22B8FE4DD2C8}"/>
              </a:ext>
            </a:extLst>
          </p:cNvPr>
          <p:cNvSpPr/>
          <p:nvPr/>
        </p:nvSpPr>
        <p:spPr>
          <a:xfrm>
            <a:off x="5429250" y="390525"/>
            <a:ext cx="6254371" cy="4686300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CB0FE1-7907-D9C1-6F18-2B41BDE0F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828" y="576390"/>
            <a:ext cx="6419644" cy="14570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B39368-DC15-D03D-E7A8-8C8852933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3045" y="1584793"/>
            <a:ext cx="6742760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7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586861-8272-4BD2-91ED-09B82E3051C4}"/>
              </a:ext>
            </a:extLst>
          </p:cNvPr>
          <p:cNvSpPr/>
          <p:nvPr/>
        </p:nvSpPr>
        <p:spPr>
          <a:xfrm>
            <a:off x="430924" y="252248"/>
            <a:ext cx="11330152" cy="64638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ED736AC-70CD-36B5-B706-4B1BD763F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23736" y="3095625"/>
            <a:ext cx="3110486" cy="332422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C2A0314-9C76-9957-514A-5652B949E8AE}"/>
              </a:ext>
            </a:extLst>
          </p:cNvPr>
          <p:cNvSpPr/>
          <p:nvPr/>
        </p:nvSpPr>
        <p:spPr>
          <a:xfrm>
            <a:off x="3046340" y="752475"/>
            <a:ext cx="8039891" cy="251460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Ý nghĩa của việc ghi danh những người đỗ tiến sĩ ở Văn Miếu – Quốc Tử Giám nhằm khuyến khích tinh thần hiếu học trong nhân dân.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2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0">
            <a:extLst>
              <a:ext uri="{FF2B5EF4-FFF2-40B4-BE49-F238E27FC236}">
                <a16:creationId xmlns:a16="http://schemas.microsoft.com/office/drawing/2014/main" id="{523B93D8-7754-781D-1085-57EE9B266AA2}"/>
              </a:ext>
            </a:extLst>
          </p:cNvPr>
          <p:cNvGrpSpPr/>
          <p:nvPr/>
        </p:nvGrpSpPr>
        <p:grpSpPr>
          <a:xfrm flipH="1">
            <a:off x="1199164" y="-118953"/>
            <a:ext cx="10289628" cy="7194332"/>
            <a:chOff x="1463455" y="293300"/>
            <a:chExt cx="6375995" cy="6096012"/>
          </a:xfrm>
        </p:grpSpPr>
        <p:sp>
          <p:nvSpPr>
            <p:cNvPr id="5" name="矩形: 圆角 19">
              <a:extLst>
                <a:ext uri="{FF2B5EF4-FFF2-40B4-BE49-F238E27FC236}">
                  <a16:creationId xmlns:a16="http://schemas.microsoft.com/office/drawing/2014/main" id="{9A1147B4-F1B5-9B1A-4E76-57A1BA2E2A53}"/>
                </a:ext>
              </a:extLst>
            </p:cNvPr>
            <p:cNvSpPr/>
            <p:nvPr/>
          </p:nvSpPr>
          <p:spPr>
            <a:xfrm>
              <a:off x="2055787" y="1560577"/>
              <a:ext cx="5378050" cy="3523487"/>
            </a:xfrm>
            <a:custGeom>
              <a:avLst/>
              <a:gdLst>
                <a:gd name="connsiteX0" fmla="*/ 0 w 5023104"/>
                <a:gd name="connsiteY0" fmla="*/ 560843 h 3364992"/>
                <a:gd name="connsiteX1" fmla="*/ 560843 w 5023104"/>
                <a:gd name="connsiteY1" fmla="*/ 0 h 3364992"/>
                <a:gd name="connsiteX2" fmla="*/ 4462261 w 5023104"/>
                <a:gd name="connsiteY2" fmla="*/ 0 h 3364992"/>
                <a:gd name="connsiteX3" fmla="*/ 5023104 w 5023104"/>
                <a:gd name="connsiteY3" fmla="*/ 560843 h 3364992"/>
                <a:gd name="connsiteX4" fmla="*/ 5023104 w 5023104"/>
                <a:gd name="connsiteY4" fmla="*/ 2804149 h 3364992"/>
                <a:gd name="connsiteX5" fmla="*/ 4462261 w 5023104"/>
                <a:gd name="connsiteY5" fmla="*/ 3364992 h 3364992"/>
                <a:gd name="connsiteX6" fmla="*/ 560843 w 5023104"/>
                <a:gd name="connsiteY6" fmla="*/ 3364992 h 3364992"/>
                <a:gd name="connsiteX7" fmla="*/ 0 w 5023104"/>
                <a:gd name="connsiteY7" fmla="*/ 2804149 h 3364992"/>
                <a:gd name="connsiteX8" fmla="*/ 0 w 5023104"/>
                <a:gd name="connsiteY8" fmla="*/ 560843 h 3364992"/>
                <a:gd name="connsiteX0" fmla="*/ 0 w 5157216"/>
                <a:gd name="connsiteY0" fmla="*/ 512075 h 3364992"/>
                <a:gd name="connsiteX1" fmla="*/ 694955 w 5157216"/>
                <a:gd name="connsiteY1" fmla="*/ 0 h 3364992"/>
                <a:gd name="connsiteX2" fmla="*/ 4596373 w 5157216"/>
                <a:gd name="connsiteY2" fmla="*/ 0 h 3364992"/>
                <a:gd name="connsiteX3" fmla="*/ 5157216 w 5157216"/>
                <a:gd name="connsiteY3" fmla="*/ 560843 h 3364992"/>
                <a:gd name="connsiteX4" fmla="*/ 5157216 w 5157216"/>
                <a:gd name="connsiteY4" fmla="*/ 2804149 h 3364992"/>
                <a:gd name="connsiteX5" fmla="*/ 4596373 w 5157216"/>
                <a:gd name="connsiteY5" fmla="*/ 3364992 h 3364992"/>
                <a:gd name="connsiteX6" fmla="*/ 694955 w 5157216"/>
                <a:gd name="connsiteY6" fmla="*/ 3364992 h 3364992"/>
                <a:gd name="connsiteX7" fmla="*/ 134112 w 5157216"/>
                <a:gd name="connsiteY7" fmla="*/ 2804149 h 3364992"/>
                <a:gd name="connsiteX8" fmla="*/ 0 w 5157216"/>
                <a:gd name="connsiteY8" fmla="*/ 512075 h 3364992"/>
                <a:gd name="connsiteX0" fmla="*/ 2550 w 5159766"/>
                <a:gd name="connsiteY0" fmla="*/ 512075 h 3364992"/>
                <a:gd name="connsiteX1" fmla="*/ 697505 w 5159766"/>
                <a:gd name="connsiteY1" fmla="*/ 0 h 3364992"/>
                <a:gd name="connsiteX2" fmla="*/ 4598923 w 5159766"/>
                <a:gd name="connsiteY2" fmla="*/ 0 h 3364992"/>
                <a:gd name="connsiteX3" fmla="*/ 5159766 w 5159766"/>
                <a:gd name="connsiteY3" fmla="*/ 560843 h 3364992"/>
                <a:gd name="connsiteX4" fmla="*/ 5159766 w 5159766"/>
                <a:gd name="connsiteY4" fmla="*/ 2804149 h 3364992"/>
                <a:gd name="connsiteX5" fmla="*/ 4598923 w 5159766"/>
                <a:gd name="connsiteY5" fmla="*/ 3364992 h 3364992"/>
                <a:gd name="connsiteX6" fmla="*/ 697505 w 5159766"/>
                <a:gd name="connsiteY6" fmla="*/ 3364992 h 3364992"/>
                <a:gd name="connsiteX7" fmla="*/ 136662 w 5159766"/>
                <a:gd name="connsiteY7" fmla="*/ 2804149 h 3364992"/>
                <a:gd name="connsiteX8" fmla="*/ 2550 w 5159766"/>
                <a:gd name="connsiteY8" fmla="*/ 512075 h 3364992"/>
                <a:gd name="connsiteX0" fmla="*/ 2550 w 5159766"/>
                <a:gd name="connsiteY0" fmla="*/ 512075 h 3364992"/>
                <a:gd name="connsiteX1" fmla="*/ 697505 w 5159766"/>
                <a:gd name="connsiteY1" fmla="*/ 0 h 3364992"/>
                <a:gd name="connsiteX2" fmla="*/ 4598923 w 5159766"/>
                <a:gd name="connsiteY2" fmla="*/ 0 h 3364992"/>
                <a:gd name="connsiteX3" fmla="*/ 5159766 w 5159766"/>
                <a:gd name="connsiteY3" fmla="*/ 560843 h 3364992"/>
                <a:gd name="connsiteX4" fmla="*/ 5159766 w 5159766"/>
                <a:gd name="connsiteY4" fmla="*/ 2804149 h 3364992"/>
                <a:gd name="connsiteX5" fmla="*/ 4598923 w 5159766"/>
                <a:gd name="connsiteY5" fmla="*/ 3364992 h 3364992"/>
                <a:gd name="connsiteX6" fmla="*/ 697505 w 5159766"/>
                <a:gd name="connsiteY6" fmla="*/ 3364992 h 3364992"/>
                <a:gd name="connsiteX7" fmla="*/ 136662 w 5159766"/>
                <a:gd name="connsiteY7" fmla="*/ 3023605 h 3364992"/>
                <a:gd name="connsiteX8" fmla="*/ 2550 w 5159766"/>
                <a:gd name="connsiteY8" fmla="*/ 512075 h 3364992"/>
                <a:gd name="connsiteX0" fmla="*/ 8363 w 5165579"/>
                <a:gd name="connsiteY0" fmla="*/ 512075 h 3364992"/>
                <a:gd name="connsiteX1" fmla="*/ 703318 w 5165579"/>
                <a:gd name="connsiteY1" fmla="*/ 0 h 3364992"/>
                <a:gd name="connsiteX2" fmla="*/ 4604736 w 5165579"/>
                <a:gd name="connsiteY2" fmla="*/ 0 h 3364992"/>
                <a:gd name="connsiteX3" fmla="*/ 5165579 w 5165579"/>
                <a:gd name="connsiteY3" fmla="*/ 560843 h 3364992"/>
                <a:gd name="connsiteX4" fmla="*/ 5165579 w 5165579"/>
                <a:gd name="connsiteY4" fmla="*/ 2804149 h 3364992"/>
                <a:gd name="connsiteX5" fmla="*/ 4604736 w 5165579"/>
                <a:gd name="connsiteY5" fmla="*/ 3364992 h 3364992"/>
                <a:gd name="connsiteX6" fmla="*/ 703318 w 5165579"/>
                <a:gd name="connsiteY6" fmla="*/ 3364992 h 3364992"/>
                <a:gd name="connsiteX7" fmla="*/ 142475 w 5165579"/>
                <a:gd name="connsiteY7" fmla="*/ 3023605 h 3364992"/>
                <a:gd name="connsiteX8" fmla="*/ 8363 w 5165579"/>
                <a:gd name="connsiteY8" fmla="*/ 512075 h 3364992"/>
                <a:gd name="connsiteX0" fmla="*/ 29045 w 5186261"/>
                <a:gd name="connsiteY0" fmla="*/ 512075 h 3368551"/>
                <a:gd name="connsiteX1" fmla="*/ 724000 w 5186261"/>
                <a:gd name="connsiteY1" fmla="*/ 0 h 3368551"/>
                <a:gd name="connsiteX2" fmla="*/ 4625418 w 5186261"/>
                <a:gd name="connsiteY2" fmla="*/ 0 h 3368551"/>
                <a:gd name="connsiteX3" fmla="*/ 5186261 w 5186261"/>
                <a:gd name="connsiteY3" fmla="*/ 560843 h 3368551"/>
                <a:gd name="connsiteX4" fmla="*/ 5186261 w 5186261"/>
                <a:gd name="connsiteY4" fmla="*/ 2804149 h 3368551"/>
                <a:gd name="connsiteX5" fmla="*/ 4625418 w 5186261"/>
                <a:gd name="connsiteY5" fmla="*/ 3364992 h 3368551"/>
                <a:gd name="connsiteX6" fmla="*/ 724000 w 5186261"/>
                <a:gd name="connsiteY6" fmla="*/ 3364992 h 3368551"/>
                <a:gd name="connsiteX7" fmla="*/ 90005 w 5186261"/>
                <a:gd name="connsiteY7" fmla="*/ 3108949 h 3368551"/>
                <a:gd name="connsiteX8" fmla="*/ 29045 w 5186261"/>
                <a:gd name="connsiteY8" fmla="*/ 512075 h 3368551"/>
                <a:gd name="connsiteX0" fmla="*/ 29045 w 5186261"/>
                <a:gd name="connsiteY0" fmla="*/ 512075 h 3368551"/>
                <a:gd name="connsiteX1" fmla="*/ 724000 w 5186261"/>
                <a:gd name="connsiteY1" fmla="*/ 0 h 3368551"/>
                <a:gd name="connsiteX2" fmla="*/ 4625418 w 5186261"/>
                <a:gd name="connsiteY2" fmla="*/ 0 h 3368551"/>
                <a:gd name="connsiteX3" fmla="*/ 5186261 w 5186261"/>
                <a:gd name="connsiteY3" fmla="*/ 560843 h 3368551"/>
                <a:gd name="connsiteX4" fmla="*/ 5186261 w 5186261"/>
                <a:gd name="connsiteY4" fmla="*/ 2804149 h 3368551"/>
                <a:gd name="connsiteX5" fmla="*/ 4625418 w 5186261"/>
                <a:gd name="connsiteY5" fmla="*/ 3364992 h 3368551"/>
                <a:gd name="connsiteX6" fmla="*/ 2089494 w 5186261"/>
                <a:gd name="connsiteY6" fmla="*/ 3340607 h 3368551"/>
                <a:gd name="connsiteX7" fmla="*/ 724000 w 5186261"/>
                <a:gd name="connsiteY7" fmla="*/ 3364992 h 3368551"/>
                <a:gd name="connsiteX8" fmla="*/ 90005 w 5186261"/>
                <a:gd name="connsiteY8" fmla="*/ 3108949 h 3368551"/>
                <a:gd name="connsiteX9" fmla="*/ 29045 w 5186261"/>
                <a:gd name="connsiteY9" fmla="*/ 512075 h 3368551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625418 w 5186261"/>
                <a:gd name="connsiteY5" fmla="*/ 336499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625418 w 5186261"/>
                <a:gd name="connsiteY5" fmla="*/ 336499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625418 w 5186261"/>
                <a:gd name="connsiteY5" fmla="*/ 336499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405962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405962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405962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149930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373112"/>
                <a:gd name="connsiteY0" fmla="*/ 512075 h 3523487"/>
                <a:gd name="connsiteX1" fmla="*/ 724000 w 5373112"/>
                <a:gd name="connsiteY1" fmla="*/ 0 h 3523487"/>
                <a:gd name="connsiteX2" fmla="*/ 4625418 w 5373112"/>
                <a:gd name="connsiteY2" fmla="*/ 0 h 3523487"/>
                <a:gd name="connsiteX3" fmla="*/ 5186261 w 5373112"/>
                <a:gd name="connsiteY3" fmla="*/ 560843 h 3523487"/>
                <a:gd name="connsiteX4" fmla="*/ 5186261 w 5373112"/>
                <a:gd name="connsiteY4" fmla="*/ 2804149 h 3523487"/>
                <a:gd name="connsiteX5" fmla="*/ 5320374 w 5373112"/>
                <a:gd name="connsiteY5" fmla="*/ 3096767 h 3523487"/>
                <a:gd name="connsiteX6" fmla="*/ 4149930 w 5373112"/>
                <a:gd name="connsiteY6" fmla="*/ 3425952 h 3523487"/>
                <a:gd name="connsiteX7" fmla="*/ 2247990 w 5373112"/>
                <a:gd name="connsiteY7" fmla="*/ 3523487 h 3523487"/>
                <a:gd name="connsiteX8" fmla="*/ 724000 w 5373112"/>
                <a:gd name="connsiteY8" fmla="*/ 3364992 h 3523487"/>
                <a:gd name="connsiteX9" fmla="*/ 90005 w 5373112"/>
                <a:gd name="connsiteY9" fmla="*/ 3108949 h 3523487"/>
                <a:gd name="connsiteX10" fmla="*/ 29045 w 5373112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186261 w 5378050"/>
                <a:gd name="connsiteY3" fmla="*/ 560843 h 3523487"/>
                <a:gd name="connsiteX4" fmla="*/ 5222837 w 5378050"/>
                <a:gd name="connsiteY4" fmla="*/ 2767573 h 3523487"/>
                <a:gd name="connsiteX5" fmla="*/ 5320374 w 5378050"/>
                <a:gd name="connsiteY5" fmla="*/ 3096767 h 3523487"/>
                <a:gd name="connsiteX6" fmla="*/ 4149930 w 5378050"/>
                <a:gd name="connsiteY6" fmla="*/ 3425952 h 3523487"/>
                <a:gd name="connsiteX7" fmla="*/ 2247990 w 5378050"/>
                <a:gd name="connsiteY7" fmla="*/ 3523487 h 3523487"/>
                <a:gd name="connsiteX8" fmla="*/ 724000 w 5378050"/>
                <a:gd name="connsiteY8" fmla="*/ 3364992 h 3523487"/>
                <a:gd name="connsiteX9" fmla="*/ 90005 w 5378050"/>
                <a:gd name="connsiteY9" fmla="*/ 3108949 h 3523487"/>
                <a:gd name="connsiteX10" fmla="*/ 29045 w 5378050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186261 w 5378050"/>
                <a:gd name="connsiteY3" fmla="*/ 560843 h 3523487"/>
                <a:gd name="connsiteX4" fmla="*/ 5222837 w 5378050"/>
                <a:gd name="connsiteY4" fmla="*/ 2767573 h 3523487"/>
                <a:gd name="connsiteX5" fmla="*/ 5320374 w 5378050"/>
                <a:gd name="connsiteY5" fmla="*/ 3096767 h 3523487"/>
                <a:gd name="connsiteX6" fmla="*/ 4149930 w 5378050"/>
                <a:gd name="connsiteY6" fmla="*/ 3425952 h 3523487"/>
                <a:gd name="connsiteX7" fmla="*/ 2247990 w 5378050"/>
                <a:gd name="connsiteY7" fmla="*/ 3523487 h 3523487"/>
                <a:gd name="connsiteX8" fmla="*/ 724000 w 5378050"/>
                <a:gd name="connsiteY8" fmla="*/ 3364992 h 3523487"/>
                <a:gd name="connsiteX9" fmla="*/ 90005 w 5378050"/>
                <a:gd name="connsiteY9" fmla="*/ 3108949 h 3523487"/>
                <a:gd name="connsiteX10" fmla="*/ 29045 w 5378050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222837 w 5378050"/>
                <a:gd name="connsiteY4" fmla="*/ 2767573 h 3523487"/>
                <a:gd name="connsiteX5" fmla="*/ 5320374 w 5378050"/>
                <a:gd name="connsiteY5" fmla="*/ 3096767 h 3523487"/>
                <a:gd name="connsiteX6" fmla="*/ 4149930 w 5378050"/>
                <a:gd name="connsiteY6" fmla="*/ 3425952 h 3523487"/>
                <a:gd name="connsiteX7" fmla="*/ 2247990 w 5378050"/>
                <a:gd name="connsiteY7" fmla="*/ 3523487 h 3523487"/>
                <a:gd name="connsiteX8" fmla="*/ 724000 w 5378050"/>
                <a:gd name="connsiteY8" fmla="*/ 3364992 h 3523487"/>
                <a:gd name="connsiteX9" fmla="*/ 90005 w 5378050"/>
                <a:gd name="connsiteY9" fmla="*/ 3108949 h 3523487"/>
                <a:gd name="connsiteX10" fmla="*/ 29045 w 5378050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174069 w 5378050"/>
                <a:gd name="connsiteY4" fmla="*/ 1426463 h 3523487"/>
                <a:gd name="connsiteX5" fmla="*/ 5222837 w 5378050"/>
                <a:gd name="connsiteY5" fmla="*/ 2767573 h 3523487"/>
                <a:gd name="connsiteX6" fmla="*/ 5320374 w 5378050"/>
                <a:gd name="connsiteY6" fmla="*/ 3096767 h 3523487"/>
                <a:gd name="connsiteX7" fmla="*/ 4149930 w 5378050"/>
                <a:gd name="connsiteY7" fmla="*/ 3425952 h 3523487"/>
                <a:gd name="connsiteX8" fmla="*/ 2247990 w 5378050"/>
                <a:gd name="connsiteY8" fmla="*/ 3523487 h 3523487"/>
                <a:gd name="connsiteX9" fmla="*/ 724000 w 5378050"/>
                <a:gd name="connsiteY9" fmla="*/ 3364992 h 3523487"/>
                <a:gd name="connsiteX10" fmla="*/ 90005 w 5378050"/>
                <a:gd name="connsiteY10" fmla="*/ 3108949 h 3523487"/>
                <a:gd name="connsiteX11" fmla="*/ 29045 w 5378050"/>
                <a:gd name="connsiteY11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259413 w 5378050"/>
                <a:gd name="connsiteY4" fmla="*/ 1450847 h 3523487"/>
                <a:gd name="connsiteX5" fmla="*/ 5222837 w 5378050"/>
                <a:gd name="connsiteY5" fmla="*/ 2767573 h 3523487"/>
                <a:gd name="connsiteX6" fmla="*/ 5320374 w 5378050"/>
                <a:gd name="connsiteY6" fmla="*/ 3096767 h 3523487"/>
                <a:gd name="connsiteX7" fmla="*/ 4149930 w 5378050"/>
                <a:gd name="connsiteY7" fmla="*/ 3425952 h 3523487"/>
                <a:gd name="connsiteX8" fmla="*/ 2247990 w 5378050"/>
                <a:gd name="connsiteY8" fmla="*/ 3523487 h 3523487"/>
                <a:gd name="connsiteX9" fmla="*/ 724000 w 5378050"/>
                <a:gd name="connsiteY9" fmla="*/ 3364992 h 3523487"/>
                <a:gd name="connsiteX10" fmla="*/ 90005 w 5378050"/>
                <a:gd name="connsiteY10" fmla="*/ 3108949 h 3523487"/>
                <a:gd name="connsiteX11" fmla="*/ 29045 w 5378050"/>
                <a:gd name="connsiteY11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259413 w 5378050"/>
                <a:gd name="connsiteY4" fmla="*/ 1450847 h 3523487"/>
                <a:gd name="connsiteX5" fmla="*/ 5222837 w 5378050"/>
                <a:gd name="connsiteY5" fmla="*/ 2767573 h 3523487"/>
                <a:gd name="connsiteX6" fmla="*/ 5320374 w 5378050"/>
                <a:gd name="connsiteY6" fmla="*/ 3096767 h 3523487"/>
                <a:gd name="connsiteX7" fmla="*/ 4149930 w 5378050"/>
                <a:gd name="connsiteY7" fmla="*/ 3425952 h 3523487"/>
                <a:gd name="connsiteX8" fmla="*/ 2247990 w 5378050"/>
                <a:gd name="connsiteY8" fmla="*/ 3523487 h 3523487"/>
                <a:gd name="connsiteX9" fmla="*/ 724000 w 5378050"/>
                <a:gd name="connsiteY9" fmla="*/ 3364992 h 3523487"/>
                <a:gd name="connsiteX10" fmla="*/ 90005 w 5378050"/>
                <a:gd name="connsiteY10" fmla="*/ 3108949 h 3523487"/>
                <a:gd name="connsiteX11" fmla="*/ 29045 w 5378050"/>
                <a:gd name="connsiteY11" fmla="*/ 512075 h 352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78050" h="3523487">
                  <a:moveTo>
                    <a:pt x="29045" y="512075"/>
                  </a:moveTo>
                  <a:cubicBezTo>
                    <a:pt x="29045" y="202330"/>
                    <a:pt x="414255" y="0"/>
                    <a:pt x="724000" y="0"/>
                  </a:cubicBezTo>
                  <a:lnTo>
                    <a:pt x="4625418" y="0"/>
                  </a:lnTo>
                  <a:cubicBezTo>
                    <a:pt x="4935163" y="0"/>
                    <a:pt x="5210645" y="104794"/>
                    <a:pt x="5210645" y="414539"/>
                  </a:cubicBezTo>
                  <a:cubicBezTo>
                    <a:pt x="5302087" y="652283"/>
                    <a:pt x="5257381" y="1058675"/>
                    <a:pt x="5259413" y="1450847"/>
                  </a:cubicBezTo>
                  <a:cubicBezTo>
                    <a:pt x="5115141" y="1830827"/>
                    <a:pt x="5198453" y="2489189"/>
                    <a:pt x="5222837" y="2767573"/>
                  </a:cubicBezTo>
                  <a:cubicBezTo>
                    <a:pt x="5222837" y="3155683"/>
                    <a:pt x="5493096" y="2993133"/>
                    <a:pt x="5320374" y="3096767"/>
                  </a:cubicBezTo>
                  <a:cubicBezTo>
                    <a:pt x="5147652" y="3200401"/>
                    <a:pt x="4639642" y="3320288"/>
                    <a:pt x="4149930" y="3425952"/>
                  </a:cubicBezTo>
                  <a:cubicBezTo>
                    <a:pt x="3089230" y="3125216"/>
                    <a:pt x="3162386" y="3251199"/>
                    <a:pt x="2247990" y="3523487"/>
                  </a:cubicBezTo>
                  <a:cubicBezTo>
                    <a:pt x="1800953" y="3336543"/>
                    <a:pt x="1231997" y="3417824"/>
                    <a:pt x="724000" y="3364992"/>
                  </a:cubicBezTo>
                  <a:cubicBezTo>
                    <a:pt x="414255" y="3364992"/>
                    <a:pt x="90005" y="3418694"/>
                    <a:pt x="90005" y="3108949"/>
                  </a:cubicBezTo>
                  <a:cubicBezTo>
                    <a:pt x="-44107" y="2348988"/>
                    <a:pt x="4661" y="1857252"/>
                    <a:pt x="29045" y="512075"/>
                  </a:cubicBezTo>
                  <a:close/>
                </a:path>
              </a:pathLst>
            </a:custGeom>
            <a:pattFill prst="pct20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6" name="图片 15">
              <a:extLst>
                <a:ext uri="{FF2B5EF4-FFF2-40B4-BE49-F238E27FC236}">
                  <a16:creationId xmlns:a16="http://schemas.microsoft.com/office/drawing/2014/main" id="{134C545C-ADA1-F15D-6468-9B19CE752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455" y="293300"/>
              <a:ext cx="6375995" cy="60960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C781575-DF3C-E20C-1984-5C2DE37C6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147" y="2168179"/>
            <a:ext cx="7541406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0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586861-8272-4BD2-91ED-09B82E3051C4}"/>
              </a:ext>
            </a:extLst>
          </p:cNvPr>
          <p:cNvSpPr/>
          <p:nvPr/>
        </p:nvSpPr>
        <p:spPr>
          <a:xfrm>
            <a:off x="430924" y="252248"/>
            <a:ext cx="11330152" cy="64638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3428BB05-1AC4-342A-EBCE-0DF1BDC6F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6" y="1226427"/>
            <a:ext cx="7347892" cy="38467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9206AD-D136-C781-6B77-BE81868158CB}"/>
              </a:ext>
            </a:extLst>
          </p:cNvPr>
          <p:cNvSpPr/>
          <p:nvPr/>
        </p:nvSpPr>
        <p:spPr>
          <a:xfrm>
            <a:off x="5310118" y="1901942"/>
            <a:ext cx="60151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0070C0"/>
                </a:solidFill>
              </a:rPr>
              <a:t>Hoạt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động</a:t>
            </a:r>
            <a:r>
              <a:rPr lang="en-US" sz="4000" b="1" dirty="0">
                <a:solidFill>
                  <a:srgbClr val="0070C0"/>
                </a:solidFill>
              </a:rPr>
              <a:t> 2: </a:t>
            </a:r>
            <a:r>
              <a:rPr lang="en-US" sz="4000" b="1" dirty="0" err="1">
                <a:solidFill>
                  <a:srgbClr val="0070C0"/>
                </a:solidFill>
              </a:rPr>
              <a:t>Lập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bảng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về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các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công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trình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kiến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trúc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tiêu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biểu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trong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khu</a:t>
            </a:r>
            <a:r>
              <a:rPr lang="en-US" sz="4000" b="1" dirty="0">
                <a:solidFill>
                  <a:srgbClr val="0070C0"/>
                </a:solidFill>
              </a:rPr>
              <a:t> di </a:t>
            </a:r>
            <a:r>
              <a:rPr lang="en-US" sz="4000" b="1" dirty="0" err="1">
                <a:solidFill>
                  <a:srgbClr val="0070C0"/>
                </a:solidFill>
              </a:rPr>
              <a:t>tích</a:t>
            </a:r>
            <a:r>
              <a:rPr lang="en-US" sz="4000" b="1" dirty="0">
                <a:solidFill>
                  <a:srgbClr val="0070C0"/>
                </a:solidFill>
              </a:rPr>
              <a:t> Văn </a:t>
            </a:r>
            <a:r>
              <a:rPr lang="en-US" sz="4000" b="1" dirty="0" err="1">
                <a:solidFill>
                  <a:srgbClr val="0070C0"/>
                </a:solidFill>
              </a:rPr>
              <a:t>Miếu</a:t>
            </a:r>
            <a:r>
              <a:rPr lang="en-US" sz="4000" b="1" dirty="0">
                <a:solidFill>
                  <a:srgbClr val="0070C0"/>
                </a:solidFill>
              </a:rPr>
              <a:t>- </a:t>
            </a:r>
            <a:r>
              <a:rPr lang="en-US" sz="4000" b="1" dirty="0" err="1">
                <a:solidFill>
                  <a:srgbClr val="0070C0"/>
                </a:solidFill>
              </a:rPr>
              <a:t>Quốc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Tử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Giám</a:t>
            </a:r>
            <a:r>
              <a:rPr lang="en-US" sz="4000" b="1" dirty="0">
                <a:solidFill>
                  <a:srgbClr val="0070C0"/>
                </a:solidFill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2" name="Picture 11" descr="A red and grey structure with a green circle&#10;&#10;Description automatically generated">
            <a:extLst>
              <a:ext uri="{FF2B5EF4-FFF2-40B4-BE49-F238E27FC236}">
                <a16:creationId xmlns:a16="http://schemas.microsoft.com/office/drawing/2014/main" id="{CDC04C04-7566-66AC-AE8F-21BB16608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25" y="990725"/>
            <a:ext cx="5248150" cy="5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1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586861-8272-4BD2-91ED-09B82E3051C4}"/>
              </a:ext>
            </a:extLst>
          </p:cNvPr>
          <p:cNvSpPr/>
          <p:nvPr/>
        </p:nvSpPr>
        <p:spPr>
          <a:xfrm>
            <a:off x="373774" y="252248"/>
            <a:ext cx="11330152" cy="64638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511B6ED-84DC-1EDB-D208-6CE36F15C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488491"/>
              </p:ext>
            </p:extLst>
          </p:nvPr>
        </p:nvGraphicFramePr>
        <p:xfrm>
          <a:off x="781050" y="933449"/>
          <a:ext cx="10648950" cy="5260737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1146971963"/>
                    </a:ext>
                  </a:extLst>
                </a:gridCol>
                <a:gridCol w="7372350">
                  <a:extLst>
                    <a:ext uri="{9D8B030D-6E8A-4147-A177-3AD203B41FA5}">
                      <a16:colId xmlns:a16="http://schemas.microsoft.com/office/drawing/2014/main" val="4255512352"/>
                    </a:ext>
                  </a:extLst>
                </a:gridCol>
              </a:tblGrid>
              <a:tr h="7671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Tên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công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trình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Chức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năng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195073"/>
                  </a:ext>
                </a:extLst>
              </a:tr>
              <a:tr h="132691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Văn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Miếu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/>
                      </a:r>
                      <a:b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379117"/>
                  </a:ext>
                </a:extLst>
              </a:tr>
              <a:tr h="183979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Quốc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Tử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Giám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/>
                      </a:r>
                      <a:b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en-US" sz="3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064157"/>
                  </a:ext>
                </a:extLst>
              </a:tr>
              <a:tr h="132691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Bia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Tiến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sĩ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/>
                      </a:r>
                      <a:b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45304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1B16DFC-4443-CF13-E6F2-FC1F6A857BFF}"/>
              </a:ext>
            </a:extLst>
          </p:cNvPr>
          <p:cNvSpPr txBox="1"/>
          <p:nvPr/>
        </p:nvSpPr>
        <p:spPr>
          <a:xfrm>
            <a:off x="4371975" y="180975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Đây là nơi thờ Khổng Tử và các học trò của ông.</a:t>
            </a:r>
            <a:endParaRPr lang="en-US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6CB138-CA28-1C96-4F35-06320136827B}"/>
              </a:ext>
            </a:extLst>
          </p:cNvPr>
          <p:cNvSpPr txBox="1"/>
          <p:nvPr/>
        </p:nvSpPr>
        <p:spPr>
          <a:xfrm>
            <a:off x="4362450" y="3152775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Đây là nơi học tập của các hoàng tử, con gia đình quý tộc, quan lại và những người giỏi trong nước.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D4E458-1189-6E0C-D151-9AA063D933B4}"/>
              </a:ext>
            </a:extLst>
          </p:cNvPr>
          <p:cNvSpPr txBox="1"/>
          <p:nvPr/>
        </p:nvSpPr>
        <p:spPr>
          <a:xfrm>
            <a:off x="4314825" y="497205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Khắc tên những người đỗ tiến sĩ thời Hậu Lê và thời Mạc.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53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0">
            <a:extLst>
              <a:ext uri="{FF2B5EF4-FFF2-40B4-BE49-F238E27FC236}">
                <a16:creationId xmlns:a16="http://schemas.microsoft.com/office/drawing/2014/main" id="{523B93D8-7754-781D-1085-57EE9B266AA2}"/>
              </a:ext>
            </a:extLst>
          </p:cNvPr>
          <p:cNvGrpSpPr/>
          <p:nvPr/>
        </p:nvGrpSpPr>
        <p:grpSpPr>
          <a:xfrm flipH="1">
            <a:off x="1199164" y="-118953"/>
            <a:ext cx="10289628" cy="7194332"/>
            <a:chOff x="1463455" y="293300"/>
            <a:chExt cx="6375995" cy="6096012"/>
          </a:xfrm>
        </p:grpSpPr>
        <p:sp>
          <p:nvSpPr>
            <p:cNvPr id="5" name="矩形: 圆角 19">
              <a:extLst>
                <a:ext uri="{FF2B5EF4-FFF2-40B4-BE49-F238E27FC236}">
                  <a16:creationId xmlns:a16="http://schemas.microsoft.com/office/drawing/2014/main" id="{9A1147B4-F1B5-9B1A-4E76-57A1BA2E2A53}"/>
                </a:ext>
              </a:extLst>
            </p:cNvPr>
            <p:cNvSpPr/>
            <p:nvPr/>
          </p:nvSpPr>
          <p:spPr>
            <a:xfrm>
              <a:off x="2055787" y="1560577"/>
              <a:ext cx="5378050" cy="3523487"/>
            </a:xfrm>
            <a:custGeom>
              <a:avLst/>
              <a:gdLst>
                <a:gd name="connsiteX0" fmla="*/ 0 w 5023104"/>
                <a:gd name="connsiteY0" fmla="*/ 560843 h 3364992"/>
                <a:gd name="connsiteX1" fmla="*/ 560843 w 5023104"/>
                <a:gd name="connsiteY1" fmla="*/ 0 h 3364992"/>
                <a:gd name="connsiteX2" fmla="*/ 4462261 w 5023104"/>
                <a:gd name="connsiteY2" fmla="*/ 0 h 3364992"/>
                <a:gd name="connsiteX3" fmla="*/ 5023104 w 5023104"/>
                <a:gd name="connsiteY3" fmla="*/ 560843 h 3364992"/>
                <a:gd name="connsiteX4" fmla="*/ 5023104 w 5023104"/>
                <a:gd name="connsiteY4" fmla="*/ 2804149 h 3364992"/>
                <a:gd name="connsiteX5" fmla="*/ 4462261 w 5023104"/>
                <a:gd name="connsiteY5" fmla="*/ 3364992 h 3364992"/>
                <a:gd name="connsiteX6" fmla="*/ 560843 w 5023104"/>
                <a:gd name="connsiteY6" fmla="*/ 3364992 h 3364992"/>
                <a:gd name="connsiteX7" fmla="*/ 0 w 5023104"/>
                <a:gd name="connsiteY7" fmla="*/ 2804149 h 3364992"/>
                <a:gd name="connsiteX8" fmla="*/ 0 w 5023104"/>
                <a:gd name="connsiteY8" fmla="*/ 560843 h 3364992"/>
                <a:gd name="connsiteX0" fmla="*/ 0 w 5157216"/>
                <a:gd name="connsiteY0" fmla="*/ 512075 h 3364992"/>
                <a:gd name="connsiteX1" fmla="*/ 694955 w 5157216"/>
                <a:gd name="connsiteY1" fmla="*/ 0 h 3364992"/>
                <a:gd name="connsiteX2" fmla="*/ 4596373 w 5157216"/>
                <a:gd name="connsiteY2" fmla="*/ 0 h 3364992"/>
                <a:gd name="connsiteX3" fmla="*/ 5157216 w 5157216"/>
                <a:gd name="connsiteY3" fmla="*/ 560843 h 3364992"/>
                <a:gd name="connsiteX4" fmla="*/ 5157216 w 5157216"/>
                <a:gd name="connsiteY4" fmla="*/ 2804149 h 3364992"/>
                <a:gd name="connsiteX5" fmla="*/ 4596373 w 5157216"/>
                <a:gd name="connsiteY5" fmla="*/ 3364992 h 3364992"/>
                <a:gd name="connsiteX6" fmla="*/ 694955 w 5157216"/>
                <a:gd name="connsiteY6" fmla="*/ 3364992 h 3364992"/>
                <a:gd name="connsiteX7" fmla="*/ 134112 w 5157216"/>
                <a:gd name="connsiteY7" fmla="*/ 2804149 h 3364992"/>
                <a:gd name="connsiteX8" fmla="*/ 0 w 5157216"/>
                <a:gd name="connsiteY8" fmla="*/ 512075 h 3364992"/>
                <a:gd name="connsiteX0" fmla="*/ 2550 w 5159766"/>
                <a:gd name="connsiteY0" fmla="*/ 512075 h 3364992"/>
                <a:gd name="connsiteX1" fmla="*/ 697505 w 5159766"/>
                <a:gd name="connsiteY1" fmla="*/ 0 h 3364992"/>
                <a:gd name="connsiteX2" fmla="*/ 4598923 w 5159766"/>
                <a:gd name="connsiteY2" fmla="*/ 0 h 3364992"/>
                <a:gd name="connsiteX3" fmla="*/ 5159766 w 5159766"/>
                <a:gd name="connsiteY3" fmla="*/ 560843 h 3364992"/>
                <a:gd name="connsiteX4" fmla="*/ 5159766 w 5159766"/>
                <a:gd name="connsiteY4" fmla="*/ 2804149 h 3364992"/>
                <a:gd name="connsiteX5" fmla="*/ 4598923 w 5159766"/>
                <a:gd name="connsiteY5" fmla="*/ 3364992 h 3364992"/>
                <a:gd name="connsiteX6" fmla="*/ 697505 w 5159766"/>
                <a:gd name="connsiteY6" fmla="*/ 3364992 h 3364992"/>
                <a:gd name="connsiteX7" fmla="*/ 136662 w 5159766"/>
                <a:gd name="connsiteY7" fmla="*/ 2804149 h 3364992"/>
                <a:gd name="connsiteX8" fmla="*/ 2550 w 5159766"/>
                <a:gd name="connsiteY8" fmla="*/ 512075 h 3364992"/>
                <a:gd name="connsiteX0" fmla="*/ 2550 w 5159766"/>
                <a:gd name="connsiteY0" fmla="*/ 512075 h 3364992"/>
                <a:gd name="connsiteX1" fmla="*/ 697505 w 5159766"/>
                <a:gd name="connsiteY1" fmla="*/ 0 h 3364992"/>
                <a:gd name="connsiteX2" fmla="*/ 4598923 w 5159766"/>
                <a:gd name="connsiteY2" fmla="*/ 0 h 3364992"/>
                <a:gd name="connsiteX3" fmla="*/ 5159766 w 5159766"/>
                <a:gd name="connsiteY3" fmla="*/ 560843 h 3364992"/>
                <a:gd name="connsiteX4" fmla="*/ 5159766 w 5159766"/>
                <a:gd name="connsiteY4" fmla="*/ 2804149 h 3364992"/>
                <a:gd name="connsiteX5" fmla="*/ 4598923 w 5159766"/>
                <a:gd name="connsiteY5" fmla="*/ 3364992 h 3364992"/>
                <a:gd name="connsiteX6" fmla="*/ 697505 w 5159766"/>
                <a:gd name="connsiteY6" fmla="*/ 3364992 h 3364992"/>
                <a:gd name="connsiteX7" fmla="*/ 136662 w 5159766"/>
                <a:gd name="connsiteY7" fmla="*/ 3023605 h 3364992"/>
                <a:gd name="connsiteX8" fmla="*/ 2550 w 5159766"/>
                <a:gd name="connsiteY8" fmla="*/ 512075 h 3364992"/>
                <a:gd name="connsiteX0" fmla="*/ 8363 w 5165579"/>
                <a:gd name="connsiteY0" fmla="*/ 512075 h 3364992"/>
                <a:gd name="connsiteX1" fmla="*/ 703318 w 5165579"/>
                <a:gd name="connsiteY1" fmla="*/ 0 h 3364992"/>
                <a:gd name="connsiteX2" fmla="*/ 4604736 w 5165579"/>
                <a:gd name="connsiteY2" fmla="*/ 0 h 3364992"/>
                <a:gd name="connsiteX3" fmla="*/ 5165579 w 5165579"/>
                <a:gd name="connsiteY3" fmla="*/ 560843 h 3364992"/>
                <a:gd name="connsiteX4" fmla="*/ 5165579 w 5165579"/>
                <a:gd name="connsiteY4" fmla="*/ 2804149 h 3364992"/>
                <a:gd name="connsiteX5" fmla="*/ 4604736 w 5165579"/>
                <a:gd name="connsiteY5" fmla="*/ 3364992 h 3364992"/>
                <a:gd name="connsiteX6" fmla="*/ 703318 w 5165579"/>
                <a:gd name="connsiteY6" fmla="*/ 3364992 h 3364992"/>
                <a:gd name="connsiteX7" fmla="*/ 142475 w 5165579"/>
                <a:gd name="connsiteY7" fmla="*/ 3023605 h 3364992"/>
                <a:gd name="connsiteX8" fmla="*/ 8363 w 5165579"/>
                <a:gd name="connsiteY8" fmla="*/ 512075 h 3364992"/>
                <a:gd name="connsiteX0" fmla="*/ 29045 w 5186261"/>
                <a:gd name="connsiteY0" fmla="*/ 512075 h 3368551"/>
                <a:gd name="connsiteX1" fmla="*/ 724000 w 5186261"/>
                <a:gd name="connsiteY1" fmla="*/ 0 h 3368551"/>
                <a:gd name="connsiteX2" fmla="*/ 4625418 w 5186261"/>
                <a:gd name="connsiteY2" fmla="*/ 0 h 3368551"/>
                <a:gd name="connsiteX3" fmla="*/ 5186261 w 5186261"/>
                <a:gd name="connsiteY3" fmla="*/ 560843 h 3368551"/>
                <a:gd name="connsiteX4" fmla="*/ 5186261 w 5186261"/>
                <a:gd name="connsiteY4" fmla="*/ 2804149 h 3368551"/>
                <a:gd name="connsiteX5" fmla="*/ 4625418 w 5186261"/>
                <a:gd name="connsiteY5" fmla="*/ 3364992 h 3368551"/>
                <a:gd name="connsiteX6" fmla="*/ 724000 w 5186261"/>
                <a:gd name="connsiteY6" fmla="*/ 3364992 h 3368551"/>
                <a:gd name="connsiteX7" fmla="*/ 90005 w 5186261"/>
                <a:gd name="connsiteY7" fmla="*/ 3108949 h 3368551"/>
                <a:gd name="connsiteX8" fmla="*/ 29045 w 5186261"/>
                <a:gd name="connsiteY8" fmla="*/ 512075 h 3368551"/>
                <a:gd name="connsiteX0" fmla="*/ 29045 w 5186261"/>
                <a:gd name="connsiteY0" fmla="*/ 512075 h 3368551"/>
                <a:gd name="connsiteX1" fmla="*/ 724000 w 5186261"/>
                <a:gd name="connsiteY1" fmla="*/ 0 h 3368551"/>
                <a:gd name="connsiteX2" fmla="*/ 4625418 w 5186261"/>
                <a:gd name="connsiteY2" fmla="*/ 0 h 3368551"/>
                <a:gd name="connsiteX3" fmla="*/ 5186261 w 5186261"/>
                <a:gd name="connsiteY3" fmla="*/ 560843 h 3368551"/>
                <a:gd name="connsiteX4" fmla="*/ 5186261 w 5186261"/>
                <a:gd name="connsiteY4" fmla="*/ 2804149 h 3368551"/>
                <a:gd name="connsiteX5" fmla="*/ 4625418 w 5186261"/>
                <a:gd name="connsiteY5" fmla="*/ 3364992 h 3368551"/>
                <a:gd name="connsiteX6" fmla="*/ 2089494 w 5186261"/>
                <a:gd name="connsiteY6" fmla="*/ 3340607 h 3368551"/>
                <a:gd name="connsiteX7" fmla="*/ 724000 w 5186261"/>
                <a:gd name="connsiteY7" fmla="*/ 3364992 h 3368551"/>
                <a:gd name="connsiteX8" fmla="*/ 90005 w 5186261"/>
                <a:gd name="connsiteY8" fmla="*/ 3108949 h 3368551"/>
                <a:gd name="connsiteX9" fmla="*/ 29045 w 5186261"/>
                <a:gd name="connsiteY9" fmla="*/ 512075 h 3368551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625418 w 5186261"/>
                <a:gd name="connsiteY5" fmla="*/ 336499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625418 w 5186261"/>
                <a:gd name="connsiteY5" fmla="*/ 336499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625418 w 5186261"/>
                <a:gd name="connsiteY5" fmla="*/ 336499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405962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405962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405962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149930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373112"/>
                <a:gd name="connsiteY0" fmla="*/ 512075 h 3523487"/>
                <a:gd name="connsiteX1" fmla="*/ 724000 w 5373112"/>
                <a:gd name="connsiteY1" fmla="*/ 0 h 3523487"/>
                <a:gd name="connsiteX2" fmla="*/ 4625418 w 5373112"/>
                <a:gd name="connsiteY2" fmla="*/ 0 h 3523487"/>
                <a:gd name="connsiteX3" fmla="*/ 5186261 w 5373112"/>
                <a:gd name="connsiteY3" fmla="*/ 560843 h 3523487"/>
                <a:gd name="connsiteX4" fmla="*/ 5186261 w 5373112"/>
                <a:gd name="connsiteY4" fmla="*/ 2804149 h 3523487"/>
                <a:gd name="connsiteX5" fmla="*/ 5320374 w 5373112"/>
                <a:gd name="connsiteY5" fmla="*/ 3096767 h 3523487"/>
                <a:gd name="connsiteX6" fmla="*/ 4149930 w 5373112"/>
                <a:gd name="connsiteY6" fmla="*/ 3425952 h 3523487"/>
                <a:gd name="connsiteX7" fmla="*/ 2247990 w 5373112"/>
                <a:gd name="connsiteY7" fmla="*/ 3523487 h 3523487"/>
                <a:gd name="connsiteX8" fmla="*/ 724000 w 5373112"/>
                <a:gd name="connsiteY8" fmla="*/ 3364992 h 3523487"/>
                <a:gd name="connsiteX9" fmla="*/ 90005 w 5373112"/>
                <a:gd name="connsiteY9" fmla="*/ 3108949 h 3523487"/>
                <a:gd name="connsiteX10" fmla="*/ 29045 w 5373112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186261 w 5378050"/>
                <a:gd name="connsiteY3" fmla="*/ 560843 h 3523487"/>
                <a:gd name="connsiteX4" fmla="*/ 5222837 w 5378050"/>
                <a:gd name="connsiteY4" fmla="*/ 2767573 h 3523487"/>
                <a:gd name="connsiteX5" fmla="*/ 5320374 w 5378050"/>
                <a:gd name="connsiteY5" fmla="*/ 3096767 h 3523487"/>
                <a:gd name="connsiteX6" fmla="*/ 4149930 w 5378050"/>
                <a:gd name="connsiteY6" fmla="*/ 3425952 h 3523487"/>
                <a:gd name="connsiteX7" fmla="*/ 2247990 w 5378050"/>
                <a:gd name="connsiteY7" fmla="*/ 3523487 h 3523487"/>
                <a:gd name="connsiteX8" fmla="*/ 724000 w 5378050"/>
                <a:gd name="connsiteY8" fmla="*/ 3364992 h 3523487"/>
                <a:gd name="connsiteX9" fmla="*/ 90005 w 5378050"/>
                <a:gd name="connsiteY9" fmla="*/ 3108949 h 3523487"/>
                <a:gd name="connsiteX10" fmla="*/ 29045 w 5378050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186261 w 5378050"/>
                <a:gd name="connsiteY3" fmla="*/ 560843 h 3523487"/>
                <a:gd name="connsiteX4" fmla="*/ 5222837 w 5378050"/>
                <a:gd name="connsiteY4" fmla="*/ 2767573 h 3523487"/>
                <a:gd name="connsiteX5" fmla="*/ 5320374 w 5378050"/>
                <a:gd name="connsiteY5" fmla="*/ 3096767 h 3523487"/>
                <a:gd name="connsiteX6" fmla="*/ 4149930 w 5378050"/>
                <a:gd name="connsiteY6" fmla="*/ 3425952 h 3523487"/>
                <a:gd name="connsiteX7" fmla="*/ 2247990 w 5378050"/>
                <a:gd name="connsiteY7" fmla="*/ 3523487 h 3523487"/>
                <a:gd name="connsiteX8" fmla="*/ 724000 w 5378050"/>
                <a:gd name="connsiteY8" fmla="*/ 3364992 h 3523487"/>
                <a:gd name="connsiteX9" fmla="*/ 90005 w 5378050"/>
                <a:gd name="connsiteY9" fmla="*/ 3108949 h 3523487"/>
                <a:gd name="connsiteX10" fmla="*/ 29045 w 5378050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222837 w 5378050"/>
                <a:gd name="connsiteY4" fmla="*/ 2767573 h 3523487"/>
                <a:gd name="connsiteX5" fmla="*/ 5320374 w 5378050"/>
                <a:gd name="connsiteY5" fmla="*/ 3096767 h 3523487"/>
                <a:gd name="connsiteX6" fmla="*/ 4149930 w 5378050"/>
                <a:gd name="connsiteY6" fmla="*/ 3425952 h 3523487"/>
                <a:gd name="connsiteX7" fmla="*/ 2247990 w 5378050"/>
                <a:gd name="connsiteY7" fmla="*/ 3523487 h 3523487"/>
                <a:gd name="connsiteX8" fmla="*/ 724000 w 5378050"/>
                <a:gd name="connsiteY8" fmla="*/ 3364992 h 3523487"/>
                <a:gd name="connsiteX9" fmla="*/ 90005 w 5378050"/>
                <a:gd name="connsiteY9" fmla="*/ 3108949 h 3523487"/>
                <a:gd name="connsiteX10" fmla="*/ 29045 w 5378050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174069 w 5378050"/>
                <a:gd name="connsiteY4" fmla="*/ 1426463 h 3523487"/>
                <a:gd name="connsiteX5" fmla="*/ 5222837 w 5378050"/>
                <a:gd name="connsiteY5" fmla="*/ 2767573 h 3523487"/>
                <a:gd name="connsiteX6" fmla="*/ 5320374 w 5378050"/>
                <a:gd name="connsiteY6" fmla="*/ 3096767 h 3523487"/>
                <a:gd name="connsiteX7" fmla="*/ 4149930 w 5378050"/>
                <a:gd name="connsiteY7" fmla="*/ 3425952 h 3523487"/>
                <a:gd name="connsiteX8" fmla="*/ 2247990 w 5378050"/>
                <a:gd name="connsiteY8" fmla="*/ 3523487 h 3523487"/>
                <a:gd name="connsiteX9" fmla="*/ 724000 w 5378050"/>
                <a:gd name="connsiteY9" fmla="*/ 3364992 h 3523487"/>
                <a:gd name="connsiteX10" fmla="*/ 90005 w 5378050"/>
                <a:gd name="connsiteY10" fmla="*/ 3108949 h 3523487"/>
                <a:gd name="connsiteX11" fmla="*/ 29045 w 5378050"/>
                <a:gd name="connsiteY11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259413 w 5378050"/>
                <a:gd name="connsiteY4" fmla="*/ 1450847 h 3523487"/>
                <a:gd name="connsiteX5" fmla="*/ 5222837 w 5378050"/>
                <a:gd name="connsiteY5" fmla="*/ 2767573 h 3523487"/>
                <a:gd name="connsiteX6" fmla="*/ 5320374 w 5378050"/>
                <a:gd name="connsiteY6" fmla="*/ 3096767 h 3523487"/>
                <a:gd name="connsiteX7" fmla="*/ 4149930 w 5378050"/>
                <a:gd name="connsiteY7" fmla="*/ 3425952 h 3523487"/>
                <a:gd name="connsiteX8" fmla="*/ 2247990 w 5378050"/>
                <a:gd name="connsiteY8" fmla="*/ 3523487 h 3523487"/>
                <a:gd name="connsiteX9" fmla="*/ 724000 w 5378050"/>
                <a:gd name="connsiteY9" fmla="*/ 3364992 h 3523487"/>
                <a:gd name="connsiteX10" fmla="*/ 90005 w 5378050"/>
                <a:gd name="connsiteY10" fmla="*/ 3108949 h 3523487"/>
                <a:gd name="connsiteX11" fmla="*/ 29045 w 5378050"/>
                <a:gd name="connsiteY11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259413 w 5378050"/>
                <a:gd name="connsiteY4" fmla="*/ 1450847 h 3523487"/>
                <a:gd name="connsiteX5" fmla="*/ 5222837 w 5378050"/>
                <a:gd name="connsiteY5" fmla="*/ 2767573 h 3523487"/>
                <a:gd name="connsiteX6" fmla="*/ 5320374 w 5378050"/>
                <a:gd name="connsiteY6" fmla="*/ 3096767 h 3523487"/>
                <a:gd name="connsiteX7" fmla="*/ 4149930 w 5378050"/>
                <a:gd name="connsiteY7" fmla="*/ 3425952 h 3523487"/>
                <a:gd name="connsiteX8" fmla="*/ 2247990 w 5378050"/>
                <a:gd name="connsiteY8" fmla="*/ 3523487 h 3523487"/>
                <a:gd name="connsiteX9" fmla="*/ 724000 w 5378050"/>
                <a:gd name="connsiteY9" fmla="*/ 3364992 h 3523487"/>
                <a:gd name="connsiteX10" fmla="*/ 90005 w 5378050"/>
                <a:gd name="connsiteY10" fmla="*/ 3108949 h 3523487"/>
                <a:gd name="connsiteX11" fmla="*/ 29045 w 5378050"/>
                <a:gd name="connsiteY11" fmla="*/ 512075 h 352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78050" h="3523487">
                  <a:moveTo>
                    <a:pt x="29045" y="512075"/>
                  </a:moveTo>
                  <a:cubicBezTo>
                    <a:pt x="29045" y="202330"/>
                    <a:pt x="414255" y="0"/>
                    <a:pt x="724000" y="0"/>
                  </a:cubicBezTo>
                  <a:lnTo>
                    <a:pt x="4625418" y="0"/>
                  </a:lnTo>
                  <a:cubicBezTo>
                    <a:pt x="4935163" y="0"/>
                    <a:pt x="5210645" y="104794"/>
                    <a:pt x="5210645" y="414539"/>
                  </a:cubicBezTo>
                  <a:cubicBezTo>
                    <a:pt x="5302087" y="652283"/>
                    <a:pt x="5257381" y="1058675"/>
                    <a:pt x="5259413" y="1450847"/>
                  </a:cubicBezTo>
                  <a:cubicBezTo>
                    <a:pt x="5115141" y="1830827"/>
                    <a:pt x="5198453" y="2489189"/>
                    <a:pt x="5222837" y="2767573"/>
                  </a:cubicBezTo>
                  <a:cubicBezTo>
                    <a:pt x="5222837" y="3155683"/>
                    <a:pt x="5493096" y="2993133"/>
                    <a:pt x="5320374" y="3096767"/>
                  </a:cubicBezTo>
                  <a:cubicBezTo>
                    <a:pt x="5147652" y="3200401"/>
                    <a:pt x="4639642" y="3320288"/>
                    <a:pt x="4149930" y="3425952"/>
                  </a:cubicBezTo>
                  <a:cubicBezTo>
                    <a:pt x="3089230" y="3125216"/>
                    <a:pt x="3162386" y="3251199"/>
                    <a:pt x="2247990" y="3523487"/>
                  </a:cubicBezTo>
                  <a:cubicBezTo>
                    <a:pt x="1800953" y="3336543"/>
                    <a:pt x="1231997" y="3417824"/>
                    <a:pt x="724000" y="3364992"/>
                  </a:cubicBezTo>
                  <a:cubicBezTo>
                    <a:pt x="414255" y="3364992"/>
                    <a:pt x="90005" y="3418694"/>
                    <a:pt x="90005" y="3108949"/>
                  </a:cubicBezTo>
                  <a:cubicBezTo>
                    <a:pt x="-44107" y="2348988"/>
                    <a:pt x="4661" y="1857252"/>
                    <a:pt x="29045" y="512075"/>
                  </a:cubicBezTo>
                  <a:close/>
                </a:path>
              </a:pathLst>
            </a:custGeom>
            <a:pattFill prst="pct20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6" name="图片 15">
              <a:extLst>
                <a:ext uri="{FF2B5EF4-FFF2-40B4-BE49-F238E27FC236}">
                  <a16:creationId xmlns:a16="http://schemas.microsoft.com/office/drawing/2014/main" id="{134C545C-ADA1-F15D-6468-9B19CE752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455" y="293300"/>
              <a:ext cx="6375995" cy="60960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2F6A32D-454B-7190-1FBA-14E9A3F59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922" y="1958629"/>
            <a:ext cx="7541406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5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/>
          <p:cNvSpPr/>
          <p:nvPr/>
        </p:nvSpPr>
        <p:spPr>
          <a:xfrm>
            <a:off x="524434" y="1018796"/>
            <a:ext cx="11698940" cy="5839204"/>
          </a:xfrm>
          <a:custGeom>
            <a:avLst/>
            <a:gdLst>
              <a:gd name="connsiteX0" fmla="*/ 0 w 9967624"/>
              <a:gd name="connsiteY0" fmla="*/ 927119 h 5562600"/>
              <a:gd name="connsiteX1" fmla="*/ 927119 w 9967624"/>
              <a:gd name="connsiteY1" fmla="*/ 0 h 5562600"/>
              <a:gd name="connsiteX2" fmla="*/ 9040505 w 9967624"/>
              <a:gd name="connsiteY2" fmla="*/ 0 h 5562600"/>
              <a:gd name="connsiteX3" fmla="*/ 9967624 w 9967624"/>
              <a:gd name="connsiteY3" fmla="*/ 927119 h 5562600"/>
              <a:gd name="connsiteX4" fmla="*/ 9967624 w 9967624"/>
              <a:gd name="connsiteY4" fmla="*/ 4635481 h 5562600"/>
              <a:gd name="connsiteX5" fmla="*/ 9040505 w 9967624"/>
              <a:gd name="connsiteY5" fmla="*/ 5562600 h 5562600"/>
              <a:gd name="connsiteX6" fmla="*/ 927119 w 9967624"/>
              <a:gd name="connsiteY6" fmla="*/ 5562600 h 5562600"/>
              <a:gd name="connsiteX7" fmla="*/ 0 w 9967624"/>
              <a:gd name="connsiteY7" fmla="*/ 4635481 h 5562600"/>
              <a:gd name="connsiteX8" fmla="*/ 0 w 9967624"/>
              <a:gd name="connsiteY8" fmla="*/ 927119 h 5562600"/>
              <a:gd name="connsiteX0" fmla="*/ 0 w 9967624"/>
              <a:gd name="connsiteY0" fmla="*/ 927119 h 5562600"/>
              <a:gd name="connsiteX1" fmla="*/ 1260494 w 9967624"/>
              <a:gd name="connsiteY1" fmla="*/ 66675 h 5562600"/>
              <a:gd name="connsiteX2" fmla="*/ 9040505 w 9967624"/>
              <a:gd name="connsiteY2" fmla="*/ 0 h 5562600"/>
              <a:gd name="connsiteX3" fmla="*/ 9967624 w 9967624"/>
              <a:gd name="connsiteY3" fmla="*/ 927119 h 5562600"/>
              <a:gd name="connsiteX4" fmla="*/ 9967624 w 9967624"/>
              <a:gd name="connsiteY4" fmla="*/ 4635481 h 5562600"/>
              <a:gd name="connsiteX5" fmla="*/ 9040505 w 9967624"/>
              <a:gd name="connsiteY5" fmla="*/ 5562600 h 5562600"/>
              <a:gd name="connsiteX6" fmla="*/ 927119 w 9967624"/>
              <a:gd name="connsiteY6" fmla="*/ 5562600 h 5562600"/>
              <a:gd name="connsiteX7" fmla="*/ 0 w 9967624"/>
              <a:gd name="connsiteY7" fmla="*/ 4635481 h 5562600"/>
              <a:gd name="connsiteX8" fmla="*/ 0 w 9967624"/>
              <a:gd name="connsiteY8" fmla="*/ 927119 h 5562600"/>
              <a:gd name="connsiteX0" fmla="*/ 0 w 9967624"/>
              <a:gd name="connsiteY0" fmla="*/ 1136669 h 5772150"/>
              <a:gd name="connsiteX1" fmla="*/ 1260494 w 9967624"/>
              <a:gd name="connsiteY1" fmla="*/ 276225 h 5772150"/>
              <a:gd name="connsiteX2" fmla="*/ 9030980 w 9967624"/>
              <a:gd name="connsiteY2" fmla="*/ 0 h 5772150"/>
              <a:gd name="connsiteX3" fmla="*/ 9967624 w 9967624"/>
              <a:gd name="connsiteY3" fmla="*/ 1136669 h 5772150"/>
              <a:gd name="connsiteX4" fmla="*/ 9967624 w 9967624"/>
              <a:gd name="connsiteY4" fmla="*/ 4845031 h 5772150"/>
              <a:gd name="connsiteX5" fmla="*/ 9040505 w 9967624"/>
              <a:gd name="connsiteY5" fmla="*/ 5772150 h 5772150"/>
              <a:gd name="connsiteX6" fmla="*/ 927119 w 9967624"/>
              <a:gd name="connsiteY6" fmla="*/ 5772150 h 5772150"/>
              <a:gd name="connsiteX7" fmla="*/ 0 w 9967624"/>
              <a:gd name="connsiteY7" fmla="*/ 4845031 h 5772150"/>
              <a:gd name="connsiteX8" fmla="*/ 0 w 9967624"/>
              <a:gd name="connsiteY8" fmla="*/ 1136669 h 5772150"/>
              <a:gd name="connsiteX0" fmla="*/ 0 w 9967624"/>
              <a:gd name="connsiteY0" fmla="*/ 1136669 h 5905500"/>
              <a:gd name="connsiteX1" fmla="*/ 1260494 w 9967624"/>
              <a:gd name="connsiteY1" fmla="*/ 276225 h 5905500"/>
              <a:gd name="connsiteX2" fmla="*/ 9030980 w 9967624"/>
              <a:gd name="connsiteY2" fmla="*/ 0 h 5905500"/>
              <a:gd name="connsiteX3" fmla="*/ 9967624 w 9967624"/>
              <a:gd name="connsiteY3" fmla="*/ 1136669 h 5905500"/>
              <a:gd name="connsiteX4" fmla="*/ 9967624 w 9967624"/>
              <a:gd name="connsiteY4" fmla="*/ 4845031 h 5905500"/>
              <a:gd name="connsiteX5" fmla="*/ 9116705 w 9967624"/>
              <a:gd name="connsiteY5" fmla="*/ 5905500 h 5905500"/>
              <a:gd name="connsiteX6" fmla="*/ 927119 w 9967624"/>
              <a:gd name="connsiteY6" fmla="*/ 5772150 h 5905500"/>
              <a:gd name="connsiteX7" fmla="*/ 0 w 9967624"/>
              <a:gd name="connsiteY7" fmla="*/ 4845031 h 5905500"/>
              <a:gd name="connsiteX8" fmla="*/ 0 w 9967624"/>
              <a:gd name="connsiteY8" fmla="*/ 1136669 h 5905500"/>
              <a:gd name="connsiteX0" fmla="*/ 0 w 9967624"/>
              <a:gd name="connsiteY0" fmla="*/ 1136669 h 5905500"/>
              <a:gd name="connsiteX1" fmla="*/ 1260494 w 9967624"/>
              <a:gd name="connsiteY1" fmla="*/ 276225 h 5905500"/>
              <a:gd name="connsiteX2" fmla="*/ 9030980 w 9967624"/>
              <a:gd name="connsiteY2" fmla="*/ 0 h 5905500"/>
              <a:gd name="connsiteX3" fmla="*/ 9967624 w 9967624"/>
              <a:gd name="connsiteY3" fmla="*/ 1136669 h 5905500"/>
              <a:gd name="connsiteX4" fmla="*/ 9967624 w 9967624"/>
              <a:gd name="connsiteY4" fmla="*/ 4845031 h 5905500"/>
              <a:gd name="connsiteX5" fmla="*/ 9116705 w 9967624"/>
              <a:gd name="connsiteY5" fmla="*/ 5905500 h 5905500"/>
              <a:gd name="connsiteX6" fmla="*/ 698519 w 9967624"/>
              <a:gd name="connsiteY6" fmla="*/ 5591175 h 5905500"/>
              <a:gd name="connsiteX7" fmla="*/ 0 w 9967624"/>
              <a:gd name="connsiteY7" fmla="*/ 4845031 h 5905500"/>
              <a:gd name="connsiteX8" fmla="*/ 0 w 9967624"/>
              <a:gd name="connsiteY8" fmla="*/ 1136669 h 5905500"/>
              <a:gd name="connsiteX0" fmla="*/ 0 w 9967624"/>
              <a:gd name="connsiteY0" fmla="*/ 1136669 h 5905500"/>
              <a:gd name="connsiteX1" fmla="*/ 1260494 w 9967624"/>
              <a:gd name="connsiteY1" fmla="*/ 276225 h 5905500"/>
              <a:gd name="connsiteX2" fmla="*/ 9030980 w 9967624"/>
              <a:gd name="connsiteY2" fmla="*/ 0 h 5905500"/>
              <a:gd name="connsiteX3" fmla="*/ 9967624 w 9967624"/>
              <a:gd name="connsiteY3" fmla="*/ 1136669 h 5905500"/>
              <a:gd name="connsiteX4" fmla="*/ 9853324 w 9967624"/>
              <a:gd name="connsiteY4" fmla="*/ 3397231 h 5905500"/>
              <a:gd name="connsiteX5" fmla="*/ 9116705 w 9967624"/>
              <a:gd name="connsiteY5" fmla="*/ 5905500 h 5905500"/>
              <a:gd name="connsiteX6" fmla="*/ 698519 w 9967624"/>
              <a:gd name="connsiteY6" fmla="*/ 5591175 h 5905500"/>
              <a:gd name="connsiteX7" fmla="*/ 0 w 9967624"/>
              <a:gd name="connsiteY7" fmla="*/ 4845031 h 5905500"/>
              <a:gd name="connsiteX8" fmla="*/ 0 w 9967624"/>
              <a:gd name="connsiteY8" fmla="*/ 1136669 h 5905500"/>
              <a:gd name="connsiteX0" fmla="*/ 0 w 9967624"/>
              <a:gd name="connsiteY0" fmla="*/ 860444 h 5629275"/>
              <a:gd name="connsiteX1" fmla="*/ 1260494 w 9967624"/>
              <a:gd name="connsiteY1" fmla="*/ 0 h 5629275"/>
              <a:gd name="connsiteX2" fmla="*/ 9076894 w 9967624"/>
              <a:gd name="connsiteY2" fmla="*/ 63530 h 5629275"/>
              <a:gd name="connsiteX3" fmla="*/ 9967624 w 9967624"/>
              <a:gd name="connsiteY3" fmla="*/ 860444 h 5629275"/>
              <a:gd name="connsiteX4" fmla="*/ 9853324 w 9967624"/>
              <a:gd name="connsiteY4" fmla="*/ 3121006 h 5629275"/>
              <a:gd name="connsiteX5" fmla="*/ 9116705 w 9967624"/>
              <a:gd name="connsiteY5" fmla="*/ 5629275 h 5629275"/>
              <a:gd name="connsiteX6" fmla="*/ 698519 w 9967624"/>
              <a:gd name="connsiteY6" fmla="*/ 5314950 h 5629275"/>
              <a:gd name="connsiteX7" fmla="*/ 0 w 9967624"/>
              <a:gd name="connsiteY7" fmla="*/ 4568806 h 5629275"/>
              <a:gd name="connsiteX8" fmla="*/ 0 w 9967624"/>
              <a:gd name="connsiteY8" fmla="*/ 860444 h 562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67624" h="5629275">
                <a:moveTo>
                  <a:pt x="0" y="860444"/>
                </a:moveTo>
                <a:cubicBezTo>
                  <a:pt x="0" y="348410"/>
                  <a:pt x="748460" y="0"/>
                  <a:pt x="1260494" y="0"/>
                </a:cubicBezTo>
                <a:lnTo>
                  <a:pt x="9076894" y="63530"/>
                </a:lnTo>
                <a:cubicBezTo>
                  <a:pt x="9588928" y="63530"/>
                  <a:pt x="9967624" y="348410"/>
                  <a:pt x="9967624" y="860444"/>
                </a:cubicBezTo>
                <a:lnTo>
                  <a:pt x="9853324" y="3121006"/>
                </a:lnTo>
                <a:cubicBezTo>
                  <a:pt x="9853324" y="3633040"/>
                  <a:pt x="9628739" y="5629275"/>
                  <a:pt x="9116705" y="5629275"/>
                </a:cubicBezTo>
                <a:lnTo>
                  <a:pt x="698519" y="5314950"/>
                </a:lnTo>
                <a:cubicBezTo>
                  <a:pt x="186485" y="5314950"/>
                  <a:pt x="0" y="5080840"/>
                  <a:pt x="0" y="4568806"/>
                </a:cubicBezTo>
                <a:lnTo>
                  <a:pt x="0" y="860444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5B9BD5"/>
                </a:solidFill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rapezoid 9"/>
          <p:cNvSpPr/>
          <p:nvPr/>
        </p:nvSpPr>
        <p:spPr>
          <a:xfrm>
            <a:off x="4213996" y="309283"/>
            <a:ext cx="4930004" cy="1359329"/>
          </a:xfrm>
          <a:custGeom>
            <a:avLst/>
            <a:gdLst>
              <a:gd name="connsiteX0" fmla="*/ 0 w 6210300"/>
              <a:gd name="connsiteY0" fmla="*/ 514350 h 514350"/>
              <a:gd name="connsiteX1" fmla="*/ 280989 w 6210300"/>
              <a:gd name="connsiteY1" fmla="*/ 0 h 514350"/>
              <a:gd name="connsiteX2" fmla="*/ 5929311 w 6210300"/>
              <a:gd name="connsiteY2" fmla="*/ 0 h 514350"/>
              <a:gd name="connsiteX3" fmla="*/ 6210300 w 6210300"/>
              <a:gd name="connsiteY3" fmla="*/ 514350 h 514350"/>
              <a:gd name="connsiteX4" fmla="*/ 0 w 6210300"/>
              <a:gd name="connsiteY4" fmla="*/ 514350 h 514350"/>
              <a:gd name="connsiteX0" fmla="*/ 0 w 6210300"/>
              <a:gd name="connsiteY0" fmla="*/ 514350 h 514350"/>
              <a:gd name="connsiteX1" fmla="*/ 166689 w 6210300"/>
              <a:gd name="connsiteY1" fmla="*/ 57150 h 514350"/>
              <a:gd name="connsiteX2" fmla="*/ 5929311 w 6210300"/>
              <a:gd name="connsiteY2" fmla="*/ 0 h 514350"/>
              <a:gd name="connsiteX3" fmla="*/ 6210300 w 6210300"/>
              <a:gd name="connsiteY3" fmla="*/ 514350 h 514350"/>
              <a:gd name="connsiteX4" fmla="*/ 0 w 6210300"/>
              <a:gd name="connsiteY4" fmla="*/ 514350 h 514350"/>
              <a:gd name="connsiteX0" fmla="*/ 0 w 6210300"/>
              <a:gd name="connsiteY0" fmla="*/ 495300 h 495300"/>
              <a:gd name="connsiteX1" fmla="*/ 166689 w 6210300"/>
              <a:gd name="connsiteY1" fmla="*/ 38100 h 495300"/>
              <a:gd name="connsiteX2" fmla="*/ 6062661 w 6210300"/>
              <a:gd name="connsiteY2" fmla="*/ 0 h 495300"/>
              <a:gd name="connsiteX3" fmla="*/ 6210300 w 6210300"/>
              <a:gd name="connsiteY3" fmla="*/ 495300 h 495300"/>
              <a:gd name="connsiteX4" fmla="*/ 0 w 6210300"/>
              <a:gd name="connsiteY4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0300" h="495300">
                <a:moveTo>
                  <a:pt x="0" y="495300"/>
                </a:moveTo>
                <a:lnTo>
                  <a:pt x="166689" y="38100"/>
                </a:lnTo>
                <a:lnTo>
                  <a:pt x="6062661" y="0"/>
                </a:lnTo>
                <a:lnTo>
                  <a:pt x="6210300" y="495300"/>
                </a:lnTo>
                <a:lnTo>
                  <a:pt x="0" y="495300"/>
                </a:lnTo>
                <a:close/>
              </a:path>
            </a:pathLst>
          </a:cu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 w="127000">
                <a:solidFill>
                  <a:srgbClr val="ED7D31">
                    <a:lumMod val="20000"/>
                    <a:lumOff val="80000"/>
                  </a:srgbClr>
                </a:solidFill>
              </a:ln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18994" y="174487"/>
            <a:ext cx="3864696" cy="1344803"/>
            <a:chOff x="4670699" y="475060"/>
            <a:chExt cx="3864696" cy="1344803"/>
          </a:xfrm>
        </p:grpSpPr>
        <p:sp>
          <p:nvSpPr>
            <p:cNvPr id="9" name="Rectangle 8"/>
            <p:cNvSpPr/>
            <p:nvPr/>
          </p:nvSpPr>
          <p:spPr>
            <a:xfrm>
              <a:off x="4718324" y="485652"/>
              <a:ext cx="3817071" cy="133421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 w="190500">
                    <a:solidFill>
                      <a:srgbClr val="ED7D31">
                        <a:lumMod val="20000"/>
                        <a:lumOff val="80000"/>
                      </a:srgbClr>
                    </a:solidFill>
                  </a:ln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ea typeface="+mn-ea"/>
                  <a:cs typeface="Arial Rounded MT Bold" panose="020F0704030504030204" charset="0"/>
                </a:rPr>
                <a:t>Hướng</a:t>
              </a:r>
              <a:r>
                <a:rPr kumimoji="0" lang="en-US" sz="6000" b="1" i="0" u="none" strike="noStrike" kern="1200" cap="none" spc="0" normalizeH="0" baseline="0" noProof="0" dirty="0">
                  <a:ln w="190500">
                    <a:solidFill>
                      <a:srgbClr val="ED7D31">
                        <a:lumMod val="20000"/>
                        <a:lumOff val="80000"/>
                      </a:srgbClr>
                    </a:solidFill>
                  </a:ln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ea typeface="+mn-ea"/>
                  <a:cs typeface="Arial Rounded MT Bold" panose="020F0704030504030204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 w="190500">
                    <a:solidFill>
                      <a:srgbClr val="ED7D31">
                        <a:lumMod val="20000"/>
                        <a:lumOff val="80000"/>
                      </a:srgbClr>
                    </a:solidFill>
                  </a:ln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ea typeface="+mn-ea"/>
                  <a:cs typeface="Arial Rounded MT Bold" panose="020F0704030504030204" charset="0"/>
                </a:rPr>
                <a:t>dẫn</a:t>
              </a:r>
              <a:endParaRPr kumimoji="0" lang="en-US" sz="6000" b="0" i="0" u="none" strike="noStrike" kern="1200" cap="none" spc="0" normalizeH="0" baseline="0" noProof="0" dirty="0">
                <a:ln w="190500">
                  <a:solidFill>
                    <a:srgbClr val="ED7D31">
                      <a:lumMod val="20000"/>
                      <a:lumOff val="80000"/>
                    </a:srgbClr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+mn-ea"/>
                <a:cs typeface="Arial Rounded MT Bold" panose="020F070403050403020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70699" y="475060"/>
              <a:ext cx="3817071" cy="133421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 w="9525">
                    <a:solidFill>
                      <a:srgbClr val="C00000"/>
                    </a:solidFill>
                  </a:ln>
                  <a:gradFill>
                    <a:gsLst>
                      <a:gs pos="47000">
                        <a:srgbClr val="ED7D31"/>
                      </a:gs>
                      <a:gs pos="99000">
                        <a:srgbClr val="7030A0"/>
                      </a:gs>
                      <a:gs pos="90000">
                        <a:srgbClr val="7030A0"/>
                      </a:gs>
                      <a:gs pos="100000">
                        <a:srgbClr val="5B9BD5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ea typeface="+mn-ea"/>
                  <a:cs typeface="Arial Rounded MT Bold" panose="020F0704030504030204" charset="0"/>
                </a:rPr>
                <a:t>Hướng</a:t>
              </a:r>
              <a:r>
                <a:rPr kumimoji="0" lang="en-US" sz="6000" b="1" i="0" u="none" strike="noStrike" kern="1200" cap="none" spc="0" normalizeH="0" baseline="0" noProof="0" dirty="0">
                  <a:ln w="9525">
                    <a:solidFill>
                      <a:srgbClr val="C00000"/>
                    </a:solidFill>
                  </a:ln>
                  <a:gradFill>
                    <a:gsLst>
                      <a:gs pos="47000">
                        <a:srgbClr val="ED7D31"/>
                      </a:gs>
                      <a:gs pos="99000">
                        <a:srgbClr val="7030A0"/>
                      </a:gs>
                      <a:gs pos="90000">
                        <a:srgbClr val="7030A0"/>
                      </a:gs>
                      <a:gs pos="100000">
                        <a:srgbClr val="5B9BD5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ea typeface="+mn-ea"/>
                  <a:cs typeface="Arial Rounded MT Bold" panose="020F0704030504030204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 w="9525">
                    <a:solidFill>
                      <a:srgbClr val="C00000"/>
                    </a:solidFill>
                  </a:ln>
                  <a:gradFill>
                    <a:gsLst>
                      <a:gs pos="47000">
                        <a:srgbClr val="ED7D31"/>
                      </a:gs>
                      <a:gs pos="99000">
                        <a:srgbClr val="7030A0"/>
                      </a:gs>
                      <a:gs pos="90000">
                        <a:srgbClr val="7030A0"/>
                      </a:gs>
                      <a:gs pos="100000">
                        <a:srgbClr val="5B9BD5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ea typeface="+mn-ea"/>
                  <a:cs typeface="Arial Rounded MT Bold" panose="020F0704030504030204" charset="0"/>
                </a:rPr>
                <a:t>dẫn</a:t>
              </a:r>
              <a:endParaRPr kumimoji="0" lang="en-US" sz="6000" b="0" i="0" u="none" strike="noStrike" kern="1200" cap="none" spc="0" normalizeH="0" baseline="0" noProof="0" dirty="0">
                <a:ln w="9525">
                  <a:solidFill>
                    <a:srgbClr val="C00000"/>
                  </a:solidFill>
                </a:ln>
                <a:gradFill>
                  <a:gsLst>
                    <a:gs pos="47000">
                      <a:srgbClr val="ED7D31"/>
                    </a:gs>
                    <a:gs pos="99000">
                      <a:srgbClr val="7030A0"/>
                    </a:gs>
                    <a:gs pos="90000">
                      <a:srgbClr val="7030A0"/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+mn-ea"/>
                <a:cs typeface="Arial Rounded MT Bold" panose="020F0704030504030204" charset="0"/>
              </a:endParaRPr>
            </a:p>
          </p:txBody>
        </p:sp>
      </p:grpSp>
      <p:pic>
        <p:nvPicPr>
          <p:cNvPr id="12" name="图片 4" descr="5b874a3b623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4784" y="5665161"/>
            <a:ext cx="1572270" cy="1183956"/>
          </a:xfrm>
          <a:prstGeom prst="rect">
            <a:avLst/>
          </a:prstGeom>
        </p:spPr>
      </p:pic>
      <p:pic>
        <p:nvPicPr>
          <p:cNvPr id="13" name="图片 47108" descr="1-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325" y="5284721"/>
            <a:ext cx="1725283" cy="15578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49157" descr="1-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0629">
            <a:off x="8501930" y="5526358"/>
            <a:ext cx="2355712" cy="160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46087" descr="1-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6492" y="309283"/>
            <a:ext cx="1725035" cy="193574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" name="Google Shape;1491;p53"/>
          <p:cNvGrpSpPr/>
          <p:nvPr/>
        </p:nvGrpSpPr>
        <p:grpSpPr>
          <a:xfrm>
            <a:off x="0" y="5589430"/>
            <a:ext cx="953037" cy="1298999"/>
            <a:chOff x="1391375" y="3202475"/>
            <a:chExt cx="242775" cy="365700"/>
          </a:xfrm>
        </p:grpSpPr>
        <p:sp>
          <p:nvSpPr>
            <p:cNvPr id="17" name="Google Shape;1492;p53"/>
            <p:cNvSpPr/>
            <p:nvPr/>
          </p:nvSpPr>
          <p:spPr>
            <a:xfrm>
              <a:off x="1488025" y="3355100"/>
              <a:ext cx="25875" cy="31300"/>
            </a:xfrm>
            <a:custGeom>
              <a:avLst/>
              <a:gdLst/>
              <a:ahLst/>
              <a:cxnLst/>
              <a:rect l="l" t="t" r="r" b="b"/>
              <a:pathLst>
                <a:path w="1035" h="1252" extrusionOk="0">
                  <a:moveTo>
                    <a:pt x="515" y="1"/>
                  </a:moveTo>
                  <a:cubicBezTo>
                    <a:pt x="493" y="1"/>
                    <a:pt x="471" y="18"/>
                    <a:pt x="471" y="43"/>
                  </a:cubicBezTo>
                  <a:cubicBezTo>
                    <a:pt x="468" y="189"/>
                    <a:pt x="488" y="337"/>
                    <a:pt x="502" y="484"/>
                  </a:cubicBezTo>
                  <a:lnTo>
                    <a:pt x="502" y="487"/>
                  </a:lnTo>
                  <a:cubicBezTo>
                    <a:pt x="499" y="524"/>
                    <a:pt x="499" y="557"/>
                    <a:pt x="475" y="594"/>
                  </a:cubicBezTo>
                  <a:cubicBezTo>
                    <a:pt x="451" y="634"/>
                    <a:pt x="408" y="664"/>
                    <a:pt x="358" y="684"/>
                  </a:cubicBezTo>
                  <a:cubicBezTo>
                    <a:pt x="258" y="687"/>
                    <a:pt x="151" y="687"/>
                    <a:pt x="58" y="728"/>
                  </a:cubicBezTo>
                  <a:cubicBezTo>
                    <a:pt x="18" y="744"/>
                    <a:pt x="1" y="798"/>
                    <a:pt x="44" y="825"/>
                  </a:cubicBezTo>
                  <a:cubicBezTo>
                    <a:pt x="127" y="875"/>
                    <a:pt x="221" y="891"/>
                    <a:pt x="318" y="895"/>
                  </a:cubicBezTo>
                  <a:cubicBezTo>
                    <a:pt x="321" y="895"/>
                    <a:pt x="325" y="898"/>
                    <a:pt x="328" y="898"/>
                  </a:cubicBezTo>
                  <a:cubicBezTo>
                    <a:pt x="385" y="911"/>
                    <a:pt x="455" y="925"/>
                    <a:pt x="495" y="968"/>
                  </a:cubicBezTo>
                  <a:lnTo>
                    <a:pt x="495" y="971"/>
                  </a:lnTo>
                  <a:cubicBezTo>
                    <a:pt x="491" y="1048"/>
                    <a:pt x="495" y="1128"/>
                    <a:pt x="512" y="1202"/>
                  </a:cubicBezTo>
                  <a:cubicBezTo>
                    <a:pt x="519" y="1233"/>
                    <a:pt x="551" y="1252"/>
                    <a:pt x="582" y="1252"/>
                  </a:cubicBezTo>
                  <a:cubicBezTo>
                    <a:pt x="604" y="1252"/>
                    <a:pt x="626" y="1242"/>
                    <a:pt x="636" y="1219"/>
                  </a:cubicBezTo>
                  <a:cubicBezTo>
                    <a:pt x="659" y="1172"/>
                    <a:pt x="672" y="1122"/>
                    <a:pt x="682" y="1072"/>
                  </a:cubicBezTo>
                  <a:cubicBezTo>
                    <a:pt x="719" y="1005"/>
                    <a:pt x="742" y="935"/>
                    <a:pt x="776" y="868"/>
                  </a:cubicBezTo>
                  <a:cubicBezTo>
                    <a:pt x="829" y="858"/>
                    <a:pt x="880" y="848"/>
                    <a:pt x="929" y="831"/>
                  </a:cubicBezTo>
                  <a:cubicBezTo>
                    <a:pt x="1035" y="796"/>
                    <a:pt x="1027" y="624"/>
                    <a:pt x="909" y="624"/>
                  </a:cubicBezTo>
                  <a:cubicBezTo>
                    <a:pt x="907" y="624"/>
                    <a:pt x="905" y="624"/>
                    <a:pt x="903" y="624"/>
                  </a:cubicBezTo>
                  <a:cubicBezTo>
                    <a:pt x="872" y="627"/>
                    <a:pt x="846" y="630"/>
                    <a:pt x="816" y="634"/>
                  </a:cubicBezTo>
                  <a:cubicBezTo>
                    <a:pt x="808" y="616"/>
                    <a:pt x="794" y="604"/>
                    <a:pt x="775" y="604"/>
                  </a:cubicBezTo>
                  <a:cubicBezTo>
                    <a:pt x="769" y="604"/>
                    <a:pt x="763" y="605"/>
                    <a:pt x="756" y="607"/>
                  </a:cubicBezTo>
                  <a:cubicBezTo>
                    <a:pt x="753" y="608"/>
                    <a:pt x="750" y="609"/>
                    <a:pt x="747" y="609"/>
                  </a:cubicBezTo>
                  <a:cubicBezTo>
                    <a:pt x="719" y="609"/>
                    <a:pt x="690" y="565"/>
                    <a:pt x="669" y="510"/>
                  </a:cubicBezTo>
                  <a:cubicBezTo>
                    <a:pt x="649" y="343"/>
                    <a:pt x="622" y="169"/>
                    <a:pt x="548" y="23"/>
                  </a:cubicBezTo>
                  <a:cubicBezTo>
                    <a:pt x="541" y="7"/>
                    <a:pt x="528" y="1"/>
                    <a:pt x="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Google Shape;1493;p53"/>
            <p:cNvSpPr/>
            <p:nvPr/>
          </p:nvSpPr>
          <p:spPr>
            <a:xfrm>
              <a:off x="1528125" y="3368375"/>
              <a:ext cx="5950" cy="5550"/>
            </a:xfrm>
            <a:custGeom>
              <a:avLst/>
              <a:gdLst/>
              <a:ahLst/>
              <a:cxnLst/>
              <a:rect l="l" t="t" r="r" b="b"/>
              <a:pathLst>
                <a:path w="238" h="222" extrusionOk="0">
                  <a:moveTo>
                    <a:pt x="111" y="1"/>
                  </a:moveTo>
                  <a:cubicBezTo>
                    <a:pt x="89" y="1"/>
                    <a:pt x="67" y="7"/>
                    <a:pt x="50" y="19"/>
                  </a:cubicBezTo>
                  <a:cubicBezTo>
                    <a:pt x="10" y="50"/>
                    <a:pt x="1" y="103"/>
                    <a:pt x="24" y="147"/>
                  </a:cubicBezTo>
                  <a:cubicBezTo>
                    <a:pt x="27" y="156"/>
                    <a:pt x="34" y="164"/>
                    <a:pt x="37" y="170"/>
                  </a:cubicBezTo>
                  <a:cubicBezTo>
                    <a:pt x="53" y="204"/>
                    <a:pt x="88" y="222"/>
                    <a:pt x="123" y="222"/>
                  </a:cubicBezTo>
                  <a:cubicBezTo>
                    <a:pt x="146" y="222"/>
                    <a:pt x="169" y="214"/>
                    <a:pt x="187" y="200"/>
                  </a:cubicBezTo>
                  <a:cubicBezTo>
                    <a:pt x="238" y="160"/>
                    <a:pt x="238" y="93"/>
                    <a:pt x="198" y="50"/>
                  </a:cubicBezTo>
                  <a:cubicBezTo>
                    <a:pt x="191" y="43"/>
                    <a:pt x="184" y="36"/>
                    <a:pt x="178" y="30"/>
                  </a:cubicBezTo>
                  <a:cubicBezTo>
                    <a:pt x="161" y="10"/>
                    <a:pt x="136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Google Shape;1494;p53"/>
            <p:cNvSpPr/>
            <p:nvPr/>
          </p:nvSpPr>
          <p:spPr>
            <a:xfrm>
              <a:off x="1485100" y="3390100"/>
              <a:ext cx="8550" cy="9675"/>
            </a:xfrm>
            <a:custGeom>
              <a:avLst/>
              <a:gdLst/>
              <a:ahLst/>
              <a:cxnLst/>
              <a:rect l="l" t="t" r="r" b="b"/>
              <a:pathLst>
                <a:path w="342" h="387" extrusionOk="0">
                  <a:moveTo>
                    <a:pt x="152" y="0"/>
                  </a:moveTo>
                  <a:cubicBezTo>
                    <a:pt x="136" y="0"/>
                    <a:pt x="120" y="14"/>
                    <a:pt x="124" y="36"/>
                  </a:cubicBezTo>
                  <a:cubicBezTo>
                    <a:pt x="124" y="52"/>
                    <a:pt x="127" y="69"/>
                    <a:pt x="131" y="83"/>
                  </a:cubicBezTo>
                  <a:cubicBezTo>
                    <a:pt x="121" y="109"/>
                    <a:pt x="124" y="140"/>
                    <a:pt x="127" y="166"/>
                  </a:cubicBezTo>
                  <a:cubicBezTo>
                    <a:pt x="104" y="177"/>
                    <a:pt x="84" y="186"/>
                    <a:pt x="61" y="200"/>
                  </a:cubicBezTo>
                  <a:cubicBezTo>
                    <a:pt x="47" y="210"/>
                    <a:pt x="31" y="217"/>
                    <a:pt x="14" y="226"/>
                  </a:cubicBezTo>
                  <a:cubicBezTo>
                    <a:pt x="1" y="233"/>
                    <a:pt x="1" y="247"/>
                    <a:pt x="4" y="253"/>
                  </a:cubicBezTo>
                  <a:cubicBezTo>
                    <a:pt x="4" y="277"/>
                    <a:pt x="24" y="300"/>
                    <a:pt x="45" y="300"/>
                  </a:cubicBezTo>
                  <a:cubicBezTo>
                    <a:pt x="52" y="300"/>
                    <a:pt x="58" y="298"/>
                    <a:pt x="64" y="293"/>
                  </a:cubicBezTo>
                  <a:cubicBezTo>
                    <a:pt x="81" y="283"/>
                    <a:pt x="94" y="277"/>
                    <a:pt x="111" y="267"/>
                  </a:cubicBezTo>
                  <a:cubicBezTo>
                    <a:pt x="121" y="267"/>
                    <a:pt x="131" y="263"/>
                    <a:pt x="141" y="260"/>
                  </a:cubicBezTo>
                  <a:cubicBezTo>
                    <a:pt x="144" y="293"/>
                    <a:pt x="155" y="327"/>
                    <a:pt x="167" y="360"/>
                  </a:cubicBezTo>
                  <a:cubicBezTo>
                    <a:pt x="174" y="377"/>
                    <a:pt x="191" y="387"/>
                    <a:pt x="207" y="387"/>
                  </a:cubicBezTo>
                  <a:cubicBezTo>
                    <a:pt x="226" y="387"/>
                    <a:pt x="244" y="374"/>
                    <a:pt x="244" y="347"/>
                  </a:cubicBezTo>
                  <a:cubicBezTo>
                    <a:pt x="241" y="310"/>
                    <a:pt x="238" y="270"/>
                    <a:pt x="232" y="230"/>
                  </a:cubicBezTo>
                  <a:lnTo>
                    <a:pt x="235" y="230"/>
                  </a:lnTo>
                  <a:cubicBezTo>
                    <a:pt x="238" y="226"/>
                    <a:pt x="241" y="226"/>
                    <a:pt x="244" y="223"/>
                  </a:cubicBezTo>
                  <a:cubicBezTo>
                    <a:pt x="258" y="223"/>
                    <a:pt x="275" y="220"/>
                    <a:pt x="288" y="220"/>
                  </a:cubicBezTo>
                  <a:cubicBezTo>
                    <a:pt x="338" y="213"/>
                    <a:pt x="341" y="137"/>
                    <a:pt x="288" y="137"/>
                  </a:cubicBezTo>
                  <a:cubicBezTo>
                    <a:pt x="261" y="137"/>
                    <a:pt x="238" y="140"/>
                    <a:pt x="215" y="143"/>
                  </a:cubicBezTo>
                  <a:cubicBezTo>
                    <a:pt x="211" y="126"/>
                    <a:pt x="207" y="113"/>
                    <a:pt x="201" y="97"/>
                  </a:cubicBezTo>
                  <a:lnTo>
                    <a:pt x="204" y="93"/>
                  </a:lnTo>
                  <a:cubicBezTo>
                    <a:pt x="207" y="77"/>
                    <a:pt x="204" y="66"/>
                    <a:pt x="195" y="52"/>
                  </a:cubicBezTo>
                  <a:cubicBezTo>
                    <a:pt x="191" y="52"/>
                    <a:pt x="187" y="49"/>
                    <a:pt x="187" y="49"/>
                  </a:cubicBezTo>
                  <a:cubicBezTo>
                    <a:pt x="184" y="40"/>
                    <a:pt x="181" y="29"/>
                    <a:pt x="178" y="20"/>
                  </a:cubicBezTo>
                  <a:cubicBezTo>
                    <a:pt x="172" y="6"/>
                    <a:pt x="162" y="0"/>
                    <a:pt x="152" y="0"/>
                  </a:cubicBezTo>
                  <a:close/>
                </a:path>
              </a:pathLst>
            </a:custGeom>
            <a:solidFill>
              <a:srgbClr val="E892CD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Google Shape;1495;p53"/>
            <p:cNvSpPr/>
            <p:nvPr/>
          </p:nvSpPr>
          <p:spPr>
            <a:xfrm>
              <a:off x="1448775" y="3260875"/>
              <a:ext cx="9950" cy="9025"/>
            </a:xfrm>
            <a:custGeom>
              <a:avLst/>
              <a:gdLst/>
              <a:ahLst/>
              <a:cxnLst/>
              <a:rect l="l" t="t" r="r" b="b"/>
              <a:pathLst>
                <a:path w="398" h="361" extrusionOk="0">
                  <a:moveTo>
                    <a:pt x="211" y="0"/>
                  </a:moveTo>
                  <a:cubicBezTo>
                    <a:pt x="166" y="0"/>
                    <a:pt x="121" y="18"/>
                    <a:pt x="87" y="56"/>
                  </a:cubicBezTo>
                  <a:cubicBezTo>
                    <a:pt x="0" y="149"/>
                    <a:pt x="24" y="323"/>
                    <a:pt x="154" y="357"/>
                  </a:cubicBezTo>
                  <a:cubicBezTo>
                    <a:pt x="163" y="359"/>
                    <a:pt x="173" y="360"/>
                    <a:pt x="182" y="360"/>
                  </a:cubicBezTo>
                  <a:cubicBezTo>
                    <a:pt x="199" y="360"/>
                    <a:pt x="214" y="356"/>
                    <a:pt x="227" y="350"/>
                  </a:cubicBezTo>
                  <a:cubicBezTo>
                    <a:pt x="284" y="350"/>
                    <a:pt x="341" y="317"/>
                    <a:pt x="368" y="266"/>
                  </a:cubicBezTo>
                  <a:cubicBezTo>
                    <a:pt x="397" y="213"/>
                    <a:pt x="391" y="149"/>
                    <a:pt x="365" y="96"/>
                  </a:cubicBezTo>
                  <a:cubicBezTo>
                    <a:pt x="333" y="34"/>
                    <a:pt x="272" y="0"/>
                    <a:pt x="2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Google Shape;1496;p53"/>
            <p:cNvSpPr/>
            <p:nvPr/>
          </p:nvSpPr>
          <p:spPr>
            <a:xfrm>
              <a:off x="1470550" y="3313425"/>
              <a:ext cx="9150" cy="7100"/>
            </a:xfrm>
            <a:custGeom>
              <a:avLst/>
              <a:gdLst/>
              <a:ahLst/>
              <a:cxnLst/>
              <a:rect l="l" t="t" r="r" b="b"/>
              <a:pathLst>
                <a:path w="366" h="284" extrusionOk="0">
                  <a:moveTo>
                    <a:pt x="130" y="0"/>
                  </a:moveTo>
                  <a:cubicBezTo>
                    <a:pt x="78" y="0"/>
                    <a:pt x="29" y="49"/>
                    <a:pt x="38" y="103"/>
                  </a:cubicBezTo>
                  <a:cubicBezTo>
                    <a:pt x="1" y="197"/>
                    <a:pt x="95" y="284"/>
                    <a:pt x="185" y="284"/>
                  </a:cubicBezTo>
                  <a:cubicBezTo>
                    <a:pt x="216" y="284"/>
                    <a:pt x="247" y="273"/>
                    <a:pt x="272" y="249"/>
                  </a:cubicBezTo>
                  <a:cubicBezTo>
                    <a:pt x="365" y="160"/>
                    <a:pt x="275" y="9"/>
                    <a:pt x="158" y="6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Google Shape;1497;p53"/>
            <p:cNvSpPr/>
            <p:nvPr/>
          </p:nvSpPr>
          <p:spPr>
            <a:xfrm>
              <a:off x="1398825" y="3204450"/>
              <a:ext cx="205500" cy="276300"/>
            </a:xfrm>
            <a:custGeom>
              <a:avLst/>
              <a:gdLst/>
              <a:ahLst/>
              <a:cxnLst/>
              <a:rect l="l" t="t" r="r" b="b"/>
              <a:pathLst>
                <a:path w="8220" h="11052" extrusionOk="0">
                  <a:moveTo>
                    <a:pt x="4067" y="0"/>
                  </a:moveTo>
                  <a:lnTo>
                    <a:pt x="3686" y="68"/>
                  </a:lnTo>
                  <a:lnTo>
                    <a:pt x="3492" y="301"/>
                  </a:lnTo>
                  <a:lnTo>
                    <a:pt x="3492" y="1123"/>
                  </a:lnTo>
                  <a:lnTo>
                    <a:pt x="3442" y="1394"/>
                  </a:lnTo>
                  <a:lnTo>
                    <a:pt x="3161" y="947"/>
                  </a:lnTo>
                  <a:lnTo>
                    <a:pt x="2807" y="766"/>
                  </a:lnTo>
                  <a:lnTo>
                    <a:pt x="2503" y="893"/>
                  </a:lnTo>
                  <a:lnTo>
                    <a:pt x="2576" y="1360"/>
                  </a:lnTo>
                  <a:lnTo>
                    <a:pt x="2994" y="1785"/>
                  </a:lnTo>
                  <a:lnTo>
                    <a:pt x="2997" y="1922"/>
                  </a:lnTo>
                  <a:lnTo>
                    <a:pt x="2733" y="1922"/>
                  </a:lnTo>
                  <a:lnTo>
                    <a:pt x="2379" y="2056"/>
                  </a:lnTo>
                  <a:lnTo>
                    <a:pt x="2165" y="2056"/>
                  </a:lnTo>
                  <a:lnTo>
                    <a:pt x="2075" y="1478"/>
                  </a:lnTo>
                  <a:lnTo>
                    <a:pt x="1698" y="967"/>
                  </a:lnTo>
                  <a:lnTo>
                    <a:pt x="962" y="495"/>
                  </a:lnTo>
                  <a:lnTo>
                    <a:pt x="298" y="418"/>
                  </a:lnTo>
                  <a:lnTo>
                    <a:pt x="0" y="963"/>
                  </a:lnTo>
                  <a:lnTo>
                    <a:pt x="0" y="2056"/>
                  </a:lnTo>
                  <a:lnTo>
                    <a:pt x="237" y="2664"/>
                  </a:lnTo>
                  <a:lnTo>
                    <a:pt x="836" y="2978"/>
                  </a:lnTo>
                  <a:lnTo>
                    <a:pt x="1156" y="3098"/>
                  </a:lnTo>
                  <a:lnTo>
                    <a:pt x="839" y="3773"/>
                  </a:lnTo>
                  <a:lnTo>
                    <a:pt x="731" y="4318"/>
                  </a:lnTo>
                  <a:cubicBezTo>
                    <a:pt x="1343" y="4398"/>
                    <a:pt x="1781" y="4548"/>
                    <a:pt x="1771" y="4685"/>
                  </a:cubicBezTo>
                  <a:cubicBezTo>
                    <a:pt x="1762" y="4816"/>
                    <a:pt x="1332" y="4901"/>
                    <a:pt x="744" y="4901"/>
                  </a:cubicBezTo>
                  <a:cubicBezTo>
                    <a:pt x="703" y="4901"/>
                    <a:pt x="661" y="4900"/>
                    <a:pt x="618" y="4899"/>
                  </a:cubicBezTo>
                  <a:lnTo>
                    <a:pt x="525" y="5373"/>
                  </a:lnTo>
                  <a:lnTo>
                    <a:pt x="515" y="5547"/>
                  </a:lnTo>
                  <a:cubicBezTo>
                    <a:pt x="1176" y="5547"/>
                    <a:pt x="1678" y="5644"/>
                    <a:pt x="1684" y="5788"/>
                  </a:cubicBezTo>
                  <a:cubicBezTo>
                    <a:pt x="1691" y="5939"/>
                    <a:pt x="1169" y="6085"/>
                    <a:pt x="481" y="6146"/>
                  </a:cubicBezTo>
                  <a:lnTo>
                    <a:pt x="438" y="6861"/>
                  </a:lnTo>
                  <a:lnTo>
                    <a:pt x="495" y="8157"/>
                  </a:lnTo>
                  <a:lnTo>
                    <a:pt x="782" y="9497"/>
                  </a:lnTo>
                  <a:lnTo>
                    <a:pt x="1300" y="10373"/>
                  </a:lnTo>
                  <a:lnTo>
                    <a:pt x="1938" y="10797"/>
                  </a:lnTo>
                  <a:lnTo>
                    <a:pt x="2997" y="11051"/>
                  </a:lnTo>
                  <a:lnTo>
                    <a:pt x="5620" y="11031"/>
                  </a:lnTo>
                  <a:lnTo>
                    <a:pt x="6319" y="10750"/>
                  </a:lnTo>
                  <a:lnTo>
                    <a:pt x="6903" y="10155"/>
                  </a:lnTo>
                  <a:lnTo>
                    <a:pt x="7217" y="9491"/>
                  </a:lnTo>
                  <a:lnTo>
                    <a:pt x="7501" y="8325"/>
                  </a:lnTo>
                  <a:lnTo>
                    <a:pt x="7725" y="6861"/>
                  </a:lnTo>
                  <a:lnTo>
                    <a:pt x="7765" y="6149"/>
                  </a:lnTo>
                  <a:cubicBezTo>
                    <a:pt x="7043" y="6095"/>
                    <a:pt x="6493" y="5942"/>
                    <a:pt x="6499" y="5788"/>
                  </a:cubicBezTo>
                  <a:cubicBezTo>
                    <a:pt x="6505" y="5645"/>
                    <a:pt x="7009" y="5547"/>
                    <a:pt x="7675" y="5547"/>
                  </a:cubicBezTo>
                  <a:cubicBezTo>
                    <a:pt x="7706" y="5547"/>
                    <a:pt x="7737" y="5547"/>
                    <a:pt x="7768" y="5547"/>
                  </a:cubicBezTo>
                  <a:lnTo>
                    <a:pt x="7702" y="4896"/>
                  </a:lnTo>
                  <a:cubicBezTo>
                    <a:pt x="7615" y="4899"/>
                    <a:pt x="7531" y="4901"/>
                    <a:pt x="7449" y="4901"/>
                  </a:cubicBezTo>
                  <a:cubicBezTo>
                    <a:pt x="6854" y="4901"/>
                    <a:pt x="6420" y="4818"/>
                    <a:pt x="6409" y="4685"/>
                  </a:cubicBezTo>
                  <a:cubicBezTo>
                    <a:pt x="6399" y="4539"/>
                    <a:pt x="6890" y="4385"/>
                    <a:pt x="7552" y="4304"/>
                  </a:cubicBezTo>
                  <a:lnTo>
                    <a:pt x="7415" y="3857"/>
                  </a:lnTo>
                  <a:lnTo>
                    <a:pt x="7117" y="3308"/>
                  </a:lnTo>
                  <a:lnTo>
                    <a:pt x="6943" y="3052"/>
                  </a:lnTo>
                  <a:lnTo>
                    <a:pt x="7415" y="2901"/>
                  </a:lnTo>
                  <a:lnTo>
                    <a:pt x="7896" y="2580"/>
                  </a:lnTo>
                  <a:lnTo>
                    <a:pt x="8166" y="2142"/>
                  </a:lnTo>
                  <a:lnTo>
                    <a:pt x="8220" y="1368"/>
                  </a:lnTo>
                  <a:lnTo>
                    <a:pt x="7748" y="418"/>
                  </a:lnTo>
                  <a:lnTo>
                    <a:pt x="7234" y="378"/>
                  </a:lnTo>
                  <a:lnTo>
                    <a:pt x="6419" y="1057"/>
                  </a:lnTo>
                  <a:lnTo>
                    <a:pt x="5928" y="1621"/>
                  </a:lnTo>
                  <a:lnTo>
                    <a:pt x="5928" y="2279"/>
                  </a:lnTo>
                  <a:lnTo>
                    <a:pt x="5637" y="2166"/>
                  </a:lnTo>
                  <a:lnTo>
                    <a:pt x="5042" y="2059"/>
                  </a:lnTo>
                  <a:lnTo>
                    <a:pt x="5139" y="1785"/>
                  </a:lnTo>
                  <a:lnTo>
                    <a:pt x="5089" y="1368"/>
                  </a:lnTo>
                  <a:lnTo>
                    <a:pt x="4872" y="1280"/>
                  </a:lnTo>
                  <a:lnTo>
                    <a:pt x="4601" y="1448"/>
                  </a:lnTo>
                  <a:lnTo>
                    <a:pt x="4448" y="1661"/>
                  </a:lnTo>
                  <a:lnTo>
                    <a:pt x="4417" y="766"/>
                  </a:lnTo>
                  <a:lnTo>
                    <a:pt x="4297" y="378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Google Shape;1498;p53"/>
            <p:cNvSpPr/>
            <p:nvPr/>
          </p:nvSpPr>
          <p:spPr>
            <a:xfrm>
              <a:off x="1490950" y="3247300"/>
              <a:ext cx="15300" cy="74725"/>
            </a:xfrm>
            <a:custGeom>
              <a:avLst/>
              <a:gdLst/>
              <a:ahLst/>
              <a:cxnLst/>
              <a:rect l="l" t="t" r="r" b="b"/>
              <a:pathLst>
                <a:path w="612" h="2989" extrusionOk="0">
                  <a:moveTo>
                    <a:pt x="308" y="1"/>
                  </a:moveTo>
                  <a:cubicBezTo>
                    <a:pt x="138" y="1"/>
                    <a:pt x="1" y="669"/>
                    <a:pt x="1" y="1494"/>
                  </a:cubicBezTo>
                  <a:cubicBezTo>
                    <a:pt x="1" y="2320"/>
                    <a:pt x="138" y="2988"/>
                    <a:pt x="308" y="2988"/>
                  </a:cubicBezTo>
                  <a:cubicBezTo>
                    <a:pt x="475" y="2988"/>
                    <a:pt x="612" y="2320"/>
                    <a:pt x="612" y="1494"/>
                  </a:cubicBezTo>
                  <a:cubicBezTo>
                    <a:pt x="612" y="669"/>
                    <a:pt x="475" y="1"/>
                    <a:pt x="308" y="1"/>
                  </a:cubicBezTo>
                  <a:close/>
                </a:path>
              </a:pathLst>
            </a:custGeom>
            <a:solidFill>
              <a:srgbClr val="A183E2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Google Shape;1499;p53"/>
            <p:cNvSpPr/>
            <p:nvPr/>
          </p:nvSpPr>
          <p:spPr>
            <a:xfrm>
              <a:off x="1518850" y="3255675"/>
              <a:ext cx="16975" cy="48875"/>
            </a:xfrm>
            <a:custGeom>
              <a:avLst/>
              <a:gdLst/>
              <a:ahLst/>
              <a:cxnLst/>
              <a:rect l="l" t="t" r="r" b="b"/>
              <a:pathLst>
                <a:path w="679" h="1955" extrusionOk="0">
                  <a:moveTo>
                    <a:pt x="284" y="4"/>
                  </a:moveTo>
                  <a:cubicBezTo>
                    <a:pt x="144" y="4"/>
                    <a:pt x="100" y="97"/>
                    <a:pt x="71" y="461"/>
                  </a:cubicBezTo>
                  <a:cubicBezTo>
                    <a:pt x="0" y="1283"/>
                    <a:pt x="208" y="1955"/>
                    <a:pt x="375" y="1955"/>
                  </a:cubicBezTo>
                  <a:cubicBezTo>
                    <a:pt x="542" y="1955"/>
                    <a:pt x="679" y="1287"/>
                    <a:pt x="679" y="461"/>
                  </a:cubicBezTo>
                  <a:cubicBezTo>
                    <a:pt x="679" y="0"/>
                    <a:pt x="679" y="73"/>
                    <a:pt x="418" y="20"/>
                  </a:cubicBezTo>
                  <a:cubicBezTo>
                    <a:pt x="365" y="10"/>
                    <a:pt x="321" y="4"/>
                    <a:pt x="284" y="4"/>
                  </a:cubicBezTo>
                  <a:close/>
                </a:path>
              </a:pathLst>
            </a:custGeom>
            <a:solidFill>
              <a:srgbClr val="A183E2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Google Shape;1500;p53"/>
            <p:cNvSpPr/>
            <p:nvPr/>
          </p:nvSpPr>
          <p:spPr>
            <a:xfrm>
              <a:off x="1558775" y="3312050"/>
              <a:ext cx="32600" cy="14925"/>
            </a:xfrm>
            <a:custGeom>
              <a:avLst/>
              <a:gdLst/>
              <a:ahLst/>
              <a:cxnLst/>
              <a:rect l="l" t="t" r="r" b="b"/>
              <a:pathLst>
                <a:path w="1304" h="597" extrusionOk="0">
                  <a:moveTo>
                    <a:pt x="1154" y="0"/>
                  </a:moveTo>
                  <a:cubicBezTo>
                    <a:pt x="492" y="81"/>
                    <a:pt x="1" y="235"/>
                    <a:pt x="11" y="381"/>
                  </a:cubicBezTo>
                  <a:cubicBezTo>
                    <a:pt x="22" y="514"/>
                    <a:pt x="456" y="597"/>
                    <a:pt x="1051" y="597"/>
                  </a:cubicBezTo>
                  <a:cubicBezTo>
                    <a:pt x="1133" y="597"/>
                    <a:pt x="1217" y="595"/>
                    <a:pt x="1304" y="592"/>
                  </a:cubicBezTo>
                  <a:lnTo>
                    <a:pt x="1284" y="425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A183E2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Google Shape;1501;p53"/>
            <p:cNvSpPr/>
            <p:nvPr/>
          </p:nvSpPr>
          <p:spPr>
            <a:xfrm>
              <a:off x="1561125" y="3343100"/>
              <a:ext cx="32425" cy="15075"/>
            </a:xfrm>
            <a:custGeom>
              <a:avLst/>
              <a:gdLst/>
              <a:ahLst/>
              <a:cxnLst/>
              <a:rect l="l" t="t" r="r" b="b"/>
              <a:pathLst>
                <a:path w="1297" h="603" extrusionOk="0">
                  <a:moveTo>
                    <a:pt x="1183" y="1"/>
                  </a:moveTo>
                  <a:cubicBezTo>
                    <a:pt x="517" y="1"/>
                    <a:pt x="13" y="99"/>
                    <a:pt x="7" y="242"/>
                  </a:cubicBezTo>
                  <a:cubicBezTo>
                    <a:pt x="1" y="396"/>
                    <a:pt x="551" y="549"/>
                    <a:pt x="1273" y="603"/>
                  </a:cubicBezTo>
                  <a:lnTo>
                    <a:pt x="1296" y="188"/>
                  </a:lnTo>
                  <a:lnTo>
                    <a:pt x="1276" y="1"/>
                  </a:lnTo>
                  <a:cubicBezTo>
                    <a:pt x="1245" y="1"/>
                    <a:pt x="1214" y="1"/>
                    <a:pt x="1183" y="1"/>
                  </a:cubicBezTo>
                  <a:close/>
                </a:path>
              </a:pathLst>
            </a:custGeom>
            <a:solidFill>
              <a:srgbClr val="A183E2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Google Shape;1502;p53"/>
            <p:cNvSpPr/>
            <p:nvPr/>
          </p:nvSpPr>
          <p:spPr>
            <a:xfrm>
              <a:off x="1414275" y="3312400"/>
              <a:ext cx="29100" cy="14575"/>
            </a:xfrm>
            <a:custGeom>
              <a:avLst/>
              <a:gdLst/>
              <a:ahLst/>
              <a:cxnLst/>
              <a:rect l="l" t="t" r="r" b="b"/>
              <a:pathLst>
                <a:path w="1164" h="583" extrusionOk="0">
                  <a:moveTo>
                    <a:pt x="113" y="0"/>
                  </a:moveTo>
                  <a:lnTo>
                    <a:pt x="0" y="581"/>
                  </a:lnTo>
                  <a:cubicBezTo>
                    <a:pt x="43" y="582"/>
                    <a:pt x="85" y="583"/>
                    <a:pt x="126" y="583"/>
                  </a:cubicBezTo>
                  <a:cubicBezTo>
                    <a:pt x="714" y="583"/>
                    <a:pt x="1144" y="498"/>
                    <a:pt x="1153" y="367"/>
                  </a:cubicBezTo>
                  <a:cubicBezTo>
                    <a:pt x="1163" y="230"/>
                    <a:pt x="725" y="80"/>
                    <a:pt x="113" y="0"/>
                  </a:cubicBezTo>
                  <a:close/>
                </a:path>
              </a:pathLst>
            </a:custGeom>
            <a:solidFill>
              <a:srgbClr val="A183E2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Google Shape;1503;p53"/>
            <p:cNvSpPr/>
            <p:nvPr/>
          </p:nvSpPr>
          <p:spPr>
            <a:xfrm>
              <a:off x="1410850" y="3343125"/>
              <a:ext cx="30250" cy="14975"/>
            </a:xfrm>
            <a:custGeom>
              <a:avLst/>
              <a:gdLst/>
              <a:ahLst/>
              <a:cxnLst/>
              <a:rect l="l" t="t" r="r" b="b"/>
              <a:pathLst>
                <a:path w="1210" h="599" extrusionOk="0">
                  <a:moveTo>
                    <a:pt x="34" y="0"/>
                  </a:moveTo>
                  <a:lnTo>
                    <a:pt x="0" y="599"/>
                  </a:lnTo>
                  <a:cubicBezTo>
                    <a:pt x="688" y="538"/>
                    <a:pt x="1210" y="392"/>
                    <a:pt x="1203" y="241"/>
                  </a:cubicBezTo>
                  <a:cubicBezTo>
                    <a:pt x="1197" y="97"/>
                    <a:pt x="695" y="0"/>
                    <a:pt x="34" y="0"/>
                  </a:cubicBezTo>
                  <a:close/>
                </a:path>
              </a:pathLst>
            </a:custGeom>
            <a:solidFill>
              <a:srgbClr val="A183E2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Google Shape;1504;p53"/>
            <p:cNvSpPr/>
            <p:nvPr/>
          </p:nvSpPr>
          <p:spPr>
            <a:xfrm>
              <a:off x="1461375" y="3256075"/>
              <a:ext cx="15225" cy="48475"/>
            </a:xfrm>
            <a:custGeom>
              <a:avLst/>
              <a:gdLst/>
              <a:ahLst/>
              <a:cxnLst/>
              <a:rect l="l" t="t" r="r" b="b"/>
              <a:pathLst>
                <a:path w="609" h="1939" extrusionOk="0">
                  <a:moveTo>
                    <a:pt x="65" y="1"/>
                  </a:moveTo>
                  <a:cubicBezTo>
                    <a:pt x="25" y="1"/>
                    <a:pt x="1" y="101"/>
                    <a:pt x="1" y="445"/>
                  </a:cubicBezTo>
                  <a:cubicBezTo>
                    <a:pt x="1" y="1271"/>
                    <a:pt x="138" y="1939"/>
                    <a:pt x="305" y="1939"/>
                  </a:cubicBezTo>
                  <a:cubicBezTo>
                    <a:pt x="475" y="1939"/>
                    <a:pt x="609" y="1271"/>
                    <a:pt x="609" y="445"/>
                  </a:cubicBezTo>
                  <a:cubicBezTo>
                    <a:pt x="609" y="101"/>
                    <a:pt x="586" y="1"/>
                    <a:pt x="546" y="1"/>
                  </a:cubicBezTo>
                  <a:cubicBezTo>
                    <a:pt x="491" y="1"/>
                    <a:pt x="404" y="198"/>
                    <a:pt x="305" y="198"/>
                  </a:cubicBezTo>
                  <a:cubicBezTo>
                    <a:pt x="208" y="198"/>
                    <a:pt x="120" y="1"/>
                    <a:pt x="65" y="1"/>
                  </a:cubicBezTo>
                  <a:close/>
                </a:path>
              </a:pathLst>
            </a:custGeom>
            <a:solidFill>
              <a:srgbClr val="A183E2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Google Shape;1505;p53"/>
            <p:cNvSpPr/>
            <p:nvPr/>
          </p:nvSpPr>
          <p:spPr>
            <a:xfrm>
              <a:off x="1393375" y="3215475"/>
              <a:ext cx="61525" cy="66450"/>
            </a:xfrm>
            <a:custGeom>
              <a:avLst/>
              <a:gdLst/>
              <a:ahLst/>
              <a:cxnLst/>
              <a:rect l="l" t="t" r="r" b="b"/>
              <a:pathLst>
                <a:path w="2461" h="2658" extrusionOk="0">
                  <a:moveTo>
                    <a:pt x="479" y="0"/>
                  </a:moveTo>
                  <a:lnTo>
                    <a:pt x="1" y="1114"/>
                  </a:lnTo>
                  <a:lnTo>
                    <a:pt x="372" y="2139"/>
                  </a:lnTo>
                  <a:lnTo>
                    <a:pt x="973" y="2523"/>
                  </a:lnTo>
                  <a:lnTo>
                    <a:pt x="1374" y="2657"/>
                  </a:lnTo>
                  <a:lnTo>
                    <a:pt x="1896" y="2110"/>
                  </a:lnTo>
                  <a:lnTo>
                    <a:pt x="2340" y="1952"/>
                  </a:lnTo>
                  <a:lnTo>
                    <a:pt x="2460" y="1738"/>
                  </a:lnTo>
                  <a:lnTo>
                    <a:pt x="2200" y="833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rgbClr val="A183E2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Google Shape;1506;p53"/>
            <p:cNvSpPr/>
            <p:nvPr/>
          </p:nvSpPr>
          <p:spPr>
            <a:xfrm>
              <a:off x="1545825" y="3213900"/>
              <a:ext cx="58100" cy="68025"/>
            </a:xfrm>
            <a:custGeom>
              <a:avLst/>
              <a:gdLst/>
              <a:ahLst/>
              <a:cxnLst/>
              <a:rect l="l" t="t" r="r" b="b"/>
              <a:pathLst>
                <a:path w="2324" h="2721" extrusionOk="0">
                  <a:moveTo>
                    <a:pt x="1725" y="0"/>
                  </a:moveTo>
                  <a:lnTo>
                    <a:pt x="696" y="388"/>
                  </a:lnTo>
                  <a:lnTo>
                    <a:pt x="48" y="1113"/>
                  </a:lnTo>
                  <a:lnTo>
                    <a:pt x="1" y="1922"/>
                  </a:lnTo>
                  <a:lnTo>
                    <a:pt x="455" y="2132"/>
                  </a:lnTo>
                  <a:lnTo>
                    <a:pt x="1020" y="2720"/>
                  </a:lnTo>
                  <a:lnTo>
                    <a:pt x="1287" y="2603"/>
                  </a:lnTo>
                  <a:lnTo>
                    <a:pt x="1989" y="2299"/>
                  </a:lnTo>
                  <a:lnTo>
                    <a:pt x="2323" y="1210"/>
                  </a:lnTo>
                  <a:lnTo>
                    <a:pt x="2183" y="441"/>
                  </a:lnTo>
                  <a:lnTo>
                    <a:pt x="1725" y="0"/>
                  </a:lnTo>
                  <a:close/>
                </a:path>
              </a:pathLst>
            </a:custGeom>
            <a:solidFill>
              <a:srgbClr val="A183E2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Google Shape;1507;p53"/>
            <p:cNvSpPr/>
            <p:nvPr/>
          </p:nvSpPr>
          <p:spPr>
            <a:xfrm>
              <a:off x="1450675" y="3204700"/>
              <a:ext cx="75400" cy="77225"/>
            </a:xfrm>
            <a:custGeom>
              <a:avLst/>
              <a:gdLst/>
              <a:ahLst/>
              <a:cxnLst/>
              <a:rect l="l" t="t" r="r" b="b"/>
              <a:pathLst>
                <a:path w="3016" h="3089" extrusionOk="0">
                  <a:moveTo>
                    <a:pt x="1742" y="1"/>
                  </a:moveTo>
                  <a:lnTo>
                    <a:pt x="1458" y="181"/>
                  </a:lnTo>
                  <a:lnTo>
                    <a:pt x="1341" y="605"/>
                  </a:lnTo>
                  <a:lnTo>
                    <a:pt x="1418" y="1350"/>
                  </a:lnTo>
                  <a:lnTo>
                    <a:pt x="977" y="883"/>
                  </a:lnTo>
                  <a:lnTo>
                    <a:pt x="659" y="756"/>
                  </a:lnTo>
                  <a:lnTo>
                    <a:pt x="429" y="1047"/>
                  </a:lnTo>
                  <a:lnTo>
                    <a:pt x="539" y="1438"/>
                  </a:lnTo>
                  <a:lnTo>
                    <a:pt x="1017" y="1945"/>
                  </a:lnTo>
                  <a:lnTo>
                    <a:pt x="659" y="1912"/>
                  </a:lnTo>
                  <a:lnTo>
                    <a:pt x="252" y="2116"/>
                  </a:lnTo>
                  <a:lnTo>
                    <a:pt x="1" y="2500"/>
                  </a:lnTo>
                  <a:lnTo>
                    <a:pt x="91" y="2965"/>
                  </a:lnTo>
                  <a:lnTo>
                    <a:pt x="572" y="3088"/>
                  </a:lnTo>
                  <a:lnTo>
                    <a:pt x="1100" y="2985"/>
                  </a:lnTo>
                  <a:cubicBezTo>
                    <a:pt x="1100" y="2985"/>
                    <a:pt x="1408" y="2687"/>
                    <a:pt x="1835" y="2303"/>
                  </a:cubicBezTo>
                  <a:cubicBezTo>
                    <a:pt x="2063" y="2095"/>
                    <a:pt x="2329" y="2047"/>
                    <a:pt x="2527" y="2047"/>
                  </a:cubicBezTo>
                  <a:cubicBezTo>
                    <a:pt x="2698" y="2047"/>
                    <a:pt x="2818" y="2083"/>
                    <a:pt x="2818" y="2083"/>
                  </a:cubicBezTo>
                  <a:lnTo>
                    <a:pt x="3015" y="1651"/>
                  </a:lnTo>
                  <a:lnTo>
                    <a:pt x="2978" y="1264"/>
                  </a:lnTo>
                  <a:lnTo>
                    <a:pt x="2704" y="1327"/>
                  </a:lnTo>
                  <a:lnTo>
                    <a:pt x="2397" y="1488"/>
                  </a:lnTo>
                  <a:lnTo>
                    <a:pt x="2390" y="1264"/>
                  </a:lnTo>
                  <a:lnTo>
                    <a:pt x="2343" y="468"/>
                  </a:lnTo>
                  <a:lnTo>
                    <a:pt x="2082" y="141"/>
                  </a:lnTo>
                  <a:lnTo>
                    <a:pt x="1742" y="1"/>
                  </a:lnTo>
                  <a:close/>
                </a:path>
              </a:pathLst>
            </a:custGeom>
            <a:solidFill>
              <a:srgbClr val="CAB4EF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Google Shape;1508;p53"/>
            <p:cNvSpPr/>
            <p:nvPr/>
          </p:nvSpPr>
          <p:spPr>
            <a:xfrm>
              <a:off x="1418350" y="3374850"/>
              <a:ext cx="160925" cy="105975"/>
            </a:xfrm>
            <a:custGeom>
              <a:avLst/>
              <a:gdLst/>
              <a:ahLst/>
              <a:cxnLst/>
              <a:rect l="l" t="t" r="r" b="b"/>
              <a:pathLst>
                <a:path w="6437" h="4239" extrusionOk="0">
                  <a:moveTo>
                    <a:pt x="3286" y="1"/>
                  </a:moveTo>
                  <a:cubicBezTo>
                    <a:pt x="1241" y="1"/>
                    <a:pt x="4" y="1785"/>
                    <a:pt x="1" y="2681"/>
                  </a:cubicBezTo>
                  <a:cubicBezTo>
                    <a:pt x="1" y="2875"/>
                    <a:pt x="131" y="2985"/>
                    <a:pt x="131" y="2985"/>
                  </a:cubicBezTo>
                  <a:lnTo>
                    <a:pt x="479" y="3489"/>
                  </a:lnTo>
                  <a:lnTo>
                    <a:pt x="953" y="3884"/>
                  </a:lnTo>
                  <a:lnTo>
                    <a:pt x="1852" y="4235"/>
                  </a:lnTo>
                  <a:lnTo>
                    <a:pt x="4882" y="4238"/>
                  </a:lnTo>
                  <a:lnTo>
                    <a:pt x="5177" y="4148"/>
                  </a:lnTo>
                  <a:lnTo>
                    <a:pt x="5704" y="3797"/>
                  </a:lnTo>
                  <a:lnTo>
                    <a:pt x="6270" y="3102"/>
                  </a:lnTo>
                  <a:cubicBezTo>
                    <a:pt x="6270" y="3102"/>
                    <a:pt x="6436" y="2858"/>
                    <a:pt x="6436" y="2675"/>
                  </a:cubicBezTo>
                  <a:cubicBezTo>
                    <a:pt x="6436" y="1909"/>
                    <a:pt x="5334" y="1"/>
                    <a:pt x="3286" y="1"/>
                  </a:cubicBezTo>
                  <a:close/>
                </a:path>
              </a:pathLst>
            </a:custGeom>
            <a:solidFill>
              <a:srgbClr val="CAB4EF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Google Shape;1509;p53"/>
            <p:cNvSpPr/>
            <p:nvPr/>
          </p:nvSpPr>
          <p:spPr>
            <a:xfrm>
              <a:off x="1416950" y="3383550"/>
              <a:ext cx="24000" cy="14400"/>
            </a:xfrm>
            <a:custGeom>
              <a:avLst/>
              <a:gdLst/>
              <a:ahLst/>
              <a:cxnLst/>
              <a:rect l="l" t="t" r="r" b="b"/>
              <a:pathLst>
                <a:path w="960" h="576" extrusionOk="0">
                  <a:moveTo>
                    <a:pt x="478" y="1"/>
                  </a:moveTo>
                  <a:cubicBezTo>
                    <a:pt x="214" y="1"/>
                    <a:pt x="0" y="131"/>
                    <a:pt x="0" y="288"/>
                  </a:cubicBezTo>
                  <a:cubicBezTo>
                    <a:pt x="0" y="448"/>
                    <a:pt x="214" y="575"/>
                    <a:pt x="478" y="575"/>
                  </a:cubicBezTo>
                  <a:cubicBezTo>
                    <a:pt x="742" y="575"/>
                    <a:pt x="959" y="448"/>
                    <a:pt x="959" y="288"/>
                  </a:cubicBezTo>
                  <a:cubicBezTo>
                    <a:pt x="959" y="131"/>
                    <a:pt x="742" y="1"/>
                    <a:pt x="478" y="1"/>
                  </a:cubicBezTo>
                  <a:close/>
                </a:path>
              </a:pathLst>
            </a:custGeom>
            <a:solidFill>
              <a:srgbClr val="F7C4DB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Google Shape;1510;p53"/>
            <p:cNvSpPr/>
            <p:nvPr/>
          </p:nvSpPr>
          <p:spPr>
            <a:xfrm>
              <a:off x="1556925" y="3383550"/>
              <a:ext cx="24025" cy="14400"/>
            </a:xfrm>
            <a:custGeom>
              <a:avLst/>
              <a:gdLst/>
              <a:ahLst/>
              <a:cxnLst/>
              <a:rect l="l" t="t" r="r" b="b"/>
              <a:pathLst>
                <a:path w="961" h="576" extrusionOk="0">
                  <a:moveTo>
                    <a:pt x="482" y="1"/>
                  </a:moveTo>
                  <a:cubicBezTo>
                    <a:pt x="218" y="1"/>
                    <a:pt x="1" y="131"/>
                    <a:pt x="1" y="288"/>
                  </a:cubicBezTo>
                  <a:cubicBezTo>
                    <a:pt x="1" y="448"/>
                    <a:pt x="218" y="575"/>
                    <a:pt x="482" y="575"/>
                  </a:cubicBezTo>
                  <a:cubicBezTo>
                    <a:pt x="747" y="575"/>
                    <a:pt x="960" y="448"/>
                    <a:pt x="960" y="288"/>
                  </a:cubicBezTo>
                  <a:cubicBezTo>
                    <a:pt x="960" y="131"/>
                    <a:pt x="747" y="1"/>
                    <a:pt x="482" y="1"/>
                  </a:cubicBezTo>
                  <a:close/>
                </a:path>
              </a:pathLst>
            </a:custGeom>
            <a:solidFill>
              <a:srgbClr val="F7C4DB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Google Shape;1511;p53"/>
            <p:cNvSpPr/>
            <p:nvPr/>
          </p:nvSpPr>
          <p:spPr>
            <a:xfrm>
              <a:off x="1437325" y="3409350"/>
              <a:ext cx="188650" cy="156525"/>
            </a:xfrm>
            <a:custGeom>
              <a:avLst/>
              <a:gdLst/>
              <a:ahLst/>
              <a:cxnLst/>
              <a:rect l="l" t="t" r="r" b="b"/>
              <a:pathLst>
                <a:path w="7546" h="6261" extrusionOk="0">
                  <a:moveTo>
                    <a:pt x="6837" y="1"/>
                  </a:moveTo>
                  <a:lnTo>
                    <a:pt x="6743" y="155"/>
                  </a:lnTo>
                  <a:lnTo>
                    <a:pt x="6533" y="98"/>
                  </a:lnTo>
                  <a:lnTo>
                    <a:pt x="6436" y="192"/>
                  </a:lnTo>
                  <a:lnTo>
                    <a:pt x="6533" y="613"/>
                  </a:lnTo>
                  <a:lnTo>
                    <a:pt x="6302" y="633"/>
                  </a:lnTo>
                  <a:lnTo>
                    <a:pt x="6208" y="746"/>
                  </a:lnTo>
                  <a:lnTo>
                    <a:pt x="6569" y="920"/>
                  </a:lnTo>
                  <a:cubicBezTo>
                    <a:pt x="6746" y="1161"/>
                    <a:pt x="6823" y="1495"/>
                    <a:pt x="6800" y="1933"/>
                  </a:cubicBezTo>
                  <a:lnTo>
                    <a:pt x="6419" y="2715"/>
                  </a:lnTo>
                  <a:cubicBezTo>
                    <a:pt x="6419" y="2715"/>
                    <a:pt x="5617" y="3172"/>
                    <a:pt x="5557" y="3229"/>
                  </a:cubicBezTo>
                  <a:cubicBezTo>
                    <a:pt x="5538" y="3249"/>
                    <a:pt x="5409" y="3256"/>
                    <a:pt x="5245" y="3256"/>
                  </a:cubicBezTo>
                  <a:cubicBezTo>
                    <a:pt x="4918" y="3256"/>
                    <a:pt x="4451" y="3229"/>
                    <a:pt x="4451" y="3229"/>
                  </a:cubicBezTo>
                  <a:lnTo>
                    <a:pt x="4123" y="2858"/>
                  </a:lnTo>
                  <a:lnTo>
                    <a:pt x="3726" y="2858"/>
                  </a:lnTo>
                  <a:lnTo>
                    <a:pt x="1317" y="2828"/>
                  </a:lnTo>
                  <a:lnTo>
                    <a:pt x="1093" y="2855"/>
                  </a:lnTo>
                  <a:lnTo>
                    <a:pt x="572" y="3269"/>
                  </a:lnTo>
                  <a:lnTo>
                    <a:pt x="191" y="3938"/>
                  </a:lnTo>
                  <a:lnTo>
                    <a:pt x="1" y="4816"/>
                  </a:lnTo>
                  <a:lnTo>
                    <a:pt x="174" y="5722"/>
                  </a:lnTo>
                  <a:lnTo>
                    <a:pt x="906" y="5675"/>
                  </a:lnTo>
                  <a:cubicBezTo>
                    <a:pt x="1210" y="6029"/>
                    <a:pt x="2003" y="6260"/>
                    <a:pt x="2757" y="6260"/>
                  </a:cubicBezTo>
                  <a:cubicBezTo>
                    <a:pt x="3516" y="6260"/>
                    <a:pt x="4235" y="6026"/>
                    <a:pt x="4374" y="5448"/>
                  </a:cubicBezTo>
                  <a:lnTo>
                    <a:pt x="4374" y="4760"/>
                  </a:lnTo>
                  <a:lnTo>
                    <a:pt x="4183" y="3630"/>
                  </a:lnTo>
                  <a:lnTo>
                    <a:pt x="4564" y="3784"/>
                  </a:lnTo>
                  <a:lnTo>
                    <a:pt x="5366" y="4014"/>
                  </a:lnTo>
                  <a:lnTo>
                    <a:pt x="6112" y="3898"/>
                  </a:lnTo>
                  <a:lnTo>
                    <a:pt x="6703" y="3593"/>
                  </a:lnTo>
                  <a:lnTo>
                    <a:pt x="7104" y="3229"/>
                  </a:lnTo>
                  <a:lnTo>
                    <a:pt x="7448" y="2678"/>
                  </a:lnTo>
                  <a:lnTo>
                    <a:pt x="7545" y="1989"/>
                  </a:lnTo>
                  <a:lnTo>
                    <a:pt x="7525" y="1244"/>
                  </a:lnTo>
                  <a:lnTo>
                    <a:pt x="7298" y="710"/>
                  </a:lnTo>
                  <a:lnTo>
                    <a:pt x="7124" y="58"/>
                  </a:lnTo>
                  <a:lnTo>
                    <a:pt x="7010" y="118"/>
                  </a:lnTo>
                  <a:lnTo>
                    <a:pt x="68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Google Shape;1512;p53"/>
            <p:cNvSpPr/>
            <p:nvPr/>
          </p:nvSpPr>
          <p:spPr>
            <a:xfrm>
              <a:off x="1464825" y="3490900"/>
              <a:ext cx="72075" cy="73125"/>
            </a:xfrm>
            <a:custGeom>
              <a:avLst/>
              <a:gdLst/>
              <a:ahLst/>
              <a:cxnLst/>
              <a:rect l="l" t="t" r="r" b="b"/>
              <a:pathLst>
                <a:path w="2883" h="2925" extrusionOk="0">
                  <a:moveTo>
                    <a:pt x="1416" y="0"/>
                  </a:moveTo>
                  <a:cubicBezTo>
                    <a:pt x="895" y="0"/>
                    <a:pt x="120" y="378"/>
                    <a:pt x="60" y="1407"/>
                  </a:cubicBezTo>
                  <a:cubicBezTo>
                    <a:pt x="0" y="2433"/>
                    <a:pt x="882" y="2861"/>
                    <a:pt x="882" y="2861"/>
                  </a:cubicBezTo>
                  <a:lnTo>
                    <a:pt x="1951" y="2924"/>
                  </a:lnTo>
                  <a:cubicBezTo>
                    <a:pt x="1951" y="2924"/>
                    <a:pt x="2883" y="2490"/>
                    <a:pt x="2810" y="1407"/>
                  </a:cubicBezTo>
                  <a:cubicBezTo>
                    <a:pt x="2733" y="324"/>
                    <a:pt x="1938" y="0"/>
                    <a:pt x="1416" y="0"/>
                  </a:cubicBezTo>
                  <a:close/>
                </a:path>
              </a:pathLst>
            </a:custGeom>
            <a:solidFill>
              <a:srgbClr val="CAB4EF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Google Shape;1513;p53"/>
            <p:cNvSpPr/>
            <p:nvPr/>
          </p:nvSpPr>
          <p:spPr>
            <a:xfrm>
              <a:off x="1557025" y="3490375"/>
              <a:ext cx="7800" cy="17975"/>
            </a:xfrm>
            <a:custGeom>
              <a:avLst/>
              <a:gdLst/>
              <a:ahLst/>
              <a:cxnLst/>
              <a:rect l="l" t="t" r="r" b="b"/>
              <a:pathLst>
                <a:path w="312" h="719" extrusionOk="0">
                  <a:moveTo>
                    <a:pt x="140" y="1"/>
                  </a:moveTo>
                  <a:cubicBezTo>
                    <a:pt x="115" y="1"/>
                    <a:pt x="91" y="12"/>
                    <a:pt x="81" y="35"/>
                  </a:cubicBezTo>
                  <a:cubicBezTo>
                    <a:pt x="1" y="212"/>
                    <a:pt x="7" y="389"/>
                    <a:pt x="17" y="580"/>
                  </a:cubicBezTo>
                  <a:cubicBezTo>
                    <a:pt x="22" y="672"/>
                    <a:pt x="98" y="719"/>
                    <a:pt x="171" y="719"/>
                  </a:cubicBezTo>
                  <a:cubicBezTo>
                    <a:pt x="243" y="719"/>
                    <a:pt x="311" y="673"/>
                    <a:pt x="305" y="580"/>
                  </a:cubicBezTo>
                  <a:cubicBezTo>
                    <a:pt x="294" y="389"/>
                    <a:pt x="291" y="208"/>
                    <a:pt x="201" y="35"/>
                  </a:cubicBezTo>
                  <a:cubicBezTo>
                    <a:pt x="191" y="13"/>
                    <a:pt x="165" y="1"/>
                    <a:pt x="140" y="1"/>
                  </a:cubicBezTo>
                  <a:close/>
                </a:path>
              </a:pathLst>
            </a:custGeom>
            <a:solidFill>
              <a:srgbClr val="A183E2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Google Shape;1514;p53"/>
            <p:cNvSpPr/>
            <p:nvPr/>
          </p:nvSpPr>
          <p:spPr>
            <a:xfrm>
              <a:off x="1576825" y="3488025"/>
              <a:ext cx="9700" cy="21000"/>
            </a:xfrm>
            <a:custGeom>
              <a:avLst/>
              <a:gdLst/>
              <a:ahLst/>
              <a:cxnLst/>
              <a:rect l="l" t="t" r="r" b="b"/>
              <a:pathLst>
                <a:path w="388" h="840" extrusionOk="0">
                  <a:moveTo>
                    <a:pt x="116" y="1"/>
                  </a:moveTo>
                  <a:cubicBezTo>
                    <a:pt x="105" y="1"/>
                    <a:pt x="95" y="4"/>
                    <a:pt x="87" y="12"/>
                  </a:cubicBezTo>
                  <a:cubicBezTo>
                    <a:pt x="0" y="95"/>
                    <a:pt x="47" y="282"/>
                    <a:pt x="61" y="393"/>
                  </a:cubicBezTo>
                  <a:cubicBezTo>
                    <a:pt x="81" y="533"/>
                    <a:pt x="97" y="697"/>
                    <a:pt x="191" y="811"/>
                  </a:cubicBezTo>
                  <a:cubicBezTo>
                    <a:pt x="208" y="831"/>
                    <a:pt x="233" y="840"/>
                    <a:pt x="260" y="840"/>
                  </a:cubicBezTo>
                  <a:cubicBezTo>
                    <a:pt x="306" y="840"/>
                    <a:pt x="356" y="811"/>
                    <a:pt x="365" y="763"/>
                  </a:cubicBezTo>
                  <a:cubicBezTo>
                    <a:pt x="388" y="623"/>
                    <a:pt x="328" y="470"/>
                    <a:pt x="288" y="336"/>
                  </a:cubicBezTo>
                  <a:cubicBezTo>
                    <a:pt x="261" y="233"/>
                    <a:pt x="241" y="55"/>
                    <a:pt x="138" y="5"/>
                  </a:cubicBezTo>
                  <a:cubicBezTo>
                    <a:pt x="131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rgbClr val="A183E2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Google Shape;1515;p53"/>
            <p:cNvSpPr/>
            <p:nvPr/>
          </p:nvSpPr>
          <p:spPr>
            <a:xfrm>
              <a:off x="1591275" y="3479575"/>
              <a:ext cx="18975" cy="20700"/>
            </a:xfrm>
            <a:custGeom>
              <a:avLst/>
              <a:gdLst/>
              <a:ahLst/>
              <a:cxnLst/>
              <a:rect l="l" t="t" r="r" b="b"/>
              <a:pathLst>
                <a:path w="759" h="828" extrusionOk="0">
                  <a:moveTo>
                    <a:pt x="90" y="0"/>
                  </a:moveTo>
                  <a:cubicBezTo>
                    <a:pt x="33" y="0"/>
                    <a:pt x="1" y="77"/>
                    <a:pt x="24" y="126"/>
                  </a:cubicBezTo>
                  <a:cubicBezTo>
                    <a:pt x="81" y="239"/>
                    <a:pt x="181" y="330"/>
                    <a:pt x="251" y="433"/>
                  </a:cubicBezTo>
                  <a:cubicBezTo>
                    <a:pt x="325" y="540"/>
                    <a:pt x="395" y="648"/>
                    <a:pt x="459" y="761"/>
                  </a:cubicBezTo>
                  <a:cubicBezTo>
                    <a:pt x="485" y="808"/>
                    <a:pt x="526" y="827"/>
                    <a:pt x="568" y="827"/>
                  </a:cubicBezTo>
                  <a:cubicBezTo>
                    <a:pt x="662" y="827"/>
                    <a:pt x="758" y="727"/>
                    <a:pt x="696" y="620"/>
                  </a:cubicBezTo>
                  <a:cubicBezTo>
                    <a:pt x="562" y="397"/>
                    <a:pt x="368" y="109"/>
                    <a:pt x="118" y="6"/>
                  </a:cubicBezTo>
                  <a:cubicBezTo>
                    <a:pt x="108" y="2"/>
                    <a:pt x="98" y="0"/>
                    <a:pt x="90" y="0"/>
                  </a:cubicBezTo>
                  <a:close/>
                </a:path>
              </a:pathLst>
            </a:custGeom>
            <a:solidFill>
              <a:srgbClr val="A183E2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Google Shape;1516;p53"/>
            <p:cNvSpPr/>
            <p:nvPr/>
          </p:nvSpPr>
          <p:spPr>
            <a:xfrm>
              <a:off x="1601975" y="3463875"/>
              <a:ext cx="23675" cy="12500"/>
            </a:xfrm>
            <a:custGeom>
              <a:avLst/>
              <a:gdLst/>
              <a:ahLst/>
              <a:cxnLst/>
              <a:rect l="l" t="t" r="r" b="b"/>
              <a:pathLst>
                <a:path w="947" h="500" extrusionOk="0">
                  <a:moveTo>
                    <a:pt x="133" y="1"/>
                  </a:moveTo>
                  <a:cubicBezTo>
                    <a:pt x="95" y="1"/>
                    <a:pt x="59" y="9"/>
                    <a:pt x="27" y="29"/>
                  </a:cubicBezTo>
                  <a:cubicBezTo>
                    <a:pt x="10" y="39"/>
                    <a:pt x="0" y="62"/>
                    <a:pt x="7" y="82"/>
                  </a:cubicBezTo>
                  <a:cubicBezTo>
                    <a:pt x="51" y="206"/>
                    <a:pt x="211" y="246"/>
                    <a:pt x="321" y="296"/>
                  </a:cubicBezTo>
                  <a:cubicBezTo>
                    <a:pt x="468" y="360"/>
                    <a:pt x="612" y="463"/>
                    <a:pt x="765" y="497"/>
                  </a:cubicBezTo>
                  <a:cubicBezTo>
                    <a:pt x="773" y="499"/>
                    <a:pt x="781" y="500"/>
                    <a:pt x="789" y="500"/>
                  </a:cubicBezTo>
                  <a:cubicBezTo>
                    <a:pt x="879" y="500"/>
                    <a:pt x="946" y="387"/>
                    <a:pt x="873" y="316"/>
                  </a:cubicBezTo>
                  <a:cubicBezTo>
                    <a:pt x="755" y="206"/>
                    <a:pt x="581" y="153"/>
                    <a:pt x="438" y="93"/>
                  </a:cubicBezTo>
                  <a:cubicBezTo>
                    <a:pt x="352" y="58"/>
                    <a:pt x="235" y="1"/>
                    <a:pt x="133" y="1"/>
                  </a:cubicBezTo>
                  <a:close/>
                </a:path>
              </a:pathLst>
            </a:custGeom>
            <a:solidFill>
              <a:srgbClr val="A183E2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Google Shape;1517;p53"/>
            <p:cNvSpPr/>
            <p:nvPr/>
          </p:nvSpPr>
          <p:spPr>
            <a:xfrm>
              <a:off x="1446575" y="3495200"/>
              <a:ext cx="18175" cy="10025"/>
            </a:xfrm>
            <a:custGeom>
              <a:avLst/>
              <a:gdLst/>
              <a:ahLst/>
              <a:cxnLst/>
              <a:rect l="l" t="t" r="r" b="b"/>
              <a:pathLst>
                <a:path w="727" h="401" extrusionOk="0">
                  <a:moveTo>
                    <a:pt x="83" y="0"/>
                  </a:moveTo>
                  <a:cubicBezTo>
                    <a:pt x="26" y="0"/>
                    <a:pt x="0" y="85"/>
                    <a:pt x="38" y="129"/>
                  </a:cubicBezTo>
                  <a:cubicBezTo>
                    <a:pt x="105" y="209"/>
                    <a:pt x="178" y="263"/>
                    <a:pt x="272" y="310"/>
                  </a:cubicBezTo>
                  <a:cubicBezTo>
                    <a:pt x="350" y="350"/>
                    <a:pt x="452" y="400"/>
                    <a:pt x="542" y="400"/>
                  </a:cubicBezTo>
                  <a:cubicBezTo>
                    <a:pt x="548" y="400"/>
                    <a:pt x="553" y="400"/>
                    <a:pt x="559" y="399"/>
                  </a:cubicBezTo>
                  <a:cubicBezTo>
                    <a:pt x="666" y="390"/>
                    <a:pt x="726" y="243"/>
                    <a:pt x="619" y="183"/>
                  </a:cubicBezTo>
                  <a:cubicBezTo>
                    <a:pt x="539" y="139"/>
                    <a:pt x="442" y="136"/>
                    <a:pt x="359" y="106"/>
                  </a:cubicBezTo>
                  <a:cubicBezTo>
                    <a:pt x="275" y="75"/>
                    <a:pt x="192" y="39"/>
                    <a:pt x="109" y="6"/>
                  </a:cubicBezTo>
                  <a:cubicBezTo>
                    <a:pt x="99" y="2"/>
                    <a:pt x="91" y="0"/>
                    <a:pt x="83" y="0"/>
                  </a:cubicBezTo>
                  <a:close/>
                </a:path>
              </a:pathLst>
            </a:custGeom>
            <a:solidFill>
              <a:srgbClr val="A183E2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Google Shape;1518;p53"/>
            <p:cNvSpPr/>
            <p:nvPr/>
          </p:nvSpPr>
          <p:spPr>
            <a:xfrm>
              <a:off x="1439400" y="3514350"/>
              <a:ext cx="19675" cy="8300"/>
            </a:xfrm>
            <a:custGeom>
              <a:avLst/>
              <a:gdLst/>
              <a:ahLst/>
              <a:cxnLst/>
              <a:rect l="l" t="t" r="r" b="b"/>
              <a:pathLst>
                <a:path w="787" h="332" extrusionOk="0">
                  <a:moveTo>
                    <a:pt x="194" y="0"/>
                  </a:moveTo>
                  <a:cubicBezTo>
                    <a:pt x="140" y="0"/>
                    <a:pt x="88" y="9"/>
                    <a:pt x="31" y="34"/>
                  </a:cubicBezTo>
                  <a:cubicBezTo>
                    <a:pt x="1" y="48"/>
                    <a:pt x="1" y="91"/>
                    <a:pt x="21" y="111"/>
                  </a:cubicBezTo>
                  <a:cubicBezTo>
                    <a:pt x="108" y="195"/>
                    <a:pt x="208" y="215"/>
                    <a:pt x="322" y="255"/>
                  </a:cubicBezTo>
                  <a:cubicBezTo>
                    <a:pt x="408" y="284"/>
                    <a:pt x="509" y="331"/>
                    <a:pt x="603" y="331"/>
                  </a:cubicBezTo>
                  <a:cubicBezTo>
                    <a:pt x="629" y="331"/>
                    <a:pt x="655" y="328"/>
                    <a:pt x="679" y="319"/>
                  </a:cubicBezTo>
                  <a:cubicBezTo>
                    <a:pt x="763" y="289"/>
                    <a:pt x="786" y="199"/>
                    <a:pt x="729" y="131"/>
                  </a:cubicBezTo>
                  <a:cubicBezTo>
                    <a:pt x="649" y="38"/>
                    <a:pt x="492" y="31"/>
                    <a:pt x="375" y="18"/>
                  </a:cubicBezTo>
                  <a:cubicBezTo>
                    <a:pt x="310" y="10"/>
                    <a:pt x="252" y="0"/>
                    <a:pt x="194" y="0"/>
                  </a:cubicBezTo>
                  <a:close/>
                </a:path>
              </a:pathLst>
            </a:custGeom>
            <a:solidFill>
              <a:srgbClr val="A183E2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Google Shape;1519;p53"/>
            <p:cNvSpPr/>
            <p:nvPr/>
          </p:nvSpPr>
          <p:spPr>
            <a:xfrm>
              <a:off x="1436900" y="3534500"/>
              <a:ext cx="21500" cy="6150"/>
            </a:xfrm>
            <a:custGeom>
              <a:avLst/>
              <a:gdLst/>
              <a:ahLst/>
              <a:cxnLst/>
              <a:rect l="l" t="t" r="r" b="b"/>
              <a:pathLst>
                <a:path w="860" h="246" extrusionOk="0">
                  <a:moveTo>
                    <a:pt x="530" y="1"/>
                  </a:moveTo>
                  <a:cubicBezTo>
                    <a:pt x="468" y="1"/>
                    <a:pt x="407" y="4"/>
                    <a:pt x="348" y="7"/>
                  </a:cubicBezTo>
                  <a:cubicBezTo>
                    <a:pt x="245" y="14"/>
                    <a:pt x="121" y="4"/>
                    <a:pt x="34" y="58"/>
                  </a:cubicBezTo>
                  <a:cubicBezTo>
                    <a:pt x="1" y="78"/>
                    <a:pt x="7" y="115"/>
                    <a:pt x="34" y="135"/>
                  </a:cubicBezTo>
                  <a:cubicBezTo>
                    <a:pt x="115" y="195"/>
                    <a:pt x="245" y="198"/>
                    <a:pt x="342" y="215"/>
                  </a:cubicBezTo>
                  <a:cubicBezTo>
                    <a:pt x="441" y="229"/>
                    <a:pt x="544" y="246"/>
                    <a:pt x="642" y="246"/>
                  </a:cubicBezTo>
                  <a:cubicBezTo>
                    <a:pt x="657" y="246"/>
                    <a:pt x="671" y="245"/>
                    <a:pt x="686" y="244"/>
                  </a:cubicBezTo>
                  <a:cubicBezTo>
                    <a:pt x="812" y="238"/>
                    <a:pt x="860" y="34"/>
                    <a:pt x="719" y="14"/>
                  </a:cubicBezTo>
                  <a:cubicBezTo>
                    <a:pt x="657" y="4"/>
                    <a:pt x="593" y="1"/>
                    <a:pt x="530" y="1"/>
                  </a:cubicBezTo>
                  <a:close/>
                </a:path>
              </a:pathLst>
            </a:custGeom>
            <a:solidFill>
              <a:srgbClr val="A183E2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Google Shape;1520;p53"/>
            <p:cNvSpPr/>
            <p:nvPr/>
          </p:nvSpPr>
          <p:spPr>
            <a:xfrm>
              <a:off x="1592525" y="3409350"/>
              <a:ext cx="28425" cy="27625"/>
            </a:xfrm>
            <a:custGeom>
              <a:avLst/>
              <a:gdLst/>
              <a:ahLst/>
              <a:cxnLst/>
              <a:rect l="l" t="t" r="r" b="b"/>
              <a:pathLst>
                <a:path w="1137" h="1105" extrusionOk="0">
                  <a:moveTo>
                    <a:pt x="629" y="1"/>
                  </a:moveTo>
                  <a:lnTo>
                    <a:pt x="535" y="155"/>
                  </a:lnTo>
                  <a:lnTo>
                    <a:pt x="325" y="98"/>
                  </a:lnTo>
                  <a:lnTo>
                    <a:pt x="251" y="285"/>
                  </a:lnTo>
                  <a:lnTo>
                    <a:pt x="325" y="613"/>
                  </a:lnTo>
                  <a:lnTo>
                    <a:pt x="94" y="633"/>
                  </a:lnTo>
                  <a:lnTo>
                    <a:pt x="0" y="746"/>
                  </a:lnTo>
                  <a:lnTo>
                    <a:pt x="235" y="946"/>
                  </a:lnTo>
                  <a:lnTo>
                    <a:pt x="392" y="1060"/>
                  </a:lnTo>
                  <a:cubicBezTo>
                    <a:pt x="392" y="1060"/>
                    <a:pt x="524" y="1105"/>
                    <a:pt x="681" y="1105"/>
                  </a:cubicBezTo>
                  <a:cubicBezTo>
                    <a:pt x="854" y="1105"/>
                    <a:pt x="1056" y="1050"/>
                    <a:pt x="1137" y="820"/>
                  </a:cubicBezTo>
                  <a:lnTo>
                    <a:pt x="916" y="58"/>
                  </a:lnTo>
                  <a:lnTo>
                    <a:pt x="802" y="118"/>
                  </a:lnTo>
                  <a:lnTo>
                    <a:pt x="629" y="1"/>
                  </a:lnTo>
                  <a:close/>
                </a:path>
              </a:pathLst>
            </a:custGeom>
            <a:solidFill>
              <a:srgbClr val="A183E2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Google Shape;1521;p53"/>
            <p:cNvSpPr/>
            <p:nvPr/>
          </p:nvSpPr>
          <p:spPr>
            <a:xfrm>
              <a:off x="1523275" y="3256675"/>
              <a:ext cx="1450" cy="100"/>
            </a:xfrm>
            <a:custGeom>
              <a:avLst/>
              <a:gdLst/>
              <a:ahLst/>
              <a:cxnLst/>
              <a:rect l="l" t="t" r="r" b="b"/>
              <a:pathLst>
                <a:path w="58" h="4" extrusionOk="0">
                  <a:moveTo>
                    <a:pt x="0" y="0"/>
                  </a:moveTo>
                  <a:lnTo>
                    <a:pt x="57" y="4"/>
                  </a:lnTo>
                  <a:cubicBezTo>
                    <a:pt x="37" y="0"/>
                    <a:pt x="17" y="0"/>
                    <a:pt x="0" y="0"/>
                  </a:cubicBezTo>
                  <a:close/>
                </a:path>
              </a:pathLst>
            </a:custGeom>
            <a:solidFill>
              <a:srgbClr val="8968C7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Google Shape;1522;p53"/>
            <p:cNvSpPr/>
            <p:nvPr/>
          </p:nvSpPr>
          <p:spPr>
            <a:xfrm>
              <a:off x="1579900" y="3303375"/>
              <a:ext cx="13250" cy="135775"/>
            </a:xfrm>
            <a:custGeom>
              <a:avLst/>
              <a:gdLst/>
              <a:ahLst/>
              <a:cxnLst/>
              <a:rect l="l" t="t" r="r" b="b"/>
              <a:pathLst>
                <a:path w="530" h="5431" extrusionOk="0">
                  <a:moveTo>
                    <a:pt x="201" y="0"/>
                  </a:moveTo>
                  <a:lnTo>
                    <a:pt x="292" y="290"/>
                  </a:lnTo>
                  <a:lnTo>
                    <a:pt x="232" y="47"/>
                  </a:lnTo>
                  <a:lnTo>
                    <a:pt x="201" y="0"/>
                  </a:lnTo>
                  <a:close/>
                  <a:moveTo>
                    <a:pt x="462" y="983"/>
                  </a:moveTo>
                  <a:lnTo>
                    <a:pt x="513" y="1477"/>
                  </a:lnTo>
                  <a:lnTo>
                    <a:pt x="509" y="1173"/>
                  </a:lnTo>
                  <a:lnTo>
                    <a:pt x="462" y="983"/>
                  </a:lnTo>
                  <a:close/>
                  <a:moveTo>
                    <a:pt x="522" y="2152"/>
                  </a:moveTo>
                  <a:lnTo>
                    <a:pt x="522" y="2192"/>
                  </a:lnTo>
                  <a:lnTo>
                    <a:pt x="489" y="2760"/>
                  </a:lnTo>
                  <a:lnTo>
                    <a:pt x="529" y="2463"/>
                  </a:lnTo>
                  <a:lnTo>
                    <a:pt x="522" y="2152"/>
                  </a:lnTo>
                  <a:close/>
                  <a:moveTo>
                    <a:pt x="409" y="3381"/>
                  </a:moveTo>
                  <a:lnTo>
                    <a:pt x="258" y="4368"/>
                  </a:lnTo>
                  <a:lnTo>
                    <a:pt x="1" y="5430"/>
                  </a:lnTo>
                  <a:lnTo>
                    <a:pt x="245" y="4885"/>
                  </a:lnTo>
                  <a:lnTo>
                    <a:pt x="355" y="3782"/>
                  </a:lnTo>
                  <a:lnTo>
                    <a:pt x="409" y="3381"/>
                  </a:lnTo>
                  <a:close/>
                </a:path>
              </a:pathLst>
            </a:custGeom>
            <a:solidFill>
              <a:srgbClr val="DACAE1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Google Shape;1523;p53"/>
            <p:cNvSpPr/>
            <p:nvPr/>
          </p:nvSpPr>
          <p:spPr>
            <a:xfrm>
              <a:off x="1534875" y="3257750"/>
              <a:ext cx="58100" cy="182900"/>
            </a:xfrm>
            <a:custGeom>
              <a:avLst/>
              <a:gdLst/>
              <a:ahLst/>
              <a:cxnLst/>
              <a:rect l="l" t="t" r="r" b="b"/>
              <a:pathLst>
                <a:path w="2324" h="7316" extrusionOk="0">
                  <a:moveTo>
                    <a:pt x="1" y="1"/>
                  </a:moveTo>
                  <a:cubicBezTo>
                    <a:pt x="25" y="30"/>
                    <a:pt x="31" y="78"/>
                    <a:pt x="34" y="164"/>
                  </a:cubicBezTo>
                  <a:cubicBezTo>
                    <a:pt x="469" y="459"/>
                    <a:pt x="1040" y="1100"/>
                    <a:pt x="1294" y="2336"/>
                  </a:cubicBezTo>
                  <a:cubicBezTo>
                    <a:pt x="1498" y="2269"/>
                    <a:pt x="1782" y="2212"/>
                    <a:pt x="2106" y="2172"/>
                  </a:cubicBezTo>
                  <a:lnTo>
                    <a:pt x="2093" y="2115"/>
                  </a:lnTo>
                  <a:lnTo>
                    <a:pt x="2002" y="1825"/>
                  </a:lnTo>
                  <a:lnTo>
                    <a:pt x="1458" y="966"/>
                  </a:lnTo>
                  <a:lnTo>
                    <a:pt x="893" y="378"/>
                  </a:lnTo>
                  <a:lnTo>
                    <a:pt x="38" y="4"/>
                  </a:lnTo>
                  <a:lnTo>
                    <a:pt x="1" y="1"/>
                  </a:lnTo>
                  <a:close/>
                  <a:moveTo>
                    <a:pt x="1364" y="2727"/>
                  </a:moveTo>
                  <a:cubicBezTo>
                    <a:pt x="1395" y="2957"/>
                    <a:pt x="1418" y="3208"/>
                    <a:pt x="1424" y="3476"/>
                  </a:cubicBezTo>
                  <a:cubicBezTo>
                    <a:pt x="1632" y="3435"/>
                    <a:pt x="1913" y="3415"/>
                    <a:pt x="2230" y="3415"/>
                  </a:cubicBezTo>
                  <a:lnTo>
                    <a:pt x="2317" y="3415"/>
                  </a:lnTo>
                  <a:lnTo>
                    <a:pt x="2314" y="3302"/>
                  </a:lnTo>
                  <a:lnTo>
                    <a:pt x="2263" y="2808"/>
                  </a:lnTo>
                  <a:lnTo>
                    <a:pt x="2253" y="2764"/>
                  </a:lnTo>
                  <a:lnTo>
                    <a:pt x="2230" y="2764"/>
                  </a:lnTo>
                  <a:cubicBezTo>
                    <a:pt x="2146" y="2767"/>
                    <a:pt x="2066" y="2767"/>
                    <a:pt x="1990" y="2767"/>
                  </a:cubicBezTo>
                  <a:lnTo>
                    <a:pt x="1986" y="2767"/>
                  </a:lnTo>
                  <a:cubicBezTo>
                    <a:pt x="1745" y="2767"/>
                    <a:pt x="1532" y="2754"/>
                    <a:pt x="1364" y="2727"/>
                  </a:cubicBezTo>
                  <a:close/>
                  <a:moveTo>
                    <a:pt x="1431" y="3877"/>
                  </a:moveTo>
                  <a:cubicBezTo>
                    <a:pt x="1424" y="4197"/>
                    <a:pt x="1404" y="4545"/>
                    <a:pt x="1364" y="4916"/>
                  </a:cubicBezTo>
                  <a:lnTo>
                    <a:pt x="1364" y="5033"/>
                  </a:lnTo>
                  <a:cubicBezTo>
                    <a:pt x="1629" y="5033"/>
                    <a:pt x="1842" y="5163"/>
                    <a:pt x="1842" y="5320"/>
                  </a:cubicBezTo>
                  <a:cubicBezTo>
                    <a:pt x="1842" y="5480"/>
                    <a:pt x="1629" y="5607"/>
                    <a:pt x="1364" y="5607"/>
                  </a:cubicBezTo>
                  <a:lnTo>
                    <a:pt x="1338" y="5607"/>
                  </a:lnTo>
                  <a:cubicBezTo>
                    <a:pt x="1324" y="5778"/>
                    <a:pt x="1308" y="5948"/>
                    <a:pt x="1277" y="6116"/>
                  </a:cubicBezTo>
                  <a:cubicBezTo>
                    <a:pt x="1592" y="6560"/>
                    <a:pt x="1762" y="7014"/>
                    <a:pt x="1775" y="7315"/>
                  </a:cubicBezTo>
                  <a:lnTo>
                    <a:pt x="1802" y="7255"/>
                  </a:lnTo>
                  <a:lnTo>
                    <a:pt x="2059" y="6193"/>
                  </a:lnTo>
                  <a:lnTo>
                    <a:pt x="2210" y="5206"/>
                  </a:lnTo>
                  <a:lnTo>
                    <a:pt x="2290" y="4585"/>
                  </a:lnTo>
                  <a:lnTo>
                    <a:pt x="2323" y="4017"/>
                  </a:lnTo>
                  <a:cubicBezTo>
                    <a:pt x="1970" y="3990"/>
                    <a:pt x="1655" y="3940"/>
                    <a:pt x="1431" y="3877"/>
                  </a:cubicBezTo>
                  <a:close/>
                </a:path>
              </a:pathLst>
            </a:custGeom>
            <a:solidFill>
              <a:srgbClr val="DACAE1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Google Shape;1524;p53"/>
            <p:cNvSpPr/>
            <p:nvPr/>
          </p:nvSpPr>
          <p:spPr>
            <a:xfrm>
              <a:off x="1524700" y="3256750"/>
              <a:ext cx="11050" cy="5125"/>
            </a:xfrm>
            <a:custGeom>
              <a:avLst/>
              <a:gdLst/>
              <a:ahLst/>
              <a:cxnLst/>
              <a:rect l="l" t="t" r="r" b="b"/>
              <a:pathLst>
                <a:path w="442" h="205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21"/>
                    <a:pt x="261" y="81"/>
                    <a:pt x="441" y="204"/>
                  </a:cubicBezTo>
                  <a:cubicBezTo>
                    <a:pt x="438" y="118"/>
                    <a:pt x="432" y="70"/>
                    <a:pt x="408" y="4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968C7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Google Shape;1525;p53"/>
            <p:cNvSpPr/>
            <p:nvPr/>
          </p:nvSpPr>
          <p:spPr>
            <a:xfrm>
              <a:off x="1567225" y="3312050"/>
              <a:ext cx="24000" cy="14900"/>
            </a:xfrm>
            <a:custGeom>
              <a:avLst/>
              <a:gdLst/>
              <a:ahLst/>
              <a:cxnLst/>
              <a:rect l="l" t="t" r="r" b="b"/>
              <a:pathLst>
                <a:path w="960" h="596" extrusionOk="0">
                  <a:moveTo>
                    <a:pt x="812" y="0"/>
                  </a:moveTo>
                  <a:cubicBezTo>
                    <a:pt x="488" y="40"/>
                    <a:pt x="204" y="97"/>
                    <a:pt x="0" y="164"/>
                  </a:cubicBezTo>
                  <a:cubicBezTo>
                    <a:pt x="27" y="287"/>
                    <a:pt x="50" y="418"/>
                    <a:pt x="70" y="555"/>
                  </a:cubicBezTo>
                  <a:cubicBezTo>
                    <a:pt x="238" y="582"/>
                    <a:pt x="451" y="595"/>
                    <a:pt x="692" y="595"/>
                  </a:cubicBezTo>
                  <a:lnTo>
                    <a:pt x="696" y="595"/>
                  </a:lnTo>
                  <a:cubicBezTo>
                    <a:pt x="772" y="595"/>
                    <a:pt x="852" y="595"/>
                    <a:pt x="936" y="592"/>
                  </a:cubicBezTo>
                  <a:lnTo>
                    <a:pt x="959" y="592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8968C7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Google Shape;1526;p53"/>
            <p:cNvSpPr/>
            <p:nvPr/>
          </p:nvSpPr>
          <p:spPr>
            <a:xfrm>
              <a:off x="1570475" y="3343125"/>
              <a:ext cx="22500" cy="15050"/>
            </a:xfrm>
            <a:custGeom>
              <a:avLst/>
              <a:gdLst/>
              <a:ahLst/>
              <a:cxnLst/>
              <a:rect l="l" t="t" r="r" b="b"/>
              <a:pathLst>
                <a:path w="900" h="602" extrusionOk="0">
                  <a:moveTo>
                    <a:pt x="806" y="0"/>
                  </a:moveTo>
                  <a:cubicBezTo>
                    <a:pt x="489" y="0"/>
                    <a:pt x="208" y="20"/>
                    <a:pt x="0" y="61"/>
                  </a:cubicBezTo>
                  <a:cubicBezTo>
                    <a:pt x="7" y="191"/>
                    <a:pt x="7" y="324"/>
                    <a:pt x="7" y="462"/>
                  </a:cubicBezTo>
                  <a:cubicBezTo>
                    <a:pt x="231" y="525"/>
                    <a:pt x="546" y="575"/>
                    <a:pt x="899" y="602"/>
                  </a:cubicBezTo>
                  <a:lnTo>
                    <a:pt x="899" y="562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8968C7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Google Shape;1527;p53"/>
            <p:cNvSpPr/>
            <p:nvPr/>
          </p:nvSpPr>
          <p:spPr>
            <a:xfrm>
              <a:off x="1409750" y="3370200"/>
              <a:ext cx="200" cy="3525"/>
            </a:xfrm>
            <a:custGeom>
              <a:avLst/>
              <a:gdLst/>
              <a:ahLst/>
              <a:cxnLst/>
              <a:rect l="l" t="t" r="r" b="b"/>
              <a:pathLst>
                <a:path w="8" h="141" extrusionOk="0">
                  <a:moveTo>
                    <a:pt x="1" y="0"/>
                  </a:moveTo>
                  <a:cubicBezTo>
                    <a:pt x="1" y="0"/>
                    <a:pt x="1" y="5"/>
                    <a:pt x="1" y="15"/>
                  </a:cubicBezTo>
                  <a:lnTo>
                    <a:pt x="1" y="15"/>
                  </a:lnTo>
                  <a:lnTo>
                    <a:pt x="1" y="0"/>
                  </a:lnTo>
                  <a:close/>
                  <a:moveTo>
                    <a:pt x="1" y="15"/>
                  </a:moveTo>
                  <a:lnTo>
                    <a:pt x="4" y="140"/>
                  </a:lnTo>
                  <a:lnTo>
                    <a:pt x="7" y="100"/>
                  </a:lnTo>
                  <a:cubicBezTo>
                    <a:pt x="3" y="61"/>
                    <a:pt x="2" y="32"/>
                    <a:pt x="1" y="15"/>
                  </a:cubicBezTo>
                  <a:close/>
                </a:path>
              </a:pathLst>
            </a:custGeom>
            <a:solidFill>
              <a:srgbClr val="DACAE1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Google Shape;1528;p53"/>
            <p:cNvSpPr/>
            <p:nvPr/>
          </p:nvSpPr>
          <p:spPr>
            <a:xfrm>
              <a:off x="1409850" y="3372700"/>
              <a:ext cx="162900" cy="88825"/>
            </a:xfrm>
            <a:custGeom>
              <a:avLst/>
              <a:gdLst/>
              <a:ahLst/>
              <a:cxnLst/>
              <a:rect l="l" t="t" r="r" b="b"/>
              <a:pathLst>
                <a:path w="6516" h="3553" extrusionOk="0">
                  <a:moveTo>
                    <a:pt x="3" y="0"/>
                  </a:moveTo>
                  <a:lnTo>
                    <a:pt x="0" y="40"/>
                  </a:lnTo>
                  <a:lnTo>
                    <a:pt x="54" y="1427"/>
                  </a:lnTo>
                  <a:lnTo>
                    <a:pt x="341" y="2767"/>
                  </a:lnTo>
                  <a:cubicBezTo>
                    <a:pt x="344" y="2550"/>
                    <a:pt x="415" y="2279"/>
                    <a:pt x="555" y="1995"/>
                  </a:cubicBezTo>
                  <a:cubicBezTo>
                    <a:pt x="140" y="1157"/>
                    <a:pt x="30" y="291"/>
                    <a:pt x="3" y="0"/>
                  </a:cubicBezTo>
                  <a:close/>
                  <a:moveTo>
                    <a:pt x="6516" y="3302"/>
                  </a:moveTo>
                  <a:lnTo>
                    <a:pt x="6312" y="3552"/>
                  </a:lnTo>
                  <a:lnTo>
                    <a:pt x="6312" y="3552"/>
                  </a:lnTo>
                  <a:lnTo>
                    <a:pt x="6462" y="3425"/>
                  </a:lnTo>
                  <a:lnTo>
                    <a:pt x="6516" y="3302"/>
                  </a:lnTo>
                  <a:close/>
                </a:path>
              </a:pathLst>
            </a:custGeom>
            <a:solidFill>
              <a:srgbClr val="DACAE1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Google Shape;1529;p53"/>
            <p:cNvSpPr/>
            <p:nvPr/>
          </p:nvSpPr>
          <p:spPr>
            <a:xfrm>
              <a:off x="1446000" y="3473425"/>
              <a:ext cx="3950" cy="1550"/>
            </a:xfrm>
            <a:custGeom>
              <a:avLst/>
              <a:gdLst/>
              <a:ahLst/>
              <a:cxnLst/>
              <a:rect l="l" t="t" r="r" b="b"/>
              <a:pathLst>
                <a:path w="158" h="62" extrusionOk="0">
                  <a:moveTo>
                    <a:pt x="1" y="1"/>
                  </a:moveTo>
                  <a:lnTo>
                    <a:pt x="51" y="38"/>
                  </a:lnTo>
                  <a:lnTo>
                    <a:pt x="158" y="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ACAE1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Google Shape;1530;p53"/>
            <p:cNvSpPr/>
            <p:nvPr/>
          </p:nvSpPr>
          <p:spPr>
            <a:xfrm>
              <a:off x="1418350" y="3410625"/>
              <a:ext cx="160925" cy="70025"/>
            </a:xfrm>
            <a:custGeom>
              <a:avLst/>
              <a:gdLst/>
              <a:ahLst/>
              <a:cxnLst/>
              <a:rect l="l" t="t" r="r" b="b"/>
              <a:pathLst>
                <a:path w="6437" h="2801" extrusionOk="0">
                  <a:moveTo>
                    <a:pt x="5938" y="1"/>
                  </a:moveTo>
                  <a:cubicBezTo>
                    <a:pt x="5735" y="1223"/>
                    <a:pt x="5076" y="2333"/>
                    <a:pt x="3108" y="2333"/>
                  </a:cubicBezTo>
                  <a:cubicBezTo>
                    <a:pt x="1541" y="2333"/>
                    <a:pt x="686" y="1424"/>
                    <a:pt x="215" y="478"/>
                  </a:cubicBezTo>
                  <a:cubicBezTo>
                    <a:pt x="75" y="762"/>
                    <a:pt x="4" y="1033"/>
                    <a:pt x="1" y="1250"/>
                  </a:cubicBezTo>
                  <a:lnTo>
                    <a:pt x="422" y="1975"/>
                  </a:lnTo>
                  <a:lnTo>
                    <a:pt x="1107" y="2513"/>
                  </a:lnTo>
                  <a:lnTo>
                    <a:pt x="1264" y="2573"/>
                  </a:lnTo>
                  <a:lnTo>
                    <a:pt x="2203" y="2780"/>
                  </a:lnTo>
                  <a:lnTo>
                    <a:pt x="3930" y="2800"/>
                  </a:lnTo>
                  <a:lnTo>
                    <a:pt x="5177" y="2717"/>
                  </a:lnTo>
                  <a:lnTo>
                    <a:pt x="5972" y="2035"/>
                  </a:lnTo>
                  <a:lnTo>
                    <a:pt x="6176" y="1785"/>
                  </a:lnTo>
                  <a:lnTo>
                    <a:pt x="6436" y="1200"/>
                  </a:lnTo>
                  <a:cubicBezTo>
                    <a:pt x="6423" y="899"/>
                    <a:pt x="6253" y="445"/>
                    <a:pt x="5938" y="1"/>
                  </a:cubicBezTo>
                  <a:close/>
                </a:path>
              </a:pathLst>
            </a:custGeom>
            <a:solidFill>
              <a:srgbClr val="AD8ED2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Google Shape;1531;p53"/>
            <p:cNvSpPr/>
            <p:nvPr/>
          </p:nvSpPr>
          <p:spPr>
            <a:xfrm>
              <a:off x="1568300" y="3383550"/>
              <a:ext cx="12650" cy="14400"/>
            </a:xfrm>
            <a:custGeom>
              <a:avLst/>
              <a:gdLst/>
              <a:ahLst/>
              <a:cxnLst/>
              <a:rect l="l" t="t" r="r" b="b"/>
              <a:pathLst>
                <a:path w="506" h="576" extrusionOk="0">
                  <a:moveTo>
                    <a:pt x="27" y="1"/>
                  </a:moveTo>
                  <a:cubicBezTo>
                    <a:pt x="24" y="188"/>
                    <a:pt x="17" y="382"/>
                    <a:pt x="1" y="575"/>
                  </a:cubicBezTo>
                  <a:lnTo>
                    <a:pt x="27" y="575"/>
                  </a:lnTo>
                  <a:cubicBezTo>
                    <a:pt x="292" y="575"/>
                    <a:pt x="505" y="448"/>
                    <a:pt x="505" y="288"/>
                  </a:cubicBezTo>
                  <a:cubicBezTo>
                    <a:pt x="505" y="131"/>
                    <a:pt x="292" y="1"/>
                    <a:pt x="27" y="1"/>
                  </a:cubicBezTo>
                  <a:close/>
                </a:path>
              </a:pathLst>
            </a:custGeom>
            <a:solidFill>
              <a:srgbClr val="D39BC1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Google Shape;1532;p53"/>
            <p:cNvSpPr/>
            <p:nvPr/>
          </p:nvSpPr>
          <p:spPr>
            <a:xfrm>
              <a:off x="1473425" y="3480125"/>
              <a:ext cx="43200" cy="700"/>
            </a:xfrm>
            <a:custGeom>
              <a:avLst/>
              <a:gdLst/>
              <a:ahLst/>
              <a:cxnLst/>
              <a:rect l="l" t="t" r="r" b="b"/>
              <a:pathLst>
                <a:path w="1728" h="28" extrusionOk="0">
                  <a:moveTo>
                    <a:pt x="0" y="0"/>
                  </a:moveTo>
                  <a:lnTo>
                    <a:pt x="127" y="27"/>
                  </a:lnTo>
                  <a:lnTo>
                    <a:pt x="1617" y="27"/>
                  </a:lnTo>
                  <a:lnTo>
                    <a:pt x="1727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CAE1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Google Shape;1533;p53"/>
            <p:cNvSpPr/>
            <p:nvPr/>
          </p:nvSpPr>
          <p:spPr>
            <a:xfrm>
              <a:off x="1460300" y="3257500"/>
              <a:ext cx="60575" cy="39625"/>
            </a:xfrm>
            <a:custGeom>
              <a:avLst/>
              <a:gdLst/>
              <a:ahLst/>
              <a:cxnLst/>
              <a:rect l="l" t="t" r="r" b="b"/>
              <a:pathLst>
                <a:path w="2423" h="1585" extrusionOk="0">
                  <a:moveTo>
                    <a:pt x="2422" y="0"/>
                  </a:moveTo>
                  <a:lnTo>
                    <a:pt x="1781" y="234"/>
                  </a:lnTo>
                  <a:cubicBezTo>
                    <a:pt x="1815" y="452"/>
                    <a:pt x="1831" y="709"/>
                    <a:pt x="1835" y="986"/>
                  </a:cubicBezTo>
                  <a:cubicBezTo>
                    <a:pt x="2209" y="589"/>
                    <a:pt x="2382" y="124"/>
                    <a:pt x="2422" y="0"/>
                  </a:cubicBezTo>
                  <a:close/>
                  <a:moveTo>
                    <a:pt x="4" y="930"/>
                  </a:moveTo>
                  <a:lnTo>
                    <a:pt x="4" y="930"/>
                  </a:lnTo>
                  <a:cubicBezTo>
                    <a:pt x="4" y="930"/>
                    <a:pt x="1" y="1143"/>
                    <a:pt x="110" y="1327"/>
                  </a:cubicBezTo>
                  <a:cubicBezTo>
                    <a:pt x="94" y="1210"/>
                    <a:pt x="77" y="1083"/>
                    <a:pt x="67" y="943"/>
                  </a:cubicBezTo>
                  <a:lnTo>
                    <a:pt x="4" y="930"/>
                  </a:lnTo>
                  <a:close/>
                  <a:moveTo>
                    <a:pt x="1260" y="425"/>
                  </a:moveTo>
                  <a:lnTo>
                    <a:pt x="1147" y="469"/>
                  </a:lnTo>
                  <a:cubicBezTo>
                    <a:pt x="886" y="709"/>
                    <a:pt x="715" y="873"/>
                    <a:pt x="715" y="873"/>
                  </a:cubicBezTo>
                  <a:lnTo>
                    <a:pt x="635" y="886"/>
                  </a:lnTo>
                  <a:cubicBezTo>
                    <a:pt x="615" y="1163"/>
                    <a:pt x="578" y="1404"/>
                    <a:pt x="531" y="1581"/>
                  </a:cubicBezTo>
                  <a:cubicBezTo>
                    <a:pt x="558" y="1581"/>
                    <a:pt x="585" y="1584"/>
                    <a:pt x="615" y="1584"/>
                  </a:cubicBezTo>
                  <a:cubicBezTo>
                    <a:pt x="729" y="1584"/>
                    <a:pt x="869" y="1561"/>
                    <a:pt x="1033" y="1507"/>
                  </a:cubicBezTo>
                  <a:cubicBezTo>
                    <a:pt x="1103" y="1484"/>
                    <a:pt x="1170" y="1457"/>
                    <a:pt x="1236" y="1427"/>
                  </a:cubicBezTo>
                  <a:cubicBezTo>
                    <a:pt x="1230" y="1317"/>
                    <a:pt x="1227" y="1203"/>
                    <a:pt x="1227" y="1086"/>
                  </a:cubicBezTo>
                  <a:cubicBezTo>
                    <a:pt x="1227" y="850"/>
                    <a:pt x="1240" y="625"/>
                    <a:pt x="1260" y="425"/>
                  </a:cubicBezTo>
                  <a:close/>
                </a:path>
              </a:pathLst>
            </a:custGeom>
            <a:solidFill>
              <a:srgbClr val="DACAE1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Google Shape;1534;p53"/>
            <p:cNvSpPr/>
            <p:nvPr/>
          </p:nvSpPr>
          <p:spPr>
            <a:xfrm>
              <a:off x="1490950" y="3263350"/>
              <a:ext cx="15225" cy="29825"/>
            </a:xfrm>
            <a:custGeom>
              <a:avLst/>
              <a:gdLst/>
              <a:ahLst/>
              <a:cxnLst/>
              <a:rect l="l" t="t" r="r" b="b"/>
              <a:pathLst>
                <a:path w="609" h="1193" extrusionOk="0">
                  <a:moveTo>
                    <a:pt x="555" y="0"/>
                  </a:moveTo>
                  <a:lnTo>
                    <a:pt x="34" y="191"/>
                  </a:lnTo>
                  <a:cubicBezTo>
                    <a:pt x="14" y="391"/>
                    <a:pt x="1" y="616"/>
                    <a:pt x="1" y="852"/>
                  </a:cubicBezTo>
                  <a:cubicBezTo>
                    <a:pt x="1" y="969"/>
                    <a:pt x="4" y="1083"/>
                    <a:pt x="10" y="1193"/>
                  </a:cubicBezTo>
                  <a:cubicBezTo>
                    <a:pt x="251" y="1083"/>
                    <a:pt x="448" y="923"/>
                    <a:pt x="609" y="752"/>
                  </a:cubicBezTo>
                  <a:cubicBezTo>
                    <a:pt x="605" y="475"/>
                    <a:pt x="589" y="218"/>
                    <a:pt x="555" y="0"/>
                  </a:cubicBezTo>
                  <a:close/>
                </a:path>
              </a:pathLst>
            </a:custGeom>
            <a:solidFill>
              <a:srgbClr val="8968C7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Google Shape;1535;p53"/>
            <p:cNvSpPr/>
            <p:nvPr/>
          </p:nvSpPr>
          <p:spPr>
            <a:xfrm>
              <a:off x="1461975" y="3279625"/>
              <a:ext cx="14200" cy="17400"/>
            </a:xfrm>
            <a:custGeom>
              <a:avLst/>
              <a:gdLst/>
              <a:ahLst/>
              <a:cxnLst/>
              <a:rect l="l" t="t" r="r" b="b"/>
              <a:pathLst>
                <a:path w="568" h="696" extrusionOk="0">
                  <a:moveTo>
                    <a:pt x="568" y="1"/>
                  </a:moveTo>
                  <a:lnTo>
                    <a:pt x="488" y="17"/>
                  </a:lnTo>
                  <a:lnTo>
                    <a:pt x="455" y="45"/>
                  </a:lnTo>
                  <a:lnTo>
                    <a:pt x="355" y="45"/>
                  </a:lnTo>
                  <a:lnTo>
                    <a:pt x="120" y="91"/>
                  </a:lnTo>
                  <a:lnTo>
                    <a:pt x="0" y="58"/>
                  </a:lnTo>
                  <a:lnTo>
                    <a:pt x="0" y="58"/>
                  </a:lnTo>
                  <a:cubicBezTo>
                    <a:pt x="10" y="198"/>
                    <a:pt x="27" y="325"/>
                    <a:pt x="43" y="442"/>
                  </a:cubicBezTo>
                  <a:cubicBezTo>
                    <a:pt x="120" y="566"/>
                    <a:pt x="247" y="673"/>
                    <a:pt x="464" y="696"/>
                  </a:cubicBezTo>
                  <a:cubicBezTo>
                    <a:pt x="511" y="519"/>
                    <a:pt x="548" y="278"/>
                    <a:pt x="568" y="1"/>
                  </a:cubicBezTo>
                  <a:close/>
                </a:path>
              </a:pathLst>
            </a:custGeom>
            <a:solidFill>
              <a:srgbClr val="8968C7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Google Shape;1536;p53"/>
            <p:cNvSpPr/>
            <p:nvPr/>
          </p:nvSpPr>
          <p:spPr>
            <a:xfrm>
              <a:off x="1460375" y="3269200"/>
              <a:ext cx="28600" cy="12725"/>
            </a:xfrm>
            <a:custGeom>
              <a:avLst/>
              <a:gdLst/>
              <a:ahLst/>
              <a:cxnLst/>
              <a:rect l="l" t="t" r="r" b="b"/>
              <a:pathLst>
                <a:path w="1144" h="509" extrusionOk="0">
                  <a:moveTo>
                    <a:pt x="1144" y="1"/>
                  </a:moveTo>
                  <a:lnTo>
                    <a:pt x="552" y="434"/>
                  </a:lnTo>
                  <a:lnTo>
                    <a:pt x="632" y="418"/>
                  </a:lnTo>
                  <a:lnTo>
                    <a:pt x="712" y="405"/>
                  </a:lnTo>
                  <a:cubicBezTo>
                    <a:pt x="712" y="405"/>
                    <a:pt x="883" y="241"/>
                    <a:pt x="1144" y="1"/>
                  </a:cubicBezTo>
                  <a:close/>
                  <a:moveTo>
                    <a:pt x="1" y="462"/>
                  </a:moveTo>
                  <a:lnTo>
                    <a:pt x="64" y="475"/>
                  </a:lnTo>
                  <a:lnTo>
                    <a:pt x="184" y="508"/>
                  </a:lnTo>
                  <a:lnTo>
                    <a:pt x="419" y="462"/>
                  </a:lnTo>
                  <a:close/>
                </a:path>
              </a:pathLst>
            </a:custGeom>
            <a:solidFill>
              <a:srgbClr val="AD8ED2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Google Shape;1537;p53"/>
            <p:cNvSpPr/>
            <p:nvPr/>
          </p:nvSpPr>
          <p:spPr>
            <a:xfrm>
              <a:off x="1488950" y="3249050"/>
              <a:ext cx="38350" cy="20175"/>
            </a:xfrm>
            <a:custGeom>
              <a:avLst/>
              <a:gdLst/>
              <a:ahLst/>
              <a:cxnLst/>
              <a:rect l="l" t="t" r="r" b="b"/>
              <a:pathLst>
                <a:path w="1534" h="807" extrusionOk="0">
                  <a:moveTo>
                    <a:pt x="1534" y="1"/>
                  </a:moveTo>
                  <a:lnTo>
                    <a:pt x="1534" y="1"/>
                  </a:lnTo>
                  <a:cubicBezTo>
                    <a:pt x="1477" y="45"/>
                    <a:pt x="1427" y="78"/>
                    <a:pt x="1381" y="105"/>
                  </a:cubicBezTo>
                  <a:lnTo>
                    <a:pt x="1287" y="309"/>
                  </a:lnTo>
                  <a:cubicBezTo>
                    <a:pt x="1287" y="309"/>
                    <a:pt x="1167" y="272"/>
                    <a:pt x="996" y="272"/>
                  </a:cubicBezTo>
                  <a:cubicBezTo>
                    <a:pt x="879" y="272"/>
                    <a:pt x="739" y="289"/>
                    <a:pt x="599" y="346"/>
                  </a:cubicBezTo>
                  <a:cubicBezTo>
                    <a:pt x="612" y="415"/>
                    <a:pt x="625" y="489"/>
                    <a:pt x="635" y="572"/>
                  </a:cubicBezTo>
                  <a:lnTo>
                    <a:pt x="1276" y="338"/>
                  </a:lnTo>
                  <a:lnTo>
                    <a:pt x="1370" y="305"/>
                  </a:lnTo>
                  <a:lnTo>
                    <a:pt x="1373" y="301"/>
                  </a:lnTo>
                  <a:lnTo>
                    <a:pt x="1534" y="1"/>
                  </a:lnTo>
                  <a:close/>
                  <a:moveTo>
                    <a:pt x="121" y="696"/>
                  </a:moveTo>
                  <a:cubicBezTo>
                    <a:pt x="78" y="733"/>
                    <a:pt x="37" y="770"/>
                    <a:pt x="1" y="807"/>
                  </a:cubicBezTo>
                  <a:lnTo>
                    <a:pt x="114" y="763"/>
                  </a:lnTo>
                  <a:cubicBezTo>
                    <a:pt x="114" y="739"/>
                    <a:pt x="118" y="716"/>
                    <a:pt x="121" y="696"/>
                  </a:cubicBezTo>
                  <a:close/>
                </a:path>
              </a:pathLst>
            </a:custGeom>
            <a:solidFill>
              <a:srgbClr val="DACAE1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Google Shape;1538;p53"/>
            <p:cNvSpPr/>
            <p:nvPr/>
          </p:nvSpPr>
          <p:spPr>
            <a:xfrm>
              <a:off x="1491775" y="3257675"/>
              <a:ext cx="13050" cy="10450"/>
            </a:xfrm>
            <a:custGeom>
              <a:avLst/>
              <a:gdLst/>
              <a:ahLst/>
              <a:cxnLst/>
              <a:rect l="l" t="t" r="r" b="b"/>
              <a:pathLst>
                <a:path w="522" h="418" extrusionOk="0">
                  <a:moveTo>
                    <a:pt x="486" y="1"/>
                  </a:moveTo>
                  <a:cubicBezTo>
                    <a:pt x="386" y="41"/>
                    <a:pt x="285" y="97"/>
                    <a:pt x="191" y="184"/>
                  </a:cubicBezTo>
                  <a:cubicBezTo>
                    <a:pt x="128" y="241"/>
                    <a:pt x="65" y="297"/>
                    <a:pt x="8" y="351"/>
                  </a:cubicBezTo>
                  <a:cubicBezTo>
                    <a:pt x="5" y="371"/>
                    <a:pt x="1" y="394"/>
                    <a:pt x="1" y="418"/>
                  </a:cubicBezTo>
                  <a:lnTo>
                    <a:pt x="522" y="227"/>
                  </a:lnTo>
                  <a:cubicBezTo>
                    <a:pt x="512" y="144"/>
                    <a:pt x="499" y="70"/>
                    <a:pt x="486" y="1"/>
                  </a:cubicBezTo>
                  <a:close/>
                </a:path>
              </a:pathLst>
            </a:custGeom>
            <a:solidFill>
              <a:srgbClr val="8968C7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Google Shape;1539;p53"/>
            <p:cNvSpPr/>
            <p:nvPr/>
          </p:nvSpPr>
          <p:spPr>
            <a:xfrm>
              <a:off x="1523200" y="3256575"/>
              <a:ext cx="100" cy="125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3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68C7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6" name="Google Shape;1540;p53"/>
            <p:cNvSpPr/>
            <p:nvPr/>
          </p:nvSpPr>
          <p:spPr>
            <a:xfrm>
              <a:off x="1451850" y="3264275"/>
              <a:ext cx="550" cy="1025"/>
            </a:xfrm>
            <a:custGeom>
              <a:avLst/>
              <a:gdLst/>
              <a:ahLst/>
              <a:cxnLst/>
              <a:rect l="l" t="t" r="r" b="b"/>
              <a:pathLst>
                <a:path w="22" h="41" extrusionOk="0">
                  <a:moveTo>
                    <a:pt x="1" y="0"/>
                  </a:moveTo>
                  <a:lnTo>
                    <a:pt x="7" y="40"/>
                  </a:lnTo>
                  <a:lnTo>
                    <a:pt x="21" y="17"/>
                  </a:lnTo>
                  <a:cubicBezTo>
                    <a:pt x="7" y="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ACAE1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7" name="Google Shape;1541;p53"/>
            <p:cNvSpPr/>
            <p:nvPr/>
          </p:nvSpPr>
          <p:spPr>
            <a:xfrm>
              <a:off x="1470825" y="3280050"/>
              <a:ext cx="3350" cy="700"/>
            </a:xfrm>
            <a:custGeom>
              <a:avLst/>
              <a:gdLst/>
              <a:ahLst/>
              <a:cxnLst/>
              <a:rect l="l" t="t" r="r" b="b"/>
              <a:pathLst>
                <a:path w="134" h="28" extrusionOk="0">
                  <a:moveTo>
                    <a:pt x="134" y="0"/>
                  </a:moveTo>
                  <a:lnTo>
                    <a:pt x="1" y="28"/>
                  </a:lnTo>
                  <a:lnTo>
                    <a:pt x="101" y="2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8968C7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Google Shape;1542;p53"/>
            <p:cNvSpPr/>
            <p:nvPr/>
          </p:nvSpPr>
          <p:spPr>
            <a:xfrm>
              <a:off x="1460375" y="328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ACAE1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Google Shape;1543;p53"/>
            <p:cNvSpPr/>
            <p:nvPr/>
          </p:nvSpPr>
          <p:spPr>
            <a:xfrm>
              <a:off x="1452025" y="3223600"/>
              <a:ext cx="71450" cy="57150"/>
            </a:xfrm>
            <a:custGeom>
              <a:avLst/>
              <a:gdLst/>
              <a:ahLst/>
              <a:cxnLst/>
              <a:rect l="l" t="t" r="r" b="b"/>
              <a:pathLst>
                <a:path w="2858" h="2286" extrusionOk="0">
                  <a:moveTo>
                    <a:pt x="2289" y="0"/>
                  </a:moveTo>
                  <a:cubicBezTo>
                    <a:pt x="2209" y="809"/>
                    <a:pt x="1985" y="1015"/>
                    <a:pt x="1775" y="1015"/>
                  </a:cubicBezTo>
                  <a:cubicBezTo>
                    <a:pt x="1561" y="1015"/>
                    <a:pt x="1364" y="795"/>
                    <a:pt x="1364" y="795"/>
                  </a:cubicBezTo>
                  <a:lnTo>
                    <a:pt x="1364" y="795"/>
                  </a:lnTo>
                  <a:cubicBezTo>
                    <a:pt x="1484" y="1169"/>
                    <a:pt x="1374" y="1250"/>
                    <a:pt x="1257" y="1250"/>
                  </a:cubicBezTo>
                  <a:cubicBezTo>
                    <a:pt x="1214" y="1250"/>
                    <a:pt x="1170" y="1236"/>
                    <a:pt x="1137" y="1226"/>
                  </a:cubicBezTo>
                  <a:cubicBezTo>
                    <a:pt x="1123" y="1223"/>
                    <a:pt x="1113" y="1219"/>
                    <a:pt x="1106" y="1216"/>
                  </a:cubicBezTo>
                  <a:cubicBezTo>
                    <a:pt x="889" y="1684"/>
                    <a:pt x="642" y="1814"/>
                    <a:pt x="435" y="1814"/>
                  </a:cubicBezTo>
                  <a:cubicBezTo>
                    <a:pt x="231" y="1814"/>
                    <a:pt x="67" y="1688"/>
                    <a:pt x="14" y="1644"/>
                  </a:cubicBezTo>
                  <a:lnTo>
                    <a:pt x="0" y="1667"/>
                  </a:lnTo>
                  <a:lnTo>
                    <a:pt x="37" y="2061"/>
                  </a:lnTo>
                  <a:lnTo>
                    <a:pt x="335" y="2286"/>
                  </a:lnTo>
                  <a:lnTo>
                    <a:pt x="753" y="2286"/>
                  </a:lnTo>
                  <a:lnTo>
                    <a:pt x="886" y="2258"/>
                  </a:lnTo>
                  <a:lnTo>
                    <a:pt x="1478" y="1825"/>
                  </a:lnTo>
                  <a:cubicBezTo>
                    <a:pt x="1514" y="1788"/>
                    <a:pt x="1555" y="1751"/>
                    <a:pt x="1598" y="1714"/>
                  </a:cubicBezTo>
                  <a:cubicBezTo>
                    <a:pt x="1655" y="1660"/>
                    <a:pt x="1718" y="1604"/>
                    <a:pt x="1781" y="1547"/>
                  </a:cubicBezTo>
                  <a:cubicBezTo>
                    <a:pt x="1875" y="1460"/>
                    <a:pt x="1976" y="1404"/>
                    <a:pt x="2076" y="1364"/>
                  </a:cubicBezTo>
                  <a:cubicBezTo>
                    <a:pt x="2216" y="1307"/>
                    <a:pt x="2356" y="1290"/>
                    <a:pt x="2473" y="1290"/>
                  </a:cubicBezTo>
                  <a:cubicBezTo>
                    <a:pt x="2644" y="1290"/>
                    <a:pt x="2764" y="1327"/>
                    <a:pt x="2764" y="1327"/>
                  </a:cubicBezTo>
                  <a:lnTo>
                    <a:pt x="2858" y="1123"/>
                  </a:lnTo>
                  <a:lnTo>
                    <a:pt x="2858" y="1123"/>
                  </a:lnTo>
                  <a:cubicBezTo>
                    <a:pt x="2757" y="1176"/>
                    <a:pt x="2677" y="1199"/>
                    <a:pt x="2610" y="1199"/>
                  </a:cubicBezTo>
                  <a:cubicBezTo>
                    <a:pt x="2363" y="1199"/>
                    <a:pt x="2320" y="895"/>
                    <a:pt x="2320" y="895"/>
                  </a:cubicBezTo>
                  <a:lnTo>
                    <a:pt x="2289" y="0"/>
                  </a:lnTo>
                  <a:close/>
                </a:path>
              </a:pathLst>
            </a:custGeom>
            <a:solidFill>
              <a:srgbClr val="AD8ED2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Google Shape;1544;p53"/>
            <p:cNvSpPr/>
            <p:nvPr/>
          </p:nvSpPr>
          <p:spPr>
            <a:xfrm>
              <a:off x="1479100" y="325367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3" y="0"/>
                  </a:moveTo>
                  <a:cubicBezTo>
                    <a:pt x="0" y="0"/>
                    <a:pt x="10" y="7"/>
                    <a:pt x="23" y="13"/>
                  </a:cubicBezTo>
                  <a:lnTo>
                    <a:pt x="23" y="10"/>
                  </a:lnTo>
                  <a:cubicBezTo>
                    <a:pt x="10" y="3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AD8ED2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Google Shape;1545;p53"/>
            <p:cNvSpPr/>
            <p:nvPr/>
          </p:nvSpPr>
          <p:spPr>
            <a:xfrm>
              <a:off x="1597025" y="3266200"/>
              <a:ext cx="875" cy="1425"/>
            </a:xfrm>
            <a:custGeom>
              <a:avLst/>
              <a:gdLst/>
              <a:ahLst/>
              <a:cxnLst/>
              <a:rect l="l" t="t" r="r" b="b"/>
              <a:pathLst>
                <a:path w="35" h="57" extrusionOk="0">
                  <a:moveTo>
                    <a:pt x="34" y="0"/>
                  </a:moveTo>
                  <a:lnTo>
                    <a:pt x="1" y="56"/>
                  </a:lnTo>
                  <a:lnTo>
                    <a:pt x="1" y="56"/>
                  </a:lnTo>
                  <a:lnTo>
                    <a:pt x="25" y="4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ACAE1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Google Shape;1546;p53"/>
            <p:cNvSpPr/>
            <p:nvPr/>
          </p:nvSpPr>
          <p:spPr>
            <a:xfrm>
              <a:off x="1577975" y="3245650"/>
              <a:ext cx="25775" cy="33350"/>
            </a:xfrm>
            <a:custGeom>
              <a:avLst/>
              <a:gdLst/>
              <a:ahLst/>
              <a:cxnLst/>
              <a:rect l="l" t="t" r="r" b="b"/>
              <a:pathLst>
                <a:path w="1031" h="1334" extrusionOk="0">
                  <a:moveTo>
                    <a:pt x="1020" y="0"/>
                  </a:moveTo>
                  <a:lnTo>
                    <a:pt x="747" y="889"/>
                  </a:lnTo>
                  <a:lnTo>
                    <a:pt x="747" y="889"/>
                  </a:lnTo>
                  <a:lnTo>
                    <a:pt x="763" y="878"/>
                  </a:lnTo>
                  <a:lnTo>
                    <a:pt x="796" y="822"/>
                  </a:lnTo>
                  <a:lnTo>
                    <a:pt x="1031" y="67"/>
                  </a:lnTo>
                  <a:cubicBezTo>
                    <a:pt x="1027" y="44"/>
                    <a:pt x="1023" y="20"/>
                    <a:pt x="1020" y="0"/>
                  </a:cubicBezTo>
                  <a:close/>
                  <a:moveTo>
                    <a:pt x="342" y="1186"/>
                  </a:moveTo>
                  <a:lnTo>
                    <a:pt x="1" y="1333"/>
                  </a:lnTo>
                  <a:lnTo>
                    <a:pt x="1" y="1333"/>
                  </a:lnTo>
                  <a:lnTo>
                    <a:pt x="249" y="1253"/>
                  </a:lnTo>
                  <a:lnTo>
                    <a:pt x="342" y="1186"/>
                  </a:lnTo>
                  <a:close/>
                </a:path>
              </a:pathLst>
            </a:custGeom>
            <a:solidFill>
              <a:srgbClr val="DACAE1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Google Shape;1547;p53"/>
            <p:cNvSpPr/>
            <p:nvPr/>
          </p:nvSpPr>
          <p:spPr>
            <a:xfrm>
              <a:off x="1547000" y="3230500"/>
              <a:ext cx="56500" cy="50250"/>
            </a:xfrm>
            <a:custGeom>
              <a:avLst/>
              <a:gdLst/>
              <a:ahLst/>
              <a:cxnLst/>
              <a:rect l="l" t="t" r="r" b="b"/>
              <a:pathLst>
                <a:path w="2260" h="2010" extrusionOk="0">
                  <a:moveTo>
                    <a:pt x="398" y="1"/>
                  </a:moveTo>
                  <a:lnTo>
                    <a:pt x="64" y="379"/>
                  </a:lnTo>
                  <a:lnTo>
                    <a:pt x="1" y="1237"/>
                  </a:lnTo>
                  <a:lnTo>
                    <a:pt x="572" y="1468"/>
                  </a:lnTo>
                  <a:lnTo>
                    <a:pt x="1016" y="2010"/>
                  </a:lnTo>
                  <a:lnTo>
                    <a:pt x="1240" y="1939"/>
                  </a:lnTo>
                  <a:lnTo>
                    <a:pt x="1581" y="1792"/>
                  </a:lnTo>
                  <a:lnTo>
                    <a:pt x="1986" y="1495"/>
                  </a:lnTo>
                  <a:lnTo>
                    <a:pt x="2259" y="606"/>
                  </a:lnTo>
                  <a:cubicBezTo>
                    <a:pt x="2202" y="275"/>
                    <a:pt x="2062" y="165"/>
                    <a:pt x="1902" y="165"/>
                  </a:cubicBezTo>
                  <a:cubicBezTo>
                    <a:pt x="1571" y="165"/>
                    <a:pt x="1147" y="619"/>
                    <a:pt x="1147" y="619"/>
                  </a:cubicBezTo>
                  <a:cubicBezTo>
                    <a:pt x="833" y="807"/>
                    <a:pt x="622" y="880"/>
                    <a:pt x="485" y="880"/>
                  </a:cubicBezTo>
                  <a:cubicBezTo>
                    <a:pt x="4" y="880"/>
                    <a:pt x="398" y="8"/>
                    <a:pt x="398" y="1"/>
                  </a:cubicBezTo>
                  <a:close/>
                </a:path>
              </a:pathLst>
            </a:custGeom>
            <a:solidFill>
              <a:srgbClr val="8968C7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Google Shape;1548;p53"/>
            <p:cNvSpPr/>
            <p:nvPr/>
          </p:nvSpPr>
          <p:spPr>
            <a:xfrm>
              <a:off x="1397975" y="3236275"/>
              <a:ext cx="56925" cy="45650"/>
            </a:xfrm>
            <a:custGeom>
              <a:avLst/>
              <a:gdLst/>
              <a:ahLst/>
              <a:cxnLst/>
              <a:rect l="l" t="t" r="r" b="b"/>
              <a:pathLst>
                <a:path w="2277" h="1826" extrusionOk="0">
                  <a:moveTo>
                    <a:pt x="2016" y="1"/>
                  </a:moveTo>
                  <a:lnTo>
                    <a:pt x="2049" y="121"/>
                  </a:lnTo>
                  <a:lnTo>
                    <a:pt x="2062" y="138"/>
                  </a:lnTo>
                  <a:lnTo>
                    <a:pt x="2062" y="138"/>
                  </a:lnTo>
                  <a:lnTo>
                    <a:pt x="2016" y="1"/>
                  </a:lnTo>
                  <a:close/>
                  <a:moveTo>
                    <a:pt x="2133" y="355"/>
                  </a:moveTo>
                  <a:lnTo>
                    <a:pt x="2153" y="479"/>
                  </a:lnTo>
                  <a:lnTo>
                    <a:pt x="2239" y="783"/>
                  </a:lnTo>
                  <a:lnTo>
                    <a:pt x="2273" y="783"/>
                  </a:lnTo>
                  <a:lnTo>
                    <a:pt x="2276" y="776"/>
                  </a:lnTo>
                  <a:lnTo>
                    <a:pt x="2133" y="355"/>
                  </a:lnTo>
                  <a:close/>
                  <a:moveTo>
                    <a:pt x="0" y="789"/>
                  </a:moveTo>
                  <a:lnTo>
                    <a:pt x="34" y="1120"/>
                  </a:lnTo>
                  <a:lnTo>
                    <a:pt x="161" y="1233"/>
                  </a:lnTo>
                  <a:lnTo>
                    <a:pt x="0" y="789"/>
                  </a:lnTo>
                  <a:close/>
                  <a:moveTo>
                    <a:pt x="418" y="1468"/>
                  </a:moveTo>
                  <a:lnTo>
                    <a:pt x="515" y="1558"/>
                  </a:lnTo>
                  <a:lnTo>
                    <a:pt x="745" y="1665"/>
                  </a:lnTo>
                  <a:lnTo>
                    <a:pt x="745" y="1665"/>
                  </a:lnTo>
                  <a:lnTo>
                    <a:pt x="549" y="1538"/>
                  </a:lnTo>
                  <a:lnTo>
                    <a:pt x="418" y="1468"/>
                  </a:lnTo>
                  <a:close/>
                  <a:moveTo>
                    <a:pt x="850" y="1711"/>
                  </a:moveTo>
                  <a:lnTo>
                    <a:pt x="996" y="1779"/>
                  </a:lnTo>
                  <a:lnTo>
                    <a:pt x="1190" y="1825"/>
                  </a:lnTo>
                  <a:lnTo>
                    <a:pt x="850" y="1711"/>
                  </a:lnTo>
                  <a:close/>
                </a:path>
              </a:pathLst>
            </a:custGeom>
            <a:solidFill>
              <a:srgbClr val="DACAE1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Google Shape;1549;p53"/>
            <p:cNvSpPr/>
            <p:nvPr/>
          </p:nvSpPr>
          <p:spPr>
            <a:xfrm>
              <a:off x="1407075" y="3239300"/>
              <a:ext cx="47750" cy="35450"/>
            </a:xfrm>
            <a:custGeom>
              <a:avLst/>
              <a:gdLst/>
              <a:ahLst/>
              <a:cxnLst/>
              <a:rect l="l" t="t" r="r" b="b"/>
              <a:pathLst>
                <a:path w="1910" h="1418" extrusionOk="0">
                  <a:moveTo>
                    <a:pt x="1685" y="0"/>
                  </a:moveTo>
                  <a:lnTo>
                    <a:pt x="1789" y="358"/>
                  </a:lnTo>
                  <a:lnTo>
                    <a:pt x="1789" y="358"/>
                  </a:lnTo>
                  <a:lnTo>
                    <a:pt x="1769" y="234"/>
                  </a:lnTo>
                  <a:lnTo>
                    <a:pt x="1698" y="17"/>
                  </a:lnTo>
                  <a:lnTo>
                    <a:pt x="1685" y="0"/>
                  </a:lnTo>
                  <a:close/>
                  <a:moveTo>
                    <a:pt x="1875" y="662"/>
                  </a:moveTo>
                  <a:lnTo>
                    <a:pt x="1892" y="715"/>
                  </a:lnTo>
                  <a:lnTo>
                    <a:pt x="1909" y="662"/>
                  </a:lnTo>
                  <a:close/>
                  <a:moveTo>
                    <a:pt x="1792" y="999"/>
                  </a:moveTo>
                  <a:lnTo>
                    <a:pt x="1348" y="1157"/>
                  </a:lnTo>
                  <a:lnTo>
                    <a:pt x="1243" y="1263"/>
                  </a:lnTo>
                  <a:lnTo>
                    <a:pt x="1792" y="999"/>
                  </a:lnTo>
                  <a:close/>
                  <a:moveTo>
                    <a:pt x="0" y="1300"/>
                  </a:moveTo>
                  <a:lnTo>
                    <a:pt x="54" y="1347"/>
                  </a:lnTo>
                  <a:lnTo>
                    <a:pt x="185" y="1417"/>
                  </a:lnTo>
                  <a:lnTo>
                    <a:pt x="185" y="1417"/>
                  </a:lnTo>
                  <a:lnTo>
                    <a:pt x="0" y="1300"/>
                  </a:lnTo>
                  <a:close/>
                </a:path>
              </a:pathLst>
            </a:custGeom>
            <a:solidFill>
              <a:srgbClr val="DACAE1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Google Shape;1550;p53"/>
            <p:cNvSpPr/>
            <p:nvPr/>
          </p:nvSpPr>
          <p:spPr>
            <a:xfrm>
              <a:off x="1397300" y="3236275"/>
              <a:ext cx="57100" cy="45650"/>
            </a:xfrm>
            <a:custGeom>
              <a:avLst/>
              <a:gdLst/>
              <a:ahLst/>
              <a:cxnLst/>
              <a:rect l="l" t="t" r="r" b="b"/>
              <a:pathLst>
                <a:path w="2284" h="1826" extrusionOk="0">
                  <a:moveTo>
                    <a:pt x="2043" y="1"/>
                  </a:moveTo>
                  <a:cubicBezTo>
                    <a:pt x="2043" y="1"/>
                    <a:pt x="2103" y="679"/>
                    <a:pt x="1538" y="679"/>
                  </a:cubicBezTo>
                  <a:cubicBezTo>
                    <a:pt x="1458" y="679"/>
                    <a:pt x="1364" y="666"/>
                    <a:pt x="1258" y="636"/>
                  </a:cubicBezTo>
                  <a:cubicBezTo>
                    <a:pt x="1258" y="636"/>
                    <a:pt x="712" y="14"/>
                    <a:pt x="339" y="14"/>
                  </a:cubicBezTo>
                  <a:cubicBezTo>
                    <a:pt x="168" y="14"/>
                    <a:pt x="35" y="141"/>
                    <a:pt x="1" y="512"/>
                  </a:cubicBezTo>
                  <a:lnTo>
                    <a:pt x="27" y="789"/>
                  </a:lnTo>
                  <a:lnTo>
                    <a:pt x="188" y="1233"/>
                  </a:lnTo>
                  <a:lnTo>
                    <a:pt x="391" y="1421"/>
                  </a:lnTo>
                  <a:lnTo>
                    <a:pt x="576" y="1538"/>
                  </a:lnTo>
                  <a:lnTo>
                    <a:pt x="772" y="1665"/>
                  </a:lnTo>
                  <a:lnTo>
                    <a:pt x="877" y="1711"/>
                  </a:lnTo>
                  <a:lnTo>
                    <a:pt x="1217" y="1825"/>
                  </a:lnTo>
                  <a:lnTo>
                    <a:pt x="1628" y="1387"/>
                  </a:lnTo>
                  <a:lnTo>
                    <a:pt x="1634" y="1384"/>
                  </a:lnTo>
                  <a:lnTo>
                    <a:pt x="1739" y="1278"/>
                  </a:lnTo>
                  <a:lnTo>
                    <a:pt x="2183" y="1120"/>
                  </a:lnTo>
                  <a:lnTo>
                    <a:pt x="2283" y="836"/>
                  </a:lnTo>
                  <a:lnTo>
                    <a:pt x="2266" y="783"/>
                  </a:lnTo>
                  <a:lnTo>
                    <a:pt x="2180" y="479"/>
                  </a:lnTo>
                  <a:lnTo>
                    <a:pt x="2076" y="121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rgbClr val="8968C7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Google Shape;1551;p53"/>
            <p:cNvSpPr/>
            <p:nvPr/>
          </p:nvSpPr>
          <p:spPr>
            <a:xfrm>
              <a:off x="1447675" y="3251100"/>
              <a:ext cx="50200" cy="33625"/>
            </a:xfrm>
            <a:custGeom>
              <a:avLst/>
              <a:gdLst/>
              <a:ahLst/>
              <a:cxnLst/>
              <a:rect l="l" t="t" r="r" b="b"/>
              <a:pathLst>
                <a:path w="2008" h="1345" extrusionOk="0">
                  <a:moveTo>
                    <a:pt x="808" y="0"/>
                  </a:moveTo>
                  <a:cubicBezTo>
                    <a:pt x="581" y="0"/>
                    <a:pt x="365" y="77"/>
                    <a:pt x="201" y="284"/>
                  </a:cubicBezTo>
                  <a:cubicBezTo>
                    <a:pt x="24" y="507"/>
                    <a:pt x="0" y="831"/>
                    <a:pt x="165" y="1069"/>
                  </a:cubicBezTo>
                  <a:cubicBezTo>
                    <a:pt x="302" y="1265"/>
                    <a:pt x="492" y="1344"/>
                    <a:pt x="698" y="1344"/>
                  </a:cubicBezTo>
                  <a:cubicBezTo>
                    <a:pt x="1205" y="1344"/>
                    <a:pt x="1813" y="864"/>
                    <a:pt x="1989" y="484"/>
                  </a:cubicBezTo>
                  <a:cubicBezTo>
                    <a:pt x="2008" y="444"/>
                    <a:pt x="1977" y="384"/>
                    <a:pt x="1935" y="384"/>
                  </a:cubicBezTo>
                  <a:cubicBezTo>
                    <a:pt x="1924" y="384"/>
                    <a:pt x="1913" y="388"/>
                    <a:pt x="1902" y="397"/>
                  </a:cubicBezTo>
                  <a:cubicBezTo>
                    <a:pt x="1528" y="685"/>
                    <a:pt x="1287" y="1132"/>
                    <a:pt x="749" y="1138"/>
                  </a:cubicBezTo>
                  <a:cubicBezTo>
                    <a:pt x="747" y="1138"/>
                    <a:pt x="745" y="1138"/>
                    <a:pt x="744" y="1138"/>
                  </a:cubicBezTo>
                  <a:cubicBezTo>
                    <a:pt x="415" y="1138"/>
                    <a:pt x="155" y="869"/>
                    <a:pt x="261" y="534"/>
                  </a:cubicBezTo>
                  <a:cubicBezTo>
                    <a:pt x="361" y="221"/>
                    <a:pt x="676" y="131"/>
                    <a:pt x="972" y="131"/>
                  </a:cubicBezTo>
                  <a:cubicBezTo>
                    <a:pt x="1065" y="131"/>
                    <a:pt x="1155" y="139"/>
                    <a:pt x="1237" y="153"/>
                  </a:cubicBezTo>
                  <a:cubicBezTo>
                    <a:pt x="1239" y="153"/>
                    <a:pt x="1242" y="153"/>
                    <a:pt x="1244" y="153"/>
                  </a:cubicBezTo>
                  <a:cubicBezTo>
                    <a:pt x="1285" y="153"/>
                    <a:pt x="1298" y="98"/>
                    <a:pt x="1257" y="83"/>
                  </a:cubicBezTo>
                  <a:cubicBezTo>
                    <a:pt x="1109" y="33"/>
                    <a:pt x="956" y="0"/>
                    <a:pt x="808" y="0"/>
                  </a:cubicBezTo>
                  <a:close/>
                </a:path>
              </a:pathLst>
            </a:custGeom>
            <a:solidFill>
              <a:srgbClr val="440A29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Google Shape;1552;p53"/>
            <p:cNvSpPr/>
            <p:nvPr/>
          </p:nvSpPr>
          <p:spPr>
            <a:xfrm>
              <a:off x="1450450" y="3221250"/>
              <a:ext cx="38000" cy="32900"/>
            </a:xfrm>
            <a:custGeom>
              <a:avLst/>
              <a:gdLst/>
              <a:ahLst/>
              <a:cxnLst/>
              <a:rect l="l" t="t" r="r" b="b"/>
              <a:pathLst>
                <a:path w="1520" h="1316" extrusionOk="0">
                  <a:moveTo>
                    <a:pt x="732" y="1"/>
                  </a:moveTo>
                  <a:cubicBezTo>
                    <a:pt x="659" y="1"/>
                    <a:pt x="586" y="25"/>
                    <a:pt x="515" y="81"/>
                  </a:cubicBezTo>
                  <a:cubicBezTo>
                    <a:pt x="0" y="482"/>
                    <a:pt x="725" y="1109"/>
                    <a:pt x="1059" y="1310"/>
                  </a:cubicBezTo>
                  <a:cubicBezTo>
                    <a:pt x="1065" y="1314"/>
                    <a:pt x="1070" y="1315"/>
                    <a:pt x="1076" y="1315"/>
                  </a:cubicBezTo>
                  <a:cubicBezTo>
                    <a:pt x="1100" y="1315"/>
                    <a:pt x="1121" y="1283"/>
                    <a:pt x="1096" y="1263"/>
                  </a:cubicBezTo>
                  <a:cubicBezTo>
                    <a:pt x="896" y="1093"/>
                    <a:pt x="375" y="602"/>
                    <a:pt x="565" y="308"/>
                  </a:cubicBezTo>
                  <a:cubicBezTo>
                    <a:pt x="617" y="224"/>
                    <a:pt x="677" y="190"/>
                    <a:pt x="740" y="190"/>
                  </a:cubicBezTo>
                  <a:cubicBezTo>
                    <a:pt x="993" y="190"/>
                    <a:pt x="1291" y="755"/>
                    <a:pt x="1350" y="912"/>
                  </a:cubicBezTo>
                  <a:cubicBezTo>
                    <a:pt x="1363" y="951"/>
                    <a:pt x="1395" y="969"/>
                    <a:pt x="1427" y="969"/>
                  </a:cubicBezTo>
                  <a:cubicBezTo>
                    <a:pt x="1474" y="969"/>
                    <a:pt x="1519" y="931"/>
                    <a:pt x="1504" y="869"/>
                  </a:cubicBezTo>
                  <a:cubicBezTo>
                    <a:pt x="1440" y="591"/>
                    <a:pt x="1091" y="1"/>
                    <a:pt x="732" y="1"/>
                  </a:cubicBezTo>
                  <a:close/>
                </a:path>
              </a:pathLst>
            </a:custGeom>
            <a:solidFill>
              <a:srgbClr val="440A29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Google Shape;1553;p53"/>
            <p:cNvSpPr/>
            <p:nvPr/>
          </p:nvSpPr>
          <p:spPr>
            <a:xfrm>
              <a:off x="1477175" y="3202475"/>
              <a:ext cx="39225" cy="48225"/>
            </a:xfrm>
            <a:custGeom>
              <a:avLst/>
              <a:gdLst/>
              <a:ahLst/>
              <a:cxnLst/>
              <a:rect l="l" t="t" r="r" b="b"/>
              <a:pathLst>
                <a:path w="1569" h="1929" extrusionOk="0">
                  <a:moveTo>
                    <a:pt x="794" y="0"/>
                  </a:moveTo>
                  <a:cubicBezTo>
                    <a:pt x="774" y="0"/>
                    <a:pt x="753" y="1"/>
                    <a:pt x="732" y="3"/>
                  </a:cubicBezTo>
                  <a:cubicBezTo>
                    <a:pt x="0" y="70"/>
                    <a:pt x="180" y="1239"/>
                    <a:pt x="388" y="1674"/>
                  </a:cubicBezTo>
                  <a:cubicBezTo>
                    <a:pt x="391" y="1679"/>
                    <a:pt x="396" y="1681"/>
                    <a:pt x="402" y="1681"/>
                  </a:cubicBezTo>
                  <a:cubicBezTo>
                    <a:pt x="413" y="1681"/>
                    <a:pt x="426" y="1671"/>
                    <a:pt x="421" y="1657"/>
                  </a:cubicBezTo>
                  <a:cubicBezTo>
                    <a:pt x="342" y="1372"/>
                    <a:pt x="284" y="157"/>
                    <a:pt x="713" y="157"/>
                  </a:cubicBezTo>
                  <a:cubicBezTo>
                    <a:pt x="788" y="157"/>
                    <a:pt x="878" y="194"/>
                    <a:pt x="986" y="280"/>
                  </a:cubicBezTo>
                  <a:cubicBezTo>
                    <a:pt x="1440" y="648"/>
                    <a:pt x="1166" y="1366"/>
                    <a:pt x="1200" y="1864"/>
                  </a:cubicBezTo>
                  <a:cubicBezTo>
                    <a:pt x="1201" y="1907"/>
                    <a:pt x="1231" y="1929"/>
                    <a:pt x="1263" y="1929"/>
                  </a:cubicBezTo>
                  <a:cubicBezTo>
                    <a:pt x="1290" y="1929"/>
                    <a:pt x="1318" y="1913"/>
                    <a:pt x="1330" y="1881"/>
                  </a:cubicBezTo>
                  <a:cubicBezTo>
                    <a:pt x="1522" y="1425"/>
                    <a:pt x="1569" y="0"/>
                    <a:pt x="794" y="0"/>
                  </a:cubicBezTo>
                  <a:close/>
                </a:path>
              </a:pathLst>
            </a:custGeom>
            <a:solidFill>
              <a:srgbClr val="440A29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Google Shape;1554;p53"/>
            <p:cNvSpPr/>
            <p:nvPr/>
          </p:nvSpPr>
          <p:spPr>
            <a:xfrm>
              <a:off x="1508850" y="3234250"/>
              <a:ext cx="20800" cy="23925"/>
            </a:xfrm>
            <a:custGeom>
              <a:avLst/>
              <a:gdLst/>
              <a:ahLst/>
              <a:cxnLst/>
              <a:rect l="l" t="t" r="r" b="b"/>
              <a:pathLst>
                <a:path w="832" h="957" extrusionOk="0">
                  <a:moveTo>
                    <a:pt x="510" y="0"/>
                  </a:moveTo>
                  <a:cubicBezTo>
                    <a:pt x="252" y="0"/>
                    <a:pt x="50" y="375"/>
                    <a:pt x="3" y="586"/>
                  </a:cubicBezTo>
                  <a:cubicBezTo>
                    <a:pt x="1" y="597"/>
                    <a:pt x="8" y="605"/>
                    <a:pt x="16" y="605"/>
                  </a:cubicBezTo>
                  <a:cubicBezTo>
                    <a:pt x="20" y="605"/>
                    <a:pt x="24" y="602"/>
                    <a:pt x="27" y="597"/>
                  </a:cubicBezTo>
                  <a:cubicBezTo>
                    <a:pt x="76" y="493"/>
                    <a:pt x="323" y="146"/>
                    <a:pt x="500" y="146"/>
                  </a:cubicBezTo>
                  <a:cubicBezTo>
                    <a:pt x="550" y="146"/>
                    <a:pt x="595" y="175"/>
                    <a:pt x="628" y="245"/>
                  </a:cubicBezTo>
                  <a:cubicBezTo>
                    <a:pt x="678" y="349"/>
                    <a:pt x="651" y="537"/>
                    <a:pt x="605" y="633"/>
                  </a:cubicBezTo>
                  <a:cubicBezTo>
                    <a:pt x="561" y="723"/>
                    <a:pt x="460" y="740"/>
                    <a:pt x="431" y="837"/>
                  </a:cubicBezTo>
                  <a:cubicBezTo>
                    <a:pt x="420" y="873"/>
                    <a:pt x="437" y="910"/>
                    <a:pt x="468" y="927"/>
                  </a:cubicBezTo>
                  <a:cubicBezTo>
                    <a:pt x="474" y="934"/>
                    <a:pt x="480" y="938"/>
                    <a:pt x="488" y="941"/>
                  </a:cubicBezTo>
                  <a:cubicBezTo>
                    <a:pt x="503" y="952"/>
                    <a:pt x="523" y="957"/>
                    <a:pt x="542" y="957"/>
                  </a:cubicBezTo>
                  <a:cubicBezTo>
                    <a:pt x="563" y="957"/>
                    <a:pt x="584" y="951"/>
                    <a:pt x="601" y="941"/>
                  </a:cubicBezTo>
                  <a:cubicBezTo>
                    <a:pt x="772" y="840"/>
                    <a:pt x="828" y="660"/>
                    <a:pt x="832" y="469"/>
                  </a:cubicBezTo>
                  <a:cubicBezTo>
                    <a:pt x="832" y="322"/>
                    <a:pt x="812" y="139"/>
                    <a:pt x="675" y="51"/>
                  </a:cubicBezTo>
                  <a:cubicBezTo>
                    <a:pt x="618" y="16"/>
                    <a:pt x="563" y="0"/>
                    <a:pt x="510" y="0"/>
                  </a:cubicBezTo>
                  <a:close/>
                </a:path>
              </a:pathLst>
            </a:custGeom>
            <a:solidFill>
              <a:srgbClr val="440A29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Google Shape;1555;p53"/>
            <p:cNvSpPr/>
            <p:nvPr/>
          </p:nvSpPr>
          <p:spPr>
            <a:xfrm>
              <a:off x="1406075" y="3263575"/>
              <a:ext cx="105375" cy="219300"/>
            </a:xfrm>
            <a:custGeom>
              <a:avLst/>
              <a:gdLst/>
              <a:ahLst/>
              <a:cxnLst/>
              <a:rect l="l" t="t" r="r" b="b"/>
              <a:pathLst>
                <a:path w="4215" h="8772" extrusionOk="0">
                  <a:moveTo>
                    <a:pt x="1768" y="1"/>
                  </a:moveTo>
                  <a:cubicBezTo>
                    <a:pt x="1767" y="1"/>
                    <a:pt x="1766" y="1"/>
                    <a:pt x="1765" y="1"/>
                  </a:cubicBezTo>
                  <a:cubicBezTo>
                    <a:pt x="793" y="141"/>
                    <a:pt x="435" y="1278"/>
                    <a:pt x="278" y="2103"/>
                  </a:cubicBezTo>
                  <a:cubicBezTo>
                    <a:pt x="48" y="3279"/>
                    <a:pt x="0" y="4559"/>
                    <a:pt x="125" y="5752"/>
                  </a:cubicBezTo>
                  <a:cubicBezTo>
                    <a:pt x="214" y="6624"/>
                    <a:pt x="415" y="7680"/>
                    <a:pt x="1157" y="8248"/>
                  </a:cubicBezTo>
                  <a:cubicBezTo>
                    <a:pt x="1541" y="8542"/>
                    <a:pt x="2053" y="8702"/>
                    <a:pt x="2530" y="8756"/>
                  </a:cubicBezTo>
                  <a:cubicBezTo>
                    <a:pt x="2623" y="8767"/>
                    <a:pt x="2714" y="8771"/>
                    <a:pt x="2805" y="8771"/>
                  </a:cubicBezTo>
                  <a:cubicBezTo>
                    <a:pt x="2982" y="8771"/>
                    <a:pt x="3157" y="8756"/>
                    <a:pt x="3339" y="8749"/>
                  </a:cubicBezTo>
                  <a:cubicBezTo>
                    <a:pt x="3379" y="8748"/>
                    <a:pt x="3418" y="8747"/>
                    <a:pt x="3458" y="8747"/>
                  </a:cubicBezTo>
                  <a:cubicBezTo>
                    <a:pt x="3579" y="8747"/>
                    <a:pt x="3700" y="8753"/>
                    <a:pt x="3821" y="8753"/>
                  </a:cubicBezTo>
                  <a:cubicBezTo>
                    <a:pt x="3927" y="8753"/>
                    <a:pt x="4035" y="8749"/>
                    <a:pt x="4144" y="8733"/>
                  </a:cubicBezTo>
                  <a:cubicBezTo>
                    <a:pt x="4215" y="8719"/>
                    <a:pt x="4194" y="8609"/>
                    <a:pt x="4127" y="8609"/>
                  </a:cubicBezTo>
                  <a:cubicBezTo>
                    <a:pt x="4013" y="8608"/>
                    <a:pt x="3899" y="8608"/>
                    <a:pt x="3784" y="8608"/>
                  </a:cubicBezTo>
                  <a:cubicBezTo>
                    <a:pt x="3691" y="8608"/>
                    <a:pt x="3597" y="8608"/>
                    <a:pt x="3504" y="8608"/>
                  </a:cubicBezTo>
                  <a:cubicBezTo>
                    <a:pt x="3268" y="8608"/>
                    <a:pt x="3032" y="8607"/>
                    <a:pt x="2798" y="8602"/>
                  </a:cubicBezTo>
                  <a:cubicBezTo>
                    <a:pt x="2293" y="8592"/>
                    <a:pt x="1755" y="8452"/>
                    <a:pt x="1331" y="8171"/>
                  </a:cubicBezTo>
                  <a:cubicBezTo>
                    <a:pt x="509" y="7627"/>
                    <a:pt x="325" y="6427"/>
                    <a:pt x="251" y="5528"/>
                  </a:cubicBezTo>
                  <a:cubicBezTo>
                    <a:pt x="168" y="4529"/>
                    <a:pt x="228" y="3483"/>
                    <a:pt x="385" y="2491"/>
                  </a:cubicBezTo>
                  <a:cubicBezTo>
                    <a:pt x="529" y="1572"/>
                    <a:pt x="826" y="446"/>
                    <a:pt x="1778" y="55"/>
                  </a:cubicBezTo>
                  <a:cubicBezTo>
                    <a:pt x="1811" y="42"/>
                    <a:pt x="1799" y="1"/>
                    <a:pt x="1768" y="1"/>
                  </a:cubicBezTo>
                  <a:close/>
                </a:path>
              </a:pathLst>
            </a:custGeom>
            <a:solidFill>
              <a:srgbClr val="440A29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Google Shape;1556;p53"/>
            <p:cNvSpPr/>
            <p:nvPr/>
          </p:nvSpPr>
          <p:spPr>
            <a:xfrm>
              <a:off x="1498300" y="3255350"/>
              <a:ext cx="101775" cy="228550"/>
            </a:xfrm>
            <a:custGeom>
              <a:avLst/>
              <a:gdLst/>
              <a:ahLst/>
              <a:cxnLst/>
              <a:rect l="l" t="t" r="r" b="b"/>
              <a:pathLst>
                <a:path w="4071" h="9142" extrusionOk="0">
                  <a:moveTo>
                    <a:pt x="1108" y="0"/>
                  </a:moveTo>
                  <a:cubicBezTo>
                    <a:pt x="1043" y="0"/>
                    <a:pt x="976" y="3"/>
                    <a:pt x="910" y="9"/>
                  </a:cubicBezTo>
                  <a:cubicBezTo>
                    <a:pt x="890" y="9"/>
                    <a:pt x="890" y="33"/>
                    <a:pt x="910" y="37"/>
                  </a:cubicBezTo>
                  <a:cubicBezTo>
                    <a:pt x="2156" y="140"/>
                    <a:pt x="3098" y="1029"/>
                    <a:pt x="3476" y="2195"/>
                  </a:cubicBezTo>
                  <a:cubicBezTo>
                    <a:pt x="3877" y="3422"/>
                    <a:pt x="3683" y="4731"/>
                    <a:pt x="3469" y="5974"/>
                  </a:cubicBezTo>
                  <a:cubicBezTo>
                    <a:pt x="3379" y="6489"/>
                    <a:pt x="3288" y="7000"/>
                    <a:pt x="3112" y="7495"/>
                  </a:cubicBezTo>
                  <a:cubicBezTo>
                    <a:pt x="2914" y="8036"/>
                    <a:pt x="2457" y="8670"/>
                    <a:pt x="1872" y="8844"/>
                  </a:cubicBezTo>
                  <a:cubicBezTo>
                    <a:pt x="1674" y="8905"/>
                    <a:pt x="1463" y="8920"/>
                    <a:pt x="1248" y="8920"/>
                  </a:cubicBezTo>
                  <a:cubicBezTo>
                    <a:pt x="1030" y="8920"/>
                    <a:pt x="808" y="8904"/>
                    <a:pt x="589" y="8904"/>
                  </a:cubicBezTo>
                  <a:cubicBezTo>
                    <a:pt x="413" y="8904"/>
                    <a:pt x="239" y="8914"/>
                    <a:pt x="71" y="8951"/>
                  </a:cubicBezTo>
                  <a:cubicBezTo>
                    <a:pt x="0" y="8965"/>
                    <a:pt x="0" y="9075"/>
                    <a:pt x="71" y="9088"/>
                  </a:cubicBezTo>
                  <a:cubicBezTo>
                    <a:pt x="263" y="9129"/>
                    <a:pt x="462" y="9141"/>
                    <a:pt x="662" y="9141"/>
                  </a:cubicBezTo>
                  <a:cubicBezTo>
                    <a:pt x="903" y="9141"/>
                    <a:pt x="1145" y="9124"/>
                    <a:pt x="1380" y="9119"/>
                  </a:cubicBezTo>
                  <a:cubicBezTo>
                    <a:pt x="1732" y="9111"/>
                    <a:pt x="1969" y="9095"/>
                    <a:pt x="2279" y="8895"/>
                  </a:cubicBezTo>
                  <a:cubicBezTo>
                    <a:pt x="3365" y="8200"/>
                    <a:pt x="3533" y="6906"/>
                    <a:pt x="3720" y="5730"/>
                  </a:cubicBezTo>
                  <a:cubicBezTo>
                    <a:pt x="3934" y="4414"/>
                    <a:pt x="4070" y="3010"/>
                    <a:pt x="3506" y="1754"/>
                  </a:cubicBezTo>
                  <a:cubicBezTo>
                    <a:pt x="3078" y="803"/>
                    <a:pt x="2181" y="0"/>
                    <a:pt x="1108" y="0"/>
                  </a:cubicBezTo>
                  <a:close/>
                </a:path>
              </a:pathLst>
            </a:custGeom>
            <a:solidFill>
              <a:srgbClr val="440A29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Google Shape;1557;p53"/>
            <p:cNvSpPr/>
            <p:nvPr/>
          </p:nvSpPr>
          <p:spPr>
            <a:xfrm>
              <a:off x="1412475" y="3237100"/>
              <a:ext cx="23800" cy="35050"/>
            </a:xfrm>
            <a:custGeom>
              <a:avLst/>
              <a:gdLst/>
              <a:ahLst/>
              <a:cxnLst/>
              <a:rect l="l" t="t" r="r" b="b"/>
              <a:pathLst>
                <a:path w="952" h="1402" extrusionOk="0">
                  <a:moveTo>
                    <a:pt x="80" y="1"/>
                  </a:moveTo>
                  <a:cubicBezTo>
                    <a:pt x="36" y="1"/>
                    <a:pt x="1" y="66"/>
                    <a:pt x="39" y="102"/>
                  </a:cubicBezTo>
                  <a:cubicBezTo>
                    <a:pt x="213" y="278"/>
                    <a:pt x="386" y="459"/>
                    <a:pt x="503" y="679"/>
                  </a:cubicBezTo>
                  <a:cubicBezTo>
                    <a:pt x="560" y="783"/>
                    <a:pt x="637" y="930"/>
                    <a:pt x="630" y="1054"/>
                  </a:cubicBezTo>
                  <a:cubicBezTo>
                    <a:pt x="623" y="1164"/>
                    <a:pt x="580" y="1164"/>
                    <a:pt x="540" y="1241"/>
                  </a:cubicBezTo>
                  <a:cubicBezTo>
                    <a:pt x="520" y="1274"/>
                    <a:pt x="523" y="1314"/>
                    <a:pt x="554" y="1345"/>
                  </a:cubicBezTo>
                  <a:cubicBezTo>
                    <a:pt x="560" y="1351"/>
                    <a:pt x="566" y="1358"/>
                    <a:pt x="574" y="1365"/>
                  </a:cubicBezTo>
                  <a:cubicBezTo>
                    <a:pt x="597" y="1387"/>
                    <a:pt x="632" y="1401"/>
                    <a:pt x="666" y="1401"/>
                  </a:cubicBezTo>
                  <a:cubicBezTo>
                    <a:pt x="687" y="1401"/>
                    <a:pt x="707" y="1396"/>
                    <a:pt x="724" y="1385"/>
                  </a:cubicBezTo>
                  <a:cubicBezTo>
                    <a:pt x="951" y="1228"/>
                    <a:pt x="884" y="930"/>
                    <a:pt x="780" y="713"/>
                  </a:cubicBezTo>
                  <a:cubicBezTo>
                    <a:pt x="640" y="412"/>
                    <a:pt x="366" y="208"/>
                    <a:pt x="109" y="11"/>
                  </a:cubicBezTo>
                  <a:cubicBezTo>
                    <a:pt x="100" y="4"/>
                    <a:pt x="90" y="1"/>
                    <a:pt x="80" y="1"/>
                  </a:cubicBezTo>
                  <a:close/>
                </a:path>
              </a:pathLst>
            </a:custGeom>
            <a:solidFill>
              <a:srgbClr val="440A29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Google Shape;1558;p53"/>
            <p:cNvSpPr/>
            <p:nvPr/>
          </p:nvSpPr>
          <p:spPr>
            <a:xfrm>
              <a:off x="1562375" y="3237100"/>
              <a:ext cx="23725" cy="35050"/>
            </a:xfrm>
            <a:custGeom>
              <a:avLst/>
              <a:gdLst/>
              <a:ahLst/>
              <a:cxnLst/>
              <a:rect l="l" t="t" r="r" b="b"/>
              <a:pathLst>
                <a:path w="949" h="1402" extrusionOk="0">
                  <a:moveTo>
                    <a:pt x="871" y="1"/>
                  </a:moveTo>
                  <a:cubicBezTo>
                    <a:pt x="862" y="1"/>
                    <a:pt x="852" y="4"/>
                    <a:pt x="842" y="11"/>
                  </a:cubicBezTo>
                  <a:cubicBezTo>
                    <a:pt x="585" y="208"/>
                    <a:pt x="308" y="412"/>
                    <a:pt x="168" y="713"/>
                  </a:cubicBezTo>
                  <a:cubicBezTo>
                    <a:pt x="68" y="930"/>
                    <a:pt x="0" y="1228"/>
                    <a:pt x="224" y="1385"/>
                  </a:cubicBezTo>
                  <a:cubicBezTo>
                    <a:pt x="242" y="1396"/>
                    <a:pt x="263" y="1401"/>
                    <a:pt x="284" y="1401"/>
                  </a:cubicBezTo>
                  <a:cubicBezTo>
                    <a:pt x="319" y="1401"/>
                    <a:pt x="355" y="1387"/>
                    <a:pt x="378" y="1365"/>
                  </a:cubicBezTo>
                  <a:cubicBezTo>
                    <a:pt x="384" y="1358"/>
                    <a:pt x="392" y="1351"/>
                    <a:pt x="398" y="1345"/>
                  </a:cubicBezTo>
                  <a:cubicBezTo>
                    <a:pt x="424" y="1314"/>
                    <a:pt x="428" y="1274"/>
                    <a:pt x="412" y="1241"/>
                  </a:cubicBezTo>
                  <a:cubicBezTo>
                    <a:pt x="372" y="1164"/>
                    <a:pt x="324" y="1164"/>
                    <a:pt x="318" y="1054"/>
                  </a:cubicBezTo>
                  <a:cubicBezTo>
                    <a:pt x="311" y="930"/>
                    <a:pt x="392" y="783"/>
                    <a:pt x="445" y="679"/>
                  </a:cubicBezTo>
                  <a:cubicBezTo>
                    <a:pt x="565" y="459"/>
                    <a:pt x="739" y="278"/>
                    <a:pt x="913" y="102"/>
                  </a:cubicBezTo>
                  <a:cubicBezTo>
                    <a:pt x="948" y="66"/>
                    <a:pt x="914" y="1"/>
                    <a:pt x="871" y="1"/>
                  </a:cubicBezTo>
                  <a:close/>
                </a:path>
              </a:pathLst>
            </a:custGeom>
            <a:solidFill>
              <a:srgbClr val="440A29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Google Shape;1559;p53"/>
            <p:cNvSpPr/>
            <p:nvPr/>
          </p:nvSpPr>
          <p:spPr>
            <a:xfrm>
              <a:off x="1435475" y="3368350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0"/>
                  </a:moveTo>
                  <a:cubicBezTo>
                    <a:pt x="138" y="0"/>
                    <a:pt x="1" y="137"/>
                    <a:pt x="1" y="305"/>
                  </a:cubicBezTo>
                  <a:cubicBezTo>
                    <a:pt x="1" y="472"/>
                    <a:pt x="138" y="609"/>
                    <a:pt x="305" y="609"/>
                  </a:cubicBezTo>
                  <a:cubicBezTo>
                    <a:pt x="476" y="609"/>
                    <a:pt x="609" y="472"/>
                    <a:pt x="609" y="305"/>
                  </a:cubicBezTo>
                  <a:cubicBezTo>
                    <a:pt x="609" y="137"/>
                    <a:pt x="476" y="0"/>
                    <a:pt x="305" y="0"/>
                  </a:cubicBezTo>
                  <a:close/>
                </a:path>
              </a:pathLst>
            </a:custGeom>
            <a:solidFill>
              <a:srgbClr val="440A29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Google Shape;1560;p53"/>
            <p:cNvSpPr/>
            <p:nvPr/>
          </p:nvSpPr>
          <p:spPr>
            <a:xfrm>
              <a:off x="1491125" y="3410775"/>
              <a:ext cx="18825" cy="11225"/>
            </a:xfrm>
            <a:custGeom>
              <a:avLst/>
              <a:gdLst/>
              <a:ahLst/>
              <a:cxnLst/>
              <a:rect l="l" t="t" r="r" b="b"/>
              <a:pathLst>
                <a:path w="753" h="449" extrusionOk="0">
                  <a:moveTo>
                    <a:pt x="71" y="1"/>
                  </a:moveTo>
                  <a:cubicBezTo>
                    <a:pt x="31" y="1"/>
                    <a:pt x="0" y="31"/>
                    <a:pt x="0" y="72"/>
                  </a:cubicBezTo>
                  <a:cubicBezTo>
                    <a:pt x="0" y="278"/>
                    <a:pt x="167" y="448"/>
                    <a:pt x="375" y="448"/>
                  </a:cubicBezTo>
                  <a:cubicBezTo>
                    <a:pt x="582" y="448"/>
                    <a:pt x="752" y="278"/>
                    <a:pt x="752" y="72"/>
                  </a:cubicBezTo>
                  <a:cubicBezTo>
                    <a:pt x="752" y="31"/>
                    <a:pt x="719" y="1"/>
                    <a:pt x="679" y="1"/>
                  </a:cubicBezTo>
                  <a:cubicBezTo>
                    <a:pt x="642" y="1"/>
                    <a:pt x="608" y="31"/>
                    <a:pt x="608" y="72"/>
                  </a:cubicBezTo>
                  <a:cubicBezTo>
                    <a:pt x="608" y="201"/>
                    <a:pt x="505" y="305"/>
                    <a:pt x="375" y="305"/>
                  </a:cubicBezTo>
                  <a:cubicBezTo>
                    <a:pt x="247" y="305"/>
                    <a:pt x="144" y="201"/>
                    <a:pt x="144" y="72"/>
                  </a:cubicBezTo>
                  <a:cubicBezTo>
                    <a:pt x="144" y="31"/>
                    <a:pt x="111" y="1"/>
                    <a:pt x="71" y="1"/>
                  </a:cubicBezTo>
                  <a:close/>
                </a:path>
              </a:pathLst>
            </a:custGeom>
            <a:solidFill>
              <a:srgbClr val="440A29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Google Shape;1561;p53"/>
            <p:cNvSpPr/>
            <p:nvPr/>
          </p:nvSpPr>
          <p:spPr>
            <a:xfrm>
              <a:off x="1544075" y="3368350"/>
              <a:ext cx="15225" cy="15225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5" y="0"/>
                  </a:moveTo>
                  <a:cubicBezTo>
                    <a:pt x="134" y="0"/>
                    <a:pt x="1" y="137"/>
                    <a:pt x="1" y="305"/>
                  </a:cubicBezTo>
                  <a:cubicBezTo>
                    <a:pt x="1" y="472"/>
                    <a:pt x="134" y="609"/>
                    <a:pt x="305" y="609"/>
                  </a:cubicBezTo>
                  <a:cubicBezTo>
                    <a:pt x="472" y="609"/>
                    <a:pt x="609" y="472"/>
                    <a:pt x="609" y="305"/>
                  </a:cubicBezTo>
                  <a:cubicBezTo>
                    <a:pt x="609" y="137"/>
                    <a:pt x="472" y="0"/>
                    <a:pt x="305" y="0"/>
                  </a:cubicBezTo>
                  <a:close/>
                </a:path>
              </a:pathLst>
            </a:custGeom>
            <a:solidFill>
              <a:srgbClr val="440A29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Google Shape;1562;p53"/>
            <p:cNvSpPr/>
            <p:nvPr/>
          </p:nvSpPr>
          <p:spPr>
            <a:xfrm>
              <a:off x="1490950" y="3394175"/>
              <a:ext cx="3850" cy="3775"/>
            </a:xfrm>
            <a:custGeom>
              <a:avLst/>
              <a:gdLst/>
              <a:ahLst/>
              <a:cxnLst/>
              <a:rect l="l" t="t" r="r" b="b"/>
              <a:pathLst>
                <a:path w="154" h="151" extrusionOk="0">
                  <a:moveTo>
                    <a:pt x="78" y="0"/>
                  </a:moveTo>
                  <a:cubicBezTo>
                    <a:pt x="38" y="0"/>
                    <a:pt x="1" y="34"/>
                    <a:pt x="1" y="77"/>
                  </a:cubicBezTo>
                  <a:cubicBezTo>
                    <a:pt x="1" y="117"/>
                    <a:pt x="38" y="150"/>
                    <a:pt x="78" y="150"/>
                  </a:cubicBezTo>
                  <a:cubicBezTo>
                    <a:pt x="121" y="150"/>
                    <a:pt x="154" y="117"/>
                    <a:pt x="154" y="77"/>
                  </a:cubicBezTo>
                  <a:cubicBezTo>
                    <a:pt x="154" y="34"/>
                    <a:pt x="121" y="0"/>
                    <a:pt x="78" y="0"/>
                  </a:cubicBezTo>
                  <a:close/>
                </a:path>
              </a:pathLst>
            </a:custGeom>
            <a:solidFill>
              <a:srgbClr val="440A29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Google Shape;1563;p53"/>
            <p:cNvSpPr/>
            <p:nvPr/>
          </p:nvSpPr>
          <p:spPr>
            <a:xfrm>
              <a:off x="1506225" y="3394175"/>
              <a:ext cx="3800" cy="3775"/>
            </a:xfrm>
            <a:custGeom>
              <a:avLst/>
              <a:gdLst/>
              <a:ahLst/>
              <a:cxnLst/>
              <a:rect l="l" t="t" r="r" b="b"/>
              <a:pathLst>
                <a:path w="152" h="151" extrusionOk="0">
                  <a:moveTo>
                    <a:pt x="75" y="0"/>
                  </a:moveTo>
                  <a:cubicBezTo>
                    <a:pt x="35" y="0"/>
                    <a:pt x="1" y="34"/>
                    <a:pt x="1" y="77"/>
                  </a:cubicBezTo>
                  <a:cubicBezTo>
                    <a:pt x="1" y="117"/>
                    <a:pt x="35" y="150"/>
                    <a:pt x="75" y="150"/>
                  </a:cubicBezTo>
                  <a:cubicBezTo>
                    <a:pt x="118" y="150"/>
                    <a:pt x="152" y="117"/>
                    <a:pt x="152" y="77"/>
                  </a:cubicBezTo>
                  <a:cubicBezTo>
                    <a:pt x="152" y="34"/>
                    <a:pt x="118" y="0"/>
                    <a:pt x="75" y="0"/>
                  </a:cubicBezTo>
                  <a:close/>
                </a:path>
              </a:pathLst>
            </a:custGeom>
            <a:solidFill>
              <a:srgbClr val="440A29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Google Shape;1564;p53"/>
            <p:cNvSpPr/>
            <p:nvPr/>
          </p:nvSpPr>
          <p:spPr>
            <a:xfrm>
              <a:off x="1391375" y="3210500"/>
              <a:ext cx="70850" cy="71350"/>
            </a:xfrm>
            <a:custGeom>
              <a:avLst/>
              <a:gdLst/>
              <a:ahLst/>
              <a:cxnLst/>
              <a:rect l="l" t="t" r="r" b="b"/>
              <a:pathLst>
                <a:path w="2834" h="2854" extrusionOk="0">
                  <a:moveTo>
                    <a:pt x="802" y="1"/>
                  </a:moveTo>
                  <a:cubicBezTo>
                    <a:pt x="672" y="1"/>
                    <a:pt x="553" y="34"/>
                    <a:pt x="452" y="116"/>
                  </a:cubicBezTo>
                  <a:cubicBezTo>
                    <a:pt x="227" y="296"/>
                    <a:pt x="164" y="661"/>
                    <a:pt x="114" y="921"/>
                  </a:cubicBezTo>
                  <a:cubicBezTo>
                    <a:pt x="51" y="1229"/>
                    <a:pt x="1" y="1563"/>
                    <a:pt x="74" y="1874"/>
                  </a:cubicBezTo>
                  <a:cubicBezTo>
                    <a:pt x="218" y="2458"/>
                    <a:pt x="809" y="2853"/>
                    <a:pt x="1401" y="2853"/>
                  </a:cubicBezTo>
                  <a:cubicBezTo>
                    <a:pt x="1454" y="2853"/>
                    <a:pt x="1461" y="2779"/>
                    <a:pt x="1414" y="2766"/>
                  </a:cubicBezTo>
                  <a:cubicBezTo>
                    <a:pt x="946" y="2629"/>
                    <a:pt x="465" y="2358"/>
                    <a:pt x="355" y="1854"/>
                  </a:cubicBezTo>
                  <a:cubicBezTo>
                    <a:pt x="301" y="1613"/>
                    <a:pt x="315" y="1366"/>
                    <a:pt x="352" y="1122"/>
                  </a:cubicBezTo>
                  <a:cubicBezTo>
                    <a:pt x="385" y="921"/>
                    <a:pt x="428" y="534"/>
                    <a:pt x="576" y="380"/>
                  </a:cubicBezTo>
                  <a:cubicBezTo>
                    <a:pt x="654" y="297"/>
                    <a:pt x="755" y="262"/>
                    <a:pt x="866" y="262"/>
                  </a:cubicBezTo>
                  <a:cubicBezTo>
                    <a:pt x="1250" y="262"/>
                    <a:pt x="1766" y="669"/>
                    <a:pt x="1976" y="871"/>
                  </a:cubicBezTo>
                  <a:cubicBezTo>
                    <a:pt x="2156" y="1041"/>
                    <a:pt x="2256" y="1232"/>
                    <a:pt x="2306" y="1476"/>
                  </a:cubicBezTo>
                  <a:cubicBezTo>
                    <a:pt x="2340" y="1640"/>
                    <a:pt x="2313" y="1817"/>
                    <a:pt x="2380" y="1974"/>
                  </a:cubicBezTo>
                  <a:cubicBezTo>
                    <a:pt x="2391" y="2000"/>
                    <a:pt x="2416" y="2019"/>
                    <a:pt x="2442" y="2019"/>
                  </a:cubicBezTo>
                  <a:cubicBezTo>
                    <a:pt x="2456" y="2019"/>
                    <a:pt x="2470" y="2014"/>
                    <a:pt x="2483" y="2001"/>
                  </a:cubicBezTo>
                  <a:cubicBezTo>
                    <a:pt x="2834" y="1633"/>
                    <a:pt x="2403" y="915"/>
                    <a:pt x="2102" y="654"/>
                  </a:cubicBezTo>
                  <a:cubicBezTo>
                    <a:pt x="1834" y="425"/>
                    <a:pt x="1259" y="1"/>
                    <a:pt x="802" y="1"/>
                  </a:cubicBezTo>
                  <a:close/>
                </a:path>
              </a:pathLst>
            </a:custGeom>
            <a:solidFill>
              <a:srgbClr val="440A29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Google Shape;1565;p53"/>
            <p:cNvSpPr/>
            <p:nvPr/>
          </p:nvSpPr>
          <p:spPr>
            <a:xfrm>
              <a:off x="1536075" y="3210500"/>
              <a:ext cx="71275" cy="71350"/>
            </a:xfrm>
            <a:custGeom>
              <a:avLst/>
              <a:gdLst/>
              <a:ahLst/>
              <a:cxnLst/>
              <a:rect l="l" t="t" r="r" b="b"/>
              <a:pathLst>
                <a:path w="2851" h="2854" extrusionOk="0">
                  <a:moveTo>
                    <a:pt x="2056" y="1"/>
                  </a:moveTo>
                  <a:cubicBezTo>
                    <a:pt x="1614" y="1"/>
                    <a:pt x="1066" y="397"/>
                    <a:pt x="802" y="614"/>
                  </a:cubicBezTo>
                  <a:cubicBezTo>
                    <a:pt x="484" y="875"/>
                    <a:pt x="0" y="1610"/>
                    <a:pt x="371" y="2001"/>
                  </a:cubicBezTo>
                  <a:cubicBezTo>
                    <a:pt x="384" y="2014"/>
                    <a:pt x="399" y="2019"/>
                    <a:pt x="413" y="2019"/>
                  </a:cubicBezTo>
                  <a:cubicBezTo>
                    <a:pt x="441" y="2019"/>
                    <a:pt x="467" y="2000"/>
                    <a:pt x="478" y="1974"/>
                  </a:cubicBezTo>
                  <a:cubicBezTo>
                    <a:pt x="541" y="1817"/>
                    <a:pt x="514" y="1640"/>
                    <a:pt x="548" y="1476"/>
                  </a:cubicBezTo>
                  <a:cubicBezTo>
                    <a:pt x="594" y="1256"/>
                    <a:pt x="679" y="1078"/>
                    <a:pt x="835" y="915"/>
                  </a:cubicBezTo>
                  <a:cubicBezTo>
                    <a:pt x="1039" y="703"/>
                    <a:pt x="1588" y="263"/>
                    <a:pt x="1989" y="263"/>
                  </a:cubicBezTo>
                  <a:cubicBezTo>
                    <a:pt x="2101" y="263"/>
                    <a:pt x="2201" y="297"/>
                    <a:pt x="2278" y="380"/>
                  </a:cubicBezTo>
                  <a:cubicBezTo>
                    <a:pt x="2546" y="665"/>
                    <a:pt x="2576" y="1446"/>
                    <a:pt x="2513" y="1800"/>
                  </a:cubicBezTo>
                  <a:cubicBezTo>
                    <a:pt x="2412" y="2335"/>
                    <a:pt x="1934" y="2619"/>
                    <a:pt x="1440" y="2766"/>
                  </a:cubicBezTo>
                  <a:cubicBezTo>
                    <a:pt x="1393" y="2779"/>
                    <a:pt x="1403" y="2853"/>
                    <a:pt x="1453" y="2853"/>
                  </a:cubicBezTo>
                  <a:cubicBezTo>
                    <a:pt x="2022" y="2853"/>
                    <a:pt x="2603" y="2482"/>
                    <a:pt x="2764" y="1928"/>
                  </a:cubicBezTo>
                  <a:cubicBezTo>
                    <a:pt x="2850" y="1620"/>
                    <a:pt x="2813" y="1292"/>
                    <a:pt x="2753" y="985"/>
                  </a:cubicBezTo>
                  <a:cubicBezTo>
                    <a:pt x="2703" y="708"/>
                    <a:pt x="2643" y="310"/>
                    <a:pt x="2406" y="116"/>
                  </a:cubicBezTo>
                  <a:cubicBezTo>
                    <a:pt x="2305" y="35"/>
                    <a:pt x="2185" y="1"/>
                    <a:pt x="2056" y="1"/>
                  </a:cubicBezTo>
                  <a:close/>
                </a:path>
              </a:pathLst>
            </a:custGeom>
            <a:solidFill>
              <a:srgbClr val="440A29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Google Shape;1566;p53"/>
            <p:cNvSpPr/>
            <p:nvPr/>
          </p:nvSpPr>
          <p:spPr>
            <a:xfrm>
              <a:off x="1515600" y="3437650"/>
              <a:ext cx="51000" cy="34950"/>
            </a:xfrm>
            <a:custGeom>
              <a:avLst/>
              <a:gdLst/>
              <a:ahLst/>
              <a:cxnLst/>
              <a:rect l="l" t="t" r="r" b="b"/>
              <a:pathLst>
                <a:path w="2040" h="1398" extrusionOk="0">
                  <a:moveTo>
                    <a:pt x="1988" y="0"/>
                  </a:moveTo>
                  <a:cubicBezTo>
                    <a:pt x="1975" y="0"/>
                    <a:pt x="1963" y="6"/>
                    <a:pt x="1955" y="19"/>
                  </a:cubicBezTo>
                  <a:cubicBezTo>
                    <a:pt x="1765" y="393"/>
                    <a:pt x="1624" y="754"/>
                    <a:pt x="1263" y="1005"/>
                  </a:cubicBezTo>
                  <a:cubicBezTo>
                    <a:pt x="908" y="1254"/>
                    <a:pt x="465" y="1355"/>
                    <a:pt x="37" y="1355"/>
                  </a:cubicBezTo>
                  <a:cubicBezTo>
                    <a:pt x="31" y="1355"/>
                    <a:pt x="24" y="1355"/>
                    <a:pt x="17" y="1355"/>
                  </a:cubicBezTo>
                  <a:cubicBezTo>
                    <a:pt x="0" y="1355"/>
                    <a:pt x="0" y="1382"/>
                    <a:pt x="17" y="1382"/>
                  </a:cubicBezTo>
                  <a:cubicBezTo>
                    <a:pt x="103" y="1393"/>
                    <a:pt x="186" y="1398"/>
                    <a:pt x="268" y="1398"/>
                  </a:cubicBezTo>
                  <a:cubicBezTo>
                    <a:pt x="1108" y="1398"/>
                    <a:pt x="1749" y="865"/>
                    <a:pt x="2028" y="52"/>
                  </a:cubicBezTo>
                  <a:cubicBezTo>
                    <a:pt x="2040" y="23"/>
                    <a:pt x="2014" y="0"/>
                    <a:pt x="1988" y="0"/>
                  </a:cubicBezTo>
                  <a:close/>
                </a:path>
              </a:pathLst>
            </a:custGeom>
            <a:solidFill>
              <a:srgbClr val="440A29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Google Shape;1567;p53"/>
            <p:cNvSpPr/>
            <p:nvPr/>
          </p:nvSpPr>
          <p:spPr>
            <a:xfrm>
              <a:off x="1511000" y="3470125"/>
              <a:ext cx="2275" cy="2225"/>
            </a:xfrm>
            <a:custGeom>
              <a:avLst/>
              <a:gdLst/>
              <a:ahLst/>
              <a:cxnLst/>
              <a:rect l="l" t="t" r="r" b="b"/>
              <a:pathLst>
                <a:path w="91" h="89" extrusionOk="0">
                  <a:moveTo>
                    <a:pt x="42" y="1"/>
                  </a:moveTo>
                  <a:cubicBezTo>
                    <a:pt x="35" y="1"/>
                    <a:pt x="27" y="3"/>
                    <a:pt x="21" y="6"/>
                  </a:cubicBezTo>
                  <a:cubicBezTo>
                    <a:pt x="10" y="13"/>
                    <a:pt x="1" y="26"/>
                    <a:pt x="1" y="39"/>
                  </a:cubicBezTo>
                  <a:cubicBezTo>
                    <a:pt x="4" y="46"/>
                    <a:pt x="4" y="56"/>
                    <a:pt x="4" y="63"/>
                  </a:cubicBezTo>
                  <a:cubicBezTo>
                    <a:pt x="4" y="73"/>
                    <a:pt x="7" y="79"/>
                    <a:pt x="18" y="86"/>
                  </a:cubicBezTo>
                  <a:cubicBezTo>
                    <a:pt x="22" y="88"/>
                    <a:pt x="27" y="89"/>
                    <a:pt x="32" y="89"/>
                  </a:cubicBezTo>
                  <a:cubicBezTo>
                    <a:pt x="37" y="89"/>
                    <a:pt x="41" y="88"/>
                    <a:pt x="44" y="86"/>
                  </a:cubicBezTo>
                  <a:cubicBezTo>
                    <a:pt x="50" y="83"/>
                    <a:pt x="58" y="79"/>
                    <a:pt x="64" y="76"/>
                  </a:cubicBezTo>
                  <a:cubicBezTo>
                    <a:pt x="87" y="59"/>
                    <a:pt x="91" y="19"/>
                    <a:pt x="64" y="6"/>
                  </a:cubicBezTo>
                  <a:cubicBezTo>
                    <a:pt x="57" y="3"/>
                    <a:pt x="50" y="1"/>
                    <a:pt x="42" y="1"/>
                  </a:cubicBezTo>
                  <a:close/>
                </a:path>
              </a:pathLst>
            </a:custGeom>
            <a:solidFill>
              <a:srgbClr val="440A29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Google Shape;1568;p53"/>
            <p:cNvSpPr/>
            <p:nvPr/>
          </p:nvSpPr>
          <p:spPr>
            <a:xfrm>
              <a:off x="1506000" y="3472100"/>
              <a:ext cx="350" cy="275"/>
            </a:xfrm>
            <a:custGeom>
              <a:avLst/>
              <a:gdLst/>
              <a:ahLst/>
              <a:cxnLst/>
              <a:rect l="l" t="t" r="r" b="b"/>
              <a:pathLst>
                <a:path w="14" h="11" extrusionOk="0">
                  <a:moveTo>
                    <a:pt x="7" y="0"/>
                  </a:moveTo>
                  <a:cubicBezTo>
                    <a:pt x="0" y="0"/>
                    <a:pt x="0" y="11"/>
                    <a:pt x="7" y="11"/>
                  </a:cubicBezTo>
                  <a:cubicBezTo>
                    <a:pt x="13" y="11"/>
                    <a:pt x="13" y="0"/>
                    <a:pt x="7" y="0"/>
                  </a:cubicBezTo>
                  <a:close/>
                </a:path>
              </a:pathLst>
            </a:custGeom>
            <a:solidFill>
              <a:srgbClr val="440A29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Google Shape;1569;p53"/>
            <p:cNvSpPr/>
            <p:nvPr/>
          </p:nvSpPr>
          <p:spPr>
            <a:xfrm>
              <a:off x="1453450" y="3479775"/>
              <a:ext cx="99175" cy="88400"/>
            </a:xfrm>
            <a:custGeom>
              <a:avLst/>
              <a:gdLst/>
              <a:ahLst/>
              <a:cxnLst/>
              <a:rect l="l" t="t" r="r" b="b"/>
              <a:pathLst>
                <a:path w="3967" h="3536" extrusionOk="0">
                  <a:moveTo>
                    <a:pt x="3145" y="0"/>
                  </a:moveTo>
                  <a:cubicBezTo>
                    <a:pt x="3063" y="0"/>
                    <a:pt x="2982" y="93"/>
                    <a:pt x="3034" y="178"/>
                  </a:cubicBezTo>
                  <a:cubicBezTo>
                    <a:pt x="3425" y="796"/>
                    <a:pt x="3592" y="1445"/>
                    <a:pt x="3609" y="2173"/>
                  </a:cubicBezTo>
                  <a:cubicBezTo>
                    <a:pt x="3623" y="2705"/>
                    <a:pt x="3475" y="3102"/>
                    <a:pt x="2931" y="3262"/>
                  </a:cubicBezTo>
                  <a:cubicBezTo>
                    <a:pt x="2717" y="3326"/>
                    <a:pt x="2488" y="3344"/>
                    <a:pt x="2259" y="3344"/>
                  </a:cubicBezTo>
                  <a:cubicBezTo>
                    <a:pt x="2116" y="3344"/>
                    <a:pt x="1972" y="3337"/>
                    <a:pt x="1834" y="3329"/>
                  </a:cubicBezTo>
                  <a:cubicBezTo>
                    <a:pt x="1450" y="3309"/>
                    <a:pt x="1020" y="3282"/>
                    <a:pt x="672" y="3098"/>
                  </a:cubicBezTo>
                  <a:cubicBezTo>
                    <a:pt x="230" y="2865"/>
                    <a:pt x="150" y="2480"/>
                    <a:pt x="194" y="2019"/>
                  </a:cubicBezTo>
                  <a:cubicBezTo>
                    <a:pt x="258" y="1308"/>
                    <a:pt x="438" y="626"/>
                    <a:pt x="916" y="78"/>
                  </a:cubicBezTo>
                  <a:cubicBezTo>
                    <a:pt x="939" y="52"/>
                    <a:pt x="918" y="22"/>
                    <a:pt x="892" y="22"/>
                  </a:cubicBezTo>
                  <a:cubicBezTo>
                    <a:pt x="885" y="22"/>
                    <a:pt x="876" y="25"/>
                    <a:pt x="869" y="31"/>
                  </a:cubicBezTo>
                  <a:cubicBezTo>
                    <a:pt x="227" y="549"/>
                    <a:pt x="0" y="1551"/>
                    <a:pt x="24" y="2347"/>
                  </a:cubicBezTo>
                  <a:cubicBezTo>
                    <a:pt x="50" y="3255"/>
                    <a:pt x="1036" y="3446"/>
                    <a:pt x="1768" y="3513"/>
                  </a:cubicBezTo>
                  <a:cubicBezTo>
                    <a:pt x="1920" y="3526"/>
                    <a:pt x="2085" y="3536"/>
                    <a:pt x="2255" y="3536"/>
                  </a:cubicBezTo>
                  <a:cubicBezTo>
                    <a:pt x="2944" y="3536"/>
                    <a:pt x="3692" y="3372"/>
                    <a:pt x="3826" y="2594"/>
                  </a:cubicBezTo>
                  <a:cubicBezTo>
                    <a:pt x="3967" y="1765"/>
                    <a:pt x="3806" y="672"/>
                    <a:pt x="3222" y="34"/>
                  </a:cubicBezTo>
                  <a:cubicBezTo>
                    <a:pt x="3199" y="10"/>
                    <a:pt x="3172" y="0"/>
                    <a:pt x="3145" y="0"/>
                  </a:cubicBezTo>
                  <a:close/>
                </a:path>
              </a:pathLst>
            </a:custGeom>
            <a:solidFill>
              <a:srgbClr val="440A29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Google Shape;1570;p53"/>
            <p:cNvSpPr/>
            <p:nvPr/>
          </p:nvSpPr>
          <p:spPr>
            <a:xfrm>
              <a:off x="1539175" y="3433175"/>
              <a:ext cx="73175" cy="61700"/>
            </a:xfrm>
            <a:custGeom>
              <a:avLst/>
              <a:gdLst/>
              <a:ahLst/>
              <a:cxnLst/>
              <a:rect l="l" t="t" r="r" b="b"/>
              <a:pathLst>
                <a:path w="2927" h="2468" extrusionOk="0">
                  <a:moveTo>
                    <a:pt x="2482" y="0"/>
                  </a:moveTo>
                  <a:cubicBezTo>
                    <a:pt x="2447" y="0"/>
                    <a:pt x="2424" y="45"/>
                    <a:pt x="2449" y="78"/>
                  </a:cubicBezTo>
                  <a:cubicBezTo>
                    <a:pt x="2927" y="679"/>
                    <a:pt x="2472" y="1601"/>
                    <a:pt x="1914" y="1965"/>
                  </a:cubicBezTo>
                  <a:cubicBezTo>
                    <a:pt x="1646" y="2140"/>
                    <a:pt x="1257" y="2276"/>
                    <a:pt x="890" y="2276"/>
                  </a:cubicBezTo>
                  <a:cubicBezTo>
                    <a:pt x="576" y="2276"/>
                    <a:pt x="279" y="2177"/>
                    <a:pt x="86" y="1918"/>
                  </a:cubicBezTo>
                  <a:cubicBezTo>
                    <a:pt x="77" y="1905"/>
                    <a:pt x="64" y="1899"/>
                    <a:pt x="52" y="1899"/>
                  </a:cubicBezTo>
                  <a:cubicBezTo>
                    <a:pt x="25" y="1899"/>
                    <a:pt x="0" y="1926"/>
                    <a:pt x="16" y="1958"/>
                  </a:cubicBezTo>
                  <a:cubicBezTo>
                    <a:pt x="200" y="2327"/>
                    <a:pt x="556" y="2468"/>
                    <a:pt x="940" y="2468"/>
                  </a:cubicBezTo>
                  <a:cubicBezTo>
                    <a:pt x="1366" y="2468"/>
                    <a:pt x="1826" y="2294"/>
                    <a:pt x="2122" y="2066"/>
                  </a:cubicBezTo>
                  <a:cubicBezTo>
                    <a:pt x="2452" y="1805"/>
                    <a:pt x="2716" y="1424"/>
                    <a:pt x="2780" y="1000"/>
                  </a:cubicBezTo>
                  <a:cubicBezTo>
                    <a:pt x="2830" y="672"/>
                    <a:pt x="2823" y="194"/>
                    <a:pt x="2506" y="7"/>
                  </a:cubicBezTo>
                  <a:cubicBezTo>
                    <a:pt x="2497" y="2"/>
                    <a:pt x="2489" y="0"/>
                    <a:pt x="2482" y="0"/>
                  </a:cubicBezTo>
                  <a:close/>
                </a:path>
              </a:pathLst>
            </a:custGeom>
            <a:solidFill>
              <a:srgbClr val="440A29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Google Shape;1571;p53"/>
            <p:cNvSpPr/>
            <p:nvPr/>
          </p:nvSpPr>
          <p:spPr>
            <a:xfrm>
              <a:off x="1538075" y="3427125"/>
              <a:ext cx="96075" cy="84450"/>
            </a:xfrm>
            <a:custGeom>
              <a:avLst/>
              <a:gdLst/>
              <a:ahLst/>
              <a:cxnLst/>
              <a:rect l="l" t="t" r="r" b="b"/>
              <a:pathLst>
                <a:path w="3843" h="3378" extrusionOk="0">
                  <a:moveTo>
                    <a:pt x="3308" y="0"/>
                  </a:moveTo>
                  <a:cubicBezTo>
                    <a:pt x="3275" y="0"/>
                    <a:pt x="3242" y="30"/>
                    <a:pt x="3251" y="72"/>
                  </a:cubicBezTo>
                  <a:cubicBezTo>
                    <a:pt x="3445" y="937"/>
                    <a:pt x="3629" y="1863"/>
                    <a:pt x="2934" y="2575"/>
                  </a:cubicBezTo>
                  <a:cubicBezTo>
                    <a:pt x="2516" y="3003"/>
                    <a:pt x="1967" y="3221"/>
                    <a:pt x="1417" y="3221"/>
                  </a:cubicBezTo>
                  <a:cubicBezTo>
                    <a:pt x="929" y="3221"/>
                    <a:pt x="441" y="3049"/>
                    <a:pt x="47" y="2698"/>
                  </a:cubicBezTo>
                  <a:cubicBezTo>
                    <a:pt x="41" y="2694"/>
                    <a:pt x="36" y="2692"/>
                    <a:pt x="31" y="2692"/>
                  </a:cubicBezTo>
                  <a:cubicBezTo>
                    <a:pt x="14" y="2692"/>
                    <a:pt x="1" y="2713"/>
                    <a:pt x="13" y="2729"/>
                  </a:cubicBezTo>
                  <a:cubicBezTo>
                    <a:pt x="407" y="3174"/>
                    <a:pt x="919" y="3378"/>
                    <a:pt x="1441" y="3378"/>
                  </a:cubicBezTo>
                  <a:cubicBezTo>
                    <a:pt x="1968" y="3378"/>
                    <a:pt x="2504" y="3170"/>
                    <a:pt x="2937" y="2792"/>
                  </a:cubicBezTo>
                  <a:cubicBezTo>
                    <a:pt x="3662" y="2160"/>
                    <a:pt x="3842" y="851"/>
                    <a:pt x="3355" y="29"/>
                  </a:cubicBezTo>
                  <a:cubicBezTo>
                    <a:pt x="3343" y="9"/>
                    <a:pt x="3325" y="0"/>
                    <a:pt x="3308" y="0"/>
                  </a:cubicBezTo>
                  <a:close/>
                </a:path>
              </a:pathLst>
            </a:custGeom>
            <a:solidFill>
              <a:srgbClr val="440A29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Google Shape;1572;p53"/>
            <p:cNvSpPr/>
            <p:nvPr/>
          </p:nvSpPr>
          <p:spPr>
            <a:xfrm>
              <a:off x="1610325" y="3409200"/>
              <a:ext cx="11525" cy="21800"/>
            </a:xfrm>
            <a:custGeom>
              <a:avLst/>
              <a:gdLst/>
              <a:ahLst/>
              <a:cxnLst/>
              <a:rect l="l" t="t" r="r" b="b"/>
              <a:pathLst>
                <a:path w="461" h="872" extrusionOk="0">
                  <a:moveTo>
                    <a:pt x="168" y="1"/>
                  </a:moveTo>
                  <a:cubicBezTo>
                    <a:pt x="1" y="1"/>
                    <a:pt x="53" y="447"/>
                    <a:pt x="90" y="535"/>
                  </a:cubicBezTo>
                  <a:cubicBezTo>
                    <a:pt x="94" y="544"/>
                    <a:pt x="101" y="548"/>
                    <a:pt x="109" y="548"/>
                  </a:cubicBezTo>
                  <a:cubicBezTo>
                    <a:pt x="123" y="548"/>
                    <a:pt x="138" y="537"/>
                    <a:pt x="138" y="522"/>
                  </a:cubicBezTo>
                  <a:cubicBezTo>
                    <a:pt x="141" y="435"/>
                    <a:pt x="124" y="351"/>
                    <a:pt x="134" y="261"/>
                  </a:cubicBezTo>
                  <a:cubicBezTo>
                    <a:pt x="143" y="194"/>
                    <a:pt x="157" y="168"/>
                    <a:pt x="172" y="168"/>
                  </a:cubicBezTo>
                  <a:cubicBezTo>
                    <a:pt x="200" y="168"/>
                    <a:pt x="232" y="261"/>
                    <a:pt x="247" y="325"/>
                  </a:cubicBezTo>
                  <a:cubicBezTo>
                    <a:pt x="295" y="508"/>
                    <a:pt x="338" y="679"/>
                    <a:pt x="408" y="852"/>
                  </a:cubicBezTo>
                  <a:cubicBezTo>
                    <a:pt x="413" y="865"/>
                    <a:pt x="425" y="872"/>
                    <a:pt x="436" y="872"/>
                  </a:cubicBezTo>
                  <a:cubicBezTo>
                    <a:pt x="449" y="872"/>
                    <a:pt x="460" y="864"/>
                    <a:pt x="458" y="846"/>
                  </a:cubicBezTo>
                  <a:cubicBezTo>
                    <a:pt x="445" y="662"/>
                    <a:pt x="418" y="499"/>
                    <a:pt x="371" y="318"/>
                  </a:cubicBezTo>
                  <a:cubicBezTo>
                    <a:pt x="348" y="224"/>
                    <a:pt x="315" y="44"/>
                    <a:pt x="204" y="7"/>
                  </a:cubicBezTo>
                  <a:cubicBezTo>
                    <a:pt x="191" y="3"/>
                    <a:pt x="179" y="1"/>
                    <a:pt x="168" y="1"/>
                  </a:cubicBezTo>
                  <a:close/>
                </a:path>
              </a:pathLst>
            </a:custGeom>
            <a:solidFill>
              <a:srgbClr val="440A29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Google Shape;1573;p53"/>
            <p:cNvSpPr/>
            <p:nvPr/>
          </p:nvSpPr>
          <p:spPr>
            <a:xfrm>
              <a:off x="1605475" y="3408575"/>
              <a:ext cx="7625" cy="15775"/>
            </a:xfrm>
            <a:custGeom>
              <a:avLst/>
              <a:gdLst/>
              <a:ahLst/>
              <a:cxnLst/>
              <a:rect l="l" t="t" r="r" b="b"/>
              <a:pathLst>
                <a:path w="305" h="631" extrusionOk="0">
                  <a:moveTo>
                    <a:pt x="145" y="0"/>
                  </a:moveTo>
                  <a:cubicBezTo>
                    <a:pt x="118" y="0"/>
                    <a:pt x="91" y="10"/>
                    <a:pt x="68" y="32"/>
                  </a:cubicBezTo>
                  <a:cubicBezTo>
                    <a:pt x="8" y="89"/>
                    <a:pt x="8" y="189"/>
                    <a:pt x="8" y="266"/>
                  </a:cubicBezTo>
                  <a:cubicBezTo>
                    <a:pt x="4" y="370"/>
                    <a:pt x="0" y="524"/>
                    <a:pt x="64" y="610"/>
                  </a:cubicBezTo>
                  <a:cubicBezTo>
                    <a:pt x="74" y="624"/>
                    <a:pt x="87" y="631"/>
                    <a:pt x="99" y="631"/>
                  </a:cubicBezTo>
                  <a:cubicBezTo>
                    <a:pt x="119" y="631"/>
                    <a:pt x="137" y="615"/>
                    <a:pt x="141" y="590"/>
                  </a:cubicBezTo>
                  <a:cubicBezTo>
                    <a:pt x="154" y="480"/>
                    <a:pt x="108" y="360"/>
                    <a:pt x="108" y="246"/>
                  </a:cubicBezTo>
                  <a:cubicBezTo>
                    <a:pt x="108" y="223"/>
                    <a:pt x="97" y="119"/>
                    <a:pt x="117" y="103"/>
                  </a:cubicBezTo>
                  <a:cubicBezTo>
                    <a:pt x="158" y="109"/>
                    <a:pt x="201" y="115"/>
                    <a:pt x="241" y="123"/>
                  </a:cubicBezTo>
                  <a:cubicBezTo>
                    <a:pt x="255" y="149"/>
                    <a:pt x="264" y="172"/>
                    <a:pt x="271" y="200"/>
                  </a:cubicBezTo>
                  <a:cubicBezTo>
                    <a:pt x="278" y="226"/>
                    <a:pt x="284" y="253"/>
                    <a:pt x="295" y="280"/>
                  </a:cubicBezTo>
                  <a:cubicBezTo>
                    <a:pt x="296" y="281"/>
                    <a:pt x="299" y="282"/>
                    <a:pt x="301" y="282"/>
                  </a:cubicBezTo>
                  <a:cubicBezTo>
                    <a:pt x="303" y="282"/>
                    <a:pt x="304" y="281"/>
                    <a:pt x="304" y="280"/>
                  </a:cubicBezTo>
                  <a:cubicBezTo>
                    <a:pt x="288" y="192"/>
                    <a:pt x="298" y="86"/>
                    <a:pt x="224" y="29"/>
                  </a:cubicBezTo>
                  <a:cubicBezTo>
                    <a:pt x="199" y="10"/>
                    <a:pt x="172" y="0"/>
                    <a:pt x="145" y="0"/>
                  </a:cubicBezTo>
                  <a:close/>
                </a:path>
              </a:pathLst>
            </a:custGeom>
            <a:solidFill>
              <a:srgbClr val="440A29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Google Shape;1574;p53"/>
            <p:cNvSpPr/>
            <p:nvPr/>
          </p:nvSpPr>
          <p:spPr>
            <a:xfrm>
              <a:off x="1597300" y="3410100"/>
              <a:ext cx="9625" cy="18200"/>
            </a:xfrm>
            <a:custGeom>
              <a:avLst/>
              <a:gdLst/>
              <a:ahLst/>
              <a:cxnLst/>
              <a:rect l="l" t="t" r="r" b="b"/>
              <a:pathLst>
                <a:path w="385" h="728" extrusionOk="0">
                  <a:moveTo>
                    <a:pt x="184" y="0"/>
                  </a:moveTo>
                  <a:cubicBezTo>
                    <a:pt x="151" y="0"/>
                    <a:pt x="119" y="10"/>
                    <a:pt x="90" y="31"/>
                  </a:cubicBezTo>
                  <a:cubicBezTo>
                    <a:pt x="7" y="91"/>
                    <a:pt x="0" y="195"/>
                    <a:pt x="10" y="289"/>
                  </a:cubicBezTo>
                  <a:cubicBezTo>
                    <a:pt x="23" y="422"/>
                    <a:pt x="37" y="592"/>
                    <a:pt x="114" y="706"/>
                  </a:cubicBezTo>
                  <a:cubicBezTo>
                    <a:pt x="123" y="721"/>
                    <a:pt x="137" y="728"/>
                    <a:pt x="152" y="728"/>
                  </a:cubicBezTo>
                  <a:cubicBezTo>
                    <a:pt x="174" y="728"/>
                    <a:pt x="196" y="711"/>
                    <a:pt x="197" y="683"/>
                  </a:cubicBezTo>
                  <a:cubicBezTo>
                    <a:pt x="197" y="569"/>
                    <a:pt x="147" y="455"/>
                    <a:pt x="127" y="342"/>
                  </a:cubicBezTo>
                  <a:cubicBezTo>
                    <a:pt x="117" y="305"/>
                    <a:pt x="114" y="269"/>
                    <a:pt x="110" y="235"/>
                  </a:cubicBezTo>
                  <a:cubicBezTo>
                    <a:pt x="102" y="167"/>
                    <a:pt x="143" y="133"/>
                    <a:pt x="234" y="133"/>
                  </a:cubicBezTo>
                  <a:cubicBezTo>
                    <a:pt x="245" y="133"/>
                    <a:pt x="258" y="134"/>
                    <a:pt x="270" y="135"/>
                  </a:cubicBezTo>
                  <a:cubicBezTo>
                    <a:pt x="324" y="171"/>
                    <a:pt x="335" y="279"/>
                    <a:pt x="341" y="335"/>
                  </a:cubicBezTo>
                  <a:cubicBezTo>
                    <a:pt x="342" y="346"/>
                    <a:pt x="350" y="350"/>
                    <a:pt x="358" y="350"/>
                  </a:cubicBezTo>
                  <a:cubicBezTo>
                    <a:pt x="367" y="350"/>
                    <a:pt x="378" y="343"/>
                    <a:pt x="378" y="332"/>
                  </a:cubicBezTo>
                  <a:cubicBezTo>
                    <a:pt x="384" y="235"/>
                    <a:pt x="384" y="122"/>
                    <a:pt x="307" y="51"/>
                  </a:cubicBezTo>
                  <a:cubicBezTo>
                    <a:pt x="273" y="18"/>
                    <a:pt x="228" y="0"/>
                    <a:pt x="184" y="0"/>
                  </a:cubicBezTo>
                  <a:close/>
                </a:path>
              </a:pathLst>
            </a:custGeom>
            <a:solidFill>
              <a:srgbClr val="440A29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Google Shape;1575;p53"/>
            <p:cNvSpPr/>
            <p:nvPr/>
          </p:nvSpPr>
          <p:spPr>
            <a:xfrm>
              <a:off x="1590950" y="3424300"/>
              <a:ext cx="12925" cy="12675"/>
            </a:xfrm>
            <a:custGeom>
              <a:avLst/>
              <a:gdLst/>
              <a:ahLst/>
              <a:cxnLst/>
              <a:rect l="l" t="t" r="r" b="b"/>
              <a:pathLst>
                <a:path w="517" h="507" extrusionOk="0">
                  <a:moveTo>
                    <a:pt x="202" y="1"/>
                  </a:moveTo>
                  <a:cubicBezTo>
                    <a:pt x="135" y="1"/>
                    <a:pt x="65" y="28"/>
                    <a:pt x="37" y="95"/>
                  </a:cubicBezTo>
                  <a:cubicBezTo>
                    <a:pt x="0" y="182"/>
                    <a:pt x="67" y="265"/>
                    <a:pt x="140" y="308"/>
                  </a:cubicBezTo>
                  <a:cubicBezTo>
                    <a:pt x="191" y="336"/>
                    <a:pt x="248" y="352"/>
                    <a:pt x="294" y="385"/>
                  </a:cubicBezTo>
                  <a:cubicBezTo>
                    <a:pt x="344" y="419"/>
                    <a:pt x="375" y="473"/>
                    <a:pt x="428" y="499"/>
                  </a:cubicBezTo>
                  <a:cubicBezTo>
                    <a:pt x="437" y="504"/>
                    <a:pt x="447" y="506"/>
                    <a:pt x="456" y="506"/>
                  </a:cubicBezTo>
                  <a:cubicBezTo>
                    <a:pt x="489" y="506"/>
                    <a:pt x="516" y="476"/>
                    <a:pt x="508" y="439"/>
                  </a:cubicBezTo>
                  <a:cubicBezTo>
                    <a:pt x="484" y="325"/>
                    <a:pt x="338" y="259"/>
                    <a:pt x="244" y="219"/>
                  </a:cubicBezTo>
                  <a:cubicBezTo>
                    <a:pt x="217" y="208"/>
                    <a:pt x="177" y="199"/>
                    <a:pt x="160" y="172"/>
                  </a:cubicBezTo>
                  <a:cubicBezTo>
                    <a:pt x="120" y="118"/>
                    <a:pt x="177" y="85"/>
                    <a:pt x="228" y="85"/>
                  </a:cubicBezTo>
                  <a:cubicBezTo>
                    <a:pt x="271" y="85"/>
                    <a:pt x="311" y="101"/>
                    <a:pt x="344" y="128"/>
                  </a:cubicBezTo>
                  <a:cubicBezTo>
                    <a:pt x="364" y="142"/>
                    <a:pt x="361" y="148"/>
                    <a:pt x="388" y="152"/>
                  </a:cubicBezTo>
                  <a:cubicBezTo>
                    <a:pt x="395" y="152"/>
                    <a:pt x="401" y="152"/>
                    <a:pt x="401" y="145"/>
                  </a:cubicBezTo>
                  <a:cubicBezTo>
                    <a:pt x="418" y="75"/>
                    <a:pt x="314" y="21"/>
                    <a:pt x="261" y="8"/>
                  </a:cubicBezTo>
                  <a:cubicBezTo>
                    <a:pt x="242" y="3"/>
                    <a:pt x="222" y="1"/>
                    <a:pt x="202" y="1"/>
                  </a:cubicBezTo>
                  <a:close/>
                </a:path>
              </a:pathLst>
            </a:custGeom>
            <a:solidFill>
              <a:srgbClr val="440A29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Google Shape;1576;p53"/>
            <p:cNvSpPr/>
            <p:nvPr/>
          </p:nvSpPr>
          <p:spPr>
            <a:xfrm>
              <a:off x="1429125" y="3479250"/>
              <a:ext cx="37800" cy="74800"/>
            </a:xfrm>
            <a:custGeom>
              <a:avLst/>
              <a:gdLst/>
              <a:ahLst/>
              <a:cxnLst/>
              <a:rect l="l" t="t" r="r" b="b"/>
              <a:pathLst>
                <a:path w="1512" h="2992" extrusionOk="0">
                  <a:moveTo>
                    <a:pt x="1451" y="1"/>
                  </a:moveTo>
                  <a:cubicBezTo>
                    <a:pt x="1445" y="1"/>
                    <a:pt x="1438" y="2"/>
                    <a:pt x="1431" y="5"/>
                  </a:cubicBezTo>
                  <a:cubicBezTo>
                    <a:pt x="466" y="470"/>
                    <a:pt x="1" y="2010"/>
                    <a:pt x="446" y="2959"/>
                  </a:cubicBezTo>
                  <a:cubicBezTo>
                    <a:pt x="456" y="2982"/>
                    <a:pt x="476" y="2991"/>
                    <a:pt x="497" y="2991"/>
                  </a:cubicBezTo>
                  <a:cubicBezTo>
                    <a:pt x="538" y="2991"/>
                    <a:pt x="583" y="2955"/>
                    <a:pt x="566" y="2909"/>
                  </a:cubicBezTo>
                  <a:cubicBezTo>
                    <a:pt x="228" y="1977"/>
                    <a:pt x="616" y="604"/>
                    <a:pt x="1471" y="75"/>
                  </a:cubicBezTo>
                  <a:cubicBezTo>
                    <a:pt x="1511" y="53"/>
                    <a:pt x="1488" y="1"/>
                    <a:pt x="1451" y="1"/>
                  </a:cubicBezTo>
                  <a:close/>
                </a:path>
              </a:pathLst>
            </a:custGeom>
            <a:solidFill>
              <a:srgbClr val="440A29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Google Shape;1577;p53"/>
            <p:cNvSpPr/>
            <p:nvPr/>
          </p:nvSpPr>
          <p:spPr>
            <a:xfrm>
              <a:off x="1407600" y="3222950"/>
              <a:ext cx="21050" cy="9100"/>
            </a:xfrm>
            <a:custGeom>
              <a:avLst/>
              <a:gdLst/>
              <a:ahLst/>
              <a:cxnLst/>
              <a:rect l="l" t="t" r="r" b="b"/>
              <a:pathLst>
                <a:path w="842" h="364" extrusionOk="0">
                  <a:moveTo>
                    <a:pt x="341" y="0"/>
                  </a:moveTo>
                  <a:cubicBezTo>
                    <a:pt x="255" y="0"/>
                    <a:pt x="169" y="16"/>
                    <a:pt x="87" y="46"/>
                  </a:cubicBezTo>
                  <a:cubicBezTo>
                    <a:pt x="0" y="74"/>
                    <a:pt x="25" y="196"/>
                    <a:pt x="106" y="196"/>
                  </a:cubicBezTo>
                  <a:cubicBezTo>
                    <a:pt x="113" y="196"/>
                    <a:pt x="120" y="195"/>
                    <a:pt x="127" y="193"/>
                  </a:cubicBezTo>
                  <a:cubicBezTo>
                    <a:pt x="174" y="181"/>
                    <a:pt x="222" y="175"/>
                    <a:pt x="270" y="175"/>
                  </a:cubicBezTo>
                  <a:cubicBezTo>
                    <a:pt x="346" y="175"/>
                    <a:pt x="421" y="190"/>
                    <a:pt x="491" y="223"/>
                  </a:cubicBezTo>
                  <a:cubicBezTo>
                    <a:pt x="585" y="267"/>
                    <a:pt x="648" y="353"/>
                    <a:pt x="755" y="363"/>
                  </a:cubicBezTo>
                  <a:cubicBezTo>
                    <a:pt x="757" y="363"/>
                    <a:pt x="759" y="363"/>
                    <a:pt x="760" y="363"/>
                  </a:cubicBezTo>
                  <a:cubicBezTo>
                    <a:pt x="802" y="363"/>
                    <a:pt x="841" y="321"/>
                    <a:pt x="838" y="283"/>
                  </a:cubicBezTo>
                  <a:cubicBezTo>
                    <a:pt x="825" y="133"/>
                    <a:pt x="661" y="62"/>
                    <a:pt x="534" y="26"/>
                  </a:cubicBezTo>
                  <a:cubicBezTo>
                    <a:pt x="471" y="9"/>
                    <a:pt x="406" y="0"/>
                    <a:pt x="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Google Shape;1578;p53"/>
            <p:cNvSpPr/>
            <p:nvPr/>
          </p:nvSpPr>
          <p:spPr>
            <a:xfrm>
              <a:off x="1569225" y="3222675"/>
              <a:ext cx="17325" cy="11700"/>
            </a:xfrm>
            <a:custGeom>
              <a:avLst/>
              <a:gdLst/>
              <a:ahLst/>
              <a:cxnLst/>
              <a:rect l="l" t="t" r="r" b="b"/>
              <a:pathLst>
                <a:path w="693" h="468" extrusionOk="0">
                  <a:moveTo>
                    <a:pt x="593" y="0"/>
                  </a:moveTo>
                  <a:cubicBezTo>
                    <a:pt x="586" y="0"/>
                    <a:pt x="579" y="1"/>
                    <a:pt x="571" y="4"/>
                  </a:cubicBezTo>
                  <a:cubicBezTo>
                    <a:pt x="468" y="33"/>
                    <a:pt x="358" y="67"/>
                    <a:pt x="264" y="124"/>
                  </a:cubicBezTo>
                  <a:cubicBezTo>
                    <a:pt x="178" y="178"/>
                    <a:pt x="67" y="244"/>
                    <a:pt x="24" y="338"/>
                  </a:cubicBezTo>
                  <a:cubicBezTo>
                    <a:pt x="0" y="397"/>
                    <a:pt x="35" y="468"/>
                    <a:pt x="97" y="468"/>
                  </a:cubicBezTo>
                  <a:cubicBezTo>
                    <a:pt x="105" y="468"/>
                    <a:pt x="113" y="467"/>
                    <a:pt x="121" y="465"/>
                  </a:cubicBezTo>
                  <a:cubicBezTo>
                    <a:pt x="218" y="438"/>
                    <a:pt x="291" y="364"/>
                    <a:pt x="375" y="311"/>
                  </a:cubicBezTo>
                  <a:cubicBezTo>
                    <a:pt x="458" y="251"/>
                    <a:pt x="539" y="187"/>
                    <a:pt x="628" y="133"/>
                  </a:cubicBezTo>
                  <a:cubicBezTo>
                    <a:pt x="693" y="97"/>
                    <a:pt x="659" y="0"/>
                    <a:pt x="5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Google Shape;1579;p53"/>
            <p:cNvSpPr/>
            <p:nvPr/>
          </p:nvSpPr>
          <p:spPr>
            <a:xfrm>
              <a:off x="1490125" y="3212550"/>
              <a:ext cx="7875" cy="12600"/>
            </a:xfrm>
            <a:custGeom>
              <a:avLst/>
              <a:gdLst/>
              <a:ahLst/>
              <a:cxnLst/>
              <a:rect l="l" t="t" r="r" b="b"/>
              <a:pathLst>
                <a:path w="315" h="504" extrusionOk="0">
                  <a:moveTo>
                    <a:pt x="133" y="0"/>
                  </a:moveTo>
                  <a:cubicBezTo>
                    <a:pt x="76" y="0"/>
                    <a:pt x="22" y="47"/>
                    <a:pt x="37" y="121"/>
                  </a:cubicBezTo>
                  <a:cubicBezTo>
                    <a:pt x="51" y="171"/>
                    <a:pt x="51" y="228"/>
                    <a:pt x="31" y="275"/>
                  </a:cubicBezTo>
                  <a:cubicBezTo>
                    <a:pt x="0" y="342"/>
                    <a:pt x="3" y="445"/>
                    <a:pt x="83" y="482"/>
                  </a:cubicBezTo>
                  <a:cubicBezTo>
                    <a:pt x="114" y="495"/>
                    <a:pt x="131" y="498"/>
                    <a:pt x="160" y="502"/>
                  </a:cubicBezTo>
                  <a:cubicBezTo>
                    <a:pt x="165" y="503"/>
                    <a:pt x="169" y="503"/>
                    <a:pt x="173" y="503"/>
                  </a:cubicBezTo>
                  <a:cubicBezTo>
                    <a:pt x="251" y="503"/>
                    <a:pt x="314" y="422"/>
                    <a:pt x="314" y="352"/>
                  </a:cubicBezTo>
                  <a:cubicBezTo>
                    <a:pt x="314" y="242"/>
                    <a:pt x="284" y="134"/>
                    <a:pt x="217" y="44"/>
                  </a:cubicBezTo>
                  <a:cubicBezTo>
                    <a:pt x="195" y="14"/>
                    <a:pt x="164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Google Shape;1580;p53"/>
            <p:cNvSpPr/>
            <p:nvPr/>
          </p:nvSpPr>
          <p:spPr>
            <a:xfrm>
              <a:off x="1470075" y="3232850"/>
              <a:ext cx="775" cy="600"/>
            </a:xfrm>
            <a:custGeom>
              <a:avLst/>
              <a:gdLst/>
              <a:ahLst/>
              <a:cxnLst/>
              <a:rect l="l" t="t" r="r" b="b"/>
              <a:pathLst>
                <a:path w="31" h="24" extrusionOk="0">
                  <a:moveTo>
                    <a:pt x="17" y="1"/>
                  </a:moveTo>
                  <a:cubicBezTo>
                    <a:pt x="0" y="1"/>
                    <a:pt x="0" y="24"/>
                    <a:pt x="17" y="24"/>
                  </a:cubicBezTo>
                  <a:cubicBezTo>
                    <a:pt x="31" y="24"/>
                    <a:pt x="31" y="1"/>
                    <a:pt x="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Google Shape;1581;p53"/>
            <p:cNvSpPr/>
            <p:nvPr/>
          </p:nvSpPr>
          <p:spPr>
            <a:xfrm>
              <a:off x="1458625" y="3256925"/>
              <a:ext cx="8375" cy="5700"/>
            </a:xfrm>
            <a:custGeom>
              <a:avLst/>
              <a:gdLst/>
              <a:ahLst/>
              <a:cxnLst/>
              <a:rect l="l" t="t" r="r" b="b"/>
              <a:pathLst>
                <a:path w="335" h="228" extrusionOk="0">
                  <a:moveTo>
                    <a:pt x="217" y="1"/>
                  </a:moveTo>
                  <a:cubicBezTo>
                    <a:pt x="200" y="1"/>
                    <a:pt x="183" y="6"/>
                    <a:pt x="168" y="17"/>
                  </a:cubicBezTo>
                  <a:cubicBezTo>
                    <a:pt x="141" y="34"/>
                    <a:pt x="114" y="51"/>
                    <a:pt x="91" y="67"/>
                  </a:cubicBezTo>
                  <a:cubicBezTo>
                    <a:pt x="60" y="87"/>
                    <a:pt x="44" y="114"/>
                    <a:pt x="23" y="140"/>
                  </a:cubicBezTo>
                  <a:cubicBezTo>
                    <a:pt x="0" y="180"/>
                    <a:pt x="34" y="217"/>
                    <a:pt x="71" y="224"/>
                  </a:cubicBezTo>
                  <a:cubicBezTo>
                    <a:pt x="90" y="226"/>
                    <a:pt x="107" y="228"/>
                    <a:pt x="125" y="228"/>
                  </a:cubicBezTo>
                  <a:cubicBezTo>
                    <a:pt x="137" y="228"/>
                    <a:pt x="148" y="227"/>
                    <a:pt x="161" y="224"/>
                  </a:cubicBezTo>
                  <a:cubicBezTo>
                    <a:pt x="191" y="217"/>
                    <a:pt x="218" y="211"/>
                    <a:pt x="244" y="204"/>
                  </a:cubicBezTo>
                  <a:cubicBezTo>
                    <a:pt x="304" y="187"/>
                    <a:pt x="335" y="120"/>
                    <a:pt x="311" y="63"/>
                  </a:cubicBezTo>
                  <a:cubicBezTo>
                    <a:pt x="295" y="27"/>
                    <a:pt x="256" y="1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Google Shape;1582;p53"/>
            <p:cNvSpPr/>
            <p:nvPr/>
          </p:nvSpPr>
          <p:spPr>
            <a:xfrm>
              <a:off x="1439075" y="3371025"/>
              <a:ext cx="1600" cy="1200"/>
            </a:xfrm>
            <a:custGeom>
              <a:avLst/>
              <a:gdLst/>
              <a:ahLst/>
              <a:cxnLst/>
              <a:rect l="l" t="t" r="r" b="b"/>
              <a:pathLst>
                <a:path w="64" h="48" extrusionOk="0">
                  <a:moveTo>
                    <a:pt x="34" y="1"/>
                  </a:moveTo>
                  <a:cubicBezTo>
                    <a:pt x="0" y="1"/>
                    <a:pt x="0" y="47"/>
                    <a:pt x="34" y="47"/>
                  </a:cubicBezTo>
                  <a:cubicBezTo>
                    <a:pt x="64" y="47"/>
                    <a:pt x="64" y="1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9" name="Google Shape;1583;p53"/>
            <p:cNvSpPr/>
            <p:nvPr/>
          </p:nvSpPr>
          <p:spPr>
            <a:xfrm>
              <a:off x="1547525" y="3371950"/>
              <a:ext cx="1425" cy="1100"/>
            </a:xfrm>
            <a:custGeom>
              <a:avLst/>
              <a:gdLst/>
              <a:ahLst/>
              <a:cxnLst/>
              <a:rect l="l" t="t" r="r" b="b"/>
              <a:pathLst>
                <a:path w="57" h="44" extrusionOk="0">
                  <a:moveTo>
                    <a:pt x="26" y="1"/>
                  </a:moveTo>
                  <a:cubicBezTo>
                    <a:pt x="0" y="1"/>
                    <a:pt x="0" y="44"/>
                    <a:pt x="26" y="44"/>
                  </a:cubicBezTo>
                  <a:cubicBezTo>
                    <a:pt x="56" y="44"/>
                    <a:pt x="56" y="1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3250" tIns="43250" rIns="43250" bIns="432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0" name="图片 46085" descr="1-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35563" flipH="1">
            <a:off x="-268325" y="-332149"/>
            <a:ext cx="3711213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C573C0-AC7E-1E55-0FED-B4D114C91C33}"/>
              </a:ext>
            </a:extLst>
          </p:cNvPr>
          <p:cNvSpPr/>
          <p:nvPr/>
        </p:nvSpPr>
        <p:spPr>
          <a:xfrm>
            <a:off x="657784" y="2258039"/>
            <a:ext cx="112064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ắm vai là hướng dẫn viên du lịch để giới thiệu cho các bạn tổng quan về khu di tích Văn Miếu – Quốc Tử Giám và một số công trình tiêu biểu.</a:t>
            </a:r>
          </a:p>
        </p:txBody>
      </p:sp>
    </p:spTree>
    <p:extLst>
      <p:ext uri="{BB962C8B-B14F-4D97-AF65-F5344CB8AC3E}">
        <p14:creationId xmlns:p14="http://schemas.microsoft.com/office/powerpoint/2010/main" val="328107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586861-8272-4BD2-91ED-09B82E3051C4}"/>
              </a:ext>
            </a:extLst>
          </p:cNvPr>
          <p:cNvSpPr/>
          <p:nvPr/>
        </p:nvSpPr>
        <p:spPr>
          <a:xfrm>
            <a:off x="430924" y="252248"/>
            <a:ext cx="11330152" cy="646386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97DF5B-A7FE-40F8-8115-D17B286851A5}"/>
              </a:ext>
            </a:extLst>
          </p:cNvPr>
          <p:cNvGrpSpPr/>
          <p:nvPr/>
        </p:nvGrpSpPr>
        <p:grpSpPr>
          <a:xfrm>
            <a:off x="762000" y="2196662"/>
            <a:ext cx="10615448" cy="4289863"/>
            <a:chOff x="1650124" y="2144110"/>
            <a:chExt cx="9727324" cy="201798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19E0ADB-7BC5-4E3C-A9C9-F56A13B5687A}"/>
                </a:ext>
              </a:extLst>
            </p:cNvPr>
            <p:cNvSpPr/>
            <p:nvPr/>
          </p:nvSpPr>
          <p:spPr>
            <a:xfrm>
              <a:off x="1650124" y="2144110"/>
              <a:ext cx="9727324" cy="2017987"/>
            </a:xfrm>
            <a:prstGeom prst="roundRect">
              <a:avLst/>
            </a:prstGeom>
            <a:solidFill>
              <a:srgbClr val="FFFDF7"/>
            </a:solidFill>
            <a:ln w="57150">
              <a:solidFill>
                <a:srgbClr val="FEC2E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26287E8-FD79-42B8-9302-B1A6E3C1348F}"/>
                </a:ext>
              </a:extLst>
            </p:cNvPr>
            <p:cNvSpPr/>
            <p:nvPr/>
          </p:nvSpPr>
          <p:spPr>
            <a:xfrm>
              <a:off x="1765737" y="2228193"/>
              <a:ext cx="9532884" cy="1828799"/>
            </a:xfrm>
            <a:prstGeom prst="roundRect">
              <a:avLst/>
            </a:prstGeom>
            <a:noFill/>
            <a:ln w="57150">
              <a:solidFill>
                <a:srgbClr val="EA7AA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35B6D17-E9D7-442A-8C65-F378617D1C71}"/>
              </a:ext>
            </a:extLst>
          </p:cNvPr>
          <p:cNvSpPr txBox="1"/>
          <p:nvPr/>
        </p:nvSpPr>
        <p:spPr>
          <a:xfrm>
            <a:off x="1362075" y="2510420"/>
            <a:ext cx="955357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defTabSz="457200">
              <a:buFont typeface="Wingdings" panose="05000000000000000000" pitchFamily="2" charset="2"/>
              <a:buChar char="q"/>
            </a:pPr>
            <a:r>
              <a:rPr lang="vi-VN" sz="2700" dirty="0">
                <a:solidFill>
                  <a:prstClr val="black"/>
                </a:solidFill>
                <a:latin typeface="Calibri" panose="020F0502020204030204"/>
              </a:rPr>
              <a:t>Xác định được một số công trình tiêu biểu: Khuê Văn Các, nhà bia Tiến sĩ, Văn Miếu, Quốc Tử Giám trên sơ đồ khu di tích Văn Miếu – Quốc Tử Giám.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q"/>
            </a:pPr>
            <a:r>
              <a:rPr lang="vi-VN" sz="2700" dirty="0">
                <a:solidFill>
                  <a:prstClr val="black"/>
                </a:solidFill>
                <a:latin typeface="Calibri" panose="020F0502020204030204"/>
              </a:rPr>
              <a:t>Đọc tư liệu lịch sử, mô tả được kiến trúc và chức năng của một trong các công trình: Văn Miếu, Quốc Tử Giám, nhà bia Tiến sĩ.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q"/>
            </a:pPr>
            <a:r>
              <a:rPr lang="vi-VN" sz="2700" dirty="0">
                <a:solidFill>
                  <a:prstClr val="black"/>
                </a:solidFill>
                <a:latin typeface="Calibri" panose="020F0502020204030204"/>
              </a:rPr>
              <a:t>Bày tỏ được cảm nghĩ về truyền thống hiếu học của dân tộc Việt Nam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q"/>
            </a:pPr>
            <a:r>
              <a:rPr lang="vi-VN" sz="2700" dirty="0">
                <a:solidFill>
                  <a:prstClr val="black"/>
                </a:solidFill>
                <a:latin typeface="Calibri" panose="020F0502020204030204"/>
              </a:rPr>
              <a:t>Đề xuất ở mức độ đơn giản một số biến pháp để giữ gìn, bảo vệ các di tích lịch sử.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9A8438-019E-6095-C38B-C69FE35F7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639" y="669365"/>
            <a:ext cx="7163421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4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0">
            <a:extLst>
              <a:ext uri="{FF2B5EF4-FFF2-40B4-BE49-F238E27FC236}">
                <a16:creationId xmlns:a16="http://schemas.microsoft.com/office/drawing/2014/main" id="{523B93D8-7754-781D-1085-57EE9B266AA2}"/>
              </a:ext>
            </a:extLst>
          </p:cNvPr>
          <p:cNvGrpSpPr/>
          <p:nvPr/>
        </p:nvGrpSpPr>
        <p:grpSpPr>
          <a:xfrm flipH="1">
            <a:off x="1199164" y="-118953"/>
            <a:ext cx="10289628" cy="7194332"/>
            <a:chOff x="1463455" y="293300"/>
            <a:chExt cx="6375995" cy="6096012"/>
          </a:xfrm>
        </p:grpSpPr>
        <p:sp>
          <p:nvSpPr>
            <p:cNvPr id="5" name="矩形: 圆角 19">
              <a:extLst>
                <a:ext uri="{FF2B5EF4-FFF2-40B4-BE49-F238E27FC236}">
                  <a16:creationId xmlns:a16="http://schemas.microsoft.com/office/drawing/2014/main" id="{9A1147B4-F1B5-9B1A-4E76-57A1BA2E2A53}"/>
                </a:ext>
              </a:extLst>
            </p:cNvPr>
            <p:cNvSpPr/>
            <p:nvPr/>
          </p:nvSpPr>
          <p:spPr>
            <a:xfrm>
              <a:off x="2055787" y="1560577"/>
              <a:ext cx="5378050" cy="3523487"/>
            </a:xfrm>
            <a:custGeom>
              <a:avLst/>
              <a:gdLst>
                <a:gd name="connsiteX0" fmla="*/ 0 w 5023104"/>
                <a:gd name="connsiteY0" fmla="*/ 560843 h 3364992"/>
                <a:gd name="connsiteX1" fmla="*/ 560843 w 5023104"/>
                <a:gd name="connsiteY1" fmla="*/ 0 h 3364992"/>
                <a:gd name="connsiteX2" fmla="*/ 4462261 w 5023104"/>
                <a:gd name="connsiteY2" fmla="*/ 0 h 3364992"/>
                <a:gd name="connsiteX3" fmla="*/ 5023104 w 5023104"/>
                <a:gd name="connsiteY3" fmla="*/ 560843 h 3364992"/>
                <a:gd name="connsiteX4" fmla="*/ 5023104 w 5023104"/>
                <a:gd name="connsiteY4" fmla="*/ 2804149 h 3364992"/>
                <a:gd name="connsiteX5" fmla="*/ 4462261 w 5023104"/>
                <a:gd name="connsiteY5" fmla="*/ 3364992 h 3364992"/>
                <a:gd name="connsiteX6" fmla="*/ 560843 w 5023104"/>
                <a:gd name="connsiteY6" fmla="*/ 3364992 h 3364992"/>
                <a:gd name="connsiteX7" fmla="*/ 0 w 5023104"/>
                <a:gd name="connsiteY7" fmla="*/ 2804149 h 3364992"/>
                <a:gd name="connsiteX8" fmla="*/ 0 w 5023104"/>
                <a:gd name="connsiteY8" fmla="*/ 560843 h 3364992"/>
                <a:gd name="connsiteX0" fmla="*/ 0 w 5157216"/>
                <a:gd name="connsiteY0" fmla="*/ 512075 h 3364992"/>
                <a:gd name="connsiteX1" fmla="*/ 694955 w 5157216"/>
                <a:gd name="connsiteY1" fmla="*/ 0 h 3364992"/>
                <a:gd name="connsiteX2" fmla="*/ 4596373 w 5157216"/>
                <a:gd name="connsiteY2" fmla="*/ 0 h 3364992"/>
                <a:gd name="connsiteX3" fmla="*/ 5157216 w 5157216"/>
                <a:gd name="connsiteY3" fmla="*/ 560843 h 3364992"/>
                <a:gd name="connsiteX4" fmla="*/ 5157216 w 5157216"/>
                <a:gd name="connsiteY4" fmla="*/ 2804149 h 3364992"/>
                <a:gd name="connsiteX5" fmla="*/ 4596373 w 5157216"/>
                <a:gd name="connsiteY5" fmla="*/ 3364992 h 3364992"/>
                <a:gd name="connsiteX6" fmla="*/ 694955 w 5157216"/>
                <a:gd name="connsiteY6" fmla="*/ 3364992 h 3364992"/>
                <a:gd name="connsiteX7" fmla="*/ 134112 w 5157216"/>
                <a:gd name="connsiteY7" fmla="*/ 2804149 h 3364992"/>
                <a:gd name="connsiteX8" fmla="*/ 0 w 5157216"/>
                <a:gd name="connsiteY8" fmla="*/ 512075 h 3364992"/>
                <a:gd name="connsiteX0" fmla="*/ 2550 w 5159766"/>
                <a:gd name="connsiteY0" fmla="*/ 512075 h 3364992"/>
                <a:gd name="connsiteX1" fmla="*/ 697505 w 5159766"/>
                <a:gd name="connsiteY1" fmla="*/ 0 h 3364992"/>
                <a:gd name="connsiteX2" fmla="*/ 4598923 w 5159766"/>
                <a:gd name="connsiteY2" fmla="*/ 0 h 3364992"/>
                <a:gd name="connsiteX3" fmla="*/ 5159766 w 5159766"/>
                <a:gd name="connsiteY3" fmla="*/ 560843 h 3364992"/>
                <a:gd name="connsiteX4" fmla="*/ 5159766 w 5159766"/>
                <a:gd name="connsiteY4" fmla="*/ 2804149 h 3364992"/>
                <a:gd name="connsiteX5" fmla="*/ 4598923 w 5159766"/>
                <a:gd name="connsiteY5" fmla="*/ 3364992 h 3364992"/>
                <a:gd name="connsiteX6" fmla="*/ 697505 w 5159766"/>
                <a:gd name="connsiteY6" fmla="*/ 3364992 h 3364992"/>
                <a:gd name="connsiteX7" fmla="*/ 136662 w 5159766"/>
                <a:gd name="connsiteY7" fmla="*/ 2804149 h 3364992"/>
                <a:gd name="connsiteX8" fmla="*/ 2550 w 5159766"/>
                <a:gd name="connsiteY8" fmla="*/ 512075 h 3364992"/>
                <a:gd name="connsiteX0" fmla="*/ 2550 w 5159766"/>
                <a:gd name="connsiteY0" fmla="*/ 512075 h 3364992"/>
                <a:gd name="connsiteX1" fmla="*/ 697505 w 5159766"/>
                <a:gd name="connsiteY1" fmla="*/ 0 h 3364992"/>
                <a:gd name="connsiteX2" fmla="*/ 4598923 w 5159766"/>
                <a:gd name="connsiteY2" fmla="*/ 0 h 3364992"/>
                <a:gd name="connsiteX3" fmla="*/ 5159766 w 5159766"/>
                <a:gd name="connsiteY3" fmla="*/ 560843 h 3364992"/>
                <a:gd name="connsiteX4" fmla="*/ 5159766 w 5159766"/>
                <a:gd name="connsiteY4" fmla="*/ 2804149 h 3364992"/>
                <a:gd name="connsiteX5" fmla="*/ 4598923 w 5159766"/>
                <a:gd name="connsiteY5" fmla="*/ 3364992 h 3364992"/>
                <a:gd name="connsiteX6" fmla="*/ 697505 w 5159766"/>
                <a:gd name="connsiteY6" fmla="*/ 3364992 h 3364992"/>
                <a:gd name="connsiteX7" fmla="*/ 136662 w 5159766"/>
                <a:gd name="connsiteY7" fmla="*/ 3023605 h 3364992"/>
                <a:gd name="connsiteX8" fmla="*/ 2550 w 5159766"/>
                <a:gd name="connsiteY8" fmla="*/ 512075 h 3364992"/>
                <a:gd name="connsiteX0" fmla="*/ 8363 w 5165579"/>
                <a:gd name="connsiteY0" fmla="*/ 512075 h 3364992"/>
                <a:gd name="connsiteX1" fmla="*/ 703318 w 5165579"/>
                <a:gd name="connsiteY1" fmla="*/ 0 h 3364992"/>
                <a:gd name="connsiteX2" fmla="*/ 4604736 w 5165579"/>
                <a:gd name="connsiteY2" fmla="*/ 0 h 3364992"/>
                <a:gd name="connsiteX3" fmla="*/ 5165579 w 5165579"/>
                <a:gd name="connsiteY3" fmla="*/ 560843 h 3364992"/>
                <a:gd name="connsiteX4" fmla="*/ 5165579 w 5165579"/>
                <a:gd name="connsiteY4" fmla="*/ 2804149 h 3364992"/>
                <a:gd name="connsiteX5" fmla="*/ 4604736 w 5165579"/>
                <a:gd name="connsiteY5" fmla="*/ 3364992 h 3364992"/>
                <a:gd name="connsiteX6" fmla="*/ 703318 w 5165579"/>
                <a:gd name="connsiteY6" fmla="*/ 3364992 h 3364992"/>
                <a:gd name="connsiteX7" fmla="*/ 142475 w 5165579"/>
                <a:gd name="connsiteY7" fmla="*/ 3023605 h 3364992"/>
                <a:gd name="connsiteX8" fmla="*/ 8363 w 5165579"/>
                <a:gd name="connsiteY8" fmla="*/ 512075 h 3364992"/>
                <a:gd name="connsiteX0" fmla="*/ 29045 w 5186261"/>
                <a:gd name="connsiteY0" fmla="*/ 512075 h 3368551"/>
                <a:gd name="connsiteX1" fmla="*/ 724000 w 5186261"/>
                <a:gd name="connsiteY1" fmla="*/ 0 h 3368551"/>
                <a:gd name="connsiteX2" fmla="*/ 4625418 w 5186261"/>
                <a:gd name="connsiteY2" fmla="*/ 0 h 3368551"/>
                <a:gd name="connsiteX3" fmla="*/ 5186261 w 5186261"/>
                <a:gd name="connsiteY3" fmla="*/ 560843 h 3368551"/>
                <a:gd name="connsiteX4" fmla="*/ 5186261 w 5186261"/>
                <a:gd name="connsiteY4" fmla="*/ 2804149 h 3368551"/>
                <a:gd name="connsiteX5" fmla="*/ 4625418 w 5186261"/>
                <a:gd name="connsiteY5" fmla="*/ 3364992 h 3368551"/>
                <a:gd name="connsiteX6" fmla="*/ 724000 w 5186261"/>
                <a:gd name="connsiteY6" fmla="*/ 3364992 h 3368551"/>
                <a:gd name="connsiteX7" fmla="*/ 90005 w 5186261"/>
                <a:gd name="connsiteY7" fmla="*/ 3108949 h 3368551"/>
                <a:gd name="connsiteX8" fmla="*/ 29045 w 5186261"/>
                <a:gd name="connsiteY8" fmla="*/ 512075 h 3368551"/>
                <a:gd name="connsiteX0" fmla="*/ 29045 w 5186261"/>
                <a:gd name="connsiteY0" fmla="*/ 512075 h 3368551"/>
                <a:gd name="connsiteX1" fmla="*/ 724000 w 5186261"/>
                <a:gd name="connsiteY1" fmla="*/ 0 h 3368551"/>
                <a:gd name="connsiteX2" fmla="*/ 4625418 w 5186261"/>
                <a:gd name="connsiteY2" fmla="*/ 0 h 3368551"/>
                <a:gd name="connsiteX3" fmla="*/ 5186261 w 5186261"/>
                <a:gd name="connsiteY3" fmla="*/ 560843 h 3368551"/>
                <a:gd name="connsiteX4" fmla="*/ 5186261 w 5186261"/>
                <a:gd name="connsiteY4" fmla="*/ 2804149 h 3368551"/>
                <a:gd name="connsiteX5" fmla="*/ 4625418 w 5186261"/>
                <a:gd name="connsiteY5" fmla="*/ 3364992 h 3368551"/>
                <a:gd name="connsiteX6" fmla="*/ 2089494 w 5186261"/>
                <a:gd name="connsiteY6" fmla="*/ 3340607 h 3368551"/>
                <a:gd name="connsiteX7" fmla="*/ 724000 w 5186261"/>
                <a:gd name="connsiteY7" fmla="*/ 3364992 h 3368551"/>
                <a:gd name="connsiteX8" fmla="*/ 90005 w 5186261"/>
                <a:gd name="connsiteY8" fmla="*/ 3108949 h 3368551"/>
                <a:gd name="connsiteX9" fmla="*/ 29045 w 5186261"/>
                <a:gd name="connsiteY9" fmla="*/ 512075 h 3368551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625418 w 5186261"/>
                <a:gd name="connsiteY5" fmla="*/ 336499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625418 w 5186261"/>
                <a:gd name="connsiteY5" fmla="*/ 336499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625418 w 5186261"/>
                <a:gd name="connsiteY5" fmla="*/ 336499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405962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405962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405962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149930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373112"/>
                <a:gd name="connsiteY0" fmla="*/ 512075 h 3523487"/>
                <a:gd name="connsiteX1" fmla="*/ 724000 w 5373112"/>
                <a:gd name="connsiteY1" fmla="*/ 0 h 3523487"/>
                <a:gd name="connsiteX2" fmla="*/ 4625418 w 5373112"/>
                <a:gd name="connsiteY2" fmla="*/ 0 h 3523487"/>
                <a:gd name="connsiteX3" fmla="*/ 5186261 w 5373112"/>
                <a:gd name="connsiteY3" fmla="*/ 560843 h 3523487"/>
                <a:gd name="connsiteX4" fmla="*/ 5186261 w 5373112"/>
                <a:gd name="connsiteY4" fmla="*/ 2804149 h 3523487"/>
                <a:gd name="connsiteX5" fmla="*/ 5320374 w 5373112"/>
                <a:gd name="connsiteY5" fmla="*/ 3096767 h 3523487"/>
                <a:gd name="connsiteX6" fmla="*/ 4149930 w 5373112"/>
                <a:gd name="connsiteY6" fmla="*/ 3425952 h 3523487"/>
                <a:gd name="connsiteX7" fmla="*/ 2247990 w 5373112"/>
                <a:gd name="connsiteY7" fmla="*/ 3523487 h 3523487"/>
                <a:gd name="connsiteX8" fmla="*/ 724000 w 5373112"/>
                <a:gd name="connsiteY8" fmla="*/ 3364992 h 3523487"/>
                <a:gd name="connsiteX9" fmla="*/ 90005 w 5373112"/>
                <a:gd name="connsiteY9" fmla="*/ 3108949 h 3523487"/>
                <a:gd name="connsiteX10" fmla="*/ 29045 w 5373112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186261 w 5378050"/>
                <a:gd name="connsiteY3" fmla="*/ 560843 h 3523487"/>
                <a:gd name="connsiteX4" fmla="*/ 5222837 w 5378050"/>
                <a:gd name="connsiteY4" fmla="*/ 2767573 h 3523487"/>
                <a:gd name="connsiteX5" fmla="*/ 5320374 w 5378050"/>
                <a:gd name="connsiteY5" fmla="*/ 3096767 h 3523487"/>
                <a:gd name="connsiteX6" fmla="*/ 4149930 w 5378050"/>
                <a:gd name="connsiteY6" fmla="*/ 3425952 h 3523487"/>
                <a:gd name="connsiteX7" fmla="*/ 2247990 w 5378050"/>
                <a:gd name="connsiteY7" fmla="*/ 3523487 h 3523487"/>
                <a:gd name="connsiteX8" fmla="*/ 724000 w 5378050"/>
                <a:gd name="connsiteY8" fmla="*/ 3364992 h 3523487"/>
                <a:gd name="connsiteX9" fmla="*/ 90005 w 5378050"/>
                <a:gd name="connsiteY9" fmla="*/ 3108949 h 3523487"/>
                <a:gd name="connsiteX10" fmla="*/ 29045 w 5378050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186261 w 5378050"/>
                <a:gd name="connsiteY3" fmla="*/ 560843 h 3523487"/>
                <a:gd name="connsiteX4" fmla="*/ 5222837 w 5378050"/>
                <a:gd name="connsiteY4" fmla="*/ 2767573 h 3523487"/>
                <a:gd name="connsiteX5" fmla="*/ 5320374 w 5378050"/>
                <a:gd name="connsiteY5" fmla="*/ 3096767 h 3523487"/>
                <a:gd name="connsiteX6" fmla="*/ 4149930 w 5378050"/>
                <a:gd name="connsiteY6" fmla="*/ 3425952 h 3523487"/>
                <a:gd name="connsiteX7" fmla="*/ 2247990 w 5378050"/>
                <a:gd name="connsiteY7" fmla="*/ 3523487 h 3523487"/>
                <a:gd name="connsiteX8" fmla="*/ 724000 w 5378050"/>
                <a:gd name="connsiteY8" fmla="*/ 3364992 h 3523487"/>
                <a:gd name="connsiteX9" fmla="*/ 90005 w 5378050"/>
                <a:gd name="connsiteY9" fmla="*/ 3108949 h 3523487"/>
                <a:gd name="connsiteX10" fmla="*/ 29045 w 5378050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222837 w 5378050"/>
                <a:gd name="connsiteY4" fmla="*/ 2767573 h 3523487"/>
                <a:gd name="connsiteX5" fmla="*/ 5320374 w 5378050"/>
                <a:gd name="connsiteY5" fmla="*/ 3096767 h 3523487"/>
                <a:gd name="connsiteX6" fmla="*/ 4149930 w 5378050"/>
                <a:gd name="connsiteY6" fmla="*/ 3425952 h 3523487"/>
                <a:gd name="connsiteX7" fmla="*/ 2247990 w 5378050"/>
                <a:gd name="connsiteY7" fmla="*/ 3523487 h 3523487"/>
                <a:gd name="connsiteX8" fmla="*/ 724000 w 5378050"/>
                <a:gd name="connsiteY8" fmla="*/ 3364992 h 3523487"/>
                <a:gd name="connsiteX9" fmla="*/ 90005 w 5378050"/>
                <a:gd name="connsiteY9" fmla="*/ 3108949 h 3523487"/>
                <a:gd name="connsiteX10" fmla="*/ 29045 w 5378050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174069 w 5378050"/>
                <a:gd name="connsiteY4" fmla="*/ 1426463 h 3523487"/>
                <a:gd name="connsiteX5" fmla="*/ 5222837 w 5378050"/>
                <a:gd name="connsiteY5" fmla="*/ 2767573 h 3523487"/>
                <a:gd name="connsiteX6" fmla="*/ 5320374 w 5378050"/>
                <a:gd name="connsiteY6" fmla="*/ 3096767 h 3523487"/>
                <a:gd name="connsiteX7" fmla="*/ 4149930 w 5378050"/>
                <a:gd name="connsiteY7" fmla="*/ 3425952 h 3523487"/>
                <a:gd name="connsiteX8" fmla="*/ 2247990 w 5378050"/>
                <a:gd name="connsiteY8" fmla="*/ 3523487 h 3523487"/>
                <a:gd name="connsiteX9" fmla="*/ 724000 w 5378050"/>
                <a:gd name="connsiteY9" fmla="*/ 3364992 h 3523487"/>
                <a:gd name="connsiteX10" fmla="*/ 90005 w 5378050"/>
                <a:gd name="connsiteY10" fmla="*/ 3108949 h 3523487"/>
                <a:gd name="connsiteX11" fmla="*/ 29045 w 5378050"/>
                <a:gd name="connsiteY11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259413 w 5378050"/>
                <a:gd name="connsiteY4" fmla="*/ 1450847 h 3523487"/>
                <a:gd name="connsiteX5" fmla="*/ 5222837 w 5378050"/>
                <a:gd name="connsiteY5" fmla="*/ 2767573 h 3523487"/>
                <a:gd name="connsiteX6" fmla="*/ 5320374 w 5378050"/>
                <a:gd name="connsiteY6" fmla="*/ 3096767 h 3523487"/>
                <a:gd name="connsiteX7" fmla="*/ 4149930 w 5378050"/>
                <a:gd name="connsiteY7" fmla="*/ 3425952 h 3523487"/>
                <a:gd name="connsiteX8" fmla="*/ 2247990 w 5378050"/>
                <a:gd name="connsiteY8" fmla="*/ 3523487 h 3523487"/>
                <a:gd name="connsiteX9" fmla="*/ 724000 w 5378050"/>
                <a:gd name="connsiteY9" fmla="*/ 3364992 h 3523487"/>
                <a:gd name="connsiteX10" fmla="*/ 90005 w 5378050"/>
                <a:gd name="connsiteY10" fmla="*/ 3108949 h 3523487"/>
                <a:gd name="connsiteX11" fmla="*/ 29045 w 5378050"/>
                <a:gd name="connsiteY11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259413 w 5378050"/>
                <a:gd name="connsiteY4" fmla="*/ 1450847 h 3523487"/>
                <a:gd name="connsiteX5" fmla="*/ 5222837 w 5378050"/>
                <a:gd name="connsiteY5" fmla="*/ 2767573 h 3523487"/>
                <a:gd name="connsiteX6" fmla="*/ 5320374 w 5378050"/>
                <a:gd name="connsiteY6" fmla="*/ 3096767 h 3523487"/>
                <a:gd name="connsiteX7" fmla="*/ 4149930 w 5378050"/>
                <a:gd name="connsiteY7" fmla="*/ 3425952 h 3523487"/>
                <a:gd name="connsiteX8" fmla="*/ 2247990 w 5378050"/>
                <a:gd name="connsiteY8" fmla="*/ 3523487 h 3523487"/>
                <a:gd name="connsiteX9" fmla="*/ 724000 w 5378050"/>
                <a:gd name="connsiteY9" fmla="*/ 3364992 h 3523487"/>
                <a:gd name="connsiteX10" fmla="*/ 90005 w 5378050"/>
                <a:gd name="connsiteY10" fmla="*/ 3108949 h 3523487"/>
                <a:gd name="connsiteX11" fmla="*/ 29045 w 5378050"/>
                <a:gd name="connsiteY11" fmla="*/ 512075 h 352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78050" h="3523487">
                  <a:moveTo>
                    <a:pt x="29045" y="512075"/>
                  </a:moveTo>
                  <a:cubicBezTo>
                    <a:pt x="29045" y="202330"/>
                    <a:pt x="414255" y="0"/>
                    <a:pt x="724000" y="0"/>
                  </a:cubicBezTo>
                  <a:lnTo>
                    <a:pt x="4625418" y="0"/>
                  </a:lnTo>
                  <a:cubicBezTo>
                    <a:pt x="4935163" y="0"/>
                    <a:pt x="5210645" y="104794"/>
                    <a:pt x="5210645" y="414539"/>
                  </a:cubicBezTo>
                  <a:cubicBezTo>
                    <a:pt x="5302087" y="652283"/>
                    <a:pt x="5257381" y="1058675"/>
                    <a:pt x="5259413" y="1450847"/>
                  </a:cubicBezTo>
                  <a:cubicBezTo>
                    <a:pt x="5115141" y="1830827"/>
                    <a:pt x="5198453" y="2489189"/>
                    <a:pt x="5222837" y="2767573"/>
                  </a:cubicBezTo>
                  <a:cubicBezTo>
                    <a:pt x="5222837" y="3155683"/>
                    <a:pt x="5493096" y="2993133"/>
                    <a:pt x="5320374" y="3096767"/>
                  </a:cubicBezTo>
                  <a:cubicBezTo>
                    <a:pt x="5147652" y="3200401"/>
                    <a:pt x="4639642" y="3320288"/>
                    <a:pt x="4149930" y="3425952"/>
                  </a:cubicBezTo>
                  <a:cubicBezTo>
                    <a:pt x="3089230" y="3125216"/>
                    <a:pt x="3162386" y="3251199"/>
                    <a:pt x="2247990" y="3523487"/>
                  </a:cubicBezTo>
                  <a:cubicBezTo>
                    <a:pt x="1800953" y="3336543"/>
                    <a:pt x="1231997" y="3417824"/>
                    <a:pt x="724000" y="3364992"/>
                  </a:cubicBezTo>
                  <a:cubicBezTo>
                    <a:pt x="414255" y="3364992"/>
                    <a:pt x="90005" y="3418694"/>
                    <a:pt x="90005" y="3108949"/>
                  </a:cubicBezTo>
                  <a:cubicBezTo>
                    <a:pt x="-44107" y="2348988"/>
                    <a:pt x="4661" y="1857252"/>
                    <a:pt x="29045" y="512075"/>
                  </a:cubicBezTo>
                  <a:close/>
                </a:path>
              </a:pathLst>
            </a:custGeom>
            <a:pattFill prst="pct20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+mj-lt"/>
              </a:endParaRPr>
            </a:p>
          </p:txBody>
        </p:sp>
        <p:pic>
          <p:nvPicPr>
            <p:cNvPr id="6" name="图片 15">
              <a:extLst>
                <a:ext uri="{FF2B5EF4-FFF2-40B4-BE49-F238E27FC236}">
                  <a16:creationId xmlns:a16="http://schemas.microsoft.com/office/drawing/2014/main" id="{134C545C-ADA1-F15D-6468-9B19CE752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455" y="293300"/>
              <a:ext cx="6375995" cy="60960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CC54541-C515-A211-0DF7-44043E0F7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997" y="2072929"/>
            <a:ext cx="7541406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0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597DF5B-A7FE-40F8-8115-D17B286851A5}"/>
              </a:ext>
            </a:extLst>
          </p:cNvPr>
          <p:cNvGrpSpPr/>
          <p:nvPr/>
        </p:nvGrpSpPr>
        <p:grpSpPr>
          <a:xfrm>
            <a:off x="419100" y="333375"/>
            <a:ext cx="11449050" cy="6181725"/>
            <a:chOff x="1650124" y="2144110"/>
            <a:chExt cx="9727324" cy="201798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19E0ADB-7BC5-4E3C-A9C9-F56A13B5687A}"/>
                </a:ext>
              </a:extLst>
            </p:cNvPr>
            <p:cNvSpPr/>
            <p:nvPr/>
          </p:nvSpPr>
          <p:spPr>
            <a:xfrm>
              <a:off x="1650124" y="2144110"/>
              <a:ext cx="9727324" cy="2017987"/>
            </a:xfrm>
            <a:prstGeom prst="roundRect">
              <a:avLst/>
            </a:prstGeom>
            <a:solidFill>
              <a:srgbClr val="FFFDF7"/>
            </a:solidFill>
            <a:ln w="57150">
              <a:solidFill>
                <a:srgbClr val="FEC2E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26287E8-FD79-42B8-9302-B1A6E3C1348F}"/>
                </a:ext>
              </a:extLst>
            </p:cNvPr>
            <p:cNvSpPr/>
            <p:nvPr/>
          </p:nvSpPr>
          <p:spPr>
            <a:xfrm>
              <a:off x="1765737" y="2228193"/>
              <a:ext cx="9532884" cy="1828799"/>
            </a:xfrm>
            <a:prstGeom prst="roundRect">
              <a:avLst/>
            </a:prstGeom>
            <a:noFill/>
            <a:ln w="57150">
              <a:solidFill>
                <a:srgbClr val="EA7AA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3EC6CAD-4853-599A-7A60-58C2917A8FC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68" b="90620" l="6000" r="99600">
                        <a14:foregroundMark x1="32100" y1="9592" x2="54000" y2="9168"/>
                        <a14:foregroundMark x1="39100" y1="38474" x2="49600" y2="38474"/>
                        <a14:foregroundMark x1="25900" y1="74563" x2="13300" y2="86222"/>
                        <a14:foregroundMark x1="49000" y1="74245" x2="53500" y2="86328"/>
                        <a14:foregroundMark x1="53500" y1="86328" x2="60400" y2="90090"/>
                        <a14:foregroundMark x1="13000" y1="86222" x2="13000" y2="86222"/>
                        <a14:foregroundMark x1="11900" y1="86222" x2="11600" y2="88553"/>
                        <a14:foregroundMark x1="56300" y1="90832" x2="56300" y2="90832"/>
                        <a14:foregroundMark x1="50500" y1="90567" x2="54300" y2="90673"/>
                        <a14:foregroundMark x1="45500" y1="88659" x2="49900" y2="90673"/>
                        <a14:foregroundMark x1="41100" y1="87758" x2="45500" y2="89295"/>
                        <a14:foregroundMark x1="8100" y1="87599" x2="6000" y2="86222"/>
                        <a14:foregroundMark x1="87900" y1="36142" x2="96700" y2="33810"/>
                        <a14:foregroundMark x1="96100" y1="36460" x2="97600" y2="36301"/>
                        <a14:foregroundMark x1="96700" y1="33333" x2="99600" y2="32856"/>
                        <a14:foregroundMark x1="60100" y1="86486" x2="62800" y2="9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30" y="2452672"/>
            <a:ext cx="1983720" cy="374328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0961F00-D8BA-EECA-D41A-906D9F7D4875}"/>
              </a:ext>
            </a:extLst>
          </p:cNvPr>
          <p:cNvSpPr/>
          <p:nvPr/>
        </p:nvSpPr>
        <p:spPr>
          <a:xfrm>
            <a:off x="3121197" y="1009651"/>
            <a:ext cx="8518353" cy="2695574"/>
          </a:xfrm>
          <a:prstGeom prst="wedgeRoundRectCallout">
            <a:avLst>
              <a:gd name="adj1" fmla="val -55793"/>
              <a:gd name="adj2" fmla="val 19726"/>
              <a:gd name="adj3" fmla="val 16667"/>
            </a:avLst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 1999, Khuê Văn Các trong khu di tích Văn Miếu - Quốc Tử Giám được chọn là biểu tượng của Thủ đô Hà Nội. Chia sẻ hiểu biết của em về công trình kiến trúc này.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9B1C176-95C8-4E60-43EC-2DEEDDEF353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450" y="0"/>
            <a:ext cx="1257299" cy="125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8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597DF5B-A7FE-40F8-8115-D17B286851A5}"/>
              </a:ext>
            </a:extLst>
          </p:cNvPr>
          <p:cNvGrpSpPr/>
          <p:nvPr/>
        </p:nvGrpSpPr>
        <p:grpSpPr>
          <a:xfrm>
            <a:off x="419100" y="333375"/>
            <a:ext cx="11449050" cy="6181725"/>
            <a:chOff x="1650124" y="2144110"/>
            <a:chExt cx="9727324" cy="201798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19E0ADB-7BC5-4E3C-A9C9-F56A13B5687A}"/>
                </a:ext>
              </a:extLst>
            </p:cNvPr>
            <p:cNvSpPr/>
            <p:nvPr/>
          </p:nvSpPr>
          <p:spPr>
            <a:xfrm>
              <a:off x="1650124" y="2144110"/>
              <a:ext cx="9727324" cy="2017987"/>
            </a:xfrm>
            <a:prstGeom prst="roundRect">
              <a:avLst/>
            </a:prstGeom>
            <a:solidFill>
              <a:srgbClr val="FFFDF7"/>
            </a:solidFill>
            <a:ln w="57150">
              <a:solidFill>
                <a:srgbClr val="FEC2E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26287E8-FD79-42B8-9302-B1A6E3C1348F}"/>
                </a:ext>
              </a:extLst>
            </p:cNvPr>
            <p:cNvSpPr/>
            <p:nvPr/>
          </p:nvSpPr>
          <p:spPr>
            <a:xfrm>
              <a:off x="1765737" y="2228193"/>
              <a:ext cx="9532884" cy="1828799"/>
            </a:xfrm>
            <a:prstGeom prst="roundRect">
              <a:avLst/>
            </a:prstGeom>
            <a:noFill/>
            <a:ln w="57150">
              <a:solidFill>
                <a:srgbClr val="EA7AA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26" name="Picture 2" descr="Văn Miếu Quốc Tử Giám – Hành trình khám phá văn hóa và lịch sử tại Thủ đô">
            <a:extLst>
              <a:ext uri="{FF2B5EF4-FFF2-40B4-BE49-F238E27FC236}">
                <a16:creationId xmlns:a16="http://schemas.microsoft.com/office/drawing/2014/main" id="{5F98602A-88A0-3AB7-6E44-4DC1709CE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9" y="2032000"/>
            <a:ext cx="4867275" cy="3244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圆角矩形 5">
            <a:extLst>
              <a:ext uri="{FF2B5EF4-FFF2-40B4-BE49-F238E27FC236}">
                <a16:creationId xmlns:a16="http://schemas.microsoft.com/office/drawing/2014/main" id="{CDF0773D-C736-2C65-A5F0-E1586D6F9113}"/>
              </a:ext>
            </a:extLst>
          </p:cNvPr>
          <p:cNvSpPr/>
          <p:nvPr/>
        </p:nvSpPr>
        <p:spPr>
          <a:xfrm>
            <a:off x="6029325" y="1190625"/>
            <a:ext cx="5492115" cy="47434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altLang="zh-C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Văn </a:t>
            </a:r>
            <a:r>
              <a:rPr lang="en-US" altLang="zh-C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lang="vi-VN" altLang="zh-C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iếu </a:t>
            </a:r>
            <a:r>
              <a:rPr lang="en-US" altLang="zh-C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- </a:t>
            </a:r>
            <a:r>
              <a:rPr lang="vi-VN" altLang="zh-C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Quốc Tử Giám là công trình được xây dựng để dạy học và thờ kính Khổng Tử cùng những bậc hiền tài Nho học xưa.</a:t>
            </a:r>
            <a:endParaRPr lang="en-US" altLang="zh-CN" sz="2800" b="1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0" algn="just">
              <a:defRPr/>
            </a:pPr>
            <a:r>
              <a:rPr lang="vi-VN" altLang="zh-C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Văn miếu được xây dựng vào năm 1070 dưới thời vua Lý Thánh Tông, còn Quốc Tử Giám được xây dựng năm 1076, dưới thời vua Lý Nhân Tông.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64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0">
            <a:extLst>
              <a:ext uri="{FF2B5EF4-FFF2-40B4-BE49-F238E27FC236}">
                <a16:creationId xmlns:a16="http://schemas.microsoft.com/office/drawing/2014/main" id="{523B93D8-7754-781D-1085-57EE9B266AA2}"/>
              </a:ext>
            </a:extLst>
          </p:cNvPr>
          <p:cNvGrpSpPr/>
          <p:nvPr/>
        </p:nvGrpSpPr>
        <p:grpSpPr>
          <a:xfrm flipH="1">
            <a:off x="1199164" y="-118953"/>
            <a:ext cx="10289628" cy="7194332"/>
            <a:chOff x="1463455" y="293300"/>
            <a:chExt cx="6375995" cy="6096012"/>
          </a:xfrm>
        </p:grpSpPr>
        <p:sp>
          <p:nvSpPr>
            <p:cNvPr id="5" name="矩形: 圆角 19">
              <a:extLst>
                <a:ext uri="{FF2B5EF4-FFF2-40B4-BE49-F238E27FC236}">
                  <a16:creationId xmlns:a16="http://schemas.microsoft.com/office/drawing/2014/main" id="{9A1147B4-F1B5-9B1A-4E76-57A1BA2E2A53}"/>
                </a:ext>
              </a:extLst>
            </p:cNvPr>
            <p:cNvSpPr/>
            <p:nvPr/>
          </p:nvSpPr>
          <p:spPr>
            <a:xfrm>
              <a:off x="2055787" y="1560577"/>
              <a:ext cx="5378050" cy="3523487"/>
            </a:xfrm>
            <a:custGeom>
              <a:avLst/>
              <a:gdLst>
                <a:gd name="connsiteX0" fmla="*/ 0 w 5023104"/>
                <a:gd name="connsiteY0" fmla="*/ 560843 h 3364992"/>
                <a:gd name="connsiteX1" fmla="*/ 560843 w 5023104"/>
                <a:gd name="connsiteY1" fmla="*/ 0 h 3364992"/>
                <a:gd name="connsiteX2" fmla="*/ 4462261 w 5023104"/>
                <a:gd name="connsiteY2" fmla="*/ 0 h 3364992"/>
                <a:gd name="connsiteX3" fmla="*/ 5023104 w 5023104"/>
                <a:gd name="connsiteY3" fmla="*/ 560843 h 3364992"/>
                <a:gd name="connsiteX4" fmla="*/ 5023104 w 5023104"/>
                <a:gd name="connsiteY4" fmla="*/ 2804149 h 3364992"/>
                <a:gd name="connsiteX5" fmla="*/ 4462261 w 5023104"/>
                <a:gd name="connsiteY5" fmla="*/ 3364992 h 3364992"/>
                <a:gd name="connsiteX6" fmla="*/ 560843 w 5023104"/>
                <a:gd name="connsiteY6" fmla="*/ 3364992 h 3364992"/>
                <a:gd name="connsiteX7" fmla="*/ 0 w 5023104"/>
                <a:gd name="connsiteY7" fmla="*/ 2804149 h 3364992"/>
                <a:gd name="connsiteX8" fmla="*/ 0 w 5023104"/>
                <a:gd name="connsiteY8" fmla="*/ 560843 h 3364992"/>
                <a:gd name="connsiteX0" fmla="*/ 0 w 5157216"/>
                <a:gd name="connsiteY0" fmla="*/ 512075 h 3364992"/>
                <a:gd name="connsiteX1" fmla="*/ 694955 w 5157216"/>
                <a:gd name="connsiteY1" fmla="*/ 0 h 3364992"/>
                <a:gd name="connsiteX2" fmla="*/ 4596373 w 5157216"/>
                <a:gd name="connsiteY2" fmla="*/ 0 h 3364992"/>
                <a:gd name="connsiteX3" fmla="*/ 5157216 w 5157216"/>
                <a:gd name="connsiteY3" fmla="*/ 560843 h 3364992"/>
                <a:gd name="connsiteX4" fmla="*/ 5157216 w 5157216"/>
                <a:gd name="connsiteY4" fmla="*/ 2804149 h 3364992"/>
                <a:gd name="connsiteX5" fmla="*/ 4596373 w 5157216"/>
                <a:gd name="connsiteY5" fmla="*/ 3364992 h 3364992"/>
                <a:gd name="connsiteX6" fmla="*/ 694955 w 5157216"/>
                <a:gd name="connsiteY6" fmla="*/ 3364992 h 3364992"/>
                <a:gd name="connsiteX7" fmla="*/ 134112 w 5157216"/>
                <a:gd name="connsiteY7" fmla="*/ 2804149 h 3364992"/>
                <a:gd name="connsiteX8" fmla="*/ 0 w 5157216"/>
                <a:gd name="connsiteY8" fmla="*/ 512075 h 3364992"/>
                <a:gd name="connsiteX0" fmla="*/ 2550 w 5159766"/>
                <a:gd name="connsiteY0" fmla="*/ 512075 h 3364992"/>
                <a:gd name="connsiteX1" fmla="*/ 697505 w 5159766"/>
                <a:gd name="connsiteY1" fmla="*/ 0 h 3364992"/>
                <a:gd name="connsiteX2" fmla="*/ 4598923 w 5159766"/>
                <a:gd name="connsiteY2" fmla="*/ 0 h 3364992"/>
                <a:gd name="connsiteX3" fmla="*/ 5159766 w 5159766"/>
                <a:gd name="connsiteY3" fmla="*/ 560843 h 3364992"/>
                <a:gd name="connsiteX4" fmla="*/ 5159766 w 5159766"/>
                <a:gd name="connsiteY4" fmla="*/ 2804149 h 3364992"/>
                <a:gd name="connsiteX5" fmla="*/ 4598923 w 5159766"/>
                <a:gd name="connsiteY5" fmla="*/ 3364992 h 3364992"/>
                <a:gd name="connsiteX6" fmla="*/ 697505 w 5159766"/>
                <a:gd name="connsiteY6" fmla="*/ 3364992 h 3364992"/>
                <a:gd name="connsiteX7" fmla="*/ 136662 w 5159766"/>
                <a:gd name="connsiteY7" fmla="*/ 2804149 h 3364992"/>
                <a:gd name="connsiteX8" fmla="*/ 2550 w 5159766"/>
                <a:gd name="connsiteY8" fmla="*/ 512075 h 3364992"/>
                <a:gd name="connsiteX0" fmla="*/ 2550 w 5159766"/>
                <a:gd name="connsiteY0" fmla="*/ 512075 h 3364992"/>
                <a:gd name="connsiteX1" fmla="*/ 697505 w 5159766"/>
                <a:gd name="connsiteY1" fmla="*/ 0 h 3364992"/>
                <a:gd name="connsiteX2" fmla="*/ 4598923 w 5159766"/>
                <a:gd name="connsiteY2" fmla="*/ 0 h 3364992"/>
                <a:gd name="connsiteX3" fmla="*/ 5159766 w 5159766"/>
                <a:gd name="connsiteY3" fmla="*/ 560843 h 3364992"/>
                <a:gd name="connsiteX4" fmla="*/ 5159766 w 5159766"/>
                <a:gd name="connsiteY4" fmla="*/ 2804149 h 3364992"/>
                <a:gd name="connsiteX5" fmla="*/ 4598923 w 5159766"/>
                <a:gd name="connsiteY5" fmla="*/ 3364992 h 3364992"/>
                <a:gd name="connsiteX6" fmla="*/ 697505 w 5159766"/>
                <a:gd name="connsiteY6" fmla="*/ 3364992 h 3364992"/>
                <a:gd name="connsiteX7" fmla="*/ 136662 w 5159766"/>
                <a:gd name="connsiteY7" fmla="*/ 3023605 h 3364992"/>
                <a:gd name="connsiteX8" fmla="*/ 2550 w 5159766"/>
                <a:gd name="connsiteY8" fmla="*/ 512075 h 3364992"/>
                <a:gd name="connsiteX0" fmla="*/ 8363 w 5165579"/>
                <a:gd name="connsiteY0" fmla="*/ 512075 h 3364992"/>
                <a:gd name="connsiteX1" fmla="*/ 703318 w 5165579"/>
                <a:gd name="connsiteY1" fmla="*/ 0 h 3364992"/>
                <a:gd name="connsiteX2" fmla="*/ 4604736 w 5165579"/>
                <a:gd name="connsiteY2" fmla="*/ 0 h 3364992"/>
                <a:gd name="connsiteX3" fmla="*/ 5165579 w 5165579"/>
                <a:gd name="connsiteY3" fmla="*/ 560843 h 3364992"/>
                <a:gd name="connsiteX4" fmla="*/ 5165579 w 5165579"/>
                <a:gd name="connsiteY4" fmla="*/ 2804149 h 3364992"/>
                <a:gd name="connsiteX5" fmla="*/ 4604736 w 5165579"/>
                <a:gd name="connsiteY5" fmla="*/ 3364992 h 3364992"/>
                <a:gd name="connsiteX6" fmla="*/ 703318 w 5165579"/>
                <a:gd name="connsiteY6" fmla="*/ 3364992 h 3364992"/>
                <a:gd name="connsiteX7" fmla="*/ 142475 w 5165579"/>
                <a:gd name="connsiteY7" fmla="*/ 3023605 h 3364992"/>
                <a:gd name="connsiteX8" fmla="*/ 8363 w 5165579"/>
                <a:gd name="connsiteY8" fmla="*/ 512075 h 3364992"/>
                <a:gd name="connsiteX0" fmla="*/ 29045 w 5186261"/>
                <a:gd name="connsiteY0" fmla="*/ 512075 h 3368551"/>
                <a:gd name="connsiteX1" fmla="*/ 724000 w 5186261"/>
                <a:gd name="connsiteY1" fmla="*/ 0 h 3368551"/>
                <a:gd name="connsiteX2" fmla="*/ 4625418 w 5186261"/>
                <a:gd name="connsiteY2" fmla="*/ 0 h 3368551"/>
                <a:gd name="connsiteX3" fmla="*/ 5186261 w 5186261"/>
                <a:gd name="connsiteY3" fmla="*/ 560843 h 3368551"/>
                <a:gd name="connsiteX4" fmla="*/ 5186261 w 5186261"/>
                <a:gd name="connsiteY4" fmla="*/ 2804149 h 3368551"/>
                <a:gd name="connsiteX5" fmla="*/ 4625418 w 5186261"/>
                <a:gd name="connsiteY5" fmla="*/ 3364992 h 3368551"/>
                <a:gd name="connsiteX6" fmla="*/ 724000 w 5186261"/>
                <a:gd name="connsiteY6" fmla="*/ 3364992 h 3368551"/>
                <a:gd name="connsiteX7" fmla="*/ 90005 w 5186261"/>
                <a:gd name="connsiteY7" fmla="*/ 3108949 h 3368551"/>
                <a:gd name="connsiteX8" fmla="*/ 29045 w 5186261"/>
                <a:gd name="connsiteY8" fmla="*/ 512075 h 3368551"/>
                <a:gd name="connsiteX0" fmla="*/ 29045 w 5186261"/>
                <a:gd name="connsiteY0" fmla="*/ 512075 h 3368551"/>
                <a:gd name="connsiteX1" fmla="*/ 724000 w 5186261"/>
                <a:gd name="connsiteY1" fmla="*/ 0 h 3368551"/>
                <a:gd name="connsiteX2" fmla="*/ 4625418 w 5186261"/>
                <a:gd name="connsiteY2" fmla="*/ 0 h 3368551"/>
                <a:gd name="connsiteX3" fmla="*/ 5186261 w 5186261"/>
                <a:gd name="connsiteY3" fmla="*/ 560843 h 3368551"/>
                <a:gd name="connsiteX4" fmla="*/ 5186261 w 5186261"/>
                <a:gd name="connsiteY4" fmla="*/ 2804149 h 3368551"/>
                <a:gd name="connsiteX5" fmla="*/ 4625418 w 5186261"/>
                <a:gd name="connsiteY5" fmla="*/ 3364992 h 3368551"/>
                <a:gd name="connsiteX6" fmla="*/ 2089494 w 5186261"/>
                <a:gd name="connsiteY6" fmla="*/ 3340607 h 3368551"/>
                <a:gd name="connsiteX7" fmla="*/ 724000 w 5186261"/>
                <a:gd name="connsiteY7" fmla="*/ 3364992 h 3368551"/>
                <a:gd name="connsiteX8" fmla="*/ 90005 w 5186261"/>
                <a:gd name="connsiteY8" fmla="*/ 3108949 h 3368551"/>
                <a:gd name="connsiteX9" fmla="*/ 29045 w 5186261"/>
                <a:gd name="connsiteY9" fmla="*/ 512075 h 3368551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625418 w 5186261"/>
                <a:gd name="connsiteY5" fmla="*/ 336499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625418 w 5186261"/>
                <a:gd name="connsiteY5" fmla="*/ 336499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625418 w 5186261"/>
                <a:gd name="connsiteY5" fmla="*/ 336499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405962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405962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405962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186261"/>
                <a:gd name="connsiteY0" fmla="*/ 512075 h 3523487"/>
                <a:gd name="connsiteX1" fmla="*/ 724000 w 5186261"/>
                <a:gd name="connsiteY1" fmla="*/ 0 h 3523487"/>
                <a:gd name="connsiteX2" fmla="*/ 4625418 w 5186261"/>
                <a:gd name="connsiteY2" fmla="*/ 0 h 3523487"/>
                <a:gd name="connsiteX3" fmla="*/ 5186261 w 5186261"/>
                <a:gd name="connsiteY3" fmla="*/ 560843 h 3523487"/>
                <a:gd name="connsiteX4" fmla="*/ 5186261 w 5186261"/>
                <a:gd name="connsiteY4" fmla="*/ 2804149 h 3523487"/>
                <a:gd name="connsiteX5" fmla="*/ 4149930 w 5186261"/>
                <a:gd name="connsiteY5" fmla="*/ 3425952 h 3523487"/>
                <a:gd name="connsiteX6" fmla="*/ 2247990 w 5186261"/>
                <a:gd name="connsiteY6" fmla="*/ 3523487 h 3523487"/>
                <a:gd name="connsiteX7" fmla="*/ 724000 w 5186261"/>
                <a:gd name="connsiteY7" fmla="*/ 3364992 h 3523487"/>
                <a:gd name="connsiteX8" fmla="*/ 90005 w 5186261"/>
                <a:gd name="connsiteY8" fmla="*/ 3108949 h 3523487"/>
                <a:gd name="connsiteX9" fmla="*/ 29045 w 5186261"/>
                <a:gd name="connsiteY9" fmla="*/ 512075 h 3523487"/>
                <a:gd name="connsiteX0" fmla="*/ 29045 w 5373112"/>
                <a:gd name="connsiteY0" fmla="*/ 512075 h 3523487"/>
                <a:gd name="connsiteX1" fmla="*/ 724000 w 5373112"/>
                <a:gd name="connsiteY1" fmla="*/ 0 h 3523487"/>
                <a:gd name="connsiteX2" fmla="*/ 4625418 w 5373112"/>
                <a:gd name="connsiteY2" fmla="*/ 0 h 3523487"/>
                <a:gd name="connsiteX3" fmla="*/ 5186261 w 5373112"/>
                <a:gd name="connsiteY3" fmla="*/ 560843 h 3523487"/>
                <a:gd name="connsiteX4" fmla="*/ 5186261 w 5373112"/>
                <a:gd name="connsiteY4" fmla="*/ 2804149 h 3523487"/>
                <a:gd name="connsiteX5" fmla="*/ 5320374 w 5373112"/>
                <a:gd name="connsiteY5" fmla="*/ 3096767 h 3523487"/>
                <a:gd name="connsiteX6" fmla="*/ 4149930 w 5373112"/>
                <a:gd name="connsiteY6" fmla="*/ 3425952 h 3523487"/>
                <a:gd name="connsiteX7" fmla="*/ 2247990 w 5373112"/>
                <a:gd name="connsiteY7" fmla="*/ 3523487 h 3523487"/>
                <a:gd name="connsiteX8" fmla="*/ 724000 w 5373112"/>
                <a:gd name="connsiteY8" fmla="*/ 3364992 h 3523487"/>
                <a:gd name="connsiteX9" fmla="*/ 90005 w 5373112"/>
                <a:gd name="connsiteY9" fmla="*/ 3108949 h 3523487"/>
                <a:gd name="connsiteX10" fmla="*/ 29045 w 5373112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186261 w 5378050"/>
                <a:gd name="connsiteY3" fmla="*/ 560843 h 3523487"/>
                <a:gd name="connsiteX4" fmla="*/ 5222837 w 5378050"/>
                <a:gd name="connsiteY4" fmla="*/ 2767573 h 3523487"/>
                <a:gd name="connsiteX5" fmla="*/ 5320374 w 5378050"/>
                <a:gd name="connsiteY5" fmla="*/ 3096767 h 3523487"/>
                <a:gd name="connsiteX6" fmla="*/ 4149930 w 5378050"/>
                <a:gd name="connsiteY6" fmla="*/ 3425952 h 3523487"/>
                <a:gd name="connsiteX7" fmla="*/ 2247990 w 5378050"/>
                <a:gd name="connsiteY7" fmla="*/ 3523487 h 3523487"/>
                <a:gd name="connsiteX8" fmla="*/ 724000 w 5378050"/>
                <a:gd name="connsiteY8" fmla="*/ 3364992 h 3523487"/>
                <a:gd name="connsiteX9" fmla="*/ 90005 w 5378050"/>
                <a:gd name="connsiteY9" fmla="*/ 3108949 h 3523487"/>
                <a:gd name="connsiteX10" fmla="*/ 29045 w 5378050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186261 w 5378050"/>
                <a:gd name="connsiteY3" fmla="*/ 560843 h 3523487"/>
                <a:gd name="connsiteX4" fmla="*/ 5222837 w 5378050"/>
                <a:gd name="connsiteY4" fmla="*/ 2767573 h 3523487"/>
                <a:gd name="connsiteX5" fmla="*/ 5320374 w 5378050"/>
                <a:gd name="connsiteY5" fmla="*/ 3096767 h 3523487"/>
                <a:gd name="connsiteX6" fmla="*/ 4149930 w 5378050"/>
                <a:gd name="connsiteY6" fmla="*/ 3425952 h 3523487"/>
                <a:gd name="connsiteX7" fmla="*/ 2247990 w 5378050"/>
                <a:gd name="connsiteY7" fmla="*/ 3523487 h 3523487"/>
                <a:gd name="connsiteX8" fmla="*/ 724000 w 5378050"/>
                <a:gd name="connsiteY8" fmla="*/ 3364992 h 3523487"/>
                <a:gd name="connsiteX9" fmla="*/ 90005 w 5378050"/>
                <a:gd name="connsiteY9" fmla="*/ 3108949 h 3523487"/>
                <a:gd name="connsiteX10" fmla="*/ 29045 w 5378050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222837 w 5378050"/>
                <a:gd name="connsiteY4" fmla="*/ 2767573 h 3523487"/>
                <a:gd name="connsiteX5" fmla="*/ 5320374 w 5378050"/>
                <a:gd name="connsiteY5" fmla="*/ 3096767 h 3523487"/>
                <a:gd name="connsiteX6" fmla="*/ 4149930 w 5378050"/>
                <a:gd name="connsiteY6" fmla="*/ 3425952 h 3523487"/>
                <a:gd name="connsiteX7" fmla="*/ 2247990 w 5378050"/>
                <a:gd name="connsiteY7" fmla="*/ 3523487 h 3523487"/>
                <a:gd name="connsiteX8" fmla="*/ 724000 w 5378050"/>
                <a:gd name="connsiteY8" fmla="*/ 3364992 h 3523487"/>
                <a:gd name="connsiteX9" fmla="*/ 90005 w 5378050"/>
                <a:gd name="connsiteY9" fmla="*/ 3108949 h 3523487"/>
                <a:gd name="connsiteX10" fmla="*/ 29045 w 5378050"/>
                <a:gd name="connsiteY10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174069 w 5378050"/>
                <a:gd name="connsiteY4" fmla="*/ 1426463 h 3523487"/>
                <a:gd name="connsiteX5" fmla="*/ 5222837 w 5378050"/>
                <a:gd name="connsiteY5" fmla="*/ 2767573 h 3523487"/>
                <a:gd name="connsiteX6" fmla="*/ 5320374 w 5378050"/>
                <a:gd name="connsiteY6" fmla="*/ 3096767 h 3523487"/>
                <a:gd name="connsiteX7" fmla="*/ 4149930 w 5378050"/>
                <a:gd name="connsiteY7" fmla="*/ 3425952 h 3523487"/>
                <a:gd name="connsiteX8" fmla="*/ 2247990 w 5378050"/>
                <a:gd name="connsiteY8" fmla="*/ 3523487 h 3523487"/>
                <a:gd name="connsiteX9" fmla="*/ 724000 w 5378050"/>
                <a:gd name="connsiteY9" fmla="*/ 3364992 h 3523487"/>
                <a:gd name="connsiteX10" fmla="*/ 90005 w 5378050"/>
                <a:gd name="connsiteY10" fmla="*/ 3108949 h 3523487"/>
                <a:gd name="connsiteX11" fmla="*/ 29045 w 5378050"/>
                <a:gd name="connsiteY11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259413 w 5378050"/>
                <a:gd name="connsiteY4" fmla="*/ 1450847 h 3523487"/>
                <a:gd name="connsiteX5" fmla="*/ 5222837 w 5378050"/>
                <a:gd name="connsiteY5" fmla="*/ 2767573 h 3523487"/>
                <a:gd name="connsiteX6" fmla="*/ 5320374 w 5378050"/>
                <a:gd name="connsiteY6" fmla="*/ 3096767 h 3523487"/>
                <a:gd name="connsiteX7" fmla="*/ 4149930 w 5378050"/>
                <a:gd name="connsiteY7" fmla="*/ 3425952 h 3523487"/>
                <a:gd name="connsiteX8" fmla="*/ 2247990 w 5378050"/>
                <a:gd name="connsiteY8" fmla="*/ 3523487 h 3523487"/>
                <a:gd name="connsiteX9" fmla="*/ 724000 w 5378050"/>
                <a:gd name="connsiteY9" fmla="*/ 3364992 h 3523487"/>
                <a:gd name="connsiteX10" fmla="*/ 90005 w 5378050"/>
                <a:gd name="connsiteY10" fmla="*/ 3108949 h 3523487"/>
                <a:gd name="connsiteX11" fmla="*/ 29045 w 5378050"/>
                <a:gd name="connsiteY11" fmla="*/ 512075 h 3523487"/>
                <a:gd name="connsiteX0" fmla="*/ 29045 w 5378050"/>
                <a:gd name="connsiteY0" fmla="*/ 512075 h 3523487"/>
                <a:gd name="connsiteX1" fmla="*/ 724000 w 5378050"/>
                <a:gd name="connsiteY1" fmla="*/ 0 h 3523487"/>
                <a:gd name="connsiteX2" fmla="*/ 4625418 w 5378050"/>
                <a:gd name="connsiteY2" fmla="*/ 0 h 3523487"/>
                <a:gd name="connsiteX3" fmla="*/ 5210645 w 5378050"/>
                <a:gd name="connsiteY3" fmla="*/ 414539 h 3523487"/>
                <a:gd name="connsiteX4" fmla="*/ 5259413 w 5378050"/>
                <a:gd name="connsiteY4" fmla="*/ 1450847 h 3523487"/>
                <a:gd name="connsiteX5" fmla="*/ 5222837 w 5378050"/>
                <a:gd name="connsiteY5" fmla="*/ 2767573 h 3523487"/>
                <a:gd name="connsiteX6" fmla="*/ 5320374 w 5378050"/>
                <a:gd name="connsiteY6" fmla="*/ 3096767 h 3523487"/>
                <a:gd name="connsiteX7" fmla="*/ 4149930 w 5378050"/>
                <a:gd name="connsiteY7" fmla="*/ 3425952 h 3523487"/>
                <a:gd name="connsiteX8" fmla="*/ 2247990 w 5378050"/>
                <a:gd name="connsiteY8" fmla="*/ 3523487 h 3523487"/>
                <a:gd name="connsiteX9" fmla="*/ 724000 w 5378050"/>
                <a:gd name="connsiteY9" fmla="*/ 3364992 h 3523487"/>
                <a:gd name="connsiteX10" fmla="*/ 90005 w 5378050"/>
                <a:gd name="connsiteY10" fmla="*/ 3108949 h 3523487"/>
                <a:gd name="connsiteX11" fmla="*/ 29045 w 5378050"/>
                <a:gd name="connsiteY11" fmla="*/ 512075 h 352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78050" h="3523487">
                  <a:moveTo>
                    <a:pt x="29045" y="512075"/>
                  </a:moveTo>
                  <a:cubicBezTo>
                    <a:pt x="29045" y="202330"/>
                    <a:pt x="414255" y="0"/>
                    <a:pt x="724000" y="0"/>
                  </a:cubicBezTo>
                  <a:lnTo>
                    <a:pt x="4625418" y="0"/>
                  </a:lnTo>
                  <a:cubicBezTo>
                    <a:pt x="4935163" y="0"/>
                    <a:pt x="5210645" y="104794"/>
                    <a:pt x="5210645" y="414539"/>
                  </a:cubicBezTo>
                  <a:cubicBezTo>
                    <a:pt x="5302087" y="652283"/>
                    <a:pt x="5257381" y="1058675"/>
                    <a:pt x="5259413" y="1450847"/>
                  </a:cubicBezTo>
                  <a:cubicBezTo>
                    <a:pt x="5115141" y="1830827"/>
                    <a:pt x="5198453" y="2489189"/>
                    <a:pt x="5222837" y="2767573"/>
                  </a:cubicBezTo>
                  <a:cubicBezTo>
                    <a:pt x="5222837" y="3155683"/>
                    <a:pt x="5493096" y="2993133"/>
                    <a:pt x="5320374" y="3096767"/>
                  </a:cubicBezTo>
                  <a:cubicBezTo>
                    <a:pt x="5147652" y="3200401"/>
                    <a:pt x="4639642" y="3320288"/>
                    <a:pt x="4149930" y="3425952"/>
                  </a:cubicBezTo>
                  <a:cubicBezTo>
                    <a:pt x="3089230" y="3125216"/>
                    <a:pt x="3162386" y="3251199"/>
                    <a:pt x="2247990" y="3523487"/>
                  </a:cubicBezTo>
                  <a:cubicBezTo>
                    <a:pt x="1800953" y="3336543"/>
                    <a:pt x="1231997" y="3417824"/>
                    <a:pt x="724000" y="3364992"/>
                  </a:cubicBezTo>
                  <a:cubicBezTo>
                    <a:pt x="414255" y="3364992"/>
                    <a:pt x="90005" y="3418694"/>
                    <a:pt x="90005" y="3108949"/>
                  </a:cubicBezTo>
                  <a:cubicBezTo>
                    <a:pt x="-44107" y="2348988"/>
                    <a:pt x="4661" y="1857252"/>
                    <a:pt x="29045" y="512075"/>
                  </a:cubicBezTo>
                  <a:close/>
                </a:path>
              </a:pathLst>
            </a:custGeom>
            <a:pattFill prst="pct20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6" name="图片 15">
              <a:extLst>
                <a:ext uri="{FF2B5EF4-FFF2-40B4-BE49-F238E27FC236}">
                  <a16:creationId xmlns:a16="http://schemas.microsoft.com/office/drawing/2014/main" id="{134C545C-ADA1-F15D-6468-9B19CE752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455" y="293300"/>
              <a:ext cx="6375995" cy="60960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809F964-941B-EAA1-F9EF-B5151882A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822" y="2187229"/>
            <a:ext cx="7541406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2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586861-8272-4BD2-91ED-09B82E3051C4}"/>
              </a:ext>
            </a:extLst>
          </p:cNvPr>
          <p:cNvSpPr/>
          <p:nvPr/>
        </p:nvSpPr>
        <p:spPr>
          <a:xfrm>
            <a:off x="430924" y="252248"/>
            <a:ext cx="11330152" cy="64638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3428BB05-1AC4-342A-EBCE-0DF1BDC6F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6" y="1226427"/>
            <a:ext cx="7347892" cy="38467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9206AD-D136-C781-6B77-BE81868158CB}"/>
              </a:ext>
            </a:extLst>
          </p:cNvPr>
          <p:cNvSpPr/>
          <p:nvPr/>
        </p:nvSpPr>
        <p:spPr>
          <a:xfrm>
            <a:off x="5500618" y="1987667"/>
            <a:ext cx="60151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</a:rPr>
              <a:t>Hoạt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động</a:t>
            </a:r>
            <a:r>
              <a:rPr lang="en-US" sz="4800" b="1" dirty="0">
                <a:solidFill>
                  <a:srgbClr val="0070C0"/>
                </a:solidFill>
              </a:rPr>
              <a:t> 1: </a:t>
            </a:r>
            <a:r>
              <a:rPr lang="en-US" sz="4800" b="1" dirty="0" err="1">
                <a:solidFill>
                  <a:srgbClr val="0070C0"/>
                </a:solidFill>
              </a:rPr>
              <a:t>Tìm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hiểu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về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khu</a:t>
            </a:r>
            <a:r>
              <a:rPr lang="en-US" sz="4800" b="1" dirty="0">
                <a:solidFill>
                  <a:srgbClr val="0070C0"/>
                </a:solidFill>
              </a:rPr>
              <a:t> di </a:t>
            </a:r>
            <a:r>
              <a:rPr lang="en-US" sz="4800" b="1" dirty="0" err="1">
                <a:solidFill>
                  <a:srgbClr val="0070C0"/>
                </a:solidFill>
              </a:rPr>
              <a:t>tích</a:t>
            </a:r>
            <a:r>
              <a:rPr lang="en-US" sz="4800" b="1" dirty="0">
                <a:solidFill>
                  <a:srgbClr val="0070C0"/>
                </a:solidFill>
              </a:rPr>
              <a:t> Văn </a:t>
            </a:r>
            <a:r>
              <a:rPr lang="en-US" sz="4800" b="1" dirty="0" err="1">
                <a:solidFill>
                  <a:srgbClr val="0070C0"/>
                </a:solidFill>
              </a:rPr>
              <a:t>Miếu</a:t>
            </a:r>
            <a:r>
              <a:rPr lang="en-US" sz="4800" b="1" dirty="0">
                <a:solidFill>
                  <a:srgbClr val="0070C0"/>
                </a:solidFill>
              </a:rPr>
              <a:t> – </a:t>
            </a:r>
            <a:r>
              <a:rPr lang="en-US" sz="4800" b="1" dirty="0" err="1">
                <a:solidFill>
                  <a:srgbClr val="0070C0"/>
                </a:solidFill>
              </a:rPr>
              <a:t>Quốc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Tử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Giám</a:t>
            </a:r>
            <a:endParaRPr lang="en-US" sz="4800" b="1" dirty="0">
              <a:solidFill>
                <a:srgbClr val="0070C0"/>
              </a:solidFill>
            </a:endParaRPr>
          </a:p>
        </p:txBody>
      </p:sp>
      <p:pic>
        <p:nvPicPr>
          <p:cNvPr id="12" name="Picture 11" descr="A red and grey structure with a green circle&#10;&#10;Description automatically generated">
            <a:extLst>
              <a:ext uri="{FF2B5EF4-FFF2-40B4-BE49-F238E27FC236}">
                <a16:creationId xmlns:a16="http://schemas.microsoft.com/office/drawing/2014/main" id="{CDC04C04-7566-66AC-AE8F-21BB16608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25" y="990725"/>
            <a:ext cx="5248150" cy="5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3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586861-8272-4BD2-91ED-09B82E3051C4}"/>
              </a:ext>
            </a:extLst>
          </p:cNvPr>
          <p:cNvSpPr/>
          <p:nvPr/>
        </p:nvSpPr>
        <p:spPr>
          <a:xfrm>
            <a:off x="430924" y="252248"/>
            <a:ext cx="11330152" cy="64638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F0EA565-9A02-A7B0-74D9-72431B5F3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2154" y="143220"/>
            <a:ext cx="11824133" cy="1380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47CFC0-C466-5BB1-A0CB-B907D26D3EA4}"/>
              </a:ext>
            </a:extLst>
          </p:cNvPr>
          <p:cNvSpPr txBox="1"/>
          <p:nvPr/>
        </p:nvSpPr>
        <p:spPr>
          <a:xfrm>
            <a:off x="876300" y="342900"/>
            <a:ext cx="10258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Xác định vị trí của một số công trình kiến trúc tiêu biểu trong khu di tích Văn Miếu - Quốc Tử Giám.</a:t>
            </a:r>
            <a:endParaRPr lang="en-US" sz="32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C7A7AC-18DE-E140-9749-4DBFF481A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6512" y="1928812"/>
            <a:ext cx="7391878" cy="43005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3FE550-E6C2-E16D-0EE9-E91B8A59525B}"/>
              </a:ext>
            </a:extLst>
          </p:cNvPr>
          <p:cNvSpPr txBox="1"/>
          <p:nvPr/>
        </p:nvSpPr>
        <p:spPr>
          <a:xfrm>
            <a:off x="4219575" y="4010025"/>
            <a:ext cx="1733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highlight>
                  <a:srgbClr val="FFFF00"/>
                </a:highlight>
              </a:rPr>
              <a:t>Cổng</a:t>
            </a:r>
            <a:r>
              <a:rPr lang="en-US" sz="1600" dirty="0">
                <a:highlight>
                  <a:srgbClr val="FFFF00"/>
                </a:highlight>
              </a:rPr>
              <a:t> Văn </a:t>
            </a:r>
            <a:r>
              <a:rPr lang="en-US" sz="1600" dirty="0" err="1">
                <a:highlight>
                  <a:srgbClr val="FFFF00"/>
                </a:highlight>
              </a:rPr>
              <a:t>Miếu</a:t>
            </a:r>
            <a:endParaRPr lang="en-US" sz="1600" dirty="0">
              <a:highlight>
                <a:srgbClr val="FFFF0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2C1E7C-A7E1-B64A-5913-6E2752C92474}"/>
              </a:ext>
            </a:extLst>
          </p:cNvPr>
          <p:cNvSpPr txBox="1"/>
          <p:nvPr/>
        </p:nvSpPr>
        <p:spPr>
          <a:xfrm>
            <a:off x="6105525" y="4019550"/>
            <a:ext cx="1733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highlight>
                  <a:srgbClr val="FFFF00"/>
                </a:highlight>
              </a:rPr>
              <a:t>Khuê</a:t>
            </a:r>
            <a:r>
              <a:rPr lang="en-US" sz="1600" dirty="0">
                <a:highlight>
                  <a:srgbClr val="FFFF00"/>
                </a:highlight>
              </a:rPr>
              <a:t> Văn </a:t>
            </a:r>
            <a:r>
              <a:rPr lang="en-US" sz="1600" dirty="0" err="1">
                <a:highlight>
                  <a:srgbClr val="FFFF00"/>
                </a:highlight>
              </a:rPr>
              <a:t>Các</a:t>
            </a:r>
            <a:endParaRPr lang="en-US" sz="1600" dirty="0">
              <a:highlight>
                <a:srgbClr val="FFFF0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581F77-DFE4-9609-D4D7-592AE86E32AB}"/>
              </a:ext>
            </a:extLst>
          </p:cNvPr>
          <p:cNvSpPr txBox="1"/>
          <p:nvPr/>
        </p:nvSpPr>
        <p:spPr>
          <a:xfrm>
            <a:off x="6067425" y="3305175"/>
            <a:ext cx="1733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highlight>
                  <a:srgbClr val="FFFF00"/>
                </a:highlight>
              </a:rPr>
              <a:t>Nhà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bia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tiến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sĩ</a:t>
            </a:r>
            <a:endParaRPr lang="en-US" sz="1600" dirty="0"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7B3F23-CBA1-B0A4-F61E-C893474259B0}"/>
              </a:ext>
            </a:extLst>
          </p:cNvPr>
          <p:cNvSpPr txBox="1"/>
          <p:nvPr/>
        </p:nvSpPr>
        <p:spPr>
          <a:xfrm>
            <a:off x="6096000" y="4705350"/>
            <a:ext cx="1733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highlight>
                  <a:srgbClr val="FFFF00"/>
                </a:highlight>
              </a:rPr>
              <a:t>Nhà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bia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tiến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sĩ</a:t>
            </a:r>
            <a:endParaRPr lang="en-US" sz="1600" dirty="0">
              <a:highlight>
                <a:srgbClr val="FFFF0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F226A7-30E4-36EB-52D9-36CBAEC40E05}"/>
              </a:ext>
            </a:extLst>
          </p:cNvPr>
          <p:cNvSpPr txBox="1"/>
          <p:nvPr/>
        </p:nvSpPr>
        <p:spPr>
          <a:xfrm>
            <a:off x="7429500" y="3657600"/>
            <a:ext cx="1733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highlight>
                  <a:srgbClr val="FFFF00"/>
                </a:highlight>
              </a:rPr>
              <a:t>Khu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  <a:r>
              <a:rPr lang="en-US" sz="1600" dirty="0" err="1">
                <a:highlight>
                  <a:srgbClr val="FFFF00"/>
                </a:highlight>
              </a:rPr>
              <a:t>Đại</a:t>
            </a:r>
            <a:r>
              <a:rPr lang="en-US" sz="1600" dirty="0">
                <a:highlight>
                  <a:srgbClr val="FFFF00"/>
                </a:highlight>
              </a:rPr>
              <a:t> Thành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61181F-76BD-B1AE-2EC9-286259EC9688}"/>
              </a:ext>
            </a:extLst>
          </p:cNvPr>
          <p:cNvSpPr txBox="1"/>
          <p:nvPr/>
        </p:nvSpPr>
        <p:spPr>
          <a:xfrm>
            <a:off x="8658225" y="4248150"/>
            <a:ext cx="1733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highlight>
                  <a:srgbClr val="FFFF00"/>
                </a:highlight>
              </a:rPr>
              <a:t>Khu</a:t>
            </a:r>
            <a:r>
              <a:rPr lang="en-US" sz="1600" dirty="0">
                <a:highlight>
                  <a:srgbClr val="FFFF00"/>
                </a:highlight>
              </a:rPr>
              <a:t> Thái </a:t>
            </a:r>
            <a:r>
              <a:rPr lang="en-US" sz="1600" dirty="0" err="1">
                <a:highlight>
                  <a:srgbClr val="FFFF00"/>
                </a:highlight>
              </a:rPr>
              <a:t>Học</a:t>
            </a:r>
            <a:endParaRPr lang="en-US" sz="1600" dirty="0">
              <a:highlight>
                <a:srgbClr val="FFFF00"/>
              </a:highlight>
            </a:endParaRPr>
          </a:p>
        </p:txBody>
      </p:sp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C0E10B2-0D0E-2A47-719B-6A55B62ED5F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450" y="0"/>
            <a:ext cx="1257299" cy="125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3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586861-8272-4BD2-91ED-09B82E3051C4}"/>
              </a:ext>
            </a:extLst>
          </p:cNvPr>
          <p:cNvSpPr/>
          <p:nvPr/>
        </p:nvSpPr>
        <p:spPr>
          <a:xfrm>
            <a:off x="430924" y="252248"/>
            <a:ext cx="11330152" cy="64638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F0EA565-9A02-A7B0-74D9-72431B5F3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2154" y="143220"/>
            <a:ext cx="11824133" cy="9140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47CFC0-C466-5BB1-A0CB-B907D26D3EA4}"/>
              </a:ext>
            </a:extLst>
          </p:cNvPr>
          <p:cNvSpPr txBox="1"/>
          <p:nvPr/>
        </p:nvSpPr>
        <p:spPr>
          <a:xfrm>
            <a:off x="876300" y="342900"/>
            <a:ext cx="1025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3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Đọc thông tin và quan sát các hình từ 3 đến 5, em hãy: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1CB06E-11E3-44F1-FDE6-8B9467B3E1B9}"/>
              </a:ext>
            </a:extLst>
          </p:cNvPr>
          <p:cNvGrpSpPr/>
          <p:nvPr/>
        </p:nvGrpSpPr>
        <p:grpSpPr>
          <a:xfrm>
            <a:off x="561975" y="3463984"/>
            <a:ext cx="5133101" cy="3013016"/>
            <a:chOff x="575691" y="2416234"/>
            <a:chExt cx="5133101" cy="3013016"/>
          </a:xfrm>
        </p:grpSpPr>
        <p:pic>
          <p:nvPicPr>
            <p:cNvPr id="6" name="Picture 5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id="{8428A67E-41F9-DA6E-0018-A4563C782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691" y="2416234"/>
              <a:ext cx="5133101" cy="2603441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970FA9A-A656-C7FF-484C-B97DBBD44F43}"/>
                </a:ext>
              </a:extLst>
            </p:cNvPr>
            <p:cNvSpPr/>
            <p:nvPr/>
          </p:nvSpPr>
          <p:spPr>
            <a:xfrm>
              <a:off x="1362075" y="4829175"/>
              <a:ext cx="3790950" cy="60007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34D51EA-39EC-469D-FC1A-4EB0846D6209}"/>
              </a:ext>
            </a:extLst>
          </p:cNvPr>
          <p:cNvSpPr txBox="1"/>
          <p:nvPr/>
        </p:nvSpPr>
        <p:spPr>
          <a:xfrm>
            <a:off x="4704944" y="1447944"/>
            <a:ext cx="6896506" cy="1736646"/>
          </a:xfrm>
          <a:prstGeom prst="wedgeRoundRectCallout">
            <a:avLst>
              <a:gd name="adj1" fmla="val -61949"/>
              <a:gd name="adj2" fmla="val 58482"/>
              <a:gd name="adj3" fmla="val 16667"/>
            </a:avLst>
          </a:prstGeom>
          <a:solidFill>
            <a:schemeClr val="accent6">
              <a:lumMod val="20000"/>
              <a:lumOff val="80000"/>
              <a:alpha val="60000"/>
            </a:schemeClr>
          </a:solidFill>
          <a:ln w="38100">
            <a:solidFill>
              <a:srgbClr val="8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 defTabSz="914217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Mô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tả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kiến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trúc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chức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năng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trình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 Văn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Miếu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Quốc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Tử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Giám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bia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Tiến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sĩ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EE5B4F-496B-FAD3-A0A7-5228180E21FA}"/>
              </a:ext>
            </a:extLst>
          </p:cNvPr>
          <p:cNvSpPr txBox="1"/>
          <p:nvPr/>
        </p:nvSpPr>
        <p:spPr>
          <a:xfrm>
            <a:off x="5666969" y="3410094"/>
            <a:ext cx="6277381" cy="1736646"/>
          </a:xfrm>
          <a:prstGeom prst="wedgeRoundRectCallout">
            <a:avLst>
              <a:gd name="adj1" fmla="val -61258"/>
              <a:gd name="adj2" fmla="val -9450"/>
              <a:gd name="adj3" fmla="val 16667"/>
            </a:avLst>
          </a:prstGeom>
          <a:solidFill>
            <a:schemeClr val="accent6">
              <a:lumMod val="20000"/>
              <a:lumOff val="80000"/>
              <a:alpha val="60000"/>
            </a:schemeClr>
          </a:solidFill>
          <a:ln w="38100">
            <a:solidFill>
              <a:srgbClr val="8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 defTabSz="914217">
              <a:buClr>
                <a:srgbClr val="000000"/>
              </a:buClr>
            </a:pPr>
            <a:r>
              <a:rPr lang="vi-VN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Nêu ý nghĩa của việc ghi danh những người đỗ tiến sĩ ở Văn Miếu – Quốc Tử Giám.</a:t>
            </a:r>
            <a:endParaRPr lang="en-US" sz="3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259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545</Words>
  <Application>Microsoft Office PowerPoint</Application>
  <PresentationFormat>Widescreen</PresentationFormat>
  <Paragraphs>41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#9Slide07 HoneyCream</vt:lpstr>
      <vt:lpstr>Arial</vt:lpstr>
      <vt:lpstr>Arial Rounded MT Bold</vt:lpstr>
      <vt:lpstr>Calibri</vt:lpstr>
      <vt:lpstr>Calibri Light</vt:lpstr>
      <vt:lpstr>Cambria</vt:lpstr>
      <vt:lpstr>等线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23</cp:revision>
  <dcterms:created xsi:type="dcterms:W3CDTF">2023-09-27T05:53:28Z</dcterms:created>
  <dcterms:modified xsi:type="dcterms:W3CDTF">2026-01-11T16:28:11Z</dcterms:modified>
</cp:coreProperties>
</file>