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2" r:id="rId4"/>
  </p:sldMasterIdLst>
  <p:notesMasterIdLst>
    <p:notesMasterId r:id="rId18"/>
  </p:notesMasterIdLst>
  <p:sldIdLst>
    <p:sldId id="260" r:id="rId5"/>
    <p:sldId id="386" r:id="rId6"/>
    <p:sldId id="394" r:id="rId7"/>
    <p:sldId id="256" r:id="rId8"/>
    <p:sldId id="383" r:id="rId9"/>
    <p:sldId id="268" r:id="rId10"/>
    <p:sldId id="461" r:id="rId11"/>
    <p:sldId id="464" r:id="rId12"/>
    <p:sldId id="384" r:id="rId13"/>
    <p:sldId id="463" r:id="rId14"/>
    <p:sldId id="467" r:id="rId15"/>
    <p:sldId id="266"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7" d="100"/>
          <a:sy n="77" d="100"/>
        </p:scale>
        <p:origin x="4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7</a:t>
            </a:fld>
            <a:endParaRPr lang="en-US"/>
          </a:p>
        </p:txBody>
      </p:sp>
    </p:spTree>
    <p:extLst>
      <p:ext uri="{BB962C8B-B14F-4D97-AF65-F5344CB8AC3E}">
        <p14:creationId xmlns:p14="http://schemas.microsoft.com/office/powerpoint/2010/main" val="217678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2026/1/11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2026/1/11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1/11/2026</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1/11/2026</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2.gif"/><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38.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 luận nhóm 4 tìm hiểu thêm những công lao của vua Lý Thái Tổ đối với đất nước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607185"/>
            <a:ext cx="6565266"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b="1" dirty="0">
                <a:solidFill>
                  <a:prstClr val="white"/>
                </a:solidFill>
                <a:latin typeface="Calibri"/>
              </a:rPr>
              <a:t>Video </a:t>
            </a:r>
            <a:r>
              <a:rPr lang="en-US" sz="4000" b="1" dirty="0" err="1">
                <a:solidFill>
                  <a:prstClr val="white"/>
                </a:solidFill>
                <a:latin typeface="Calibri"/>
              </a:rPr>
              <a:t>vừa</a:t>
            </a:r>
            <a:r>
              <a:rPr lang="en-US" sz="4000" b="1" dirty="0">
                <a:solidFill>
                  <a:prstClr val="white"/>
                </a:solidFill>
                <a:latin typeface="Calibri"/>
              </a:rPr>
              <a:t> </a:t>
            </a:r>
            <a:r>
              <a:rPr lang="en-US" sz="4000" b="1" dirty="0" err="1">
                <a:solidFill>
                  <a:prstClr val="white"/>
                </a:solidFill>
                <a:latin typeface="Calibri"/>
              </a:rPr>
              <a:t>xem</a:t>
            </a:r>
            <a:r>
              <a:rPr lang="en-US" sz="4000" b="1" dirty="0">
                <a:solidFill>
                  <a:prstClr val="white"/>
                </a:solidFill>
                <a:latin typeface="Calibri"/>
              </a:rPr>
              <a:t> </a:t>
            </a:r>
            <a:r>
              <a:rPr lang="en-US" sz="4000" b="1" dirty="0" err="1">
                <a:solidFill>
                  <a:prstClr val="white"/>
                </a:solidFill>
                <a:latin typeface="Calibri"/>
              </a:rPr>
              <a:t>nói</a:t>
            </a:r>
            <a:r>
              <a:rPr lang="en-US" sz="4000" b="1" dirty="0">
                <a:solidFill>
                  <a:prstClr val="white"/>
                </a:solidFill>
                <a:latin typeface="Calibri"/>
              </a:rPr>
              <a:t> </a:t>
            </a:r>
            <a:r>
              <a:rPr lang="en-US" sz="4000" b="1" dirty="0" err="1">
                <a:solidFill>
                  <a:prstClr val="white"/>
                </a:solidFill>
                <a:latin typeface="Calibri"/>
              </a:rPr>
              <a:t>về</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trình</a:t>
            </a:r>
            <a:r>
              <a:rPr lang="en-US" sz="4000" b="1" dirty="0">
                <a:solidFill>
                  <a:prstClr val="white"/>
                </a:solidFill>
                <a:latin typeface="Calibri"/>
              </a:rPr>
              <a:t> </a:t>
            </a:r>
            <a:r>
              <a:rPr lang="en-US" sz="4000" b="1" dirty="0" err="1">
                <a:solidFill>
                  <a:prstClr val="white"/>
                </a:solidFill>
                <a:latin typeface="Calibri"/>
              </a:rPr>
              <a:t>nào</a:t>
            </a:r>
            <a:r>
              <a:rPr lang="en-US" sz="4000" b="1" dirty="0">
                <a:solidFill>
                  <a:prstClr val="white"/>
                </a:solidFill>
                <a:latin typeface="Calibri"/>
              </a:rPr>
              <a:t>?</a:t>
            </a:r>
            <a:endParaRPr lang="vi-VN" sz="4000" b="1" dirty="0">
              <a:solidFill>
                <a:prstClr val="white"/>
              </a:solidFill>
              <a:latin typeface="Calibri"/>
            </a:endParaRPr>
          </a:p>
          <a:p>
            <a:pPr marL="571500" lvl="0" indent="-571500" algn="just">
              <a:buFont typeface="Arial" panose="020B0604020202020204" pitchFamily="34" charset="0"/>
              <a:buChar char="•"/>
            </a:pPr>
            <a:r>
              <a:rPr lang="vi-VN" sz="4000" b="1" dirty="0">
                <a:solidFill>
                  <a:prstClr val="white"/>
                </a:solidFill>
                <a:latin typeface="Calibri"/>
              </a:rPr>
              <a:t>Công trình này có gì đặc biệt? Nó được xây dựng vào thời nào?</a:t>
            </a: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313</Words>
  <Application>Microsoft Office PowerPoint</Application>
  <PresentationFormat>Widescreen</PresentationFormat>
  <Paragraphs>14</Paragraphs>
  <Slides>13</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微软雅黑</vt:lpstr>
      <vt:lpstr>宋体</vt:lpstr>
      <vt:lpstr>Arial</vt:lpstr>
      <vt:lpstr>Calibri</vt:lpstr>
      <vt:lpstr>Calibri Light</vt:lpstr>
      <vt:lpstr>Cambria</vt:lpstr>
      <vt:lpstr>Wingdings</vt:lpstr>
      <vt:lpstr>思源黑体 CN</vt:lpstr>
      <vt:lpstr>思源黑体 CN Bold</vt:lpstr>
      <vt:lpstr>Office Theme</vt:lpstr>
      <vt:lpstr>1_Office Theme</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51</cp:revision>
  <dcterms:created xsi:type="dcterms:W3CDTF">2024-09-13T02:51:48Z</dcterms:created>
  <dcterms:modified xsi:type="dcterms:W3CDTF">2026-01-11T15:35:21Z</dcterms:modified>
</cp:coreProperties>
</file>