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0" r:id="rId4"/>
  </p:sldMasterIdLst>
  <p:sldIdLst>
    <p:sldId id="260" r:id="rId5"/>
    <p:sldId id="388" r:id="rId6"/>
    <p:sldId id="257" r:id="rId7"/>
    <p:sldId id="258" r:id="rId8"/>
    <p:sldId id="259" r:id="rId9"/>
    <p:sldId id="261" r:id="rId10"/>
    <p:sldId id="256" r:id="rId11"/>
    <p:sldId id="383" r:id="rId12"/>
    <p:sldId id="384" r:id="rId13"/>
    <p:sldId id="386" r:id="rId14"/>
    <p:sldId id="391" r:id="rId15"/>
    <p:sldId id="280" r:id="rId16"/>
    <p:sldId id="392" r:id="rId17"/>
    <p:sldId id="35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F4993-748C-5B03-076E-CCCFDA227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E7F28-A99E-EEDA-7644-D84C714F7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75B7F-6C47-ECFD-B1C4-1AD57F07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53F30-E9AC-CFBA-1D48-12BB36F6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B41B9-BEE7-9EE4-0414-5707821D5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2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D1AE-6D36-01D8-4EC0-322957C33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56409-1B6C-8884-16A3-B02FF3499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AEC37-6538-5139-1F36-6F76D5003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42A66-68E8-240B-19AF-A7A75A00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7AB80-B69B-C36F-79D9-49BB9781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0F7AA0-1060-DF3E-F9EA-779509E8F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0567B-4358-6BB3-B0F2-B816BE80C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508F5-A502-3A33-A6FA-1026642A0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77C3F-24C7-1AD9-6DCF-1E85E874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9F862-3B1C-D82A-7986-78608622C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9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69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62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63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4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39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44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00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5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4329A-42F0-913B-D2D2-E4BD426C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6AFE6-56D7-E257-303C-C0295AD85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7A0A7-4ED7-73C4-B3D5-F40A11FF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5C173-022F-D918-121B-42B9F03B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88478-5DC2-4F5F-7945-E72089B3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03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54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57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18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2026/1/11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49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2026/1/11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76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805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568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89900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17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79809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97E7C-A524-EE3E-E617-37B9CBBCC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088A6-612C-C5BF-654F-CEC71A5AC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5F99D-519D-DA5B-75DE-41BF5CBBF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EA2E9-46E2-8E4B-EAC3-2A0AA5E0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9BF11-808B-2B04-B3C2-482BEF647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17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86611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33739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71886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80960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296491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0823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792538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64366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1365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09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5CF27-E2B9-089C-777A-63E3DC11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55E19-689B-3617-F942-BD5A9DDB8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46520-4E0A-6DE5-356B-A85759B97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6E41D-F6B3-6901-13A2-DE08BB0E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93878-6767-405A-A359-46D3B2158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6C8FD-338C-2D7E-9309-8216F95D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22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7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4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7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6828-0C46-9EA9-16B0-3A0E951BA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4705E-04FB-86E0-2713-A035ADB3E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0645C-9474-C211-A45E-B4C7F5111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F55F9-D0DB-64ED-66DB-ED3DD0506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75BA2-4317-3763-09D7-8BADF945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25F21-D308-061A-BEC5-98395E59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C3D3B1-9A11-29F0-1E5E-CDF00C0F3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448F7-6EBB-E584-51CF-C59A0353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73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6FFB2-6D20-9EDA-B75C-76968C9F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FED36-B89D-72C4-8E1D-7A26F445F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C41C1-8C49-AFCC-D0A3-06D5D385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E7408-3272-723A-848C-9ACE05E9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83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EB0253-D158-0FE7-BFC1-742284AB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E8527-E3BB-7D65-2AB3-C9D3B49B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8D920-EC76-0CD3-FDDA-C83EEE95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396A3-7B31-6D1D-06BD-88367F306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8C8F6-E9A6-D264-BB7C-A8AA860E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1BE65-8060-C213-05A3-F297E6EA0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2B74C-4F2E-E09F-C7A7-12269097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EAC62-3CC7-2386-753C-6B712EECA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F4972-2D75-CCAA-9617-5058D938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7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C52F8-46C6-4EC9-BE93-7F68BBA2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52AF0C-9318-A705-08FD-90823391D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8FC25-16D2-7E2E-D62D-56A809A17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11C98-B11C-59AE-54FB-22570D4E6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24760-7BEA-AF60-290C-BCFB11C3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74451-EF99-99F7-768C-DD3407D2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1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42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D09248-747F-82A1-3E0D-C31FDFB1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2D564-F46B-478F-9252-9EA5C5EDF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87728-97FE-69F5-AD10-C53D11F58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CDD18-ED42-4272-B7FA-AE5A4506F7A0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D8663-5517-57C1-C2C4-DA58E1CA9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BEF2C-45BE-8C80-0242-8154B894A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F98EF60-3BF5-B65E-A32F-DCB2450CA13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78" y="95941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9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6600D89-08CD-8494-9DFD-0590B3E694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78" y="95941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2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F98B802-A3BE-995A-F85F-AFF22C1A2D1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700" y="8654902"/>
            <a:ext cx="1706252" cy="17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8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8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6.png"/><Relationship Id="rId5" Type="http://schemas.microsoft.com/office/2007/relationships/media" Target="../media/media4.mp4"/><Relationship Id="rId10" Type="http://schemas.openxmlformats.org/officeDocument/2006/relationships/image" Target="../media/image15.png"/><Relationship Id="rId4" Type="http://schemas.microsoft.com/office/2007/relationships/media" Target="../media/media3.m4a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6.png"/><Relationship Id="rId5" Type="http://schemas.microsoft.com/office/2007/relationships/media" Target="../media/media4.mp4"/><Relationship Id="rId10" Type="http://schemas.openxmlformats.org/officeDocument/2006/relationships/image" Target="../media/image15.png"/><Relationship Id="rId4" Type="http://schemas.microsoft.com/office/2007/relationships/media" Target="../media/media3.m4a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6.png"/><Relationship Id="rId5" Type="http://schemas.microsoft.com/office/2007/relationships/media" Target="../media/media4.mp4"/><Relationship Id="rId10" Type="http://schemas.openxmlformats.org/officeDocument/2006/relationships/image" Target="../media/image15.png"/><Relationship Id="rId4" Type="http://schemas.microsoft.com/office/2007/relationships/media" Target="../media/media3.m4a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sv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 descr="A green and yellow text&#10;&#10;Description automatically generated">
            <a:extLst>
              <a:ext uri="{FF2B5EF4-FFF2-40B4-BE49-F238E27FC236}">
                <a16:creationId xmlns:a16="http://schemas.microsoft.com/office/drawing/2014/main" id="{82E49CCA-4AF6-01E2-C5FC-C306510394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227018"/>
            <a:ext cx="4845540" cy="4087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2292" y="-5935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1793" y="224396"/>
            <a:ext cx="6488343" cy="64092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8962" y="413385"/>
            <a:ext cx="11231245" cy="6444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B46E1-A7D9-40B7-82BA-DE11776CA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47">
            <a:off x="1730639" y="-1022139"/>
            <a:ext cx="9877730" cy="8102255"/>
          </a:xfrm>
          <a:prstGeom prst="rect">
            <a:avLst/>
          </a:prstGeom>
        </p:spPr>
      </p:pic>
      <p:pic>
        <p:nvPicPr>
          <p:cNvPr id="4" name="Picture 3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63D6506F-AFCA-BC31-B5DC-D1FF58DF9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04543-B7F7-95FE-C2D3-424B89B18B75}"/>
              </a:ext>
            </a:extLst>
          </p:cNvPr>
          <p:cNvSpPr txBox="1"/>
          <p:nvPr/>
        </p:nvSpPr>
        <p:spPr>
          <a:xfrm>
            <a:off x="3416934" y="1797685"/>
            <a:ext cx="63150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white"/>
                </a:solidFill>
                <a:latin typeface="Calibri"/>
              </a:rPr>
              <a:t>Kể lại câu chuyện về một nhân vật tiêu biểu trong cuộc đấu tranh chống Bắc thuộc mà em sưu tầm được.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8347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9B05ED78-F98F-2A93-50D7-E20BCCC06045}"/>
              </a:ext>
            </a:extLst>
          </p:cNvPr>
          <p:cNvSpPr/>
          <p:nvPr/>
        </p:nvSpPr>
        <p:spPr>
          <a:xfrm>
            <a:off x="895984" y="1053465"/>
            <a:ext cx="6819265" cy="1270635"/>
          </a:xfrm>
          <a:prstGeom prst="wedgeRoundRectCallou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prstClr val="black"/>
                </a:solidFill>
              </a:rPr>
              <a:t>Em hãy cho biết câu chuyện nhắc đến nhân vật lịch sử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9B0BEB03-6A36-B49E-7FC1-736D1F607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C6DADAC-5088-A959-1D8A-B478848277D0}"/>
              </a:ext>
            </a:extLst>
          </p:cNvPr>
          <p:cNvSpPr/>
          <p:nvPr/>
        </p:nvSpPr>
        <p:spPr>
          <a:xfrm>
            <a:off x="2924809" y="2539365"/>
            <a:ext cx="6819265" cy="1270635"/>
          </a:xfrm>
          <a:prstGeom prst="wedgeRoundRectCallou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Em </a:t>
            </a:r>
            <a:r>
              <a:rPr lang="en-US" sz="3200" b="1" dirty="0" err="1">
                <a:solidFill>
                  <a:prstClr val="black"/>
                </a:solidFill>
              </a:rPr>
              <a:t>hãy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nêu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những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việc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làm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nhân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vật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sử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đó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49CB4EA-46D3-DF56-C6AA-16DB98DFA682}"/>
              </a:ext>
            </a:extLst>
          </p:cNvPr>
          <p:cNvSpPr/>
          <p:nvPr/>
        </p:nvSpPr>
        <p:spPr>
          <a:xfrm>
            <a:off x="3867784" y="4330065"/>
            <a:ext cx="6819265" cy="1270635"/>
          </a:xfrm>
          <a:prstGeom prst="wedgeRoundRectCallou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</a:rPr>
              <a:t>Bày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tỏ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cảm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nghĩ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về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nhân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vật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sử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đó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70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6D058733-8B3E-8782-7C19-487D5DB20D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59" y="1371600"/>
            <a:ext cx="6022317" cy="484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7418F820-B447-87D9-E7DB-26D76362DFDF}"/>
              </a:ext>
            </a:extLst>
          </p:cNvPr>
          <p:cNvSpPr/>
          <p:nvPr/>
        </p:nvSpPr>
        <p:spPr>
          <a:xfrm>
            <a:off x="650929" y="85726"/>
            <a:ext cx="11158780" cy="923924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 hiểu và kể tên một số di tích lịch sử, đường phố, trường học,... liên quan đến những nhân vật tiêu biểu trong cuộc đấu tranh chống Bắc thuộc.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81C5DF5-8AC4-5BBC-15FB-FA51E7E9BA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672238"/>
              </p:ext>
            </p:extLst>
          </p:nvPr>
        </p:nvGraphicFramePr>
        <p:xfrm>
          <a:off x="917970" y="1223169"/>
          <a:ext cx="10111980" cy="4844256"/>
        </p:xfrm>
        <a:graphic>
          <a:graphicData uri="http://schemas.openxmlformats.org/drawingml/2006/table">
            <a:tbl>
              <a:tblPr/>
              <a:tblGrid>
                <a:gridCol w="2006205">
                  <a:extLst>
                    <a:ext uri="{9D8B030D-6E8A-4147-A177-3AD203B41FA5}">
                      <a16:colId xmlns:a16="http://schemas.microsoft.com/office/drawing/2014/main" val="1266405680"/>
                    </a:ext>
                  </a:extLst>
                </a:gridCol>
                <a:gridCol w="8105775">
                  <a:extLst>
                    <a:ext uri="{9D8B030D-6E8A-4147-A177-3AD203B41FA5}">
                      <a16:colId xmlns:a16="http://schemas.microsoft.com/office/drawing/2014/main" val="14707530"/>
                    </a:ext>
                  </a:extLst>
                </a:gridCol>
              </a:tblGrid>
              <a:tr h="48237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 tích lịch sử, đường phố, trường học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653547"/>
                  </a:ext>
                </a:extLst>
              </a:tr>
              <a:tr h="1737275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Bà Trưng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Hát Môn thờ Hai Bà Trưng tại xã Hát Môn, huyện Phúc Thọ, Hà Nội.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Hai Bà Trưng ở quận Hai Bà Trưng, Hà Nội.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Hai Bà Trưng tại thôn Hạ Lôi, xã Mê Linh, huyện Mê Linh, Vĩnh Phúc nay là Mê Linh, Hà Nội-quê hương của hai bà.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509448"/>
                  </a:ext>
                </a:extLst>
              </a:tr>
              <a:tr h="1688307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Ngô Quyền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Ngô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Quyền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(Hà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).</a:t>
                      </a: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Di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Đằng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Giang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Kênh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thị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trấn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Minh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huyện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Di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Kênh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hay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còn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Thọ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Nguyễn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Trứ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(Thành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084806"/>
                  </a:ext>
                </a:extLst>
              </a:tr>
              <a:tr h="93630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Lý Bí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Đền thờ Lý Bí (Vĩnh Phúc.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Khu di tích lịch sử Cổ Loa (Đông Anh, Hà Nội) nơi diễn ra trận chiến của Lý Bí.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779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085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389255" y="-291959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F91BA66-919C-43CD-A544-304CBC189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8" y="2747063"/>
            <a:ext cx="2208280" cy="4085090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>
            <a:extLst>
              <a:ext uri="{FF2B5EF4-FFF2-40B4-BE49-F238E27FC236}">
                <a16:creationId xmlns:a16="http://schemas.microsoft.com/office/drawing/2014/main" id="{812754A9-19D4-4A25-A3BE-C4B5D8432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3" y="3043559"/>
            <a:ext cx="3936201" cy="3733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1326D-672A-4C0B-B5AA-EC59A59949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6172" y="1932702"/>
            <a:ext cx="552345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8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703871" y="1219200"/>
            <a:ext cx="716771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56708" cy="1368075"/>
            <a:chOff x="1773821" y="3053257"/>
            <a:chExt cx="4056708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330715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Mê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Linh (Hà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222090" y="5253184"/>
              <a:ext cx="353961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Phổ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(Thái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597445" y="5253184"/>
              <a:ext cx="34511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Thanh </a:t>
              </a:r>
              <a:r>
                <a:rPr lang="en-US" sz="24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4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Thọ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104103" y="1524000"/>
            <a:ext cx="8839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Lý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544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545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543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153265" y="1524000"/>
            <a:ext cx="737173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Lý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Xuân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607277" y="5253184"/>
              <a:ext cx="31561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Phong </a:t>
              </a: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hâu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FF1C7604-1276-AF58-AB98-7D0F87D3E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1FE233-7134-EF7D-8BC3-59EC11C9BAAA}"/>
              </a:ext>
            </a:extLst>
          </p:cNvPr>
          <p:cNvSpPr/>
          <p:nvPr/>
        </p:nvSpPr>
        <p:spPr>
          <a:xfrm>
            <a:off x="514350" y="380999"/>
            <a:ext cx="10706100" cy="3743961"/>
          </a:xfrm>
          <a:prstGeom prst="roundRect">
            <a:avLst/>
          </a:prstGeom>
          <a:solidFill>
            <a:schemeClr val="lt1"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6F1C8B-5CFF-B930-6B22-BC528DA42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32" y="1393973"/>
            <a:ext cx="10211685" cy="2450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E997CB-7C3F-DA81-FAF5-DF6EEFEA8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80" y="309690"/>
            <a:ext cx="7218290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D30A5-9F20-707A-CB6E-FA1DB4A1A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182" y="3037661"/>
            <a:ext cx="283488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0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628F61-349B-97CE-8483-923CEDF6D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47" y="107972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0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7418F820-B447-87D9-E7DB-26D76362DFDF}"/>
              </a:ext>
            </a:extLst>
          </p:cNvPr>
          <p:cNvSpPr/>
          <p:nvPr/>
        </p:nvSpPr>
        <p:spPr>
          <a:xfrm>
            <a:off x="650929" y="216976"/>
            <a:ext cx="11158780" cy="1049849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Hãy vẽ và hoàn thiện trục thời gian (theo gợi ý dưới đây vào vở) thể hiện một số cuộc đấu tranh tiêu biểu trong thời kì Bắc thuộc.</a:t>
            </a:r>
            <a:endParaRPr lang="en-US" sz="28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D5831E-EF04-4DEB-4AC2-4BF7841A7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787" y="1952624"/>
            <a:ext cx="10194732" cy="26003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F4AC46-37D3-2A10-30A1-B4B929EB4044}"/>
              </a:ext>
            </a:extLst>
          </p:cNvPr>
          <p:cNvSpPr/>
          <p:nvPr/>
        </p:nvSpPr>
        <p:spPr>
          <a:xfrm>
            <a:off x="5572125" y="2238376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Khởi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nghĩa</a:t>
            </a:r>
            <a:r>
              <a:rPr lang="en-US" sz="2400" dirty="0">
                <a:solidFill>
                  <a:srgbClr val="002060"/>
                </a:solidFill>
              </a:rPr>
              <a:t> Lý </a:t>
            </a:r>
            <a:r>
              <a:rPr lang="en-US" sz="2400" dirty="0" err="1">
                <a:solidFill>
                  <a:srgbClr val="002060"/>
                </a:solidFill>
              </a:rPr>
              <a:t>Bí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A1F8E0-432E-A45D-5E5C-EC1C1458DCDF}"/>
              </a:ext>
            </a:extLst>
          </p:cNvPr>
          <p:cNvSpPr/>
          <p:nvPr/>
        </p:nvSpPr>
        <p:spPr>
          <a:xfrm>
            <a:off x="5581650" y="3524251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542 - 602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099C86-1660-9E87-C037-7A8016B1499A}"/>
              </a:ext>
            </a:extLst>
          </p:cNvPr>
          <p:cNvSpPr/>
          <p:nvPr/>
        </p:nvSpPr>
        <p:spPr>
          <a:xfrm>
            <a:off x="7534275" y="2247901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</a:rPr>
              <a:t>Khởi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nghĩa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Phùng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Hưng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8FBE70-4EED-0AD2-37B7-4EE43F5D5BFA}"/>
              </a:ext>
            </a:extLst>
          </p:cNvPr>
          <p:cNvSpPr/>
          <p:nvPr/>
        </p:nvSpPr>
        <p:spPr>
          <a:xfrm>
            <a:off x="7543800" y="3533776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766 - 779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F36870-1C0C-3B52-88EF-B06B7EE289C3}"/>
              </a:ext>
            </a:extLst>
          </p:cNvPr>
          <p:cNvSpPr/>
          <p:nvPr/>
        </p:nvSpPr>
        <p:spPr>
          <a:xfrm>
            <a:off x="9486900" y="2247901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</a:rPr>
              <a:t>Khởi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nghĩa</a:t>
            </a:r>
            <a:r>
              <a:rPr lang="en-US" sz="2200" dirty="0">
                <a:solidFill>
                  <a:srgbClr val="002060"/>
                </a:solidFill>
              </a:rPr>
              <a:t> Ngô </a:t>
            </a:r>
            <a:r>
              <a:rPr lang="en-US" sz="2200" dirty="0" err="1">
                <a:solidFill>
                  <a:srgbClr val="002060"/>
                </a:solidFill>
              </a:rPr>
              <a:t>Quyền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20354C-7AB9-4E16-16F1-BD4BEEF98426}"/>
              </a:ext>
            </a:extLst>
          </p:cNvPr>
          <p:cNvSpPr/>
          <p:nvPr/>
        </p:nvSpPr>
        <p:spPr>
          <a:xfrm>
            <a:off x="9496425" y="3533776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938</a:t>
            </a:r>
          </a:p>
        </p:txBody>
      </p:sp>
    </p:spTree>
    <p:extLst>
      <p:ext uri="{BB962C8B-B14F-4D97-AF65-F5344CB8AC3E}">
        <p14:creationId xmlns:p14="http://schemas.microsoft.com/office/powerpoint/2010/main" val="304916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397</Words>
  <Application>Microsoft Office PowerPoint</Application>
  <PresentationFormat>Widescreen</PresentationFormat>
  <Paragraphs>38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微软雅黑</vt:lpstr>
      <vt:lpstr>宋体</vt:lpstr>
      <vt:lpstr>#9Slide02 Noi dung dai</vt:lpstr>
      <vt:lpstr>#9Slide02 Tieu de dai</vt:lpstr>
      <vt:lpstr>#9Slide03 IcielNovecento sans E</vt:lpstr>
      <vt:lpstr>Arial</vt:lpstr>
      <vt:lpstr>Calibri</vt:lpstr>
      <vt:lpstr>Calibri Light</vt:lpstr>
      <vt:lpstr>Cambria</vt:lpstr>
      <vt:lpstr>Office Theme</vt:lpstr>
      <vt:lpstr>1_Office Theme</vt:lpstr>
      <vt:lpstr>自定义设计方案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37</cp:revision>
  <dcterms:created xsi:type="dcterms:W3CDTF">2024-09-13T02:51:48Z</dcterms:created>
  <dcterms:modified xsi:type="dcterms:W3CDTF">2026-01-11T15:19:14Z</dcterms:modified>
</cp:coreProperties>
</file>