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9" d="100"/>
          <a:sy n="49" d="100"/>
        </p:scale>
        <p:origin x="204" y="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32: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 TÍNH NGHỀ NGHIỆP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ĐỨC TÍNH NGHỀ NGHIỆP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ĐỨC TÍNH NGHỀ NGHIỆP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ĐỨC TÍNH NGHỀ NGHIỆP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1353800" cy="1261884"/>
            <a:chOff x="1508918" y="1888664"/>
            <a:chExt cx="787492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7" y="2590799"/>
            <a:ext cx="10865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cùng bạn 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668" y="4198711"/>
            <a:ext cx="7717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030ED5-5B3B-7E18-DB6F-856D7C64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481" y="3878623"/>
            <a:ext cx="6898475" cy="3544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ĐỨC TÍNH NGHỀ NGHIỆP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9913651" cy="677108"/>
            <a:chOff x="1508917" y="1888664"/>
            <a:chExt cx="88321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321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6195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7558" y="3374523"/>
            <a:ext cx="8808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2EAEA5E-5A13-F659-2A6E-7E8700925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837703"/>
              </p:ext>
            </p:extLst>
          </p:nvPr>
        </p:nvGraphicFramePr>
        <p:xfrm>
          <a:off x="730216" y="5820240"/>
          <a:ext cx="8001000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4000500">
                  <a:extLst>
                    <a:ext uri="{9D8B030D-6E8A-4147-A177-3AD203B41FA5}">
                      <a16:colId xmlns:a16="http://schemas.microsoft.com/office/drawing/2014/main" val="2501884180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384228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Hai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lượm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tạc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83277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9A18AB-FFEF-96A4-A594-4AEA69CF2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295157"/>
              </p:ext>
            </p:extLst>
          </p:nvPr>
        </p:nvGraphicFramePr>
        <p:xfrm>
          <a:off x="8976519" y="5874245"/>
          <a:ext cx="6370161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3184445">
                  <a:extLst>
                    <a:ext uri="{9D8B030D-6E8A-4147-A177-3AD203B41FA5}">
                      <a16:colId xmlns:a16="http://schemas.microsoft.com/office/drawing/2014/main" val="3978764156"/>
                    </a:ext>
                  </a:extLst>
                </a:gridCol>
                <a:gridCol w="3185716">
                  <a:extLst>
                    <a:ext uri="{9D8B030D-6E8A-4147-A177-3AD203B41FA5}">
                      <a16:colId xmlns:a16="http://schemas.microsoft.com/office/drawing/2014/main" val="2401034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đắp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4450" algn="l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just"/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!”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2413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A1E34BC-5F56-B952-8A18-7A5E24F6C049}"/>
              </a:ext>
            </a:extLst>
          </p:cNvPr>
          <p:cNvSpPr txBox="1"/>
          <p:nvPr/>
        </p:nvSpPr>
        <p:spPr>
          <a:xfrm>
            <a:off x="803009" y="5106588"/>
            <a:ext cx="8142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10399</TotalTime>
  <Words>528</Words>
  <Application>Microsoft Office PowerPoint</Application>
  <PresentationFormat>Custom</PresentationFormat>
  <Paragraphs>59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Lê Tuấn Minh</cp:lastModifiedBy>
  <cp:revision>1179</cp:revision>
  <dcterms:created xsi:type="dcterms:W3CDTF">2008-09-09T22:52:10Z</dcterms:created>
  <dcterms:modified xsi:type="dcterms:W3CDTF">2022-07-27T04:17:35Z</dcterms:modified>
</cp:coreProperties>
</file>