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30" r:id="rId2"/>
    <p:sldId id="432" r:id="rId3"/>
    <p:sldId id="434" r:id="rId4"/>
    <p:sldId id="440" r:id="rId5"/>
    <p:sldId id="441" r:id="rId6"/>
    <p:sldId id="438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49" d="100"/>
          <a:sy n="49" d="100"/>
        </p:scale>
        <p:origin x="204" y="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jpeg"/><Relationship Id="rId3" Type="http://schemas.openxmlformats.org/officeDocument/2006/relationships/hyperlink" Target="Van%20dung/Cau%202.pptx" TargetMode="External"/><Relationship Id="rId7" Type="http://schemas.openxmlformats.org/officeDocument/2006/relationships/hyperlink" Target="Van%20dung/Cau%204.pptx" TargetMode="External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19.jpeg"/><Relationship Id="rId5" Type="http://schemas.openxmlformats.org/officeDocument/2006/relationships/hyperlink" Target="Van%20dung/Cau%203.pptx" TargetMode="External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hyperlink" Target="Van%20dung/Cau%201.pptx" TargetMode="External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544356" y="4341542"/>
            <a:ext cx="12060097" cy="279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32: HĐCD: 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NGHỀ EM YÊU THÍCH</a:t>
            </a:r>
            <a:endParaRPr lang="en-US" sz="4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1960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654199" y="467380"/>
            <a:ext cx="5006371" cy="523220"/>
            <a:chOff x="5498868" y="636422"/>
            <a:chExt cx="4921898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498868" y="636422"/>
              <a:ext cx="49218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 ĐỘNG TRẢI NGHIỆM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18534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ĐÂY LÀ AI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13719" y="7132320"/>
            <a:ext cx="1204790" cy="1682114"/>
            <a:chOff x="990600" y="2621280"/>
            <a:chExt cx="2735176" cy="38063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1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56919" y="7162800"/>
            <a:ext cx="1204790" cy="1682114"/>
            <a:chOff x="990600" y="2621280"/>
            <a:chExt cx="2735176" cy="380634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2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147719" y="7162800"/>
            <a:ext cx="1204790" cy="1682114"/>
            <a:chOff x="990600" y="2621280"/>
            <a:chExt cx="2735176" cy="380634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3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814719" y="7193280"/>
            <a:ext cx="1204790" cy="1682114"/>
            <a:chOff x="990600" y="2621280"/>
            <a:chExt cx="2735176" cy="380634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4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 descr="Độc đáo hình tượng ông bụt trong truyện cổ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/>
          <a:stretch/>
        </p:blipFill>
        <p:spPr bwMode="auto">
          <a:xfrm>
            <a:off x="1813719" y="1981201"/>
            <a:ext cx="2731833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12634119" y="7193280"/>
            <a:ext cx="1204790" cy="1682114"/>
            <a:chOff x="990600" y="2621280"/>
            <a:chExt cx="2735176" cy="380634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5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pic>
        <p:nvPicPr>
          <p:cNvPr id="2052" name="Picture 4" descr="Nữ ca sĩ khiến Hari Won ghen tuông hoá chị Hằng Nga xinh đẹp say đắm lòng  người - Yeah1 Musi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9" b="13418"/>
          <a:stretch/>
        </p:blipFill>
        <p:spPr bwMode="auto">
          <a:xfrm>
            <a:off x="6508163" y="1981201"/>
            <a:ext cx="2950603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ôn Ngộ Không - Nhân vật mang đầy tính nhân văn - Tượng Mỹ Hầu Vương trang  trí 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509" y="1981200"/>
            <a:ext cx="3351287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ự tích chú Cuội cung trăng lớp 3, sự tích chú Cuội chị Hằ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11" y="4495800"/>
            <a:ext cx="3497995" cy="20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op 12 Bài văn tả cô Tấm trong truyện cổ tích &quot;Tấm Cám&quot; (lớp 5) hay nhất -  Toplist.v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093" y="4495800"/>
            <a:ext cx="3667354" cy="20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0923" y="4082534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Ông Bụt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48020" y="4021574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Chị Hằng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643519" y="4006334"/>
            <a:ext cx="245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Tôn ngộ Không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63440" y="6546126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Chú Cuội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967119" y="6546125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Cô Tấm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6508224" cy="994830"/>
            <a:chOff x="5063633" y="164812"/>
            <a:chExt cx="6398410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6398410" cy="994830"/>
              <a:chOff x="5063633" y="164812"/>
              <a:chExt cx="6398410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54687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32: 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NGHỀ EM YÊU THÍCH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5228466" cy="677108"/>
            <a:chOff x="1508918" y="1888664"/>
            <a:chExt cx="1356717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56717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Đóng</a:t>
              </a:r>
              <a:r>
                <a:rPr lang="en-US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kịch</a:t>
              </a:r>
              <a:r>
                <a:rPr lang="en-US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“</a:t>
              </a:r>
              <a:r>
                <a:rPr lang="en-US" sz="3600" b="1" dirty="0" err="1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Xưởng</a:t>
              </a:r>
              <a:r>
                <a:rPr lang="en-US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may </a:t>
              </a:r>
              <a:r>
                <a:rPr lang="en-US" sz="3600" b="1" dirty="0" err="1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áo</a:t>
              </a:r>
              <a:r>
                <a:rPr lang="en-US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ấm</a:t>
              </a:r>
              <a:r>
                <a:rPr lang="en-US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” </a:t>
              </a:r>
              <a:r>
                <a:rPr lang="en-US" sz="3600" b="1" dirty="0" err="1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nhà</a:t>
              </a:r>
              <a:r>
                <a:rPr lang="en-US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văn</a:t>
              </a:r>
              <a:r>
                <a:rPr lang="en-US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Võ</a:t>
              </a:r>
              <a:r>
                <a:rPr lang="en-US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Quảng</a:t>
              </a:r>
              <a:r>
                <a:rPr lang="en-US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(</a:t>
              </a:r>
              <a:r>
                <a:rPr lang="en-US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àm việc </a:t>
              </a:r>
              <a:r>
                <a:rPr lang="en-US" sz="3600" b="1" dirty="0" err="1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nhóm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en-US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61145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975519" y="7692391"/>
            <a:ext cx="14859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270AF-7538-411B-BD6C-4698AB3F6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719" y="2748596"/>
            <a:ext cx="11353800" cy="40506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4FB45A-716A-9C6A-BA5B-E801D05C4340}"/>
              </a:ext>
            </a:extLst>
          </p:cNvPr>
          <p:cNvSpPr txBox="1"/>
          <p:nvPr/>
        </p:nvSpPr>
        <p:spPr>
          <a:xfrm>
            <a:off x="931355" y="3090982"/>
            <a:ext cx="35493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Tằm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B4CE07-92CB-7710-2EF6-8F1F01E27F18}"/>
              </a:ext>
            </a:extLst>
          </p:cNvPr>
          <p:cNvSpPr txBox="1"/>
          <p:nvPr/>
        </p:nvSpPr>
        <p:spPr>
          <a:xfrm>
            <a:off x="950321" y="6837997"/>
            <a:ext cx="952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4B311C-C1D2-A184-37E5-C75B2CAEFAAA}"/>
              </a:ext>
            </a:extLst>
          </p:cNvPr>
          <p:cNvSpPr txBox="1"/>
          <p:nvPr/>
        </p:nvSpPr>
        <p:spPr>
          <a:xfrm>
            <a:off x="992863" y="7430781"/>
            <a:ext cx="14460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133F617-A9ED-41EA-D1B8-D91226E52E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48"/>
          <a:stretch/>
        </p:blipFill>
        <p:spPr>
          <a:xfrm>
            <a:off x="8976519" y="2811207"/>
            <a:ext cx="6444888" cy="576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447021-F87A-E69D-A08F-1F2030961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566"/>
          <a:stretch/>
        </p:blipFill>
        <p:spPr>
          <a:xfrm>
            <a:off x="2489625" y="2621554"/>
            <a:ext cx="7017036" cy="62401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roup 25"/>
          <p:cNvGrpSpPr/>
          <p:nvPr/>
        </p:nvGrpSpPr>
        <p:grpSpPr>
          <a:xfrm>
            <a:off x="5211494" y="103853"/>
            <a:ext cx="5951996" cy="994830"/>
            <a:chOff x="5063633" y="164812"/>
            <a:chExt cx="5851567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851567" cy="994830"/>
              <a:chOff x="5063633" y="164812"/>
              <a:chExt cx="5851567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32: 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NGHỀ EM YÊU THÍCH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51719" y="1766806"/>
            <a:ext cx="14874399" cy="1189017"/>
            <a:chOff x="1508918" y="1888664"/>
            <a:chExt cx="10047316" cy="181588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Những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đức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tính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cần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người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làm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nghề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mà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yêu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thích</a:t>
              </a:r>
              <a:r>
                <a:rPr lang="nl-NL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(Làm việc nhóm 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nl-NL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817746" y="2796604"/>
              <a:ext cx="813899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889673" y="6782685"/>
            <a:ext cx="14859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79CDD-2F02-87A4-1246-BC04DACB754B}"/>
              </a:ext>
            </a:extLst>
          </p:cNvPr>
          <p:cNvSpPr txBox="1"/>
          <p:nvPr/>
        </p:nvSpPr>
        <p:spPr>
          <a:xfrm>
            <a:off x="1508919" y="34290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0A67-99F9-8098-5FD2-19596CD37BB3}"/>
              </a:ext>
            </a:extLst>
          </p:cNvPr>
          <p:cNvSpPr txBox="1"/>
          <p:nvPr/>
        </p:nvSpPr>
        <p:spPr>
          <a:xfrm>
            <a:off x="1545719" y="4864446"/>
            <a:ext cx="743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nhữngđức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9555669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951996" cy="994830"/>
            <a:chOff x="5063633" y="164812"/>
            <a:chExt cx="5851567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851567" cy="994830"/>
              <a:chOff x="5063633" y="164812"/>
              <a:chExt cx="5851567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32: 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NGHỀ EM YÊU THÍCH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20" y="1782783"/>
            <a:ext cx="5410200" cy="677108"/>
            <a:chOff x="1508919" y="1888664"/>
            <a:chExt cx="4819996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481999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phóng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05346" y="2565475"/>
              <a:ext cx="424835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762318" y="2762071"/>
            <a:ext cx="14859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E51C25-DA12-D3AD-C20C-18EA99F709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53"/>
          <a:stretch/>
        </p:blipFill>
        <p:spPr>
          <a:xfrm>
            <a:off x="4099719" y="5031758"/>
            <a:ext cx="10958769" cy="379908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99F8094-2953-AE9F-EA69-DA80A4F66805}"/>
              </a:ext>
            </a:extLst>
          </p:cNvPr>
          <p:cNvSpPr txBox="1"/>
          <p:nvPr/>
        </p:nvSpPr>
        <p:spPr>
          <a:xfrm>
            <a:off x="855154" y="3981272"/>
            <a:ext cx="14859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450" algn="just"/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B59F84-74C1-33B3-0C16-5974CC0D6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155877"/>
              </p:ext>
            </p:extLst>
          </p:nvPr>
        </p:nvGraphicFramePr>
        <p:xfrm>
          <a:off x="726160" y="5562600"/>
          <a:ext cx="7174216" cy="2087880"/>
        </p:xfrm>
        <a:graphic>
          <a:graphicData uri="http://schemas.openxmlformats.org/drawingml/2006/table">
            <a:tbl>
              <a:tblPr firstRow="1" firstCol="1" bandRow="1"/>
              <a:tblGrid>
                <a:gridCol w="2257419">
                  <a:extLst>
                    <a:ext uri="{9D8B030D-6E8A-4147-A177-3AD203B41FA5}">
                      <a16:colId xmlns:a16="http://schemas.microsoft.com/office/drawing/2014/main" val="4205565386"/>
                    </a:ext>
                  </a:extLst>
                </a:gridCol>
                <a:gridCol w="2722086">
                  <a:extLst>
                    <a:ext uri="{9D8B030D-6E8A-4147-A177-3AD203B41FA5}">
                      <a16:colId xmlns:a16="http://schemas.microsoft.com/office/drawing/2014/main" val="695581550"/>
                    </a:ext>
                  </a:extLst>
                </a:gridCol>
                <a:gridCol w="2194711">
                  <a:extLst>
                    <a:ext uri="{9D8B030D-6E8A-4147-A177-3AD203B41FA5}">
                      <a16:colId xmlns:a16="http://schemas.microsoft.com/office/drawing/2014/main" val="133468119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indent="44450"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44450"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44450"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54949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indent="44450" algn="ctr"/>
                      <a:r>
                        <a:rPr lang="nl-N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0" algn="ctr"/>
                      <a:r>
                        <a:rPr lang="nl-N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0" algn="ctr"/>
                      <a:r>
                        <a:rPr lang="nl-N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58845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indent="44450" algn="ctr"/>
                      <a:r>
                        <a:rPr lang="nl-N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0" algn="ctr"/>
                      <a:r>
                        <a:rPr lang="nl-N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0" algn="ctr"/>
                      <a:r>
                        <a:rPr lang="nl-N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136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1170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951996" cy="994830"/>
            <a:chOff x="5063633" y="164812"/>
            <a:chExt cx="5851567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851567" cy="994830"/>
              <a:chOff x="5063633" y="164812"/>
              <a:chExt cx="5851567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1585119" y="1219200"/>
            <a:ext cx="1280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CHỌN NHÂN VẬT EM THÍCH NHẤT </a:t>
            </a:r>
          </a:p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PHIM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3712195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3743019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3773841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6345671"/>
            <a:ext cx="2151234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3741702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3711220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63151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63456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63456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63151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51719" y="2337036"/>
            <a:ext cx="14859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hãy chọn một nhân vật em thích nhất và giải thích nhân vật em chọn có nét riêng gì? </a:t>
            </a:r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10279</TotalTime>
  <Words>462</Words>
  <Application>Microsoft Office PowerPoint</Application>
  <PresentationFormat>Custom</PresentationFormat>
  <Paragraphs>55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Lê Tuấn Minh</cp:lastModifiedBy>
  <cp:revision>1151</cp:revision>
  <dcterms:created xsi:type="dcterms:W3CDTF">2008-09-09T22:52:10Z</dcterms:created>
  <dcterms:modified xsi:type="dcterms:W3CDTF">2022-07-27T04:20:56Z</dcterms:modified>
</cp:coreProperties>
</file>