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4" r:id="rId4"/>
  </p:sldMasterIdLst>
  <p:notesMasterIdLst>
    <p:notesMasterId r:id="rId20"/>
  </p:notesMasterIdLst>
  <p:sldIdLst>
    <p:sldId id="326" r:id="rId5"/>
    <p:sldId id="319" r:id="rId6"/>
    <p:sldId id="267" r:id="rId7"/>
    <p:sldId id="314" r:id="rId8"/>
    <p:sldId id="315" r:id="rId9"/>
    <p:sldId id="316" r:id="rId10"/>
    <p:sldId id="317" r:id="rId11"/>
    <p:sldId id="261" r:id="rId12"/>
    <p:sldId id="262" r:id="rId13"/>
    <p:sldId id="318" r:id="rId14"/>
    <p:sldId id="264" r:id="rId15"/>
    <p:sldId id="265" r:id="rId16"/>
    <p:sldId id="313" r:id="rId17"/>
    <p:sldId id="328" r:id="rId18"/>
    <p:sldId id="3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54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6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5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B8862C-D5F2-32C6-D504-D452A52C8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C63A52-2627-92F3-5A30-235217CDE614}"/>
              </a:ext>
            </a:extLst>
          </p:cNvPr>
          <p:cNvSpPr/>
          <p:nvPr userDrawn="1"/>
        </p:nvSpPr>
        <p:spPr>
          <a:xfrm>
            <a:off x="228600" y="228600"/>
            <a:ext cx="11811000" cy="6539864"/>
          </a:xfrm>
          <a:custGeom>
            <a:avLst/>
            <a:gdLst>
              <a:gd name="connsiteX0" fmla="*/ 0 w 11811000"/>
              <a:gd name="connsiteY0" fmla="*/ 276309 h 6539864"/>
              <a:gd name="connsiteX1" fmla="*/ 276309 w 11811000"/>
              <a:gd name="connsiteY1" fmla="*/ 0 h 6539864"/>
              <a:gd name="connsiteX2" fmla="*/ 713399 w 11811000"/>
              <a:gd name="connsiteY2" fmla="*/ 0 h 6539864"/>
              <a:gd name="connsiteX3" fmla="*/ 1037905 w 11811000"/>
              <a:gd name="connsiteY3" fmla="*/ 0 h 6539864"/>
              <a:gd name="connsiteX4" fmla="*/ 1812747 w 11811000"/>
              <a:gd name="connsiteY4" fmla="*/ 0 h 6539864"/>
              <a:gd name="connsiteX5" fmla="*/ 2137253 w 11811000"/>
              <a:gd name="connsiteY5" fmla="*/ 0 h 6539864"/>
              <a:gd name="connsiteX6" fmla="*/ 2574343 w 11811000"/>
              <a:gd name="connsiteY6" fmla="*/ 0 h 6539864"/>
              <a:gd name="connsiteX7" fmla="*/ 3124017 w 11811000"/>
              <a:gd name="connsiteY7" fmla="*/ 0 h 6539864"/>
              <a:gd name="connsiteX8" fmla="*/ 3561108 w 11811000"/>
              <a:gd name="connsiteY8" fmla="*/ 0 h 6539864"/>
              <a:gd name="connsiteX9" fmla="*/ 4223365 w 11811000"/>
              <a:gd name="connsiteY9" fmla="*/ 0 h 6539864"/>
              <a:gd name="connsiteX10" fmla="*/ 4660455 w 11811000"/>
              <a:gd name="connsiteY10" fmla="*/ 0 h 6539864"/>
              <a:gd name="connsiteX11" fmla="*/ 4984962 w 11811000"/>
              <a:gd name="connsiteY11" fmla="*/ 0 h 6539864"/>
              <a:gd name="connsiteX12" fmla="*/ 5647219 w 11811000"/>
              <a:gd name="connsiteY12" fmla="*/ 0 h 6539864"/>
              <a:gd name="connsiteX13" fmla="*/ 6309477 w 11811000"/>
              <a:gd name="connsiteY13" fmla="*/ 0 h 6539864"/>
              <a:gd name="connsiteX14" fmla="*/ 6971735 w 11811000"/>
              <a:gd name="connsiteY14" fmla="*/ 0 h 6539864"/>
              <a:gd name="connsiteX15" fmla="*/ 7521409 w 11811000"/>
              <a:gd name="connsiteY15" fmla="*/ 0 h 6539864"/>
              <a:gd name="connsiteX16" fmla="*/ 8408834 w 11811000"/>
              <a:gd name="connsiteY16" fmla="*/ 0 h 6539864"/>
              <a:gd name="connsiteX17" fmla="*/ 8958508 w 11811000"/>
              <a:gd name="connsiteY17" fmla="*/ 0 h 6539864"/>
              <a:gd name="connsiteX18" fmla="*/ 9845934 w 11811000"/>
              <a:gd name="connsiteY18" fmla="*/ 0 h 6539864"/>
              <a:gd name="connsiteX19" fmla="*/ 10508191 w 11811000"/>
              <a:gd name="connsiteY19" fmla="*/ 0 h 6539864"/>
              <a:gd name="connsiteX20" fmla="*/ 11534691 w 11811000"/>
              <a:gd name="connsiteY20" fmla="*/ 0 h 6539864"/>
              <a:gd name="connsiteX21" fmla="*/ 11811000 w 11811000"/>
              <a:gd name="connsiteY21" fmla="*/ 276309 h 6539864"/>
              <a:gd name="connsiteX22" fmla="*/ 11811000 w 11811000"/>
              <a:gd name="connsiteY22" fmla="*/ 1001431 h 6539864"/>
              <a:gd name="connsiteX23" fmla="*/ 11811000 w 11811000"/>
              <a:gd name="connsiteY23" fmla="*/ 1546936 h 6539864"/>
              <a:gd name="connsiteX24" fmla="*/ 11811000 w 11811000"/>
              <a:gd name="connsiteY24" fmla="*/ 2212185 h 6539864"/>
              <a:gd name="connsiteX25" fmla="*/ 11811000 w 11811000"/>
              <a:gd name="connsiteY25" fmla="*/ 2997180 h 6539864"/>
              <a:gd name="connsiteX26" fmla="*/ 11811000 w 11811000"/>
              <a:gd name="connsiteY26" fmla="*/ 3482812 h 6539864"/>
              <a:gd name="connsiteX27" fmla="*/ 11811000 w 11811000"/>
              <a:gd name="connsiteY27" fmla="*/ 4028316 h 6539864"/>
              <a:gd name="connsiteX28" fmla="*/ 11811000 w 11811000"/>
              <a:gd name="connsiteY28" fmla="*/ 4693566 h 6539864"/>
              <a:gd name="connsiteX29" fmla="*/ 11811000 w 11811000"/>
              <a:gd name="connsiteY29" fmla="*/ 5179198 h 6539864"/>
              <a:gd name="connsiteX30" fmla="*/ 11811000 w 11811000"/>
              <a:gd name="connsiteY30" fmla="*/ 6263555 h 6539864"/>
              <a:gd name="connsiteX31" fmla="*/ 11534691 w 11811000"/>
              <a:gd name="connsiteY31" fmla="*/ 6539864 h 6539864"/>
              <a:gd name="connsiteX32" fmla="*/ 10647266 w 11811000"/>
              <a:gd name="connsiteY32" fmla="*/ 6539864 h 6539864"/>
              <a:gd name="connsiteX33" fmla="*/ 9985008 w 11811000"/>
              <a:gd name="connsiteY33" fmla="*/ 6539864 h 6539864"/>
              <a:gd name="connsiteX34" fmla="*/ 9435334 w 11811000"/>
              <a:gd name="connsiteY34" fmla="*/ 6539864 h 6539864"/>
              <a:gd name="connsiteX35" fmla="*/ 8998244 w 11811000"/>
              <a:gd name="connsiteY35" fmla="*/ 6539864 h 6539864"/>
              <a:gd name="connsiteX36" fmla="*/ 8448570 w 11811000"/>
              <a:gd name="connsiteY36" fmla="*/ 6539864 h 6539864"/>
              <a:gd name="connsiteX37" fmla="*/ 7673728 w 11811000"/>
              <a:gd name="connsiteY37" fmla="*/ 6539864 h 6539864"/>
              <a:gd name="connsiteX38" fmla="*/ 6898887 w 11811000"/>
              <a:gd name="connsiteY38" fmla="*/ 6539864 h 6539864"/>
              <a:gd name="connsiteX39" fmla="*/ 6574380 w 11811000"/>
              <a:gd name="connsiteY39" fmla="*/ 6539864 h 6539864"/>
              <a:gd name="connsiteX40" fmla="*/ 6024706 w 11811000"/>
              <a:gd name="connsiteY40" fmla="*/ 6539864 h 6539864"/>
              <a:gd name="connsiteX41" fmla="*/ 5475032 w 11811000"/>
              <a:gd name="connsiteY41" fmla="*/ 6539864 h 6539864"/>
              <a:gd name="connsiteX42" fmla="*/ 4812775 w 11811000"/>
              <a:gd name="connsiteY42" fmla="*/ 6539864 h 6539864"/>
              <a:gd name="connsiteX43" fmla="*/ 4263101 w 11811000"/>
              <a:gd name="connsiteY43" fmla="*/ 6539864 h 6539864"/>
              <a:gd name="connsiteX44" fmla="*/ 3375675 w 11811000"/>
              <a:gd name="connsiteY44" fmla="*/ 6539864 h 6539864"/>
              <a:gd name="connsiteX45" fmla="*/ 3051169 w 11811000"/>
              <a:gd name="connsiteY45" fmla="*/ 6539864 h 6539864"/>
              <a:gd name="connsiteX46" fmla="*/ 2388911 w 11811000"/>
              <a:gd name="connsiteY46" fmla="*/ 6539864 h 6539864"/>
              <a:gd name="connsiteX47" fmla="*/ 1614070 w 11811000"/>
              <a:gd name="connsiteY47" fmla="*/ 6539864 h 6539864"/>
              <a:gd name="connsiteX48" fmla="*/ 1064396 w 11811000"/>
              <a:gd name="connsiteY48" fmla="*/ 6539864 h 6539864"/>
              <a:gd name="connsiteX49" fmla="*/ 276309 w 11811000"/>
              <a:gd name="connsiteY49" fmla="*/ 6539864 h 6539864"/>
              <a:gd name="connsiteX50" fmla="*/ 0 w 11811000"/>
              <a:gd name="connsiteY50" fmla="*/ 6263555 h 6539864"/>
              <a:gd name="connsiteX51" fmla="*/ 0 w 11811000"/>
              <a:gd name="connsiteY51" fmla="*/ 5718050 h 6539864"/>
              <a:gd name="connsiteX52" fmla="*/ 0 w 11811000"/>
              <a:gd name="connsiteY52" fmla="*/ 4933056 h 6539864"/>
              <a:gd name="connsiteX53" fmla="*/ 0 w 11811000"/>
              <a:gd name="connsiteY53" fmla="*/ 4267806 h 6539864"/>
              <a:gd name="connsiteX54" fmla="*/ 0 w 11811000"/>
              <a:gd name="connsiteY54" fmla="*/ 3722302 h 6539864"/>
              <a:gd name="connsiteX55" fmla="*/ 0 w 11811000"/>
              <a:gd name="connsiteY55" fmla="*/ 3057052 h 6539864"/>
              <a:gd name="connsiteX56" fmla="*/ 0 w 11811000"/>
              <a:gd name="connsiteY56" fmla="*/ 2272058 h 6539864"/>
              <a:gd name="connsiteX57" fmla="*/ 0 w 11811000"/>
              <a:gd name="connsiteY57" fmla="*/ 1666681 h 6539864"/>
              <a:gd name="connsiteX58" fmla="*/ 0 w 11811000"/>
              <a:gd name="connsiteY58" fmla="*/ 1061303 h 6539864"/>
              <a:gd name="connsiteX59" fmla="*/ 0 w 11811000"/>
              <a:gd name="connsiteY59" fmla="*/ 276309 h 653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811000" h="6539864" fill="none" extrusionOk="0">
                <a:moveTo>
                  <a:pt x="0" y="276309"/>
                </a:moveTo>
                <a:cubicBezTo>
                  <a:pt x="7503" y="117353"/>
                  <a:pt x="120173" y="876"/>
                  <a:pt x="276309" y="0"/>
                </a:cubicBezTo>
                <a:cubicBezTo>
                  <a:pt x="390753" y="-13998"/>
                  <a:pt x="519303" y="7231"/>
                  <a:pt x="713399" y="0"/>
                </a:cubicBezTo>
                <a:cubicBezTo>
                  <a:pt x="907495" y="-7231"/>
                  <a:pt x="921623" y="-3982"/>
                  <a:pt x="1037905" y="0"/>
                </a:cubicBezTo>
                <a:cubicBezTo>
                  <a:pt x="1154187" y="3982"/>
                  <a:pt x="1628628" y="21970"/>
                  <a:pt x="1812747" y="0"/>
                </a:cubicBezTo>
                <a:cubicBezTo>
                  <a:pt x="1996866" y="-21970"/>
                  <a:pt x="2070800" y="10455"/>
                  <a:pt x="2137253" y="0"/>
                </a:cubicBezTo>
                <a:cubicBezTo>
                  <a:pt x="2203706" y="-10455"/>
                  <a:pt x="2459510" y="-21376"/>
                  <a:pt x="2574343" y="0"/>
                </a:cubicBezTo>
                <a:cubicBezTo>
                  <a:pt x="2689176" y="21376"/>
                  <a:pt x="2851821" y="-17883"/>
                  <a:pt x="3124017" y="0"/>
                </a:cubicBezTo>
                <a:cubicBezTo>
                  <a:pt x="3396213" y="17883"/>
                  <a:pt x="3378501" y="-9716"/>
                  <a:pt x="3561108" y="0"/>
                </a:cubicBezTo>
                <a:cubicBezTo>
                  <a:pt x="3743715" y="9716"/>
                  <a:pt x="3957040" y="-22614"/>
                  <a:pt x="4223365" y="0"/>
                </a:cubicBezTo>
                <a:cubicBezTo>
                  <a:pt x="4489690" y="22614"/>
                  <a:pt x="4482566" y="4443"/>
                  <a:pt x="4660455" y="0"/>
                </a:cubicBezTo>
                <a:cubicBezTo>
                  <a:pt x="4838344" y="-4443"/>
                  <a:pt x="4827198" y="13475"/>
                  <a:pt x="4984962" y="0"/>
                </a:cubicBezTo>
                <a:cubicBezTo>
                  <a:pt x="5142726" y="-13475"/>
                  <a:pt x="5408741" y="-32026"/>
                  <a:pt x="5647219" y="0"/>
                </a:cubicBezTo>
                <a:cubicBezTo>
                  <a:pt x="5885697" y="32026"/>
                  <a:pt x="6061324" y="16924"/>
                  <a:pt x="6309477" y="0"/>
                </a:cubicBezTo>
                <a:cubicBezTo>
                  <a:pt x="6557630" y="-16924"/>
                  <a:pt x="6731921" y="21199"/>
                  <a:pt x="6971735" y="0"/>
                </a:cubicBezTo>
                <a:cubicBezTo>
                  <a:pt x="7211549" y="-21199"/>
                  <a:pt x="7410709" y="-22981"/>
                  <a:pt x="7521409" y="0"/>
                </a:cubicBezTo>
                <a:cubicBezTo>
                  <a:pt x="7632109" y="22981"/>
                  <a:pt x="8183644" y="-36572"/>
                  <a:pt x="8408834" y="0"/>
                </a:cubicBezTo>
                <a:cubicBezTo>
                  <a:pt x="8634024" y="36572"/>
                  <a:pt x="8810731" y="464"/>
                  <a:pt x="8958508" y="0"/>
                </a:cubicBezTo>
                <a:cubicBezTo>
                  <a:pt x="9106285" y="-464"/>
                  <a:pt x="9554448" y="-657"/>
                  <a:pt x="9845934" y="0"/>
                </a:cubicBezTo>
                <a:cubicBezTo>
                  <a:pt x="10137420" y="657"/>
                  <a:pt x="10294741" y="3156"/>
                  <a:pt x="10508191" y="0"/>
                </a:cubicBezTo>
                <a:cubicBezTo>
                  <a:pt x="10721641" y="-3156"/>
                  <a:pt x="11169757" y="-23281"/>
                  <a:pt x="11534691" y="0"/>
                </a:cubicBezTo>
                <a:cubicBezTo>
                  <a:pt x="11686405" y="30281"/>
                  <a:pt x="11789483" y="102266"/>
                  <a:pt x="11811000" y="276309"/>
                </a:cubicBezTo>
                <a:cubicBezTo>
                  <a:pt x="11783989" y="629313"/>
                  <a:pt x="11803715" y="849248"/>
                  <a:pt x="11811000" y="1001431"/>
                </a:cubicBezTo>
                <a:cubicBezTo>
                  <a:pt x="11818285" y="1153614"/>
                  <a:pt x="11786666" y="1343496"/>
                  <a:pt x="11811000" y="1546936"/>
                </a:cubicBezTo>
                <a:cubicBezTo>
                  <a:pt x="11835334" y="1750377"/>
                  <a:pt x="11830199" y="1918680"/>
                  <a:pt x="11811000" y="2212185"/>
                </a:cubicBezTo>
                <a:cubicBezTo>
                  <a:pt x="11791801" y="2505690"/>
                  <a:pt x="11778524" y="2743617"/>
                  <a:pt x="11811000" y="2997180"/>
                </a:cubicBezTo>
                <a:cubicBezTo>
                  <a:pt x="11843476" y="3250743"/>
                  <a:pt x="11802263" y="3243832"/>
                  <a:pt x="11811000" y="3482812"/>
                </a:cubicBezTo>
                <a:cubicBezTo>
                  <a:pt x="11819737" y="3721792"/>
                  <a:pt x="11801145" y="3807336"/>
                  <a:pt x="11811000" y="4028316"/>
                </a:cubicBezTo>
                <a:cubicBezTo>
                  <a:pt x="11820855" y="4249296"/>
                  <a:pt x="11824002" y="4522096"/>
                  <a:pt x="11811000" y="4693566"/>
                </a:cubicBezTo>
                <a:cubicBezTo>
                  <a:pt x="11797999" y="4865036"/>
                  <a:pt x="11787768" y="4979749"/>
                  <a:pt x="11811000" y="5179198"/>
                </a:cubicBezTo>
                <a:cubicBezTo>
                  <a:pt x="11834232" y="5378647"/>
                  <a:pt x="11824820" y="5775744"/>
                  <a:pt x="11811000" y="6263555"/>
                </a:cubicBezTo>
                <a:cubicBezTo>
                  <a:pt x="11820168" y="6432874"/>
                  <a:pt x="11693865" y="6527210"/>
                  <a:pt x="11534691" y="6539864"/>
                </a:cubicBezTo>
                <a:cubicBezTo>
                  <a:pt x="11328979" y="6573097"/>
                  <a:pt x="10851794" y="6576898"/>
                  <a:pt x="10647266" y="6539864"/>
                </a:cubicBezTo>
                <a:cubicBezTo>
                  <a:pt x="10442738" y="6502830"/>
                  <a:pt x="10188245" y="6536482"/>
                  <a:pt x="9985008" y="6539864"/>
                </a:cubicBezTo>
                <a:cubicBezTo>
                  <a:pt x="9781771" y="6543246"/>
                  <a:pt x="9655399" y="6535718"/>
                  <a:pt x="9435334" y="6539864"/>
                </a:cubicBezTo>
                <a:cubicBezTo>
                  <a:pt x="9215269" y="6544010"/>
                  <a:pt x="9174278" y="6521901"/>
                  <a:pt x="8998244" y="6539864"/>
                </a:cubicBezTo>
                <a:cubicBezTo>
                  <a:pt x="8822210" y="6557828"/>
                  <a:pt x="8695160" y="6523053"/>
                  <a:pt x="8448570" y="6539864"/>
                </a:cubicBezTo>
                <a:cubicBezTo>
                  <a:pt x="8201980" y="6556675"/>
                  <a:pt x="8057062" y="6549860"/>
                  <a:pt x="7673728" y="6539864"/>
                </a:cubicBezTo>
                <a:cubicBezTo>
                  <a:pt x="7290394" y="6529868"/>
                  <a:pt x="7073721" y="6518109"/>
                  <a:pt x="6898887" y="6539864"/>
                </a:cubicBezTo>
                <a:cubicBezTo>
                  <a:pt x="6724053" y="6561619"/>
                  <a:pt x="6673636" y="6542743"/>
                  <a:pt x="6574380" y="6539864"/>
                </a:cubicBezTo>
                <a:cubicBezTo>
                  <a:pt x="6475124" y="6536985"/>
                  <a:pt x="6236107" y="6527822"/>
                  <a:pt x="6024706" y="6539864"/>
                </a:cubicBezTo>
                <a:cubicBezTo>
                  <a:pt x="5813305" y="6551906"/>
                  <a:pt x="5730978" y="6561993"/>
                  <a:pt x="5475032" y="6539864"/>
                </a:cubicBezTo>
                <a:cubicBezTo>
                  <a:pt x="5219086" y="6517735"/>
                  <a:pt x="5099294" y="6527365"/>
                  <a:pt x="4812775" y="6539864"/>
                </a:cubicBezTo>
                <a:cubicBezTo>
                  <a:pt x="4526256" y="6552363"/>
                  <a:pt x="4495982" y="6543126"/>
                  <a:pt x="4263101" y="6539864"/>
                </a:cubicBezTo>
                <a:cubicBezTo>
                  <a:pt x="4030220" y="6536602"/>
                  <a:pt x="3784956" y="6574385"/>
                  <a:pt x="3375675" y="6539864"/>
                </a:cubicBezTo>
                <a:cubicBezTo>
                  <a:pt x="2966394" y="6505343"/>
                  <a:pt x="3135924" y="6527838"/>
                  <a:pt x="3051169" y="6539864"/>
                </a:cubicBezTo>
                <a:cubicBezTo>
                  <a:pt x="2966414" y="6551890"/>
                  <a:pt x="2690961" y="6524046"/>
                  <a:pt x="2388911" y="6539864"/>
                </a:cubicBezTo>
                <a:cubicBezTo>
                  <a:pt x="2086861" y="6555682"/>
                  <a:pt x="1863389" y="6540751"/>
                  <a:pt x="1614070" y="6539864"/>
                </a:cubicBezTo>
                <a:cubicBezTo>
                  <a:pt x="1364751" y="6538977"/>
                  <a:pt x="1291765" y="6521886"/>
                  <a:pt x="1064396" y="6539864"/>
                </a:cubicBezTo>
                <a:cubicBezTo>
                  <a:pt x="837027" y="6557842"/>
                  <a:pt x="547291" y="6542932"/>
                  <a:pt x="276309" y="6539864"/>
                </a:cubicBezTo>
                <a:cubicBezTo>
                  <a:pt x="130934" y="6520487"/>
                  <a:pt x="-22581" y="6398236"/>
                  <a:pt x="0" y="6263555"/>
                </a:cubicBezTo>
                <a:cubicBezTo>
                  <a:pt x="4468" y="6084194"/>
                  <a:pt x="-2016" y="5887631"/>
                  <a:pt x="0" y="5718050"/>
                </a:cubicBezTo>
                <a:cubicBezTo>
                  <a:pt x="2016" y="5548469"/>
                  <a:pt x="17236" y="5177974"/>
                  <a:pt x="0" y="4933056"/>
                </a:cubicBezTo>
                <a:cubicBezTo>
                  <a:pt x="-17236" y="4688138"/>
                  <a:pt x="30289" y="4592748"/>
                  <a:pt x="0" y="4267806"/>
                </a:cubicBezTo>
                <a:cubicBezTo>
                  <a:pt x="-30289" y="3942864"/>
                  <a:pt x="-14872" y="3895665"/>
                  <a:pt x="0" y="3722302"/>
                </a:cubicBezTo>
                <a:cubicBezTo>
                  <a:pt x="14872" y="3548939"/>
                  <a:pt x="-12413" y="3380923"/>
                  <a:pt x="0" y="3057052"/>
                </a:cubicBezTo>
                <a:cubicBezTo>
                  <a:pt x="12413" y="2733181"/>
                  <a:pt x="25179" y="2623577"/>
                  <a:pt x="0" y="2272058"/>
                </a:cubicBezTo>
                <a:cubicBezTo>
                  <a:pt x="-25179" y="1920539"/>
                  <a:pt x="5940" y="1924738"/>
                  <a:pt x="0" y="1666681"/>
                </a:cubicBezTo>
                <a:cubicBezTo>
                  <a:pt x="-5940" y="1408624"/>
                  <a:pt x="21070" y="1224865"/>
                  <a:pt x="0" y="1061303"/>
                </a:cubicBezTo>
                <a:cubicBezTo>
                  <a:pt x="-21070" y="897741"/>
                  <a:pt x="38394" y="533993"/>
                  <a:pt x="0" y="276309"/>
                </a:cubicBezTo>
                <a:close/>
              </a:path>
              <a:path w="11811000" h="6539864" stroke="0" extrusionOk="0">
                <a:moveTo>
                  <a:pt x="0" y="276309"/>
                </a:moveTo>
                <a:cubicBezTo>
                  <a:pt x="20890" y="133639"/>
                  <a:pt x="93626" y="-23293"/>
                  <a:pt x="276309" y="0"/>
                </a:cubicBezTo>
                <a:cubicBezTo>
                  <a:pt x="495014" y="-6512"/>
                  <a:pt x="781700" y="14060"/>
                  <a:pt x="938567" y="0"/>
                </a:cubicBezTo>
                <a:cubicBezTo>
                  <a:pt x="1095434" y="-14060"/>
                  <a:pt x="1317075" y="-3727"/>
                  <a:pt x="1488241" y="0"/>
                </a:cubicBezTo>
                <a:cubicBezTo>
                  <a:pt x="1659407" y="3727"/>
                  <a:pt x="1740036" y="-9857"/>
                  <a:pt x="1812747" y="0"/>
                </a:cubicBezTo>
                <a:cubicBezTo>
                  <a:pt x="1885458" y="9857"/>
                  <a:pt x="2298351" y="-29244"/>
                  <a:pt x="2587589" y="0"/>
                </a:cubicBezTo>
                <a:cubicBezTo>
                  <a:pt x="2876827" y="29244"/>
                  <a:pt x="3156670" y="38040"/>
                  <a:pt x="3362430" y="0"/>
                </a:cubicBezTo>
                <a:cubicBezTo>
                  <a:pt x="3568190" y="-38040"/>
                  <a:pt x="3537636" y="-3311"/>
                  <a:pt x="3686936" y="0"/>
                </a:cubicBezTo>
                <a:cubicBezTo>
                  <a:pt x="3836236" y="3311"/>
                  <a:pt x="4174849" y="-33726"/>
                  <a:pt x="4574362" y="0"/>
                </a:cubicBezTo>
                <a:cubicBezTo>
                  <a:pt x="4973875" y="33726"/>
                  <a:pt x="4799209" y="-8541"/>
                  <a:pt x="4898868" y="0"/>
                </a:cubicBezTo>
                <a:cubicBezTo>
                  <a:pt x="4998527" y="8541"/>
                  <a:pt x="5398846" y="16779"/>
                  <a:pt x="5561126" y="0"/>
                </a:cubicBezTo>
                <a:cubicBezTo>
                  <a:pt x="5723406" y="-16779"/>
                  <a:pt x="5908484" y="20871"/>
                  <a:pt x="5998216" y="0"/>
                </a:cubicBezTo>
                <a:cubicBezTo>
                  <a:pt x="6087948" y="-20871"/>
                  <a:pt x="6401464" y="-28369"/>
                  <a:pt x="6773058" y="0"/>
                </a:cubicBezTo>
                <a:cubicBezTo>
                  <a:pt x="7144652" y="28369"/>
                  <a:pt x="7025774" y="9082"/>
                  <a:pt x="7210148" y="0"/>
                </a:cubicBezTo>
                <a:cubicBezTo>
                  <a:pt x="7394522" y="-9082"/>
                  <a:pt x="7438945" y="-16116"/>
                  <a:pt x="7534654" y="0"/>
                </a:cubicBezTo>
                <a:cubicBezTo>
                  <a:pt x="7630363" y="16116"/>
                  <a:pt x="7995229" y="15477"/>
                  <a:pt x="8422080" y="0"/>
                </a:cubicBezTo>
                <a:cubicBezTo>
                  <a:pt x="8848931" y="-15477"/>
                  <a:pt x="8934132" y="37097"/>
                  <a:pt x="9309505" y="0"/>
                </a:cubicBezTo>
                <a:cubicBezTo>
                  <a:pt x="9684879" y="-37097"/>
                  <a:pt x="9898525" y="23021"/>
                  <a:pt x="10084346" y="0"/>
                </a:cubicBezTo>
                <a:cubicBezTo>
                  <a:pt x="10270167" y="-23021"/>
                  <a:pt x="10295875" y="-10612"/>
                  <a:pt x="10408853" y="0"/>
                </a:cubicBezTo>
                <a:cubicBezTo>
                  <a:pt x="10521831" y="10612"/>
                  <a:pt x="11060954" y="2622"/>
                  <a:pt x="11534691" y="0"/>
                </a:cubicBezTo>
                <a:cubicBezTo>
                  <a:pt x="11669686" y="-5469"/>
                  <a:pt x="11776528" y="132029"/>
                  <a:pt x="11811000" y="276309"/>
                </a:cubicBezTo>
                <a:cubicBezTo>
                  <a:pt x="11796287" y="442217"/>
                  <a:pt x="11822438" y="627172"/>
                  <a:pt x="11811000" y="881686"/>
                </a:cubicBezTo>
                <a:cubicBezTo>
                  <a:pt x="11799562" y="1136200"/>
                  <a:pt x="11835797" y="1259062"/>
                  <a:pt x="11811000" y="1606808"/>
                </a:cubicBezTo>
                <a:cubicBezTo>
                  <a:pt x="11786203" y="1954554"/>
                  <a:pt x="11826705" y="1905102"/>
                  <a:pt x="11811000" y="2092440"/>
                </a:cubicBezTo>
                <a:cubicBezTo>
                  <a:pt x="11795295" y="2279778"/>
                  <a:pt x="11819552" y="2521674"/>
                  <a:pt x="11811000" y="2637945"/>
                </a:cubicBezTo>
                <a:cubicBezTo>
                  <a:pt x="11802448" y="2754217"/>
                  <a:pt x="11808331" y="3036282"/>
                  <a:pt x="11811000" y="3183450"/>
                </a:cubicBezTo>
                <a:cubicBezTo>
                  <a:pt x="11813669" y="3330618"/>
                  <a:pt x="11778432" y="3640433"/>
                  <a:pt x="11811000" y="3908572"/>
                </a:cubicBezTo>
                <a:cubicBezTo>
                  <a:pt x="11843568" y="4176711"/>
                  <a:pt x="11823783" y="4494357"/>
                  <a:pt x="11811000" y="4693566"/>
                </a:cubicBezTo>
                <a:cubicBezTo>
                  <a:pt x="11798217" y="4892775"/>
                  <a:pt x="11823835" y="4947328"/>
                  <a:pt x="11811000" y="5179198"/>
                </a:cubicBezTo>
                <a:cubicBezTo>
                  <a:pt x="11798165" y="5411068"/>
                  <a:pt x="11813056" y="6014585"/>
                  <a:pt x="11811000" y="6263555"/>
                </a:cubicBezTo>
                <a:cubicBezTo>
                  <a:pt x="11786682" y="6409302"/>
                  <a:pt x="11669488" y="6539305"/>
                  <a:pt x="11534691" y="6539864"/>
                </a:cubicBezTo>
                <a:cubicBezTo>
                  <a:pt x="11241971" y="6564579"/>
                  <a:pt x="11001665" y="6543078"/>
                  <a:pt x="10759849" y="6539864"/>
                </a:cubicBezTo>
                <a:cubicBezTo>
                  <a:pt x="10518033" y="6536650"/>
                  <a:pt x="10559413" y="6543082"/>
                  <a:pt x="10435343" y="6539864"/>
                </a:cubicBezTo>
                <a:cubicBezTo>
                  <a:pt x="10311273" y="6536646"/>
                  <a:pt x="9934938" y="6519704"/>
                  <a:pt x="9773085" y="6539864"/>
                </a:cubicBezTo>
                <a:cubicBezTo>
                  <a:pt x="9611232" y="6560024"/>
                  <a:pt x="9192404" y="6500085"/>
                  <a:pt x="8885660" y="6539864"/>
                </a:cubicBezTo>
                <a:cubicBezTo>
                  <a:pt x="8578917" y="6579643"/>
                  <a:pt x="8394840" y="6512723"/>
                  <a:pt x="7998235" y="6539864"/>
                </a:cubicBezTo>
                <a:cubicBezTo>
                  <a:pt x="7601631" y="6567005"/>
                  <a:pt x="7508469" y="6516653"/>
                  <a:pt x="7110809" y="6539864"/>
                </a:cubicBezTo>
                <a:cubicBezTo>
                  <a:pt x="6713149" y="6563075"/>
                  <a:pt x="6641706" y="6525084"/>
                  <a:pt x="6223384" y="6539864"/>
                </a:cubicBezTo>
                <a:cubicBezTo>
                  <a:pt x="5805062" y="6554644"/>
                  <a:pt x="5941608" y="6557619"/>
                  <a:pt x="5786294" y="6539864"/>
                </a:cubicBezTo>
                <a:cubicBezTo>
                  <a:pt x="5630980" y="6522110"/>
                  <a:pt x="5448053" y="6519195"/>
                  <a:pt x="5124036" y="6539864"/>
                </a:cubicBezTo>
                <a:cubicBezTo>
                  <a:pt x="4800019" y="6560533"/>
                  <a:pt x="4946688" y="6554373"/>
                  <a:pt x="4799530" y="6539864"/>
                </a:cubicBezTo>
                <a:cubicBezTo>
                  <a:pt x="4652372" y="6525355"/>
                  <a:pt x="4467671" y="6562976"/>
                  <a:pt x="4137272" y="6539864"/>
                </a:cubicBezTo>
                <a:cubicBezTo>
                  <a:pt x="3806873" y="6516752"/>
                  <a:pt x="3931886" y="6542919"/>
                  <a:pt x="3812765" y="6539864"/>
                </a:cubicBezTo>
                <a:cubicBezTo>
                  <a:pt x="3693644" y="6536809"/>
                  <a:pt x="3472379" y="6533770"/>
                  <a:pt x="3375675" y="6539864"/>
                </a:cubicBezTo>
                <a:cubicBezTo>
                  <a:pt x="3278971" y="6545959"/>
                  <a:pt x="2974375" y="6567147"/>
                  <a:pt x="2826001" y="6539864"/>
                </a:cubicBezTo>
                <a:cubicBezTo>
                  <a:pt x="2677627" y="6512581"/>
                  <a:pt x="2494363" y="6571312"/>
                  <a:pt x="2163744" y="6539864"/>
                </a:cubicBezTo>
                <a:cubicBezTo>
                  <a:pt x="1833125" y="6508416"/>
                  <a:pt x="1977346" y="6554881"/>
                  <a:pt x="1839237" y="6539864"/>
                </a:cubicBezTo>
                <a:cubicBezTo>
                  <a:pt x="1701128" y="6524847"/>
                  <a:pt x="1150916" y="6583885"/>
                  <a:pt x="951812" y="6539864"/>
                </a:cubicBezTo>
                <a:cubicBezTo>
                  <a:pt x="752708" y="6495843"/>
                  <a:pt x="593978" y="6526984"/>
                  <a:pt x="276309" y="6539864"/>
                </a:cubicBezTo>
                <a:cubicBezTo>
                  <a:pt x="135821" y="6523812"/>
                  <a:pt x="4350" y="6397773"/>
                  <a:pt x="0" y="6263555"/>
                </a:cubicBezTo>
                <a:cubicBezTo>
                  <a:pt x="-22309" y="6002412"/>
                  <a:pt x="2125" y="5785703"/>
                  <a:pt x="0" y="5658178"/>
                </a:cubicBezTo>
                <a:cubicBezTo>
                  <a:pt x="-2125" y="5530653"/>
                  <a:pt x="36191" y="5289459"/>
                  <a:pt x="0" y="4933056"/>
                </a:cubicBezTo>
                <a:cubicBezTo>
                  <a:pt x="-36191" y="4576653"/>
                  <a:pt x="-10199" y="4459738"/>
                  <a:pt x="0" y="4267806"/>
                </a:cubicBezTo>
                <a:cubicBezTo>
                  <a:pt x="10199" y="4075874"/>
                  <a:pt x="4354" y="3802315"/>
                  <a:pt x="0" y="3662429"/>
                </a:cubicBezTo>
                <a:cubicBezTo>
                  <a:pt x="-4354" y="3522543"/>
                  <a:pt x="-9180" y="3356004"/>
                  <a:pt x="0" y="3176797"/>
                </a:cubicBezTo>
                <a:cubicBezTo>
                  <a:pt x="9180" y="2997590"/>
                  <a:pt x="13449" y="2662145"/>
                  <a:pt x="0" y="2391803"/>
                </a:cubicBezTo>
                <a:cubicBezTo>
                  <a:pt x="-13449" y="2121461"/>
                  <a:pt x="21648" y="2032854"/>
                  <a:pt x="0" y="1906170"/>
                </a:cubicBezTo>
                <a:cubicBezTo>
                  <a:pt x="-21648" y="1779486"/>
                  <a:pt x="15691" y="1378683"/>
                  <a:pt x="0" y="1121176"/>
                </a:cubicBezTo>
                <a:cubicBezTo>
                  <a:pt x="-15691" y="863669"/>
                  <a:pt x="19462" y="681739"/>
                  <a:pt x="0" y="276309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  <a:ln w="19050">
            <a:solidFill>
              <a:schemeClr val="accent2">
                <a:lumMod val="75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860289983">
                  <a:prstGeom prst="roundRect">
                    <a:avLst>
                      <a:gd name="adj" fmla="val 422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0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7CB03-FD9D-051B-5F92-E8A8C30B48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96FB96-57CE-8AB6-7A4E-15A574ED8280}"/>
              </a:ext>
            </a:extLst>
          </p:cNvPr>
          <p:cNvSpPr/>
          <p:nvPr userDrawn="1"/>
        </p:nvSpPr>
        <p:spPr>
          <a:xfrm>
            <a:off x="228600" y="270168"/>
            <a:ext cx="11811000" cy="6539864"/>
          </a:xfrm>
          <a:custGeom>
            <a:avLst/>
            <a:gdLst>
              <a:gd name="connsiteX0" fmla="*/ 0 w 11811000"/>
              <a:gd name="connsiteY0" fmla="*/ 882228 h 6539864"/>
              <a:gd name="connsiteX1" fmla="*/ 882228 w 11811000"/>
              <a:gd name="connsiteY1" fmla="*/ 0 h 6539864"/>
              <a:gd name="connsiteX2" fmla="*/ 1351067 w 11811000"/>
              <a:gd name="connsiteY2" fmla="*/ 0 h 6539864"/>
              <a:gd name="connsiteX3" fmla="*/ 1719440 w 11811000"/>
              <a:gd name="connsiteY3" fmla="*/ 0 h 6539864"/>
              <a:gd name="connsiteX4" fmla="*/ 2590140 w 11811000"/>
              <a:gd name="connsiteY4" fmla="*/ 0 h 6539864"/>
              <a:gd name="connsiteX5" fmla="*/ 2958514 w 11811000"/>
              <a:gd name="connsiteY5" fmla="*/ 0 h 6539864"/>
              <a:gd name="connsiteX6" fmla="*/ 3829214 w 11811000"/>
              <a:gd name="connsiteY6" fmla="*/ 0 h 6539864"/>
              <a:gd name="connsiteX7" fmla="*/ 4699915 w 11811000"/>
              <a:gd name="connsiteY7" fmla="*/ 0 h 6539864"/>
              <a:gd name="connsiteX8" fmla="*/ 5369684 w 11811000"/>
              <a:gd name="connsiteY8" fmla="*/ 0 h 6539864"/>
              <a:gd name="connsiteX9" fmla="*/ 6139919 w 11811000"/>
              <a:gd name="connsiteY9" fmla="*/ 0 h 6539864"/>
              <a:gd name="connsiteX10" fmla="*/ 6508293 w 11811000"/>
              <a:gd name="connsiteY10" fmla="*/ 0 h 6539864"/>
              <a:gd name="connsiteX11" fmla="*/ 6876666 w 11811000"/>
              <a:gd name="connsiteY11" fmla="*/ 0 h 6539864"/>
              <a:gd name="connsiteX12" fmla="*/ 7646901 w 11811000"/>
              <a:gd name="connsiteY12" fmla="*/ 0 h 6539864"/>
              <a:gd name="connsiteX13" fmla="*/ 8015274 w 11811000"/>
              <a:gd name="connsiteY13" fmla="*/ 0 h 6539864"/>
              <a:gd name="connsiteX14" fmla="*/ 8484113 w 11811000"/>
              <a:gd name="connsiteY14" fmla="*/ 0 h 6539864"/>
              <a:gd name="connsiteX15" fmla="*/ 9053417 w 11811000"/>
              <a:gd name="connsiteY15" fmla="*/ 0 h 6539864"/>
              <a:gd name="connsiteX16" fmla="*/ 9522256 w 11811000"/>
              <a:gd name="connsiteY16" fmla="*/ 0 h 6539864"/>
              <a:gd name="connsiteX17" fmla="*/ 10192025 w 11811000"/>
              <a:gd name="connsiteY17" fmla="*/ 0 h 6539864"/>
              <a:gd name="connsiteX18" fmla="*/ 10928772 w 11811000"/>
              <a:gd name="connsiteY18" fmla="*/ 0 h 6539864"/>
              <a:gd name="connsiteX19" fmla="*/ 11811000 w 11811000"/>
              <a:gd name="connsiteY19" fmla="*/ 882228 h 6539864"/>
              <a:gd name="connsiteX20" fmla="*/ 11811000 w 11811000"/>
              <a:gd name="connsiteY20" fmla="*/ 1468921 h 6539864"/>
              <a:gd name="connsiteX21" fmla="*/ 11811000 w 11811000"/>
              <a:gd name="connsiteY21" fmla="*/ 2151122 h 6539864"/>
              <a:gd name="connsiteX22" fmla="*/ 11811000 w 11811000"/>
              <a:gd name="connsiteY22" fmla="*/ 2785569 h 6539864"/>
              <a:gd name="connsiteX23" fmla="*/ 11811000 w 11811000"/>
              <a:gd name="connsiteY23" fmla="*/ 3563278 h 6539864"/>
              <a:gd name="connsiteX24" fmla="*/ 11811000 w 11811000"/>
              <a:gd name="connsiteY24" fmla="*/ 4197726 h 6539864"/>
              <a:gd name="connsiteX25" fmla="*/ 11811000 w 11811000"/>
              <a:gd name="connsiteY25" fmla="*/ 4975435 h 6539864"/>
              <a:gd name="connsiteX26" fmla="*/ 11811000 w 11811000"/>
              <a:gd name="connsiteY26" fmla="*/ 5657636 h 6539864"/>
              <a:gd name="connsiteX27" fmla="*/ 10928772 w 11811000"/>
              <a:gd name="connsiteY27" fmla="*/ 6539864 h 6539864"/>
              <a:gd name="connsiteX28" fmla="*/ 10560399 w 11811000"/>
              <a:gd name="connsiteY28" fmla="*/ 6539864 h 6539864"/>
              <a:gd name="connsiteX29" fmla="*/ 9991095 w 11811000"/>
              <a:gd name="connsiteY29" fmla="*/ 6539864 h 6539864"/>
              <a:gd name="connsiteX30" fmla="*/ 9522256 w 11811000"/>
              <a:gd name="connsiteY30" fmla="*/ 6539864 h 6539864"/>
              <a:gd name="connsiteX31" fmla="*/ 8852486 w 11811000"/>
              <a:gd name="connsiteY31" fmla="*/ 6539864 h 6539864"/>
              <a:gd name="connsiteX32" fmla="*/ 7981786 w 11811000"/>
              <a:gd name="connsiteY32" fmla="*/ 6539864 h 6539864"/>
              <a:gd name="connsiteX33" fmla="*/ 7613412 w 11811000"/>
              <a:gd name="connsiteY33" fmla="*/ 6539864 h 6539864"/>
              <a:gd name="connsiteX34" fmla="*/ 7144574 w 11811000"/>
              <a:gd name="connsiteY34" fmla="*/ 6539864 h 6539864"/>
              <a:gd name="connsiteX35" fmla="*/ 6474804 w 11811000"/>
              <a:gd name="connsiteY35" fmla="*/ 6539864 h 6539864"/>
              <a:gd name="connsiteX36" fmla="*/ 6106431 w 11811000"/>
              <a:gd name="connsiteY36" fmla="*/ 6539864 h 6539864"/>
              <a:gd name="connsiteX37" fmla="*/ 5336196 w 11811000"/>
              <a:gd name="connsiteY37" fmla="*/ 6539864 h 6539864"/>
              <a:gd name="connsiteX38" fmla="*/ 4465495 w 11811000"/>
              <a:gd name="connsiteY38" fmla="*/ 6539864 h 6539864"/>
              <a:gd name="connsiteX39" fmla="*/ 3594795 w 11811000"/>
              <a:gd name="connsiteY39" fmla="*/ 6539864 h 6539864"/>
              <a:gd name="connsiteX40" fmla="*/ 3125956 w 11811000"/>
              <a:gd name="connsiteY40" fmla="*/ 6539864 h 6539864"/>
              <a:gd name="connsiteX41" fmla="*/ 2456187 w 11811000"/>
              <a:gd name="connsiteY41" fmla="*/ 6539864 h 6539864"/>
              <a:gd name="connsiteX42" fmla="*/ 1886882 w 11811000"/>
              <a:gd name="connsiteY42" fmla="*/ 6539864 h 6539864"/>
              <a:gd name="connsiteX43" fmla="*/ 882228 w 11811000"/>
              <a:gd name="connsiteY43" fmla="*/ 6539864 h 6539864"/>
              <a:gd name="connsiteX44" fmla="*/ 0 w 11811000"/>
              <a:gd name="connsiteY44" fmla="*/ 5657636 h 6539864"/>
              <a:gd name="connsiteX45" fmla="*/ 0 w 11811000"/>
              <a:gd name="connsiteY45" fmla="*/ 4879927 h 6539864"/>
              <a:gd name="connsiteX46" fmla="*/ 0 w 11811000"/>
              <a:gd name="connsiteY46" fmla="*/ 4340988 h 6539864"/>
              <a:gd name="connsiteX47" fmla="*/ 0 w 11811000"/>
              <a:gd name="connsiteY47" fmla="*/ 3706541 h 6539864"/>
              <a:gd name="connsiteX48" fmla="*/ 0 w 11811000"/>
              <a:gd name="connsiteY48" fmla="*/ 3072094 h 6539864"/>
              <a:gd name="connsiteX49" fmla="*/ 0 w 11811000"/>
              <a:gd name="connsiteY49" fmla="*/ 2389893 h 6539864"/>
              <a:gd name="connsiteX50" fmla="*/ 0 w 11811000"/>
              <a:gd name="connsiteY50" fmla="*/ 1755445 h 6539864"/>
              <a:gd name="connsiteX51" fmla="*/ 0 w 11811000"/>
              <a:gd name="connsiteY51" fmla="*/ 882228 h 653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811000" h="6539864" fill="none" extrusionOk="0">
                <a:moveTo>
                  <a:pt x="0" y="882228"/>
                </a:moveTo>
                <a:cubicBezTo>
                  <a:pt x="98046" y="342791"/>
                  <a:pt x="427893" y="-237"/>
                  <a:pt x="882228" y="0"/>
                </a:cubicBezTo>
                <a:cubicBezTo>
                  <a:pt x="1068280" y="12048"/>
                  <a:pt x="1225170" y="-5588"/>
                  <a:pt x="1351067" y="0"/>
                </a:cubicBezTo>
                <a:cubicBezTo>
                  <a:pt x="1476964" y="5588"/>
                  <a:pt x="1618411" y="9561"/>
                  <a:pt x="1719440" y="0"/>
                </a:cubicBezTo>
                <a:cubicBezTo>
                  <a:pt x="1820469" y="-9561"/>
                  <a:pt x="2332720" y="12266"/>
                  <a:pt x="2590140" y="0"/>
                </a:cubicBezTo>
                <a:cubicBezTo>
                  <a:pt x="2847560" y="-12266"/>
                  <a:pt x="2845042" y="4629"/>
                  <a:pt x="2958514" y="0"/>
                </a:cubicBezTo>
                <a:cubicBezTo>
                  <a:pt x="3071986" y="-4629"/>
                  <a:pt x="3654404" y="378"/>
                  <a:pt x="3829214" y="0"/>
                </a:cubicBezTo>
                <a:cubicBezTo>
                  <a:pt x="4004024" y="-378"/>
                  <a:pt x="4519372" y="7866"/>
                  <a:pt x="4699915" y="0"/>
                </a:cubicBezTo>
                <a:cubicBezTo>
                  <a:pt x="4880458" y="-7866"/>
                  <a:pt x="5061901" y="-26519"/>
                  <a:pt x="5369684" y="0"/>
                </a:cubicBezTo>
                <a:cubicBezTo>
                  <a:pt x="5677467" y="26519"/>
                  <a:pt x="5851477" y="-19104"/>
                  <a:pt x="6139919" y="0"/>
                </a:cubicBezTo>
                <a:cubicBezTo>
                  <a:pt x="6428361" y="19104"/>
                  <a:pt x="6405147" y="-17922"/>
                  <a:pt x="6508293" y="0"/>
                </a:cubicBezTo>
                <a:cubicBezTo>
                  <a:pt x="6611439" y="17922"/>
                  <a:pt x="6799506" y="14597"/>
                  <a:pt x="6876666" y="0"/>
                </a:cubicBezTo>
                <a:cubicBezTo>
                  <a:pt x="6953826" y="-14597"/>
                  <a:pt x="7459138" y="8400"/>
                  <a:pt x="7646901" y="0"/>
                </a:cubicBezTo>
                <a:cubicBezTo>
                  <a:pt x="7834665" y="-8400"/>
                  <a:pt x="7845559" y="4612"/>
                  <a:pt x="8015274" y="0"/>
                </a:cubicBezTo>
                <a:cubicBezTo>
                  <a:pt x="8184989" y="-4612"/>
                  <a:pt x="8326282" y="-4851"/>
                  <a:pt x="8484113" y="0"/>
                </a:cubicBezTo>
                <a:cubicBezTo>
                  <a:pt x="8641944" y="4851"/>
                  <a:pt x="8885179" y="15083"/>
                  <a:pt x="9053417" y="0"/>
                </a:cubicBezTo>
                <a:cubicBezTo>
                  <a:pt x="9221655" y="-15083"/>
                  <a:pt x="9366443" y="22221"/>
                  <a:pt x="9522256" y="0"/>
                </a:cubicBezTo>
                <a:cubicBezTo>
                  <a:pt x="9678069" y="-22221"/>
                  <a:pt x="9966090" y="-14129"/>
                  <a:pt x="10192025" y="0"/>
                </a:cubicBezTo>
                <a:cubicBezTo>
                  <a:pt x="10417960" y="14129"/>
                  <a:pt x="10620697" y="-34388"/>
                  <a:pt x="10928772" y="0"/>
                </a:cubicBezTo>
                <a:cubicBezTo>
                  <a:pt x="11465871" y="84052"/>
                  <a:pt x="11847397" y="346556"/>
                  <a:pt x="11811000" y="882228"/>
                </a:cubicBezTo>
                <a:cubicBezTo>
                  <a:pt x="11821565" y="1071851"/>
                  <a:pt x="11806976" y="1333017"/>
                  <a:pt x="11811000" y="1468921"/>
                </a:cubicBezTo>
                <a:cubicBezTo>
                  <a:pt x="11815024" y="1604825"/>
                  <a:pt x="11784784" y="1954567"/>
                  <a:pt x="11811000" y="2151122"/>
                </a:cubicBezTo>
                <a:cubicBezTo>
                  <a:pt x="11837216" y="2347677"/>
                  <a:pt x="11823186" y="2527502"/>
                  <a:pt x="11811000" y="2785569"/>
                </a:cubicBezTo>
                <a:cubicBezTo>
                  <a:pt x="11798814" y="3043636"/>
                  <a:pt x="11772199" y="3275472"/>
                  <a:pt x="11811000" y="3563278"/>
                </a:cubicBezTo>
                <a:cubicBezTo>
                  <a:pt x="11849801" y="3851084"/>
                  <a:pt x="11834668" y="3906244"/>
                  <a:pt x="11811000" y="4197726"/>
                </a:cubicBezTo>
                <a:cubicBezTo>
                  <a:pt x="11787332" y="4489208"/>
                  <a:pt x="11842123" y="4720921"/>
                  <a:pt x="11811000" y="4975435"/>
                </a:cubicBezTo>
                <a:cubicBezTo>
                  <a:pt x="11779877" y="5229949"/>
                  <a:pt x="11811331" y="5466327"/>
                  <a:pt x="11811000" y="5657636"/>
                </a:cubicBezTo>
                <a:cubicBezTo>
                  <a:pt x="11827770" y="6080736"/>
                  <a:pt x="11439678" y="6560140"/>
                  <a:pt x="10928772" y="6539864"/>
                </a:cubicBezTo>
                <a:cubicBezTo>
                  <a:pt x="10832962" y="6553222"/>
                  <a:pt x="10641326" y="6549147"/>
                  <a:pt x="10560399" y="6539864"/>
                </a:cubicBezTo>
                <a:cubicBezTo>
                  <a:pt x="10479472" y="6530581"/>
                  <a:pt x="10222253" y="6529759"/>
                  <a:pt x="9991095" y="6539864"/>
                </a:cubicBezTo>
                <a:cubicBezTo>
                  <a:pt x="9759937" y="6549969"/>
                  <a:pt x="9754618" y="6532729"/>
                  <a:pt x="9522256" y="6539864"/>
                </a:cubicBezTo>
                <a:cubicBezTo>
                  <a:pt x="9289894" y="6546999"/>
                  <a:pt x="8987354" y="6562030"/>
                  <a:pt x="8852486" y="6539864"/>
                </a:cubicBezTo>
                <a:cubicBezTo>
                  <a:pt x="8717618" y="6517699"/>
                  <a:pt x="8398444" y="6533895"/>
                  <a:pt x="7981786" y="6539864"/>
                </a:cubicBezTo>
                <a:cubicBezTo>
                  <a:pt x="7565128" y="6545833"/>
                  <a:pt x="7766524" y="6544861"/>
                  <a:pt x="7613412" y="6539864"/>
                </a:cubicBezTo>
                <a:cubicBezTo>
                  <a:pt x="7460300" y="6534867"/>
                  <a:pt x="7318273" y="6524701"/>
                  <a:pt x="7144574" y="6539864"/>
                </a:cubicBezTo>
                <a:cubicBezTo>
                  <a:pt x="6970875" y="6555027"/>
                  <a:pt x="6627690" y="6560652"/>
                  <a:pt x="6474804" y="6539864"/>
                </a:cubicBezTo>
                <a:cubicBezTo>
                  <a:pt x="6321918" y="6519077"/>
                  <a:pt x="6199180" y="6536426"/>
                  <a:pt x="6106431" y="6539864"/>
                </a:cubicBezTo>
                <a:cubicBezTo>
                  <a:pt x="6013682" y="6543302"/>
                  <a:pt x="5580058" y="6523941"/>
                  <a:pt x="5336196" y="6539864"/>
                </a:cubicBezTo>
                <a:cubicBezTo>
                  <a:pt x="5092335" y="6555787"/>
                  <a:pt x="4868691" y="6570879"/>
                  <a:pt x="4465495" y="6539864"/>
                </a:cubicBezTo>
                <a:cubicBezTo>
                  <a:pt x="4062299" y="6508849"/>
                  <a:pt x="3897966" y="6542109"/>
                  <a:pt x="3594795" y="6539864"/>
                </a:cubicBezTo>
                <a:cubicBezTo>
                  <a:pt x="3291624" y="6537619"/>
                  <a:pt x="3253574" y="6559757"/>
                  <a:pt x="3125956" y="6539864"/>
                </a:cubicBezTo>
                <a:cubicBezTo>
                  <a:pt x="2998338" y="6519971"/>
                  <a:pt x="2654701" y="6554761"/>
                  <a:pt x="2456187" y="6539864"/>
                </a:cubicBezTo>
                <a:cubicBezTo>
                  <a:pt x="2257673" y="6524967"/>
                  <a:pt x="2010719" y="6548956"/>
                  <a:pt x="1886882" y="6539864"/>
                </a:cubicBezTo>
                <a:cubicBezTo>
                  <a:pt x="1763046" y="6530772"/>
                  <a:pt x="1328299" y="6562509"/>
                  <a:pt x="882228" y="6539864"/>
                </a:cubicBezTo>
                <a:cubicBezTo>
                  <a:pt x="394409" y="6601633"/>
                  <a:pt x="-3418" y="6095289"/>
                  <a:pt x="0" y="5657636"/>
                </a:cubicBezTo>
                <a:cubicBezTo>
                  <a:pt x="27356" y="5422772"/>
                  <a:pt x="-12072" y="5133619"/>
                  <a:pt x="0" y="4879927"/>
                </a:cubicBezTo>
                <a:cubicBezTo>
                  <a:pt x="12072" y="4626235"/>
                  <a:pt x="-24376" y="4451695"/>
                  <a:pt x="0" y="4340988"/>
                </a:cubicBezTo>
                <a:cubicBezTo>
                  <a:pt x="24376" y="4230281"/>
                  <a:pt x="19282" y="3946301"/>
                  <a:pt x="0" y="3706541"/>
                </a:cubicBezTo>
                <a:cubicBezTo>
                  <a:pt x="-19282" y="3466781"/>
                  <a:pt x="1626" y="3215558"/>
                  <a:pt x="0" y="3072094"/>
                </a:cubicBezTo>
                <a:cubicBezTo>
                  <a:pt x="-1626" y="2928630"/>
                  <a:pt x="5370" y="2643781"/>
                  <a:pt x="0" y="2389893"/>
                </a:cubicBezTo>
                <a:cubicBezTo>
                  <a:pt x="-5370" y="2136005"/>
                  <a:pt x="5605" y="1956794"/>
                  <a:pt x="0" y="1755445"/>
                </a:cubicBezTo>
                <a:cubicBezTo>
                  <a:pt x="-5605" y="1554096"/>
                  <a:pt x="13332" y="1063627"/>
                  <a:pt x="0" y="882228"/>
                </a:cubicBezTo>
                <a:close/>
              </a:path>
              <a:path w="11811000" h="6539864" stroke="0" extrusionOk="0">
                <a:moveTo>
                  <a:pt x="0" y="882228"/>
                </a:moveTo>
                <a:cubicBezTo>
                  <a:pt x="38558" y="413318"/>
                  <a:pt x="328774" y="-51268"/>
                  <a:pt x="882228" y="0"/>
                </a:cubicBezTo>
                <a:cubicBezTo>
                  <a:pt x="1064866" y="13159"/>
                  <a:pt x="1406756" y="9333"/>
                  <a:pt x="1551998" y="0"/>
                </a:cubicBezTo>
                <a:cubicBezTo>
                  <a:pt x="1697240" y="-9333"/>
                  <a:pt x="1984044" y="-23614"/>
                  <a:pt x="2121302" y="0"/>
                </a:cubicBezTo>
                <a:cubicBezTo>
                  <a:pt x="2258560" y="23614"/>
                  <a:pt x="2408176" y="17105"/>
                  <a:pt x="2489675" y="0"/>
                </a:cubicBezTo>
                <a:cubicBezTo>
                  <a:pt x="2571174" y="-17105"/>
                  <a:pt x="2932867" y="30755"/>
                  <a:pt x="3259910" y="0"/>
                </a:cubicBezTo>
                <a:cubicBezTo>
                  <a:pt x="3586954" y="-30755"/>
                  <a:pt x="3767928" y="29922"/>
                  <a:pt x="4030145" y="0"/>
                </a:cubicBezTo>
                <a:cubicBezTo>
                  <a:pt x="4292363" y="-29922"/>
                  <a:pt x="4224745" y="5686"/>
                  <a:pt x="4398518" y="0"/>
                </a:cubicBezTo>
                <a:cubicBezTo>
                  <a:pt x="4572291" y="-5686"/>
                  <a:pt x="4987826" y="24892"/>
                  <a:pt x="5269219" y="0"/>
                </a:cubicBezTo>
                <a:cubicBezTo>
                  <a:pt x="5550612" y="-24892"/>
                  <a:pt x="5518053" y="-3582"/>
                  <a:pt x="5637592" y="0"/>
                </a:cubicBezTo>
                <a:cubicBezTo>
                  <a:pt x="5757131" y="3582"/>
                  <a:pt x="6063108" y="-21274"/>
                  <a:pt x="6307362" y="0"/>
                </a:cubicBezTo>
                <a:cubicBezTo>
                  <a:pt x="6551616" y="21274"/>
                  <a:pt x="6572270" y="12531"/>
                  <a:pt x="6776200" y="0"/>
                </a:cubicBezTo>
                <a:cubicBezTo>
                  <a:pt x="6980130" y="-12531"/>
                  <a:pt x="7301110" y="10693"/>
                  <a:pt x="7546436" y="0"/>
                </a:cubicBezTo>
                <a:cubicBezTo>
                  <a:pt x="7791762" y="-10693"/>
                  <a:pt x="7805424" y="-15068"/>
                  <a:pt x="8015274" y="0"/>
                </a:cubicBezTo>
                <a:cubicBezTo>
                  <a:pt x="8225124" y="15068"/>
                  <a:pt x="8302794" y="-11019"/>
                  <a:pt x="8383648" y="0"/>
                </a:cubicBezTo>
                <a:cubicBezTo>
                  <a:pt x="8464502" y="11019"/>
                  <a:pt x="8848339" y="22545"/>
                  <a:pt x="9254348" y="0"/>
                </a:cubicBezTo>
                <a:cubicBezTo>
                  <a:pt x="9660357" y="-22545"/>
                  <a:pt x="9939886" y="-2104"/>
                  <a:pt x="10125048" y="0"/>
                </a:cubicBezTo>
                <a:cubicBezTo>
                  <a:pt x="10310210" y="2104"/>
                  <a:pt x="10620101" y="-17816"/>
                  <a:pt x="10928772" y="0"/>
                </a:cubicBezTo>
                <a:cubicBezTo>
                  <a:pt x="11468650" y="20300"/>
                  <a:pt x="11744732" y="464791"/>
                  <a:pt x="11811000" y="882228"/>
                </a:cubicBezTo>
                <a:cubicBezTo>
                  <a:pt x="11803752" y="1112751"/>
                  <a:pt x="11835169" y="1222588"/>
                  <a:pt x="11811000" y="1421167"/>
                </a:cubicBezTo>
                <a:cubicBezTo>
                  <a:pt x="11786831" y="1619746"/>
                  <a:pt x="11836963" y="1783304"/>
                  <a:pt x="11811000" y="2103368"/>
                </a:cubicBezTo>
                <a:cubicBezTo>
                  <a:pt x="11785037" y="2423432"/>
                  <a:pt x="11819469" y="2591811"/>
                  <a:pt x="11811000" y="2833323"/>
                </a:cubicBezTo>
                <a:cubicBezTo>
                  <a:pt x="11802531" y="3074836"/>
                  <a:pt x="11834929" y="3404871"/>
                  <a:pt x="11811000" y="3563278"/>
                </a:cubicBezTo>
                <a:cubicBezTo>
                  <a:pt x="11787071" y="3721686"/>
                  <a:pt x="11834340" y="3833776"/>
                  <a:pt x="11811000" y="4102217"/>
                </a:cubicBezTo>
                <a:cubicBezTo>
                  <a:pt x="11787660" y="4370658"/>
                  <a:pt x="11812341" y="4473231"/>
                  <a:pt x="11811000" y="4688910"/>
                </a:cubicBezTo>
                <a:cubicBezTo>
                  <a:pt x="11809659" y="4904589"/>
                  <a:pt x="11764118" y="5376416"/>
                  <a:pt x="11811000" y="5657636"/>
                </a:cubicBezTo>
                <a:cubicBezTo>
                  <a:pt x="11807944" y="6036464"/>
                  <a:pt x="11472693" y="6464941"/>
                  <a:pt x="10928772" y="6539864"/>
                </a:cubicBezTo>
                <a:cubicBezTo>
                  <a:pt x="10791597" y="6516300"/>
                  <a:pt x="10493029" y="6543084"/>
                  <a:pt x="10359468" y="6539864"/>
                </a:cubicBezTo>
                <a:cubicBezTo>
                  <a:pt x="10225907" y="6536644"/>
                  <a:pt x="10032365" y="6525165"/>
                  <a:pt x="9890629" y="6539864"/>
                </a:cubicBezTo>
                <a:cubicBezTo>
                  <a:pt x="9748893" y="6554563"/>
                  <a:pt x="9601990" y="6547460"/>
                  <a:pt x="9321325" y="6539864"/>
                </a:cubicBezTo>
                <a:cubicBezTo>
                  <a:pt x="9040660" y="6532268"/>
                  <a:pt x="9025726" y="6560992"/>
                  <a:pt x="8752021" y="6539864"/>
                </a:cubicBezTo>
                <a:cubicBezTo>
                  <a:pt x="8478316" y="6518736"/>
                  <a:pt x="8554419" y="6556400"/>
                  <a:pt x="8383648" y="6539864"/>
                </a:cubicBezTo>
                <a:cubicBezTo>
                  <a:pt x="8212877" y="6523328"/>
                  <a:pt x="8135258" y="6542414"/>
                  <a:pt x="8015274" y="6539864"/>
                </a:cubicBezTo>
                <a:cubicBezTo>
                  <a:pt x="7895290" y="6537314"/>
                  <a:pt x="7500086" y="6563986"/>
                  <a:pt x="7345505" y="6539864"/>
                </a:cubicBezTo>
                <a:cubicBezTo>
                  <a:pt x="7190924" y="6515742"/>
                  <a:pt x="6886842" y="6507041"/>
                  <a:pt x="6474804" y="6539864"/>
                </a:cubicBezTo>
                <a:cubicBezTo>
                  <a:pt x="6062766" y="6572687"/>
                  <a:pt x="5882262" y="6536702"/>
                  <a:pt x="5604104" y="6539864"/>
                </a:cubicBezTo>
                <a:cubicBezTo>
                  <a:pt x="5325946" y="6543026"/>
                  <a:pt x="5094625" y="6504313"/>
                  <a:pt x="4733403" y="6539864"/>
                </a:cubicBezTo>
                <a:cubicBezTo>
                  <a:pt x="4372181" y="6575415"/>
                  <a:pt x="4198803" y="6535410"/>
                  <a:pt x="3862703" y="6539864"/>
                </a:cubicBezTo>
                <a:cubicBezTo>
                  <a:pt x="3526603" y="6544318"/>
                  <a:pt x="3555632" y="6551167"/>
                  <a:pt x="3393864" y="6539864"/>
                </a:cubicBezTo>
                <a:cubicBezTo>
                  <a:pt x="3232096" y="6528561"/>
                  <a:pt x="3003000" y="6539881"/>
                  <a:pt x="2724094" y="6539864"/>
                </a:cubicBezTo>
                <a:cubicBezTo>
                  <a:pt x="2445188" y="6539848"/>
                  <a:pt x="2497891" y="6556333"/>
                  <a:pt x="2355721" y="6539864"/>
                </a:cubicBezTo>
                <a:cubicBezTo>
                  <a:pt x="2213551" y="6523395"/>
                  <a:pt x="1895696" y="6507860"/>
                  <a:pt x="1685952" y="6539864"/>
                </a:cubicBezTo>
                <a:cubicBezTo>
                  <a:pt x="1476208" y="6571868"/>
                  <a:pt x="1182684" y="6542852"/>
                  <a:pt x="882228" y="6539864"/>
                </a:cubicBezTo>
                <a:cubicBezTo>
                  <a:pt x="453095" y="6502463"/>
                  <a:pt x="-8158" y="6056301"/>
                  <a:pt x="0" y="5657636"/>
                </a:cubicBezTo>
                <a:cubicBezTo>
                  <a:pt x="-27560" y="5468267"/>
                  <a:pt x="-13679" y="5117682"/>
                  <a:pt x="0" y="4975435"/>
                </a:cubicBezTo>
                <a:cubicBezTo>
                  <a:pt x="13679" y="4833188"/>
                  <a:pt x="9671" y="4658998"/>
                  <a:pt x="0" y="4436496"/>
                </a:cubicBezTo>
                <a:cubicBezTo>
                  <a:pt x="-9671" y="4213994"/>
                  <a:pt x="26342" y="4022999"/>
                  <a:pt x="0" y="3658787"/>
                </a:cubicBezTo>
                <a:cubicBezTo>
                  <a:pt x="-26342" y="3294575"/>
                  <a:pt x="10296" y="3206042"/>
                  <a:pt x="0" y="3024340"/>
                </a:cubicBezTo>
                <a:cubicBezTo>
                  <a:pt x="-10296" y="2842638"/>
                  <a:pt x="-17705" y="2727579"/>
                  <a:pt x="0" y="2437647"/>
                </a:cubicBezTo>
                <a:cubicBezTo>
                  <a:pt x="17705" y="2147715"/>
                  <a:pt x="26992" y="2046243"/>
                  <a:pt x="0" y="1803200"/>
                </a:cubicBezTo>
                <a:cubicBezTo>
                  <a:pt x="-26992" y="1560157"/>
                  <a:pt x="17971" y="1159667"/>
                  <a:pt x="0" y="882228"/>
                </a:cubicBezTo>
                <a:close/>
              </a:path>
            </a:pathLst>
          </a:custGeom>
          <a:solidFill>
            <a:srgbClr val="FFFFFF">
              <a:alpha val="97647"/>
            </a:srgb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860289983">
                  <a:prstGeom prst="roundRect">
                    <a:avLst>
                      <a:gd name="adj" fmla="val 134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7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38A3BCA-770B-EB22-E146-CE1DECCAED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3" y="175688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0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image" Target="../media/image8.png"/><Relationship Id="rId21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microsoft.com/office/2007/relationships/hdphoto" Target="../media/hdphoto7.wdp"/><Relationship Id="rId5" Type="http://schemas.openxmlformats.org/officeDocument/2006/relationships/image" Target="../media/image10.emf"/><Relationship Id="rId15" Type="http://schemas.microsoft.com/office/2007/relationships/hdphoto" Target="../media/hdphoto4.wdp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31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31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2.jpeg"/><Relationship Id="rId34" Type="http://schemas.openxmlformats.org/officeDocument/2006/relationships/image" Target="../media/image28.png"/><Relationship Id="rId42" Type="http://schemas.openxmlformats.org/officeDocument/2006/relationships/slide" Target="slide8.xml"/><Relationship Id="rId47" Type="http://schemas.openxmlformats.org/officeDocument/2006/relationships/image" Target="../media/image39.png"/><Relationship Id="rId50" Type="http://schemas.openxmlformats.org/officeDocument/2006/relationships/slide" Target="slide12.xml"/><Relationship Id="rId7" Type="http://schemas.openxmlformats.org/officeDocument/2006/relationships/image" Target="../media/image10.emf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7.png"/><Relationship Id="rId38" Type="http://schemas.openxmlformats.org/officeDocument/2006/relationships/slide" Target="slide6.xml"/><Relationship Id="rId46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7.wdp"/><Relationship Id="rId41" Type="http://schemas.openxmlformats.org/officeDocument/2006/relationships/image" Target="../media/image36.png"/><Relationship Id="rId54" Type="http://schemas.openxmlformats.org/officeDocument/2006/relationships/slide" Target="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32" Type="http://schemas.openxmlformats.org/officeDocument/2006/relationships/image" Target="../media/image26.png"/><Relationship Id="rId37" Type="http://schemas.openxmlformats.org/officeDocument/2006/relationships/image" Target="../media/image34.png"/><Relationship Id="rId40" Type="http://schemas.openxmlformats.org/officeDocument/2006/relationships/slide" Target="slide7.xml"/><Relationship Id="rId45" Type="http://schemas.openxmlformats.org/officeDocument/2006/relationships/image" Target="../media/image38.png"/><Relationship Id="rId53" Type="http://schemas.openxmlformats.org/officeDocument/2006/relationships/image" Target="../media/image43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openxmlformats.org/officeDocument/2006/relationships/slide" Target="slide5.xml"/><Relationship Id="rId49" Type="http://schemas.openxmlformats.org/officeDocument/2006/relationships/image" Target="../media/image40.png"/><Relationship Id="rId10" Type="http://schemas.openxmlformats.org/officeDocument/2006/relationships/image" Target="../media/image12.gif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4" Type="http://schemas.openxmlformats.org/officeDocument/2006/relationships/slide" Target="slide9.xml"/><Relationship Id="rId52" Type="http://schemas.openxmlformats.org/officeDocument/2006/relationships/image" Target="../media/image42.gif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image" Target="../media/image33.jpeg"/><Relationship Id="rId27" Type="http://schemas.microsoft.com/office/2007/relationships/hdphoto" Target="../media/hdphoto6.wdp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slide" Target="slide11.xml"/><Relationship Id="rId8" Type="http://schemas.openxmlformats.org/officeDocument/2006/relationships/image" Target="../media/image11.png"/><Relationship Id="rId51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51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C3B8B-8455-BFC3-198F-BEDA465FA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9"/>
          <a:stretch/>
        </p:blipFill>
        <p:spPr>
          <a:xfrm>
            <a:off x="-152400" y="-9244"/>
            <a:ext cx="12344400" cy="68672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A4637A-4ADE-AE64-DABA-70D6A845C77C}"/>
              </a:ext>
            </a:extLst>
          </p:cNvPr>
          <p:cNvGrpSpPr/>
          <p:nvPr/>
        </p:nvGrpSpPr>
        <p:grpSpPr>
          <a:xfrm>
            <a:off x="2245128" y="1721946"/>
            <a:ext cx="6303900" cy="1417156"/>
            <a:chOff x="2245128" y="1721946"/>
            <a:chExt cx="6303900" cy="14171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D4011B-B8EA-47C8-0BC7-DB06BB830C4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5128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8" y="1262126"/>
                    <a:pt x="4368728" y="1326463"/>
                  </a:cubicBezTo>
                  <a:cubicBezTo>
                    <a:pt x="4368728" y="1386925"/>
                    <a:pt x="4338885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0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4" y="1164845"/>
                  </a:moveTo>
                  <a:cubicBezTo>
                    <a:pt x="686004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4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3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5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6" y="562557"/>
                    <a:pt x="3480931" y="554418"/>
                    <a:pt x="3443724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3" y="638909"/>
                    <a:pt x="4169903" y="719524"/>
                  </a:cubicBezTo>
                  <a:cubicBezTo>
                    <a:pt x="4169903" y="778435"/>
                    <a:pt x="4176880" y="823393"/>
                    <a:pt x="4190832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6" y="917186"/>
                    <a:pt x="4360589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90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0" y="330013"/>
                  </a:moveTo>
                  <a:lnTo>
                    <a:pt x="2619430" y="576509"/>
                  </a:lnTo>
                  <a:cubicBezTo>
                    <a:pt x="2619430" y="667976"/>
                    <a:pt x="2620206" y="750917"/>
                    <a:pt x="2621756" y="825331"/>
                  </a:cubicBezTo>
                  <a:cubicBezTo>
                    <a:pt x="2623306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1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4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6" y="542403"/>
                    <a:pt x="3825096" y="702083"/>
                  </a:cubicBezTo>
                  <a:cubicBezTo>
                    <a:pt x="3825096" y="854787"/>
                    <a:pt x="3797191" y="965245"/>
                    <a:pt x="3741381" y="1033458"/>
                  </a:cubicBezTo>
                  <a:cubicBezTo>
                    <a:pt x="3681694" y="1107872"/>
                    <a:pt x="3566585" y="1145079"/>
                    <a:pt x="3396053" y="1145079"/>
                  </a:cubicBezTo>
                  <a:lnTo>
                    <a:pt x="3335591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1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6" y="291837"/>
                    <a:pt x="4839897" y="294743"/>
                    <a:pt x="4880204" y="298619"/>
                  </a:cubicBezTo>
                  <a:cubicBezTo>
                    <a:pt x="4924388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7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4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2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5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50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3" y="664101"/>
                    <a:pt x="595506" y="667395"/>
                    <a:pt x="588918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7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2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3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4" y="821843"/>
                    <a:pt x="283704" y="849748"/>
                  </a:cubicBezTo>
                  <a:cubicBezTo>
                    <a:pt x="283704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29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6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5" y="312184"/>
                    <a:pt x="4568329" y="362569"/>
                    <a:pt x="4609411" y="439308"/>
                  </a:cubicBezTo>
                  <a:cubicBezTo>
                    <a:pt x="4650494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6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7" y="1011754"/>
                    <a:pt x="3878836" y="916411"/>
                    <a:pt x="3875735" y="793938"/>
                  </a:cubicBezTo>
                  <a:cubicBezTo>
                    <a:pt x="3874960" y="790062"/>
                    <a:pt x="3874572" y="778435"/>
                    <a:pt x="3874572" y="759056"/>
                  </a:cubicBezTo>
                  <a:cubicBezTo>
                    <a:pt x="3874572" y="609453"/>
                    <a:pt x="3909454" y="494344"/>
                    <a:pt x="3979217" y="413728"/>
                  </a:cubicBezTo>
                  <a:cubicBezTo>
                    <a:pt x="4009448" y="378072"/>
                    <a:pt x="4044717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2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2" y="599764"/>
                  </a:lnTo>
                  <a:lnTo>
                    <a:pt x="6050003" y="611391"/>
                  </a:lnTo>
                  <a:lnTo>
                    <a:pt x="6050003" y="592787"/>
                  </a:lnTo>
                  <a:cubicBezTo>
                    <a:pt x="6050003" y="573409"/>
                    <a:pt x="6041864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7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1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6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70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5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7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7" y="243953"/>
                  </a:cubicBezTo>
                  <a:cubicBezTo>
                    <a:pt x="4374155" y="245516"/>
                    <a:pt x="4357876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4" y="246684"/>
                    <a:pt x="4200522" y="246103"/>
                    <a:pt x="4185019" y="245715"/>
                  </a:cubicBezTo>
                  <a:cubicBezTo>
                    <a:pt x="4169516" y="245328"/>
                    <a:pt x="4152850" y="244746"/>
                    <a:pt x="4135022" y="243971"/>
                  </a:cubicBezTo>
                  <a:lnTo>
                    <a:pt x="4057120" y="241628"/>
                  </a:lnTo>
                  <a:cubicBezTo>
                    <a:pt x="4065646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4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9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7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8" y="86229"/>
                    <a:pt x="1898666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solidFill>
              <a:schemeClr val="bg1"/>
            </a:solidFill>
            <a:ln w="254000">
              <a:solidFill>
                <a:schemeClr val="accent6">
                  <a:lumMod val="7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 w="254000">
                  <a:solidFill>
                    <a:srgbClr val="ED5565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FB755D-B4B6-2682-721B-A4E07A07093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5128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8" y="1262126"/>
                    <a:pt x="4368728" y="1326463"/>
                  </a:cubicBezTo>
                  <a:cubicBezTo>
                    <a:pt x="4368728" y="1386925"/>
                    <a:pt x="4338885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0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4" y="1164845"/>
                  </a:moveTo>
                  <a:cubicBezTo>
                    <a:pt x="686004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4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3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5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6" y="562557"/>
                    <a:pt x="3480931" y="554418"/>
                    <a:pt x="3443724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3" y="638909"/>
                    <a:pt x="4169903" y="719524"/>
                  </a:cubicBezTo>
                  <a:cubicBezTo>
                    <a:pt x="4169903" y="778435"/>
                    <a:pt x="4176880" y="823393"/>
                    <a:pt x="4190832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6" y="917186"/>
                    <a:pt x="4360589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90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0" y="330013"/>
                  </a:moveTo>
                  <a:lnTo>
                    <a:pt x="2619430" y="576509"/>
                  </a:lnTo>
                  <a:cubicBezTo>
                    <a:pt x="2619430" y="667976"/>
                    <a:pt x="2620206" y="750917"/>
                    <a:pt x="2621756" y="825331"/>
                  </a:cubicBezTo>
                  <a:cubicBezTo>
                    <a:pt x="2623306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1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4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6" y="542403"/>
                    <a:pt x="3825096" y="702083"/>
                  </a:cubicBezTo>
                  <a:cubicBezTo>
                    <a:pt x="3825096" y="854787"/>
                    <a:pt x="3797191" y="965245"/>
                    <a:pt x="3741381" y="1033458"/>
                  </a:cubicBezTo>
                  <a:cubicBezTo>
                    <a:pt x="3681694" y="1107872"/>
                    <a:pt x="3566585" y="1145079"/>
                    <a:pt x="3396053" y="1145079"/>
                  </a:cubicBezTo>
                  <a:lnTo>
                    <a:pt x="3335591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1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6" y="291837"/>
                    <a:pt x="4839897" y="294743"/>
                    <a:pt x="4880204" y="298619"/>
                  </a:cubicBezTo>
                  <a:cubicBezTo>
                    <a:pt x="4924388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7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4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2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5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50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3" y="664101"/>
                    <a:pt x="595506" y="667395"/>
                    <a:pt x="588918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7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2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3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4" y="821843"/>
                    <a:pt x="283704" y="849748"/>
                  </a:cubicBezTo>
                  <a:cubicBezTo>
                    <a:pt x="283704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29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6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5" y="312184"/>
                    <a:pt x="4568329" y="362569"/>
                    <a:pt x="4609411" y="439308"/>
                  </a:cubicBezTo>
                  <a:cubicBezTo>
                    <a:pt x="4650494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6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7" y="1011754"/>
                    <a:pt x="3878836" y="916411"/>
                    <a:pt x="3875735" y="793938"/>
                  </a:cubicBezTo>
                  <a:cubicBezTo>
                    <a:pt x="3874960" y="790062"/>
                    <a:pt x="3874572" y="778435"/>
                    <a:pt x="3874572" y="759056"/>
                  </a:cubicBezTo>
                  <a:cubicBezTo>
                    <a:pt x="3874572" y="609453"/>
                    <a:pt x="3909454" y="494344"/>
                    <a:pt x="3979217" y="413728"/>
                  </a:cubicBezTo>
                  <a:cubicBezTo>
                    <a:pt x="4009448" y="378072"/>
                    <a:pt x="4044717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2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2" y="599764"/>
                  </a:lnTo>
                  <a:lnTo>
                    <a:pt x="6050003" y="611391"/>
                  </a:lnTo>
                  <a:lnTo>
                    <a:pt x="6050003" y="592787"/>
                  </a:lnTo>
                  <a:cubicBezTo>
                    <a:pt x="6050003" y="573409"/>
                    <a:pt x="6041864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7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1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6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70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5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7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7" y="243953"/>
                  </a:cubicBezTo>
                  <a:cubicBezTo>
                    <a:pt x="4374155" y="245516"/>
                    <a:pt x="4357876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4" y="246684"/>
                    <a:pt x="4200522" y="246103"/>
                    <a:pt x="4185019" y="245715"/>
                  </a:cubicBezTo>
                  <a:cubicBezTo>
                    <a:pt x="4169516" y="245328"/>
                    <a:pt x="4152850" y="244746"/>
                    <a:pt x="4135022" y="243971"/>
                  </a:cubicBezTo>
                  <a:lnTo>
                    <a:pt x="4057120" y="241628"/>
                  </a:lnTo>
                  <a:cubicBezTo>
                    <a:pt x="4065646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4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9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7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8" y="86229"/>
                    <a:pt x="1898666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solidFill>
              <a:schemeClr val="bg1"/>
            </a:solidFill>
            <a:ln w="177800"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 w="1778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E0B441-82BD-FA01-C3BF-6AA240ACE04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6716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9" y="1262126"/>
                    <a:pt x="4368729" y="1326463"/>
                  </a:cubicBezTo>
                  <a:cubicBezTo>
                    <a:pt x="4368729" y="1386925"/>
                    <a:pt x="4338886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1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5" y="1164845"/>
                  </a:moveTo>
                  <a:cubicBezTo>
                    <a:pt x="686005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5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4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6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7" y="562557"/>
                    <a:pt x="3480932" y="554418"/>
                    <a:pt x="3443725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4" y="638909"/>
                    <a:pt x="4169904" y="719524"/>
                  </a:cubicBezTo>
                  <a:cubicBezTo>
                    <a:pt x="4169904" y="778435"/>
                    <a:pt x="4176880" y="823393"/>
                    <a:pt x="4190833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7" y="917186"/>
                    <a:pt x="4360590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89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1" y="330013"/>
                  </a:moveTo>
                  <a:lnTo>
                    <a:pt x="2619431" y="576509"/>
                  </a:lnTo>
                  <a:cubicBezTo>
                    <a:pt x="2619431" y="667976"/>
                    <a:pt x="2620206" y="750917"/>
                    <a:pt x="2621756" y="825331"/>
                  </a:cubicBezTo>
                  <a:cubicBezTo>
                    <a:pt x="2623307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2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5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7" y="542403"/>
                    <a:pt x="3825097" y="702083"/>
                  </a:cubicBezTo>
                  <a:cubicBezTo>
                    <a:pt x="3825097" y="854787"/>
                    <a:pt x="3797191" y="965245"/>
                    <a:pt x="3741381" y="1033458"/>
                  </a:cubicBezTo>
                  <a:cubicBezTo>
                    <a:pt x="3681695" y="1107872"/>
                    <a:pt x="3566585" y="1145079"/>
                    <a:pt x="3396053" y="1145079"/>
                  </a:cubicBezTo>
                  <a:lnTo>
                    <a:pt x="3335592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2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5" y="291837"/>
                    <a:pt x="4839897" y="294743"/>
                    <a:pt x="4880204" y="298619"/>
                  </a:cubicBezTo>
                  <a:cubicBezTo>
                    <a:pt x="4924387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6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3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1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6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49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4" y="664101"/>
                    <a:pt x="595506" y="667395"/>
                    <a:pt x="588917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8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1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4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3" y="821843"/>
                    <a:pt x="283703" y="849748"/>
                  </a:cubicBezTo>
                  <a:cubicBezTo>
                    <a:pt x="283703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30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5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6" y="312184"/>
                    <a:pt x="4568329" y="362569"/>
                    <a:pt x="4609412" y="439308"/>
                  </a:cubicBezTo>
                  <a:cubicBezTo>
                    <a:pt x="4650495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7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8" y="1011754"/>
                    <a:pt x="3878836" y="916411"/>
                    <a:pt x="3875735" y="793938"/>
                  </a:cubicBezTo>
                  <a:cubicBezTo>
                    <a:pt x="3874960" y="790062"/>
                    <a:pt x="3874573" y="778435"/>
                    <a:pt x="3874573" y="759056"/>
                  </a:cubicBezTo>
                  <a:cubicBezTo>
                    <a:pt x="3874573" y="609453"/>
                    <a:pt x="3909454" y="494344"/>
                    <a:pt x="3979217" y="413728"/>
                  </a:cubicBezTo>
                  <a:cubicBezTo>
                    <a:pt x="4009448" y="378072"/>
                    <a:pt x="4044718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1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1" y="599764"/>
                  </a:lnTo>
                  <a:lnTo>
                    <a:pt x="6050002" y="611391"/>
                  </a:lnTo>
                  <a:lnTo>
                    <a:pt x="6050002" y="592787"/>
                  </a:lnTo>
                  <a:cubicBezTo>
                    <a:pt x="6050002" y="573409"/>
                    <a:pt x="6041863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6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0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5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69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6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8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8" y="243953"/>
                  </a:cubicBezTo>
                  <a:cubicBezTo>
                    <a:pt x="4374155" y="245516"/>
                    <a:pt x="4357877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5" y="246684"/>
                    <a:pt x="4200522" y="246103"/>
                    <a:pt x="4185019" y="245715"/>
                  </a:cubicBezTo>
                  <a:cubicBezTo>
                    <a:pt x="4169516" y="245328"/>
                    <a:pt x="4152851" y="244746"/>
                    <a:pt x="4135022" y="243971"/>
                  </a:cubicBezTo>
                  <a:lnTo>
                    <a:pt x="4057120" y="241628"/>
                  </a:lnTo>
                  <a:cubicBezTo>
                    <a:pt x="4065647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5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8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6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7" y="86229"/>
                    <a:pt x="1898665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>
                  <a:noFill/>
                </a:ln>
                <a:gradFill>
                  <a:gsLst>
                    <a:gs pos="100000">
                      <a:srgbClr val="FC6E51"/>
                    </a:gs>
                    <a:gs pos="0">
                      <a:srgbClr val="ED5565">
                        <a:lumMod val="75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9994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8366262" cy="1754326"/>
            <a:chOff x="4394577" y="1279684"/>
            <a:chExt cx="3347287" cy="1754326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D7FBECEF-1BE6-26D5-6FEB-3F9E069AF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73C75-B6D1-CB27-3065-A2708A8B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0FEBB-897A-BB29-2D09-157A6B898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05981D-0216-CE01-3CAC-02B4F12D0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8526392" cy="33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332536" y="3029687"/>
            <a:ext cx="1297950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42" action="ppaction://hlinksldjump"/>
            <a:extLst>
              <a:ext uri="{FF2B5EF4-FFF2-40B4-BE49-F238E27FC236}">
                <a16:creationId xmlns:a16="http://schemas.microsoft.com/office/drawing/2014/main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4" action="ppaction://hlinksldjump"/>
            <a:extLst>
              <a:ext uri="{FF2B5EF4-FFF2-40B4-BE49-F238E27FC236}">
                <a16:creationId xmlns:a16="http://schemas.microsoft.com/office/drawing/2014/main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6" action="ppaction://hlinksldjump"/>
            <a:extLst>
              <a:ext uri="{FF2B5EF4-FFF2-40B4-BE49-F238E27FC236}">
                <a16:creationId xmlns:a16="http://schemas.microsoft.com/office/drawing/2014/main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8" action="ppaction://hlinksldjump"/>
            <a:extLst>
              <a:ext uri="{FF2B5EF4-FFF2-40B4-BE49-F238E27FC236}">
                <a16:creationId xmlns:a16="http://schemas.microsoft.com/office/drawing/2014/main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50" action="ppaction://hlinksldjump"/>
            <a:extLst>
              <a:ext uri="{FF2B5EF4-FFF2-40B4-BE49-F238E27FC236}">
                <a16:creationId xmlns:a16="http://schemas.microsoft.com/office/drawing/2014/main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7" y="132837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4" action="ppaction://hlinksldjump"/>
            <a:extLst>
              <a:ext uri="{FF2B5EF4-FFF2-40B4-BE49-F238E27FC236}">
                <a16:creationId xmlns:a16="http://schemas.microsoft.com/office/drawing/2014/main" id="{D62A017A-6D6B-4201-AAB9-334264332CB2}"/>
              </a:ext>
            </a:extLst>
          </p:cNvPr>
          <p:cNvSpPr/>
          <p:nvPr/>
        </p:nvSpPr>
        <p:spPr>
          <a:xfrm>
            <a:off x="10734261" y="178905"/>
            <a:ext cx="1182756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139</Words>
  <Application>Microsoft Office PowerPoint</Application>
  <PresentationFormat>Widescreen</PresentationFormat>
  <Paragraphs>18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#9Slide02 Noi dung dai</vt:lpstr>
      <vt:lpstr>#9Slide02 Tieu de dai</vt:lpstr>
      <vt:lpstr>#9Slide07 Crocante</vt:lpstr>
      <vt:lpstr>Arial</vt:lpstr>
      <vt:lpstr>Calibri</vt:lpstr>
      <vt:lpstr>Calibri Light</vt:lpstr>
      <vt:lpstr>Cambria</vt:lpstr>
      <vt:lpstr>Catamaran</vt:lpstr>
      <vt:lpstr>Livvic</vt:lpstr>
      <vt:lpstr>Nunito</vt:lpstr>
      <vt:lpstr>Roboto Condensed Light</vt:lpstr>
      <vt:lpstr>Roboto Slab Light</vt:lpstr>
      <vt:lpstr>Tahoma</vt:lpstr>
      <vt:lpstr>Times New Roman</vt:lpstr>
      <vt:lpstr>Titan One</vt:lpstr>
      <vt:lpstr>字魂80号-萌趣小鱼体</vt:lpstr>
      <vt:lpstr>Cute Chicks Newsletter by Slidesgo</vt:lpstr>
      <vt:lpstr>Office Theme</vt:lpstr>
      <vt:lpstr>1_Cute Chicks Newsletter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58</cp:revision>
  <dcterms:created xsi:type="dcterms:W3CDTF">2022-09-19T05:24:27Z</dcterms:created>
  <dcterms:modified xsi:type="dcterms:W3CDTF">2026-01-06T03:24:56Z</dcterms:modified>
</cp:coreProperties>
</file>