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56" r:id="rId3"/>
    <p:sldMasterId id="2147483783" r:id="rId4"/>
  </p:sldMasterIdLst>
  <p:notesMasterIdLst>
    <p:notesMasterId r:id="rId22"/>
  </p:notesMasterIdLst>
  <p:sldIdLst>
    <p:sldId id="635" r:id="rId5"/>
    <p:sldId id="256" r:id="rId6"/>
    <p:sldId id="332" r:id="rId7"/>
    <p:sldId id="333" r:id="rId8"/>
    <p:sldId id="639" r:id="rId9"/>
    <p:sldId id="7714" r:id="rId10"/>
    <p:sldId id="341" r:id="rId11"/>
    <p:sldId id="340" r:id="rId12"/>
    <p:sldId id="7713" r:id="rId13"/>
    <p:sldId id="636" r:id="rId14"/>
    <p:sldId id="342" r:id="rId15"/>
    <p:sldId id="343" r:id="rId16"/>
    <p:sldId id="627" r:id="rId17"/>
    <p:sldId id="7710" r:id="rId18"/>
    <p:sldId id="7711" r:id="rId19"/>
    <p:sldId id="7712" r:id="rId20"/>
    <p:sldId id="63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40BB-BC22-4049-A7C9-1B602326C40B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335A-DEC2-4E04-9425-BA589F49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9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0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551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6800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291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5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2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0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3880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8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7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274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69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9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79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93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54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2473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12546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75368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4285836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690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3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9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5735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7507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0931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72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1930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105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9361-1473-4700-8A4F-245186F3EF4A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CA56D-D836-4252-90A1-20A36B05D3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968E6-71F4-467B-ACB0-0B454B7E0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A3AE1-8222-4617-A801-C326217AED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9E758-ED3D-4E97-825B-810931A3BA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6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C9CE272-C411-425E-9375-7BDFFC214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5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5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611C84B7-590D-1188-1EA1-54FA27BFA90C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C87F2369-2221-92E9-BDF6-2EDBA9EAFAD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54145DA4-C47B-8C03-26EF-5C155509546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452437"/>
            <a:ext cx="1657350" cy="7143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821843" y="5465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381374" y="5334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8E8C0-9936-4A1A-B6F3-957F0B09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1852612"/>
            <a:ext cx="4319035" cy="222408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F61A01-D9BB-4C5A-8C0F-D90544B8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01083"/>
              </p:ext>
            </p:extLst>
          </p:nvPr>
        </p:nvGraphicFramePr>
        <p:xfrm>
          <a:off x="5886450" y="1777492"/>
          <a:ext cx="3343275" cy="2127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275">
                  <a:extLst>
                    <a:ext uri="{9D8B030D-6E8A-4147-A177-3AD203B41FA5}">
                      <a16:colId xmlns:a16="http://schemas.microsoft.com/office/drawing/2014/main" val="2202300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: 5 x 2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24 + 5 x 6 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– 18 : 3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39169131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7F81BBA-F8A4-4195-8B44-59FA0A1751E8}"/>
              </a:ext>
            </a:extLst>
          </p:cNvPr>
          <p:cNvSpPr txBox="1"/>
          <p:nvPr/>
        </p:nvSpPr>
        <p:spPr>
          <a:xfrm>
            <a:off x="127590" y="4024222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30 : 5 x 2 = 6 x 2 </a:t>
            </a:r>
          </a:p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                      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903C5-1D62-440B-811F-B911D1DEAE57}"/>
              </a:ext>
            </a:extLst>
          </p:cNvPr>
          <p:cNvSpPr txBox="1"/>
          <p:nvPr/>
        </p:nvSpPr>
        <p:spPr>
          <a:xfrm>
            <a:off x="3315475" y="5046056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24 + 5 x 6 = 24 + 30 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54 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BF782-00BB-496A-9CB6-FB62DCA07F8C}"/>
              </a:ext>
            </a:extLst>
          </p:cNvPr>
          <p:cNvSpPr txBox="1"/>
          <p:nvPr/>
        </p:nvSpPr>
        <p:spPr>
          <a:xfrm>
            <a:off x="7910513" y="5018588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c) 30 – 18 : 3 = 30 – 6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24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85725"/>
            <a:ext cx="11858171" cy="63722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29749"/>
            <a:ext cx="1466850" cy="63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717068" y="1274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276599" y="1143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19BACD-18BA-42EF-A96A-C57DDE391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14424"/>
            <a:ext cx="6858000" cy="5210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E0091-164A-493C-BD5B-40753BE50D44}"/>
              </a:ext>
            </a:extLst>
          </p:cNvPr>
          <p:cNvGrpSpPr/>
          <p:nvPr/>
        </p:nvGrpSpPr>
        <p:grpSpPr>
          <a:xfrm>
            <a:off x="4571692" y="2959436"/>
            <a:ext cx="1275158" cy="773171"/>
            <a:chOff x="4571692" y="2959436"/>
            <a:chExt cx="1275158" cy="77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EE4427-57A7-47BB-BCA3-5DFAF64C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F0118-60BB-48A7-87B7-72B94F0C0AAD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2A47-868F-4BDA-B46D-EFA26915A29D}"/>
              </a:ext>
            </a:extLst>
          </p:cNvPr>
          <p:cNvGrpSpPr/>
          <p:nvPr/>
        </p:nvGrpSpPr>
        <p:grpSpPr>
          <a:xfrm>
            <a:off x="6838642" y="2511761"/>
            <a:ext cx="1275158" cy="773171"/>
            <a:chOff x="4571692" y="2959436"/>
            <a:chExt cx="1275158" cy="773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DAD075-2096-492E-ADE0-E0C4436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77CC03-FF98-4C32-BCB3-4B2DC94F06FF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46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24713-E7C7-48F2-86F4-57A7B1AAE8F8}"/>
              </a:ext>
            </a:extLst>
          </p:cNvPr>
          <p:cNvGrpSpPr/>
          <p:nvPr/>
        </p:nvGrpSpPr>
        <p:grpSpPr>
          <a:xfrm>
            <a:off x="4485967" y="4169111"/>
            <a:ext cx="1275158" cy="773171"/>
            <a:chOff x="4571692" y="2959436"/>
            <a:chExt cx="1275158" cy="773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B08385-C541-45C5-BCFB-D65D94E8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6F9CC-9196-4D31-AF0E-06F1A57ABD15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47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1FEB48-A9F6-466D-ABBB-48B20B86F068}"/>
              </a:ext>
            </a:extLst>
          </p:cNvPr>
          <p:cNvGrpSpPr/>
          <p:nvPr/>
        </p:nvGrpSpPr>
        <p:grpSpPr>
          <a:xfrm>
            <a:off x="6686242" y="3873836"/>
            <a:ext cx="1275158" cy="773171"/>
            <a:chOff x="4571692" y="2959436"/>
            <a:chExt cx="1275158" cy="7731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66C4AE-A0D8-4E8A-82CD-421E7B7B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6669A5-E4F6-4478-A576-BEBD31E74AB3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B64D29-ED16-4191-A4CF-298CCA8B8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03" y="709612"/>
            <a:ext cx="2492759" cy="168116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BD7830-2D04-4015-8CBD-9A27FB585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4438650"/>
            <a:ext cx="3145154" cy="19192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8A66E05-50B1-4D54-8EF7-B43828935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62" y="607915"/>
            <a:ext cx="2224088" cy="225434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ACAC3384-7B81-4E0C-AF67-5F755E47D1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63" y="4076700"/>
            <a:ext cx="2418291" cy="19399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4BCCAE-F04E-4719-95C9-6681609C8F3C}"/>
              </a:ext>
            </a:extLst>
          </p:cNvPr>
          <p:cNvSpPr txBox="1"/>
          <p:nvPr/>
        </p:nvSpPr>
        <p:spPr>
          <a:xfrm>
            <a:off x="3657600" y="7620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AFB11-F1FD-4DB2-9404-8ECD2C6DC298}"/>
              </a:ext>
            </a:extLst>
          </p:cNvPr>
          <p:cNvSpPr txBox="1"/>
          <p:nvPr/>
        </p:nvSpPr>
        <p:spPr>
          <a:xfrm>
            <a:off x="10734675" y="7048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79612-6FE2-430A-86C2-1717AC2C8C8D}"/>
              </a:ext>
            </a:extLst>
          </p:cNvPr>
          <p:cNvSpPr txBox="1"/>
          <p:nvPr/>
        </p:nvSpPr>
        <p:spPr>
          <a:xfrm>
            <a:off x="1304925" y="53721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72578C-556C-483E-8FC3-8BE3B122CCA7}"/>
              </a:ext>
            </a:extLst>
          </p:cNvPr>
          <p:cNvSpPr txBox="1"/>
          <p:nvPr/>
        </p:nvSpPr>
        <p:spPr>
          <a:xfrm>
            <a:off x="10887075" y="49053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07132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23581 -0.2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0091 -0.057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08658 0.259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8841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64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65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66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80 - 2 x 7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43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42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41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890904" y="2446924"/>
            <a:ext cx="414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35 + 12 : 2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+ 8 – 15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084880" y="5706395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sp>
        <p:nvSpPr>
          <p:cNvPr id="26" name="Pentagon 25"/>
          <p:cNvSpPr/>
          <p:nvPr/>
        </p:nvSpPr>
        <p:spPr>
          <a:xfrm>
            <a:off x="1084879" y="624855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x 8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6480550" y="5881598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26" name="Pentagon 25"/>
          <p:cNvSpPr/>
          <p:nvPr/>
        </p:nvSpPr>
        <p:spPr>
          <a:xfrm>
            <a:off x="1514808" y="587865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: 9 + 10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552019" y="6193413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89CD4-5EBA-541B-7F03-AC4E4CAC2F55}"/>
              </a:ext>
            </a:extLst>
          </p:cNvPr>
          <p:cNvSpPr txBox="1"/>
          <p:nvPr/>
        </p:nvSpPr>
        <p:spPr>
          <a:xfrm>
            <a:off x="7187609" y="4380614"/>
            <a:ext cx="248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922D6-71E3-52EA-6432-138A15AC9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BEE23-229D-EEF0-31E7-D5FA0AF58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6186F545-8A4F-52DE-0BCD-62C43418C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097A9-E1A5-4E27-8085-D418A872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" y="513315"/>
            <a:ext cx="1666875" cy="67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645CD-7B9A-43E1-A2CA-5ECF813AD6FD}"/>
              </a:ext>
            </a:extLst>
          </p:cNvPr>
          <p:cNvSpPr txBox="1"/>
          <p:nvPr/>
        </p:nvSpPr>
        <p:spPr>
          <a:xfrm>
            <a:off x="4295775" y="42862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E39A2-347D-4630-8C17-0B3744CA9853}"/>
              </a:ext>
            </a:extLst>
          </p:cNvPr>
          <p:cNvSpPr txBox="1"/>
          <p:nvPr/>
        </p:nvSpPr>
        <p:spPr>
          <a:xfrm>
            <a:off x="523875" y="1143000"/>
            <a:ext cx="1122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3 ca,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 2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5AA1C7D-DFD3-4F7C-811B-B65AAF1E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59" y="3990976"/>
            <a:ext cx="2526366" cy="23860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96DD8-7747-424C-A5A7-4C5F64695772}"/>
              </a:ext>
            </a:extLst>
          </p:cNvPr>
          <p:cNvGrpSpPr/>
          <p:nvPr/>
        </p:nvGrpSpPr>
        <p:grpSpPr>
          <a:xfrm>
            <a:off x="6591300" y="5257800"/>
            <a:ext cx="1419224" cy="1419224"/>
            <a:chOff x="6638925" y="5010150"/>
            <a:chExt cx="1419224" cy="1419224"/>
          </a:xfrm>
        </p:grpSpPr>
        <p:pic>
          <p:nvPicPr>
            <p:cNvPr id="12" name="Picture 11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D55EB91-82F7-46F7-ADE6-D2FCE1D4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A85178-A7F2-4206-A68C-D5E6DFAE51A8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61022-0D3F-4488-BAA6-12138FD6E43D}"/>
              </a:ext>
            </a:extLst>
          </p:cNvPr>
          <p:cNvGrpSpPr/>
          <p:nvPr/>
        </p:nvGrpSpPr>
        <p:grpSpPr>
          <a:xfrm>
            <a:off x="5419725" y="5229225"/>
            <a:ext cx="1419224" cy="1419224"/>
            <a:chOff x="6638925" y="5010150"/>
            <a:chExt cx="1419224" cy="1419224"/>
          </a:xfrm>
        </p:grpSpPr>
        <p:pic>
          <p:nvPicPr>
            <p:cNvPr id="17" name="Picture 1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107757D-7839-48AE-9475-DC5F0FA8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409B56-5B38-4F42-81E4-32DB344A85F5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FDDBD6-C5AF-47BC-B896-3A47C9413C0E}"/>
              </a:ext>
            </a:extLst>
          </p:cNvPr>
          <p:cNvGrpSpPr/>
          <p:nvPr/>
        </p:nvGrpSpPr>
        <p:grpSpPr>
          <a:xfrm>
            <a:off x="4181475" y="5238750"/>
            <a:ext cx="1419224" cy="1419224"/>
            <a:chOff x="6638925" y="5010150"/>
            <a:chExt cx="1419224" cy="1419224"/>
          </a:xfrm>
        </p:grpSpPr>
        <p:pic>
          <p:nvPicPr>
            <p:cNvPr id="21" name="Picture 2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80807178-8344-42CF-A29B-F9AAC6E7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CF8155-0ABB-42A3-9C40-2C38ADC35613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A679D8A-59CD-41F1-A763-594F8C7D6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4033504"/>
            <a:ext cx="1247776" cy="22053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F8461E0-4862-4131-87A7-F8979B4055D5}"/>
              </a:ext>
            </a:extLst>
          </p:cNvPr>
          <p:cNvSpPr/>
          <p:nvPr/>
        </p:nvSpPr>
        <p:spPr>
          <a:xfrm>
            <a:off x="1447800" y="2581275"/>
            <a:ext cx="4105275" cy="1276350"/>
          </a:xfrm>
          <a:prstGeom prst="wedgeRoundRectCallout">
            <a:avLst>
              <a:gd name="adj1" fmla="val -34058"/>
              <a:gd name="adj2" fmla="val 69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3 ca,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C8BAC76-ABA4-42DB-A9FA-23791EA4738D}"/>
              </a:ext>
            </a:extLst>
          </p:cNvPr>
          <p:cNvSpPr/>
          <p:nvPr/>
        </p:nvSpPr>
        <p:spPr>
          <a:xfrm>
            <a:off x="7315200" y="1828800"/>
            <a:ext cx="4762501" cy="1619249"/>
          </a:xfrm>
          <a:prstGeom prst="wedgeRoundRectCallout">
            <a:avLst>
              <a:gd name="adj1" fmla="val -12241"/>
              <a:gd name="adj2" fmla="val 7593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can.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43B731-AC56-4698-8C5C-FF55BE1EBD55}"/>
              </a:ext>
            </a:extLst>
          </p:cNvPr>
          <p:cNvSpPr txBox="1"/>
          <p:nvPr/>
        </p:nvSpPr>
        <p:spPr>
          <a:xfrm>
            <a:off x="419100" y="809625"/>
            <a:ext cx="1122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– 2 x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0FB98-E646-4A94-B40C-99A99BECA9AA}"/>
              </a:ext>
            </a:extLst>
          </p:cNvPr>
          <p:cNvSpPr txBox="1"/>
          <p:nvPr/>
        </p:nvSpPr>
        <p:spPr>
          <a:xfrm>
            <a:off x="3810000" y="1447800"/>
            <a:ext cx="762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– 2 x 3 = 10 - 6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EEA757-628D-4C99-B8EA-FB9B1015385B}"/>
              </a:ext>
            </a:extLst>
          </p:cNvPr>
          <p:cNvSpPr txBox="1"/>
          <p:nvPr/>
        </p:nvSpPr>
        <p:spPr>
          <a:xfrm>
            <a:off x="5863856" y="2046768"/>
            <a:ext cx="294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0A9EB-33D7-4EF3-83E2-D4F9F0E09EBA}"/>
              </a:ext>
            </a:extLst>
          </p:cNvPr>
          <p:cNvSpPr/>
          <p:nvPr/>
        </p:nvSpPr>
        <p:spPr>
          <a:xfrm>
            <a:off x="285750" y="2933700"/>
            <a:ext cx="11582400" cy="3126858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A0887-83BD-4080-A024-A51493C1E6F1}"/>
              </a:ext>
            </a:extLst>
          </p:cNvPr>
          <p:cNvSpPr txBox="1"/>
          <p:nvPr/>
        </p:nvSpPr>
        <p:spPr>
          <a:xfrm>
            <a:off x="238125" y="3152775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1C083-5D7B-4521-8256-E58BD746DB19}"/>
              </a:ext>
            </a:extLst>
          </p:cNvPr>
          <p:cNvSpPr txBox="1"/>
          <p:nvPr/>
        </p:nvSpPr>
        <p:spPr>
          <a:xfrm>
            <a:off x="190500" y="4584404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60529572744138004_v2">
            <a:hlinkClick r:id="" action="ppaction://media"/>
            <a:extLst>
              <a:ext uri="{FF2B5EF4-FFF2-40B4-BE49-F238E27FC236}">
                <a16:creationId xmlns:a16="http://schemas.microsoft.com/office/drawing/2014/main" id="{2E7672D8-9FFF-8D73-1F94-27A254E2D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431"/>
          <a:stretch/>
        </p:blipFill>
        <p:spPr>
          <a:xfrm>
            <a:off x="-1" y="0"/>
            <a:ext cx="12177365" cy="67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443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379</Words>
  <Application>Microsoft Office PowerPoint</Application>
  <PresentationFormat>Widescreen</PresentationFormat>
  <Paragraphs>63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微软雅黑</vt:lpstr>
      <vt:lpstr>SimSun</vt:lpstr>
      <vt:lpstr>#9Slide02 Noi dung dai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Avo</vt:lpstr>
      <vt:lpstr>字魂141号-活力悦动体</vt:lpstr>
      <vt:lpstr>思源黑体 CN</vt:lpstr>
      <vt:lpstr>千图网拥有20W+精美PPT模板 更多PPT模板下载至：www.58pic.com/office/ppt​​</vt:lpstr>
      <vt:lpstr>1_Office Theme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41</cp:revision>
  <dcterms:created xsi:type="dcterms:W3CDTF">2022-09-23T03:25:59Z</dcterms:created>
  <dcterms:modified xsi:type="dcterms:W3CDTF">2026-01-06T03:18:27Z</dcterms:modified>
</cp:coreProperties>
</file>