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321" r:id="rId3"/>
    <p:sldId id="349" r:id="rId4"/>
    <p:sldId id="350" r:id="rId5"/>
    <p:sldId id="351" r:id="rId6"/>
    <p:sldId id="353" r:id="rId7"/>
    <p:sldId id="35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44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633F2D9-A5F0-57FD-2979-00AA98941D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8" y="218489"/>
            <a:ext cx="1704580" cy="1704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4 x 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292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微软雅黑</vt:lpstr>
      <vt:lpstr>Arial</vt:lpstr>
      <vt:lpstr>Cambria</vt:lpstr>
      <vt:lpstr>Cambria Math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245</cp:revision>
  <dcterms:created xsi:type="dcterms:W3CDTF">2021-12-17T07:20:22Z</dcterms:created>
  <dcterms:modified xsi:type="dcterms:W3CDTF">2026-01-06T02:55:53Z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