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2"/>
  </p:notesMasterIdLst>
  <p:sldIdLst>
    <p:sldId id="284" r:id="rId4"/>
    <p:sldId id="279" r:id="rId5"/>
    <p:sldId id="286" r:id="rId6"/>
    <p:sldId id="287" r:id="rId7"/>
    <p:sldId id="281" r:id="rId8"/>
    <p:sldId id="265" r:id="rId9"/>
    <p:sldId id="289" r:id="rId10"/>
    <p:sldId id="290"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558" autoAdjust="0"/>
  </p:normalViewPr>
  <p:slideViewPr>
    <p:cSldViewPr>
      <p:cViewPr varScale="1">
        <p:scale>
          <a:sx n="78" d="100"/>
          <a:sy n="78" d="100"/>
        </p:scale>
        <p:origin x="880" y="-1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6/1/2026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6/1/2026</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6/1/2026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1BE415F-6626-4C31-E2B9-6CEF909C03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6/1/2026</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D89D555D-82C5-210C-CE41-3850EA72BA5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6/1/2026</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4BD16C5C-B826-28AE-8D9D-5920775D14D7}"/>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0,008</a:t>
            </a:r>
          </a:p>
        </p:txBody>
      </p:sp>
      <p:sp>
        <p:nvSpPr>
          <p:cNvPr id="19" name="Rectangle: Rounded Corners 18">
            <a:extLst>
              <a:ext uri="{FF2B5EF4-FFF2-40B4-BE49-F238E27FC236}">
                <a16:creationId xmlns:a16="http://schemas.microsoft.com/office/drawing/2014/main" id="{CB94B965-0CFD-3FDC-6C4A-F257D25BA5EA}"/>
              </a:ext>
            </a:extLst>
          </p:cNvPr>
          <p:cNvSpPr/>
          <p:nvPr/>
        </p:nvSpPr>
        <p:spPr>
          <a:xfrm>
            <a:off x="3657600" y="22669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0,017</a:t>
            </a:r>
          </a:p>
        </p:txBody>
      </p:sp>
      <p:sp>
        <p:nvSpPr>
          <p:cNvPr id="21" name="Rectangle: Rounded Corners 20">
            <a:extLst>
              <a:ext uri="{FF2B5EF4-FFF2-40B4-BE49-F238E27FC236}">
                <a16:creationId xmlns:a16="http://schemas.microsoft.com/office/drawing/2014/main" id="{9144F0CF-5EBF-3585-B5CC-42CA29A96702}"/>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0,5</a:t>
            </a:r>
          </a:p>
        </p:txBody>
      </p: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5"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218</Words>
  <Application>Microsoft Office PowerPoint</Application>
  <PresentationFormat>On-screen Show (16:9)</PresentationFormat>
  <Paragraphs>36</Paragraphs>
  <Slides>8</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KaiTi</vt:lpstr>
      <vt:lpstr>Arial</vt:lpstr>
      <vt:lpstr>Calibri</vt:lpstr>
      <vt:lpstr>Calibri Light</vt:lpstr>
      <vt:lpstr>Cambria</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77</cp:revision>
  <dcterms:created xsi:type="dcterms:W3CDTF">2022-04-03T13:31:22Z</dcterms:created>
  <dcterms:modified xsi:type="dcterms:W3CDTF">2026-01-06T02:48:17Z</dcterms:modified>
</cp:coreProperties>
</file>