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59" r:id="rId3"/>
    <p:sldId id="291" r:id="rId4"/>
    <p:sldId id="293" r:id="rId5"/>
    <p:sldId id="288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39" d="100"/>
          <a:sy n="39" d="100"/>
        </p:scale>
        <p:origin x="76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01/06/2026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75E6E8B-253A-45C9-8672-9D3DFFD397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31854"/>
            <a:ext cx="2228552" cy="2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1.emf"/><Relationship Id="rId2" Type="http://schemas.openxmlformats.org/officeDocument/2006/relationships/image" Target="../media/image2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5235" y="1863552"/>
            <a:ext cx="11368062" cy="48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5" grpId="0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851704" cy="5288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8293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72771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8404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368952-7829-6866-6FC0-C8EE696B3F38}"/>
              </a:ext>
            </a:extLst>
          </p:cNvPr>
          <p:cNvSpPr/>
          <p:nvPr/>
        </p:nvSpPr>
        <p:spPr>
          <a:xfrm>
            <a:off x="11125200" y="4000500"/>
            <a:ext cx="6858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AAF2C-0A2A-5EC9-A177-BDD24D3A14B3}"/>
              </a:ext>
            </a:extLst>
          </p:cNvPr>
          <p:cNvSpPr txBox="1"/>
          <p:nvPr/>
        </p:nvSpPr>
        <p:spPr>
          <a:xfrm>
            <a:off x="11277600" y="38481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547" y="3063840"/>
            <a:ext cx="12280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136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Admin</cp:lastModifiedBy>
  <cp:revision>22</cp:revision>
  <dcterms:created xsi:type="dcterms:W3CDTF">2006-08-16T00:00:00Z</dcterms:created>
  <dcterms:modified xsi:type="dcterms:W3CDTF">2026-01-06T02:50:19Z</dcterms:modified>
  <dc:identifier>DAF5AIPDJxI</dc:identifier>
</cp:coreProperties>
</file>