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handoutMasterIdLst>
    <p:handoutMasterId r:id="rId13"/>
  </p:handoutMasterIdLst>
  <p:sldIdLst>
    <p:sldId id="257" r:id="rId4"/>
    <p:sldId id="311" r:id="rId5"/>
    <p:sldId id="273" r:id="rId6"/>
    <p:sldId id="274" r:id="rId7"/>
    <p:sldId id="275" r:id="rId8"/>
    <p:sldId id="276" r:id="rId9"/>
    <p:sldId id="277" r:id="rId10"/>
    <p:sldId id="280"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4FFC3"/>
    <a:srgbClr val="63705F"/>
    <a:srgbClr val="FF33CC"/>
    <a:srgbClr val="3366FF"/>
    <a:srgbClr val="FDF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9D4D9D-41C9-3062-5CF4-EBCC223F68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A8BA1A-3FBB-16E3-3F32-86B948E44E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223AB0-018B-4F4A-B581-B0B96AD4D2E3}" type="datetimeFigureOut">
              <a:rPr lang="en-US" smtClean="0"/>
              <a:pPr/>
              <a:t>6/1/2026</a:t>
            </a:fld>
            <a:endParaRPr lang="en-US"/>
          </a:p>
        </p:txBody>
      </p:sp>
      <p:sp>
        <p:nvSpPr>
          <p:cNvPr id="4" name="Footer Placeholder 3">
            <a:extLst>
              <a:ext uri="{FF2B5EF4-FFF2-40B4-BE49-F238E27FC236}">
                <a16:creationId xmlns:a16="http://schemas.microsoft.com/office/drawing/2014/main" id="{84AFACDE-9BA8-7EB5-7CFD-1F7864DB2D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4331E4-8848-5F2E-B729-A84D50877A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08370-82FA-4B6F-854D-2C2C7575B79E}" type="slidenum">
              <a:rPr lang="en-US" smtClean="0"/>
              <a:pPr/>
              <a:t>‹#›</a:t>
            </a:fld>
            <a:endParaRPr lang="en-US"/>
          </a:p>
        </p:txBody>
      </p:sp>
    </p:spTree>
    <p:extLst>
      <p:ext uri="{BB962C8B-B14F-4D97-AF65-F5344CB8AC3E}">
        <p14:creationId xmlns:p14="http://schemas.microsoft.com/office/powerpoint/2010/main" val="2131124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603D4-EDED-4EEA-983B-99CDB44DEA39}" type="datetimeFigureOut">
              <a:rPr lang="en-US" smtClean="0"/>
              <a:pPr/>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C4720-8094-4064-A7CF-DFC62AE980D8}" type="slidenum">
              <a:rPr lang="en-US" smtClean="0"/>
              <a:pPr/>
              <a:t>‹#›</a:t>
            </a:fld>
            <a:endParaRPr lang="en-US"/>
          </a:p>
        </p:txBody>
      </p:sp>
    </p:spTree>
    <p:extLst>
      <p:ext uri="{BB962C8B-B14F-4D97-AF65-F5344CB8AC3E}">
        <p14:creationId xmlns:p14="http://schemas.microsoft.com/office/powerpoint/2010/main" val="77861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830ED1-AB1D-AE39-7058-C06686D6C075}"/>
              </a:ext>
            </a:extLst>
          </p:cNvPr>
          <p:cNvSpPr>
            <a:spLocks noGrp="1"/>
          </p:cNvSpPr>
          <p:nvPr>
            <p:ph type="ctrTitle"/>
          </p:nvPr>
        </p:nvSpPr>
        <p:spPr>
          <a:xfrm>
            <a:off x="2286000" y="1684338"/>
            <a:ext cx="13716000" cy="35814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C36F845-DC91-61B7-1CA1-93921536C6F7}"/>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D017B13-61B5-E1E6-37E3-669677A222D6}"/>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5" name="Chỗ dành sẵn cho Chân trang 4">
            <a:extLst>
              <a:ext uri="{FF2B5EF4-FFF2-40B4-BE49-F238E27FC236}">
                <a16:creationId xmlns:a16="http://schemas.microsoft.com/office/drawing/2014/main" id="{D0E4204A-D8CB-EA68-5F31-09869A34680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19C98A2-4FD4-2471-4643-90E8E41AC0C5}"/>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284282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1A1BD1-15BA-6C63-CA66-84F0338113BB}"/>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F8E2580-35A2-7664-F062-F2BDB6ACB78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0FB68CB-3D2A-EE61-85A6-9D38D908FCFC}"/>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5" name="Chỗ dành sẵn cho Chân trang 4">
            <a:extLst>
              <a:ext uri="{FF2B5EF4-FFF2-40B4-BE49-F238E27FC236}">
                <a16:creationId xmlns:a16="http://schemas.microsoft.com/office/drawing/2014/main" id="{91A4390C-9AB4-71CF-DA4D-E0F35A8BD17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3E4A341-AA32-4601-3B68-51E5D32CEE69}"/>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11031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9BF4144-5408-7C9C-31E9-E5AD976E5BF6}"/>
              </a:ext>
            </a:extLst>
          </p:cNvPr>
          <p:cNvSpPr>
            <a:spLocks noGrp="1"/>
          </p:cNvSpPr>
          <p:nvPr>
            <p:ph type="title" orient="vert"/>
          </p:nvPr>
        </p:nvSpPr>
        <p:spPr>
          <a:xfrm>
            <a:off x="13087350" y="547688"/>
            <a:ext cx="3943350" cy="8718550"/>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71982C4-2983-95E8-B964-AB613F4DD63E}"/>
              </a:ext>
            </a:extLst>
          </p:cNvPr>
          <p:cNvSpPr>
            <a:spLocks noGrp="1"/>
          </p:cNvSpPr>
          <p:nvPr>
            <p:ph type="body" orient="vert" idx="1"/>
          </p:nvPr>
        </p:nvSpPr>
        <p:spPr>
          <a:xfrm>
            <a:off x="1257300" y="547688"/>
            <a:ext cx="11677650" cy="87185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C15E7C2-810E-D90B-A2E0-683E0C2881E4}"/>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5" name="Chỗ dành sẵn cho Chân trang 4">
            <a:extLst>
              <a:ext uri="{FF2B5EF4-FFF2-40B4-BE49-F238E27FC236}">
                <a16:creationId xmlns:a16="http://schemas.microsoft.com/office/drawing/2014/main" id="{07C7112C-DE18-785F-3577-40F2B282278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078EA03-4BB6-4226-B333-A22A97878EC0}"/>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258948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216161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389424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244795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87260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329332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3519032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358876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76236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AA9BF8-B1CC-FC78-FDA4-FDD757E7C7C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25CA363-DB8D-E758-1190-9B95257E8C7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77B854F-BC77-07B7-2496-9226489F4B87}"/>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5" name="Chỗ dành sẵn cho Chân trang 4">
            <a:extLst>
              <a:ext uri="{FF2B5EF4-FFF2-40B4-BE49-F238E27FC236}">
                <a16:creationId xmlns:a16="http://schemas.microsoft.com/office/drawing/2014/main" id="{34C4AC4A-11BA-C8B6-C5E8-1DC3F02C0AD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32124227-0E1F-0697-9664-4378D192F9FD}"/>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3816284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1763383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3009865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1257300" y="9534526"/>
            <a:ext cx="4114800" cy="547688"/>
          </a:xfrm>
          <a:prstGeom prst="rect">
            <a:avLst/>
          </a:prstGeom>
        </p:spPr>
        <p:txBody>
          <a:bodyPr/>
          <a:lstStyle/>
          <a:p>
            <a:fld id="{F2035014-B613-460D-AA97-10329D03DF37}" type="datetimeFigureOut">
              <a:rPr lang="en-US" smtClean="0"/>
              <a:pPr/>
              <a:t>6/1/2026</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12915900" y="9534526"/>
            <a:ext cx="4114800" cy="547688"/>
          </a:xfrm>
          <a:prstGeom prst="rect">
            <a:avLst/>
          </a:prstGeom>
        </p:spPr>
        <p:txBody>
          <a:bodyPr/>
          <a:lstStyle/>
          <a:p>
            <a:fld id="{01AAB1F1-65CF-4492-B5D1-87C6FD26DAA3}" type="slidenum">
              <a:rPr lang="en-US" smtClean="0"/>
              <a:pPr/>
              <a:t>‹#›</a:t>
            </a:fld>
            <a:endParaRPr lang="en-US"/>
          </a:p>
        </p:txBody>
      </p:sp>
    </p:spTree>
    <p:extLst>
      <p:ext uri="{BB962C8B-B14F-4D97-AF65-F5344CB8AC3E}">
        <p14:creationId xmlns:p14="http://schemas.microsoft.com/office/powerpoint/2010/main" val="3148405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13160531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400935938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416980365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218847760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265289650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149656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109588615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9ACBFD-93D2-E374-8721-4E0AC700FFE4}"/>
              </a:ext>
            </a:extLst>
          </p:cNvPr>
          <p:cNvSpPr>
            <a:spLocks noGrp="1"/>
          </p:cNvSpPr>
          <p:nvPr>
            <p:ph type="title"/>
          </p:nvPr>
        </p:nvSpPr>
        <p:spPr>
          <a:xfrm>
            <a:off x="1247775" y="2565400"/>
            <a:ext cx="15773400" cy="4278313"/>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F48D770-B356-0160-6562-5CEC815B99CF}"/>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F6E3914-A587-788F-44A9-C7F22E95ED7F}"/>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5" name="Chỗ dành sẵn cho Chân trang 4">
            <a:extLst>
              <a:ext uri="{FF2B5EF4-FFF2-40B4-BE49-F238E27FC236}">
                <a16:creationId xmlns:a16="http://schemas.microsoft.com/office/drawing/2014/main" id="{CC845B0D-0375-1B04-4243-EA1C229F2C3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7756ED1-E48C-1D6E-EABA-2F2ABD5C5D1A}"/>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872936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891911246"/>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4039368456"/>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1122039395"/>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pPr/>
              <a:t>06/01/2026</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pPr/>
              <a:t>‹#›</a:t>
            </a:fld>
            <a:endParaRPr lang="vi-VN"/>
          </a:p>
        </p:txBody>
      </p:sp>
    </p:spTree>
    <p:extLst>
      <p:ext uri="{BB962C8B-B14F-4D97-AF65-F5344CB8AC3E}">
        <p14:creationId xmlns:p14="http://schemas.microsoft.com/office/powerpoint/2010/main" val="37847745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BAD8EC9-3148-A0AB-57AC-4D0D1513610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B2B6918-CAED-433D-50FF-CB82AA903C33}"/>
              </a:ext>
            </a:extLst>
          </p:cNvPr>
          <p:cNvSpPr>
            <a:spLocks noGrp="1"/>
          </p:cNvSpPr>
          <p:nvPr>
            <p:ph sz="half" idx="1"/>
          </p:nvPr>
        </p:nvSpPr>
        <p:spPr>
          <a:xfrm>
            <a:off x="1257300" y="2738438"/>
            <a:ext cx="7810500" cy="6527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2A5DFE6-E642-0802-F183-CC7168A45D0F}"/>
              </a:ext>
            </a:extLst>
          </p:cNvPr>
          <p:cNvSpPr>
            <a:spLocks noGrp="1"/>
          </p:cNvSpPr>
          <p:nvPr>
            <p:ph sz="half" idx="2"/>
          </p:nvPr>
        </p:nvSpPr>
        <p:spPr>
          <a:xfrm>
            <a:off x="9220200" y="2738438"/>
            <a:ext cx="7810500" cy="6527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B33834D-E7F2-7551-84B0-1B8418205920}"/>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6" name="Chỗ dành sẵn cho Chân trang 5">
            <a:extLst>
              <a:ext uri="{FF2B5EF4-FFF2-40B4-BE49-F238E27FC236}">
                <a16:creationId xmlns:a16="http://schemas.microsoft.com/office/drawing/2014/main" id="{A7E514C5-ED57-E631-C524-6C29C1D7039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8F58E62-39F9-921E-0C9A-7B0A08828CD8}"/>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425154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FE70275-E988-7DBF-5CE4-24CF33F898FA}"/>
              </a:ext>
            </a:extLst>
          </p:cNvPr>
          <p:cNvSpPr>
            <a:spLocks noGrp="1"/>
          </p:cNvSpPr>
          <p:nvPr>
            <p:ph type="title"/>
          </p:nvPr>
        </p:nvSpPr>
        <p:spPr>
          <a:xfrm>
            <a:off x="1260475" y="547688"/>
            <a:ext cx="15773400" cy="1989137"/>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97259BE-73C8-474D-48DA-BCBA6209558E}"/>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9EC1CCB-2775-1E0A-150A-82FD02E17377}"/>
              </a:ext>
            </a:extLst>
          </p:cNvPr>
          <p:cNvSpPr>
            <a:spLocks noGrp="1"/>
          </p:cNvSpPr>
          <p:nvPr>
            <p:ph sz="half" idx="2"/>
          </p:nvPr>
        </p:nvSpPr>
        <p:spPr>
          <a:xfrm>
            <a:off x="1260475" y="3757613"/>
            <a:ext cx="7735888" cy="552767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E1CDB02-0EF2-4213-5298-1BE27C24F38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403B4F3-75C2-5DFC-F1FD-E8AFC26B1CB5}"/>
              </a:ext>
            </a:extLst>
          </p:cNvPr>
          <p:cNvSpPr>
            <a:spLocks noGrp="1"/>
          </p:cNvSpPr>
          <p:nvPr>
            <p:ph sz="quarter" idx="4"/>
          </p:nvPr>
        </p:nvSpPr>
        <p:spPr>
          <a:xfrm>
            <a:off x="9258300" y="3757613"/>
            <a:ext cx="7775575" cy="552767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864875A-661C-9D69-59D0-4252BC379B34}"/>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8" name="Chỗ dành sẵn cho Chân trang 7">
            <a:extLst>
              <a:ext uri="{FF2B5EF4-FFF2-40B4-BE49-F238E27FC236}">
                <a16:creationId xmlns:a16="http://schemas.microsoft.com/office/drawing/2014/main" id="{1A3500F3-A52B-7973-17A5-D2D7E3F1D719}"/>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E27F0D79-60EB-E316-4372-E11364991CFC}"/>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180138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A5C47E-A77D-B926-7CFC-5A22EE2504D1}"/>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AC3AD4D9-5950-97A0-4A8A-AE9801AA8F29}"/>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4" name="Chỗ dành sẵn cho Chân trang 3">
            <a:extLst>
              <a:ext uri="{FF2B5EF4-FFF2-40B4-BE49-F238E27FC236}">
                <a16:creationId xmlns:a16="http://schemas.microsoft.com/office/drawing/2014/main" id="{2568CA96-CB67-EC9B-7568-C6C6B6494F0C}"/>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C9B195D8-0631-25BA-CF51-0D7B67EB8A32}"/>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75079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62843E4-AE07-0EA0-664C-DA541526FA28}"/>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3" name="Chỗ dành sẵn cho Chân trang 2">
            <a:extLst>
              <a:ext uri="{FF2B5EF4-FFF2-40B4-BE49-F238E27FC236}">
                <a16:creationId xmlns:a16="http://schemas.microsoft.com/office/drawing/2014/main" id="{87628BEF-C3ED-F549-6EF1-A5763B0CC639}"/>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2979557D-4168-BFF7-A441-532BD1506ABB}"/>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262693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EF8E6A-FDF9-8D4C-4E07-1B61F82A7C1D}"/>
              </a:ext>
            </a:extLst>
          </p:cNvPr>
          <p:cNvSpPr>
            <a:spLocks noGrp="1"/>
          </p:cNvSpPr>
          <p:nvPr>
            <p:ph type="title"/>
          </p:nvPr>
        </p:nvSpPr>
        <p:spPr>
          <a:xfrm>
            <a:off x="1260475" y="685800"/>
            <a:ext cx="5897563" cy="24003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5923CD6-924E-2312-B3D1-0144A0050D93}"/>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9618CE25-3D1D-C004-DA0B-83291FC8A8CC}"/>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7C67CF6-93EA-35CC-5526-BD71A6C6CF14}"/>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6" name="Chỗ dành sẵn cho Chân trang 5">
            <a:extLst>
              <a:ext uri="{FF2B5EF4-FFF2-40B4-BE49-F238E27FC236}">
                <a16:creationId xmlns:a16="http://schemas.microsoft.com/office/drawing/2014/main" id="{CE99F44C-F9B7-7259-380A-98F0F6944D5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B1BB20E-6E28-54BF-2945-2A9D04BE5524}"/>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126909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546648-9501-D240-9D82-0A98FE9D52BB}"/>
              </a:ext>
            </a:extLst>
          </p:cNvPr>
          <p:cNvSpPr>
            <a:spLocks noGrp="1"/>
          </p:cNvSpPr>
          <p:nvPr>
            <p:ph type="title"/>
          </p:nvPr>
        </p:nvSpPr>
        <p:spPr>
          <a:xfrm>
            <a:off x="1260475" y="685800"/>
            <a:ext cx="5897563" cy="24003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6E381E54-B9B4-9245-21C1-AA907F9169F1}"/>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1066759-B6E9-9606-34B7-1D0A5C2832FC}"/>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42F7B1F-52AA-8B92-304A-AE4B7BBABFFF}"/>
              </a:ext>
            </a:extLst>
          </p:cNvPr>
          <p:cNvSpPr>
            <a:spLocks noGrp="1"/>
          </p:cNvSpPr>
          <p:nvPr>
            <p:ph type="dt" sz="half" idx="10"/>
          </p:nvPr>
        </p:nvSpPr>
        <p:spPr/>
        <p:txBody>
          <a:bodyPr/>
          <a:lstStyle/>
          <a:p>
            <a:fld id="{6C899993-D04A-4383-9107-90E7DEE1361D}" type="datetimeFigureOut">
              <a:rPr lang="vi-VN" smtClean="0"/>
              <a:pPr/>
              <a:t>06/01/2026</a:t>
            </a:fld>
            <a:endParaRPr lang="vi-VN"/>
          </a:p>
        </p:txBody>
      </p:sp>
      <p:sp>
        <p:nvSpPr>
          <p:cNvPr id="6" name="Chỗ dành sẵn cho Chân trang 5">
            <a:extLst>
              <a:ext uri="{FF2B5EF4-FFF2-40B4-BE49-F238E27FC236}">
                <a16:creationId xmlns:a16="http://schemas.microsoft.com/office/drawing/2014/main" id="{306ADA9D-EA1B-034E-9FC0-C03AAEF9234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EDCC9463-C584-0323-EC9C-21365248DE7D}"/>
              </a:ext>
            </a:extLst>
          </p:cNvPr>
          <p:cNvSpPr>
            <a:spLocks noGrp="1"/>
          </p:cNvSpPr>
          <p:nvPr>
            <p:ph type="sldNum" sz="quarter" idx="12"/>
          </p:nvPr>
        </p:nvSpPr>
        <p:spPr/>
        <p:txBody>
          <a:bodyPr/>
          <a:lstStyle/>
          <a:p>
            <a:fld id="{D62FDC01-68D3-4715-B120-702681D3B66E}" type="slidenum">
              <a:rPr lang="vi-VN" smtClean="0"/>
              <a:pPr/>
              <a:t>‹#›</a:t>
            </a:fld>
            <a:endParaRPr lang="vi-VN"/>
          </a:p>
        </p:txBody>
      </p:sp>
    </p:spTree>
    <p:extLst>
      <p:ext uri="{BB962C8B-B14F-4D97-AF65-F5344CB8AC3E}">
        <p14:creationId xmlns:p14="http://schemas.microsoft.com/office/powerpoint/2010/main" val="309362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013E7FE-9545-419F-A075-8CAB72754EC2}"/>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6DEA834-E6F6-3C88-3B01-48935680BEE1}"/>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E2BCC99-3AA7-C4D5-0FF3-B7234AFC120A}"/>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6C899993-D04A-4383-9107-90E7DEE1361D}" type="datetimeFigureOut">
              <a:rPr lang="vi-VN" smtClean="0"/>
              <a:pPr/>
              <a:t>06/01/2026</a:t>
            </a:fld>
            <a:endParaRPr lang="vi-VN"/>
          </a:p>
        </p:txBody>
      </p:sp>
      <p:sp>
        <p:nvSpPr>
          <p:cNvPr id="5" name="Chỗ dành sẵn cho Chân trang 4">
            <a:extLst>
              <a:ext uri="{FF2B5EF4-FFF2-40B4-BE49-F238E27FC236}">
                <a16:creationId xmlns:a16="http://schemas.microsoft.com/office/drawing/2014/main" id="{22424505-A016-129D-68E0-D7F3FC58ABBF}"/>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6555BE1F-6736-23B9-4DE4-5C4B89C6EA7B}"/>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D62FDC01-68D3-4715-B120-702681D3B66E}" type="slidenum">
              <a:rPr lang="vi-VN" smtClean="0"/>
              <a:pPr/>
              <a:t>‹#›</a:t>
            </a:fld>
            <a:endParaRPr lang="vi-VN"/>
          </a:p>
        </p:txBody>
      </p:sp>
      <p:pic>
        <p:nvPicPr>
          <p:cNvPr id="7" name="Hình ảnh 6">
            <a:extLst>
              <a:ext uri="{FF2B5EF4-FFF2-40B4-BE49-F238E27FC236}">
                <a16:creationId xmlns:a16="http://schemas.microsoft.com/office/drawing/2014/main" id="{B383A5BC-5C1C-4E45-A990-2DA4B173F190}"/>
              </a:ext>
            </a:extLst>
          </p:cNvPr>
          <p:cNvPicPr>
            <a:picLocks noChangeAspect="1"/>
          </p:cNvPicPr>
          <p:nvPr userDrawn="1"/>
        </p:nvPicPr>
        <p:blipFill>
          <a:blip r:embed="rId13" cstate="print"/>
          <a:stretch>
            <a:fillRect/>
          </a:stretch>
        </p:blipFill>
        <p:spPr>
          <a:xfrm>
            <a:off x="0" y="0"/>
            <a:ext cx="2591104" cy="178134"/>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A879B2CA-20F9-8345-6969-39A70872472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38400" y="9525"/>
            <a:ext cx="2228552" cy="2228552"/>
          </a:xfrm>
          <a:prstGeom prst="rect">
            <a:avLst/>
          </a:prstGeom>
        </p:spPr>
      </p:pic>
    </p:spTree>
    <p:extLst>
      <p:ext uri="{BB962C8B-B14F-4D97-AF65-F5344CB8AC3E}">
        <p14:creationId xmlns:p14="http://schemas.microsoft.com/office/powerpoint/2010/main" val="1927289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a:extLst>
              <a:ext uri="{FF2B5EF4-FFF2-40B4-BE49-F238E27FC236}">
                <a16:creationId xmlns:a16="http://schemas.microsoft.com/office/drawing/2014/main" id="{C4ED0D42-AE90-1F4D-ECC4-0179797B16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38400" y="9525"/>
            <a:ext cx="2228552" cy="2228552"/>
          </a:xfrm>
          <a:prstGeom prst="rect">
            <a:avLst/>
          </a:prstGeom>
        </p:spPr>
      </p:pic>
    </p:spTree>
    <p:extLst>
      <p:ext uri="{BB962C8B-B14F-4D97-AF65-F5344CB8AC3E}">
        <p14:creationId xmlns:p14="http://schemas.microsoft.com/office/powerpoint/2010/main" val="3188061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803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4981313" y="3348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LÊ TÂM">
            <a:extLst>
              <a:ext uri="{FF2B5EF4-FFF2-40B4-BE49-F238E27FC236}">
                <a16:creationId xmlns:a16="http://schemas.microsoft.com/office/drawing/2014/main" id="{0D87E689-C4CD-3495-555B-6A3CE4FF2C2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7581E5B-8EDA-A922-DFEF-609DFBB6F622}"/>
              </a:ext>
            </a:extLst>
          </p:cNvPr>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EFFBEB2-4023-1A0E-E491-C868A85B1D89}"/>
              </a:ext>
            </a:extLst>
          </p:cNvPr>
          <p:cNvPicPr>
            <a:picLocks noChangeAspect="1"/>
          </p:cNvPicPr>
          <p:nvPr/>
        </p:nvPicPr>
        <p:blipFill>
          <a:blip r:embed="rId8" cstate="print"/>
          <a:stretch>
            <a:fillRect/>
          </a:stretch>
        </p:blipFill>
        <p:spPr>
          <a:xfrm>
            <a:off x="5181600" y="3162300"/>
            <a:ext cx="8138865" cy="3688400"/>
          </a:xfrm>
          <a:prstGeom prst="rect">
            <a:avLst/>
          </a:prstGeom>
        </p:spPr>
      </p:pic>
    </p:spTree>
    <p:extLst>
      <p:ext uri="{BB962C8B-B14F-4D97-AF65-F5344CB8AC3E}">
        <p14:creationId xmlns:p14="http://schemas.microsoft.com/office/powerpoint/2010/main" val="157079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242316" y="362302"/>
            <a:ext cx="17803368"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pic>
        <p:nvPicPr>
          <p:cNvPr id="4" name="Picture 3">
            <a:extLst>
              <a:ext uri="{FF2B5EF4-FFF2-40B4-BE49-F238E27FC236}">
                <a16:creationId xmlns:a16="http://schemas.microsoft.com/office/drawing/2014/main" id="{F3E32524-6CE2-DCF9-8257-F8EE2106A798}"/>
              </a:ext>
            </a:extLst>
          </p:cNvPr>
          <p:cNvPicPr>
            <a:picLocks noChangeAspect="1"/>
          </p:cNvPicPr>
          <p:nvPr/>
        </p:nvPicPr>
        <p:blipFill>
          <a:blip r:embed="rId3" cstate="print"/>
          <a:stretch>
            <a:fillRect/>
          </a:stretch>
        </p:blipFill>
        <p:spPr>
          <a:xfrm>
            <a:off x="3657600" y="647700"/>
            <a:ext cx="9906000" cy="9094628"/>
          </a:xfrm>
          <a:prstGeom prst="rect">
            <a:avLst/>
          </a:prstGeom>
        </p:spPr>
      </p:pic>
    </p:spTree>
    <p:extLst>
      <p:ext uri="{BB962C8B-B14F-4D97-AF65-F5344CB8AC3E}">
        <p14:creationId xmlns:p14="http://schemas.microsoft.com/office/powerpoint/2010/main" val="3022796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artoon of trees and leaves&#10;&#10;Description automatically generated">
            <a:extLst>
              <a:ext uri="{FF2B5EF4-FFF2-40B4-BE49-F238E27FC236}">
                <a16:creationId xmlns:a16="http://schemas.microsoft.com/office/drawing/2014/main" id="{5A8254D9-08EB-EB86-6F38-4EB1EE0513B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grpSp>
        <p:nvGrpSpPr>
          <p:cNvPr id="5" name="Group 4">
            <a:extLst>
              <a:ext uri="{FF2B5EF4-FFF2-40B4-BE49-F238E27FC236}">
                <a16:creationId xmlns:a16="http://schemas.microsoft.com/office/drawing/2014/main" id="{589A3C50-0710-8DC3-E331-65BDDB67785C}"/>
              </a:ext>
            </a:extLst>
          </p:cNvPr>
          <p:cNvGrpSpPr/>
          <p:nvPr/>
        </p:nvGrpSpPr>
        <p:grpSpPr>
          <a:xfrm>
            <a:off x="828529" y="1753472"/>
            <a:ext cx="16581797" cy="1791987"/>
            <a:chOff x="813816" y="832104"/>
            <a:chExt cx="10524744" cy="1194658"/>
          </a:xfrm>
        </p:grpSpPr>
        <p:sp>
          <p:nvSpPr>
            <p:cNvPr id="3" name="Rectangle: Rounded Corners 2">
              <a:extLst>
                <a:ext uri="{FF2B5EF4-FFF2-40B4-BE49-F238E27FC236}">
                  <a16:creationId xmlns:a16="http://schemas.microsoft.com/office/drawing/2014/main" id="{3AF2144E-2B7D-A79F-EC91-4896B7AA0D20}"/>
                </a:ext>
              </a:extLst>
            </p:cNvPr>
            <p:cNvSpPr/>
            <p:nvPr/>
          </p:nvSpPr>
          <p:spPr>
            <a:xfrm>
              <a:off x="813816" y="832104"/>
              <a:ext cx="10524744" cy="92354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a:solidFill>
                  <a:prstClr val="white"/>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42863E8A-B044-9980-DDC9-7DB5ACEBB0C0}"/>
                </a:ext>
              </a:extLst>
            </p:cNvPr>
            <p:cNvSpPr/>
            <p:nvPr/>
          </p:nvSpPr>
          <p:spPr>
            <a:xfrm>
              <a:off x="813816" y="996695"/>
              <a:ext cx="10524744" cy="1030067"/>
            </a:xfrm>
            <a:prstGeom prst="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4800" b="1" dirty="0">
                  <a:solidFill>
                    <a:srgbClr val="E36239"/>
                  </a:solidFill>
                  <a:latin typeface="Calibri" panose="020F0502020204030204" pitchFamily="34" charset="0"/>
                  <a:ea typeface="Calibri" panose="020F0502020204030204" pitchFamily="34" charset="0"/>
                  <a:cs typeface="Calibri" panose="020F0502020204030204" pitchFamily="34" charset="0"/>
                </a:rPr>
                <a:t>1. </a:t>
              </a:r>
              <a:r>
                <a:rPr lang="vi-VN" sz="4800" b="1" dirty="0">
                  <a:solidFill>
                    <a:srgbClr val="E36239"/>
                  </a:solidFill>
                  <a:latin typeface="Calibri" panose="020F0502020204030204" pitchFamily="34" charset="0"/>
                  <a:ea typeface="Calibri" panose="020F0502020204030204" pitchFamily="34" charset="0"/>
                  <a:cs typeface="Calibri" panose="020F0502020204030204" pitchFamily="34" charset="0"/>
                </a:rPr>
                <a:t>Trong tờ quảng cáo trên, những thông tin dưới đây về bộ phim được giới thiệu như thế nào?</a:t>
              </a:r>
            </a:p>
          </p:txBody>
        </p:sp>
      </p:grpSp>
      <p:grpSp>
        <p:nvGrpSpPr>
          <p:cNvPr id="6" name="Group 5">
            <a:extLst>
              <a:ext uri="{FF2B5EF4-FFF2-40B4-BE49-F238E27FC236}">
                <a16:creationId xmlns:a16="http://schemas.microsoft.com/office/drawing/2014/main" id="{4DF62542-80E8-AB6C-E146-AAFF9714D599}"/>
              </a:ext>
            </a:extLst>
          </p:cNvPr>
          <p:cNvGrpSpPr/>
          <p:nvPr/>
        </p:nvGrpSpPr>
        <p:grpSpPr>
          <a:xfrm>
            <a:off x="828530" y="3817091"/>
            <a:ext cx="16581795" cy="1791987"/>
            <a:chOff x="813816" y="832104"/>
            <a:chExt cx="10524744" cy="1194658"/>
          </a:xfrm>
        </p:grpSpPr>
        <p:sp>
          <p:nvSpPr>
            <p:cNvPr id="10" name="Rectangle: Rounded Corners 9">
              <a:extLst>
                <a:ext uri="{FF2B5EF4-FFF2-40B4-BE49-F238E27FC236}">
                  <a16:creationId xmlns:a16="http://schemas.microsoft.com/office/drawing/2014/main" id="{9FBF9D73-34E3-E0CB-6C75-E05322E4711A}"/>
                </a:ext>
              </a:extLst>
            </p:cNvPr>
            <p:cNvSpPr/>
            <p:nvPr/>
          </p:nvSpPr>
          <p:spPr>
            <a:xfrm>
              <a:off x="813816" y="832104"/>
              <a:ext cx="10524744" cy="923544"/>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id="{6BF808B1-AF4F-F80C-C97E-2E446BF2A066}"/>
                </a:ext>
              </a:extLst>
            </p:cNvPr>
            <p:cNvSpPr/>
            <p:nvPr/>
          </p:nvSpPr>
          <p:spPr>
            <a:xfrm>
              <a:off x="813816" y="996695"/>
              <a:ext cx="10524744" cy="1030067"/>
            </a:xfrm>
            <a:prstGeom prst="roundRect">
              <a:avLst/>
            </a:prstGeom>
            <a:solidFill>
              <a:schemeClr val="bg1"/>
            </a:solidFill>
            <a:ln w="3810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biết</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những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gì</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về</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nội</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dung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và</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kĩ</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xảo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của</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62C32CB8-71BA-3CCE-DE06-1EAC7F5246F8}"/>
              </a:ext>
            </a:extLst>
          </p:cNvPr>
          <p:cNvGrpSpPr/>
          <p:nvPr/>
        </p:nvGrpSpPr>
        <p:grpSpPr>
          <a:xfrm>
            <a:off x="828529" y="6041436"/>
            <a:ext cx="16581794" cy="1791987"/>
            <a:chOff x="813816" y="832104"/>
            <a:chExt cx="10524744" cy="1194658"/>
          </a:xfrm>
        </p:grpSpPr>
        <p:sp>
          <p:nvSpPr>
            <p:cNvPr id="15" name="Rectangle: Rounded Corners 14">
              <a:extLst>
                <a:ext uri="{FF2B5EF4-FFF2-40B4-BE49-F238E27FC236}">
                  <a16:creationId xmlns:a16="http://schemas.microsoft.com/office/drawing/2014/main" id="{7DCD3A8C-6485-2408-4CF3-3F603EB093D0}"/>
                </a:ext>
              </a:extLst>
            </p:cNvPr>
            <p:cNvSpPr/>
            <p:nvPr/>
          </p:nvSpPr>
          <p:spPr>
            <a:xfrm>
              <a:off x="813816" y="832104"/>
              <a:ext cx="10524744" cy="92354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17" name="Rectangle: Rounded Corners 16">
              <a:extLst>
                <a:ext uri="{FF2B5EF4-FFF2-40B4-BE49-F238E27FC236}">
                  <a16:creationId xmlns:a16="http://schemas.microsoft.com/office/drawing/2014/main" id="{B631EF3C-5A31-56AB-93CF-1808989D8EB1}"/>
                </a:ext>
              </a:extLst>
            </p:cNvPr>
            <p:cNvSpPr/>
            <p:nvPr/>
          </p:nvSpPr>
          <p:spPr>
            <a:xfrm>
              <a:off x="813816" y="996695"/>
              <a:ext cx="10524744" cy="1030067"/>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3. </a:t>
              </a:r>
              <a:r>
                <a:rPr lang="vi-VN"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Theo em, những từ ngữ nào trong tờ quảng cáo có tác dụng gây ấn tượng, thu hút khán giả?</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92FCC220-364D-18F9-A3D5-E85ED64B2A0F}"/>
              </a:ext>
            </a:extLst>
          </p:cNvPr>
          <p:cNvGrpSpPr/>
          <p:nvPr/>
        </p:nvGrpSpPr>
        <p:grpSpPr>
          <a:xfrm>
            <a:off x="828527" y="8165855"/>
            <a:ext cx="16581794" cy="1791987"/>
            <a:chOff x="813816" y="832104"/>
            <a:chExt cx="10524744" cy="1194658"/>
          </a:xfrm>
        </p:grpSpPr>
        <p:sp>
          <p:nvSpPr>
            <p:cNvPr id="19" name="Rectangle: Rounded Corners 18">
              <a:extLst>
                <a:ext uri="{FF2B5EF4-FFF2-40B4-BE49-F238E27FC236}">
                  <a16:creationId xmlns:a16="http://schemas.microsoft.com/office/drawing/2014/main" id="{AC1AF556-73F6-168A-EB71-02189A5A3091}"/>
                </a:ext>
              </a:extLst>
            </p:cNvPr>
            <p:cNvSpPr/>
            <p:nvPr/>
          </p:nvSpPr>
          <p:spPr>
            <a:xfrm>
              <a:off x="813816" y="832104"/>
              <a:ext cx="10524744" cy="923544"/>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20" name="Rectangle: Rounded Corners 19">
              <a:extLst>
                <a:ext uri="{FF2B5EF4-FFF2-40B4-BE49-F238E27FC236}">
                  <a16:creationId xmlns:a16="http://schemas.microsoft.com/office/drawing/2014/main" id="{78CF2F72-32F1-3639-8984-F8F887388547}"/>
                </a:ext>
              </a:extLst>
            </p:cNvPr>
            <p:cNvSpPr/>
            <p:nvPr/>
          </p:nvSpPr>
          <p:spPr>
            <a:xfrm>
              <a:off x="813816" y="996695"/>
              <a:ext cx="10524744" cy="1030067"/>
            </a:xfrm>
            <a:prstGeom prst="roundRect">
              <a:avLst/>
            </a:prstGeom>
            <a:solidFill>
              <a:schemeClr val="bg1"/>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4.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xét</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hình</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thức</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bày</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tờ</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quảng</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cáo</a:t>
              </a:r>
              <a:r>
                <a:rPr lang="en-GB" sz="48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vi-VN" sz="4800" b="1"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1" name="Rectangle: Rounded Corners 20">
            <a:extLst>
              <a:ext uri="{FF2B5EF4-FFF2-40B4-BE49-F238E27FC236}">
                <a16:creationId xmlns:a16="http://schemas.microsoft.com/office/drawing/2014/main" id="{871675E3-BF79-712B-C1F1-E6CD6687D450}"/>
              </a:ext>
            </a:extLst>
          </p:cNvPr>
          <p:cNvSpPr/>
          <p:nvPr/>
        </p:nvSpPr>
        <p:spPr>
          <a:xfrm>
            <a:off x="6333803" y="210736"/>
            <a:ext cx="5571240"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dirty="0" err="1">
                <a:solidFill>
                  <a:srgbClr val="E36239"/>
                </a:solidFill>
                <a:latin typeface="#9Slide03 AllRoundGothic" panose="020B0703020202020104" pitchFamily="34" charset="-93"/>
              </a:rPr>
              <a:t>Câu</a:t>
            </a:r>
            <a:r>
              <a:rPr lang="en-GB" sz="6000" dirty="0">
                <a:solidFill>
                  <a:srgbClr val="E36239"/>
                </a:solidFill>
                <a:latin typeface="#9Slide03 AllRoundGothic" panose="020B0703020202020104" pitchFamily="34" charset="-93"/>
              </a:rPr>
              <a:t> </a:t>
            </a:r>
            <a:r>
              <a:rPr lang="en-GB" sz="6000" dirty="0" err="1">
                <a:solidFill>
                  <a:srgbClr val="E36239"/>
                </a:solidFill>
                <a:latin typeface="#9Slide03 AllRoundGothic" panose="020B0703020202020104" pitchFamily="34" charset="-93"/>
              </a:rPr>
              <a:t>hỏi</a:t>
            </a:r>
            <a:endParaRPr lang="vi-VN" sz="6000" dirty="0">
              <a:solidFill>
                <a:srgbClr val="E36239"/>
              </a:solidFill>
              <a:latin typeface="#9Slide03 AllRoundGothic" panose="020B0703020202020104" pitchFamily="34" charset="-93"/>
            </a:endParaRPr>
          </a:p>
        </p:txBody>
      </p:sp>
    </p:spTree>
    <p:extLst>
      <p:ext uri="{BB962C8B-B14F-4D97-AF65-F5344CB8AC3E}">
        <p14:creationId xmlns:p14="http://schemas.microsoft.com/office/powerpoint/2010/main" val="2270052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9A3C50-0710-8DC3-E331-65BDDB67785C}"/>
              </a:ext>
            </a:extLst>
          </p:cNvPr>
          <p:cNvGrpSpPr/>
          <p:nvPr/>
        </p:nvGrpSpPr>
        <p:grpSpPr>
          <a:xfrm>
            <a:off x="923779" y="1658222"/>
            <a:ext cx="16581797" cy="1791987"/>
            <a:chOff x="813816" y="832104"/>
            <a:chExt cx="10524744" cy="1194658"/>
          </a:xfrm>
        </p:grpSpPr>
        <p:sp>
          <p:nvSpPr>
            <p:cNvPr id="3" name="Rectangle: Rounded Corners 2">
              <a:extLst>
                <a:ext uri="{FF2B5EF4-FFF2-40B4-BE49-F238E27FC236}">
                  <a16:creationId xmlns:a16="http://schemas.microsoft.com/office/drawing/2014/main" id="{3AF2144E-2B7D-A79F-EC91-4896B7AA0D20}"/>
                </a:ext>
              </a:extLst>
            </p:cNvPr>
            <p:cNvSpPr/>
            <p:nvPr/>
          </p:nvSpPr>
          <p:spPr>
            <a:xfrm>
              <a:off x="813816" y="832104"/>
              <a:ext cx="10524744" cy="92354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a:solidFill>
                  <a:prstClr val="white"/>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42863E8A-B044-9980-DDC9-7DB5ACEBB0C0}"/>
                </a:ext>
              </a:extLst>
            </p:cNvPr>
            <p:cNvSpPr/>
            <p:nvPr/>
          </p:nvSpPr>
          <p:spPr>
            <a:xfrm>
              <a:off x="813816" y="996695"/>
              <a:ext cx="10524744" cy="1030067"/>
            </a:xfrm>
            <a:prstGeom prst="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4800" b="1" dirty="0">
                  <a:solidFill>
                    <a:srgbClr val="E36239"/>
                  </a:solidFill>
                  <a:latin typeface="Calibri" panose="020F0502020204030204" pitchFamily="34" charset="0"/>
                  <a:ea typeface="Calibri" panose="020F0502020204030204" pitchFamily="34" charset="0"/>
                  <a:cs typeface="Calibri" panose="020F0502020204030204" pitchFamily="34" charset="0"/>
                </a:rPr>
                <a:t>1. </a:t>
              </a:r>
              <a:r>
                <a:rPr lang="vi-VN" sz="4800" b="1" dirty="0">
                  <a:solidFill>
                    <a:srgbClr val="E36239"/>
                  </a:solidFill>
                  <a:latin typeface="Calibri" panose="020F0502020204030204" pitchFamily="34" charset="0"/>
                  <a:ea typeface="Calibri" panose="020F0502020204030204" pitchFamily="34" charset="0"/>
                  <a:cs typeface="Calibri" panose="020F0502020204030204" pitchFamily="34" charset="0"/>
                </a:rPr>
                <a:t>Trong tờ quảng cáo trên, những thông tin dưới đây về bộ phim được giới thiệu như thế nào?</a:t>
              </a:r>
            </a:p>
          </p:txBody>
        </p:sp>
      </p:grpSp>
      <p:sp>
        <p:nvSpPr>
          <p:cNvPr id="21" name="Rectangle: Rounded Corners 20">
            <a:extLst>
              <a:ext uri="{FF2B5EF4-FFF2-40B4-BE49-F238E27FC236}">
                <a16:creationId xmlns:a16="http://schemas.microsoft.com/office/drawing/2014/main" id="{871675E3-BF79-712B-C1F1-E6CD6687D450}"/>
              </a:ext>
            </a:extLst>
          </p:cNvPr>
          <p:cNvSpPr/>
          <p:nvPr/>
        </p:nvSpPr>
        <p:spPr>
          <a:xfrm>
            <a:off x="6023729" y="144542"/>
            <a:ext cx="5571240"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dirty="0" err="1">
                <a:solidFill>
                  <a:srgbClr val="E36239"/>
                </a:solidFill>
                <a:latin typeface="#9Slide03 AllRoundGothic" panose="020B0703020202020104" pitchFamily="34" charset="-93"/>
              </a:rPr>
              <a:t>Câu</a:t>
            </a:r>
            <a:r>
              <a:rPr lang="en-GB" sz="6000" dirty="0">
                <a:solidFill>
                  <a:srgbClr val="E36239"/>
                </a:solidFill>
                <a:latin typeface="#9Slide03 AllRoundGothic" panose="020B0703020202020104" pitchFamily="34" charset="-93"/>
              </a:rPr>
              <a:t> </a:t>
            </a:r>
            <a:r>
              <a:rPr lang="en-GB" sz="6000" dirty="0" err="1">
                <a:solidFill>
                  <a:srgbClr val="E36239"/>
                </a:solidFill>
                <a:latin typeface="#9Slide03 AllRoundGothic" panose="020B0703020202020104" pitchFamily="34" charset="-93"/>
              </a:rPr>
              <a:t>hỏi</a:t>
            </a:r>
            <a:endParaRPr lang="vi-VN" sz="6000" dirty="0">
              <a:solidFill>
                <a:srgbClr val="E36239"/>
              </a:solidFill>
              <a:latin typeface="#9Slide03 AllRoundGothic" panose="020B0703020202020104" pitchFamily="34" charset="-93"/>
            </a:endParaRPr>
          </a:p>
        </p:txBody>
      </p:sp>
      <p:grpSp>
        <p:nvGrpSpPr>
          <p:cNvPr id="26" name="Group 25">
            <a:extLst>
              <a:ext uri="{FF2B5EF4-FFF2-40B4-BE49-F238E27FC236}">
                <a16:creationId xmlns:a16="http://schemas.microsoft.com/office/drawing/2014/main" id="{DD030ADF-EDE9-23BC-37D5-3AA7F4273835}"/>
              </a:ext>
            </a:extLst>
          </p:cNvPr>
          <p:cNvGrpSpPr/>
          <p:nvPr/>
        </p:nvGrpSpPr>
        <p:grpSpPr>
          <a:xfrm>
            <a:off x="609600" y="5295900"/>
            <a:ext cx="17187715" cy="3928198"/>
            <a:chOff x="360900" y="4241193"/>
            <a:chExt cx="10713575" cy="1757803"/>
          </a:xfrm>
        </p:grpSpPr>
        <p:grpSp>
          <p:nvGrpSpPr>
            <p:cNvPr id="22" name="Group 21">
              <a:extLst>
                <a:ext uri="{FF2B5EF4-FFF2-40B4-BE49-F238E27FC236}">
                  <a16:creationId xmlns:a16="http://schemas.microsoft.com/office/drawing/2014/main" id="{CF85E10A-2FED-A468-825D-108F68FE5BBC}"/>
                </a:ext>
              </a:extLst>
            </p:cNvPr>
            <p:cNvGrpSpPr/>
            <p:nvPr/>
          </p:nvGrpSpPr>
          <p:grpSpPr>
            <a:xfrm>
              <a:off x="978368" y="4377586"/>
              <a:ext cx="10096107" cy="1621410"/>
              <a:chOff x="978368" y="4377586"/>
              <a:chExt cx="10096107" cy="1621410"/>
            </a:xfrm>
          </p:grpSpPr>
          <p:sp>
            <p:nvSpPr>
              <p:cNvPr id="9" name="Rectangle: Rounded Corners 8">
                <a:extLst>
                  <a:ext uri="{FF2B5EF4-FFF2-40B4-BE49-F238E27FC236}">
                    <a16:creationId xmlns:a16="http://schemas.microsoft.com/office/drawing/2014/main" id="{FC55A43F-A936-AD1A-5A0F-D9CFE783FE8D}"/>
                  </a:ext>
                </a:extLst>
              </p:cNvPr>
              <p:cNvSpPr/>
              <p:nvPr/>
            </p:nvSpPr>
            <p:spPr>
              <a:xfrm>
                <a:off x="978368" y="4377586"/>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162029BF-010B-FB6B-F8FE-2DBDCC6F3D53}"/>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grpSp>
        <p:pic>
          <p:nvPicPr>
            <p:cNvPr id="23" name="Picture 22">
              <a:extLst>
                <a:ext uri="{FF2B5EF4-FFF2-40B4-BE49-F238E27FC236}">
                  <a16:creationId xmlns:a16="http://schemas.microsoft.com/office/drawing/2014/main" id="{695429FF-6954-A827-BE54-DA74177943D4}"/>
                </a:ext>
              </a:extLst>
            </p:cNvPr>
            <p:cNvPicPr>
              <a:picLocks noChangeAspect="1"/>
            </p:cNvPicPr>
            <p:nvPr/>
          </p:nvPicPr>
          <p:blipFill>
            <a:blip r:embed="rId2" cstate="print"/>
            <a:stretch>
              <a:fillRect/>
            </a:stretch>
          </p:blipFill>
          <p:spPr>
            <a:xfrm>
              <a:off x="360900" y="4241193"/>
              <a:ext cx="1230452" cy="771211"/>
            </a:xfrm>
            <a:prstGeom prst="rect">
              <a:avLst/>
            </a:prstGeom>
          </p:spPr>
        </p:pic>
        <p:sp>
          <p:nvSpPr>
            <p:cNvPr id="25" name="TextBox 24">
              <a:extLst>
                <a:ext uri="{FF2B5EF4-FFF2-40B4-BE49-F238E27FC236}">
                  <a16:creationId xmlns:a16="http://schemas.microsoft.com/office/drawing/2014/main" id="{BB690F84-33EE-7C73-19F6-A981ABC6AD45}"/>
                </a:ext>
              </a:extLst>
            </p:cNvPr>
            <p:cNvSpPr txBox="1"/>
            <p:nvPr/>
          </p:nvSpPr>
          <p:spPr>
            <a:xfrm>
              <a:off x="1120861" y="4488954"/>
              <a:ext cx="9704839" cy="1253297"/>
            </a:xfrm>
            <a:prstGeom prst="rect">
              <a:avLst/>
            </a:prstGeom>
            <a:noFill/>
          </p:spPr>
          <p:txBody>
            <a:bodyPr wrap="square">
              <a:spAutoFit/>
            </a:bodyPr>
            <a:lstStyle/>
            <a:p>
              <a:pPr marL="685800" indent="-685800" defTabSz="1371600">
                <a:buFont typeface="Arial" panose="020B0604020202020204" pitchFamily="34" charset="0"/>
                <a:buChar char="•"/>
              </a:pPr>
              <a:r>
                <a:rPr lang="vi-VN" sz="4400" b="1" i="1" dirty="0">
                  <a:solidFill>
                    <a:srgbClr val="E36239"/>
                  </a:solidFill>
                  <a:latin typeface="Calibri" panose="020F0502020204030204" pitchFamily="34" charset="0"/>
                  <a:ea typeface="Calibri" panose="020F0502020204030204" pitchFamily="34" charset="0"/>
                  <a:cs typeface="Calibri" panose="020F0502020204030204" pitchFamily="34" charset="0"/>
                </a:rPr>
                <a:t>Tên phim được in màu cam, đậm, rõ, cỡ chữ to nhất</a:t>
              </a:r>
              <a:r>
                <a:rPr lang="en-US" sz="4400" b="1" i="1" dirty="0">
                  <a:solidFill>
                    <a:srgbClr val="E36239"/>
                  </a:solidFill>
                  <a:latin typeface="Calibri" panose="020F0502020204030204" pitchFamily="34" charset="0"/>
                  <a:ea typeface="Calibri" panose="020F0502020204030204" pitchFamily="34" charset="0"/>
                  <a:cs typeface="Calibri" panose="020F0502020204030204" pitchFamily="34" charset="0"/>
                </a:rPr>
                <a:t>.</a:t>
              </a:r>
            </a:p>
            <a:p>
              <a:pPr marL="685800" indent="-685800" defTabSz="1371600">
                <a:buFont typeface="Arial" panose="020B0604020202020204" pitchFamily="34" charset="0"/>
                <a:buChar char="•"/>
              </a:pPr>
              <a:r>
                <a:rPr lang="en-US" sz="4400" b="1" i="1" dirty="0">
                  <a:solidFill>
                    <a:srgbClr val="E36239"/>
                  </a:solidFill>
                  <a:latin typeface="Calibri" panose="020F0502020204030204" pitchFamily="34" charset="0"/>
                  <a:ea typeface="Calibri" panose="020F0502020204030204" pitchFamily="34" charset="0"/>
                  <a:cs typeface="Calibri" panose="020F0502020204030204" pitchFamily="34" charset="0"/>
                </a:rPr>
                <a:t>T</a:t>
              </a:r>
              <a:r>
                <a:rPr lang="vi-VN" sz="4400" b="1" i="1" dirty="0">
                  <a:solidFill>
                    <a:srgbClr val="E36239"/>
                  </a:solidFill>
                  <a:latin typeface="Calibri" panose="020F0502020204030204" pitchFamily="34" charset="0"/>
                  <a:ea typeface="Calibri" panose="020F0502020204030204" pitchFamily="34" charset="0"/>
                  <a:cs typeface="Calibri" panose="020F0502020204030204" pitchFamily="34" charset="0"/>
                </a:rPr>
                <a:t>hể loại phim được giới thiệu ngay phần đầu trước tên phim.</a:t>
              </a:r>
              <a:endParaRPr lang="en-US" sz="4400" b="1"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a:p>
              <a:pPr marL="685800" indent="-685800" defTabSz="1371600">
                <a:buFont typeface="Arial" panose="020B0604020202020204" pitchFamily="34" charset="0"/>
                <a:buChar char="•"/>
              </a:pPr>
              <a:r>
                <a:rPr lang="vi-VN" sz="4400" b="1" i="1" dirty="0">
                  <a:solidFill>
                    <a:srgbClr val="E36239"/>
                  </a:solidFill>
                  <a:latin typeface="Calibri" panose="020F0502020204030204" pitchFamily="34" charset="0"/>
                  <a:ea typeface="Calibri" panose="020F0502020204030204" pitchFamily="34" charset="0"/>
                  <a:cs typeface="Calibri" panose="020F0502020204030204" pitchFamily="34" charset="0"/>
                </a:rPr>
                <a:t>Thời gian, địa điểm khởi chiếu được in đậm ngay dưới tên phim</a:t>
              </a:r>
              <a:endParaRPr lang="vi-VN" sz="4400"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991868B3-9AFA-2548-6226-0C862F5A1BF2}"/>
              </a:ext>
            </a:extLst>
          </p:cNvPr>
          <p:cNvPicPr>
            <a:picLocks noChangeAspect="1"/>
          </p:cNvPicPr>
          <p:nvPr/>
        </p:nvPicPr>
        <p:blipFill>
          <a:blip r:embed="rId3" cstate="print"/>
          <a:stretch>
            <a:fillRect/>
          </a:stretch>
        </p:blipFill>
        <p:spPr>
          <a:xfrm>
            <a:off x="2667000" y="3771900"/>
            <a:ext cx="13755872" cy="1095375"/>
          </a:xfrm>
          <a:prstGeom prst="rect">
            <a:avLst/>
          </a:prstGeom>
        </p:spPr>
      </p:pic>
    </p:spTree>
    <p:extLst>
      <p:ext uri="{BB962C8B-B14F-4D97-AF65-F5344CB8AC3E}">
        <p14:creationId xmlns:p14="http://schemas.microsoft.com/office/powerpoint/2010/main" val="1703324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71675E3-BF79-712B-C1F1-E6CD6687D450}"/>
              </a:ext>
            </a:extLst>
          </p:cNvPr>
          <p:cNvSpPr/>
          <p:nvPr/>
        </p:nvSpPr>
        <p:spPr>
          <a:xfrm>
            <a:off x="6023729" y="144542"/>
            <a:ext cx="5571240"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dirty="0" err="1">
                <a:solidFill>
                  <a:srgbClr val="E36239"/>
                </a:solidFill>
                <a:latin typeface="#9Slide03 AllRoundGothic" panose="020B0703020202020104" pitchFamily="34" charset="-93"/>
              </a:rPr>
              <a:t>Câu</a:t>
            </a:r>
            <a:r>
              <a:rPr lang="en-GB" sz="6000" dirty="0">
                <a:solidFill>
                  <a:srgbClr val="E36239"/>
                </a:solidFill>
                <a:latin typeface="#9Slide03 AllRoundGothic" panose="020B0703020202020104" pitchFamily="34" charset="-93"/>
              </a:rPr>
              <a:t> </a:t>
            </a:r>
            <a:r>
              <a:rPr lang="en-GB" sz="6000" dirty="0" err="1">
                <a:solidFill>
                  <a:srgbClr val="E36239"/>
                </a:solidFill>
                <a:latin typeface="#9Slide03 AllRoundGothic" panose="020B0703020202020104" pitchFamily="34" charset="-93"/>
              </a:rPr>
              <a:t>hỏi</a:t>
            </a:r>
            <a:endParaRPr lang="vi-VN" sz="6000" dirty="0">
              <a:solidFill>
                <a:srgbClr val="E36239"/>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0E8A0892-2C36-973D-1E39-B03D15693C5C}"/>
              </a:ext>
            </a:extLst>
          </p:cNvPr>
          <p:cNvSpPr txBox="1"/>
          <p:nvPr/>
        </p:nvSpPr>
        <p:spPr>
          <a:xfrm>
            <a:off x="923779" y="3590255"/>
            <a:ext cx="16440395" cy="6186309"/>
          </a:xfrm>
          <a:prstGeom prst="rect">
            <a:avLst/>
          </a:prstGeom>
          <a:noFill/>
        </p:spPr>
        <p:txBody>
          <a:bodyPr wrap="square">
            <a:spAutoFit/>
          </a:bodyPr>
          <a:lstStyle/>
          <a:p>
            <a:pPr marL="571500" indent="-571500" algn="just" defTabSz="1371600">
              <a:buFont typeface="Arial" panose="020B0604020202020204" pitchFamily="34" charset="0"/>
              <a:buChar cha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Về nội dung phim: </a:t>
            </a:r>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Quảng cáo cho em biết nhân vật chính trong phim là một chú ốc sên. Chú ốc sên ấy được một nhà khoa học gắn cho đôi cánh để bay khắp nơi, khám phá thế giới; bộ phim có nhiều tập, mỗi tập dài 10 phút kể một câu chuyện nhỏ trong hành trình của ốc sên... Quảng cáo cũng đưa ra nhận xét về nội dung phim: hấp dẫn, dí dỏm. </a:t>
            </a:r>
          </a:p>
          <a:p>
            <a:pPr marL="571500" indent="-571500" algn="just" defTabSz="1371600">
              <a:buFont typeface="Arial" panose="020B0604020202020204" pitchFamily="34" charset="0"/>
              <a:buChar cha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Về kĩ xảo của bộ phim: </a:t>
            </a:r>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Quảng cáo cho biết bộ phim sử dụng kĩ xảo hoạt hình hiện đại, đó là công nghệ 3D với hình ảnh vô cùng chân thực, bắt mắt, sống động</a:t>
            </a:r>
          </a:p>
        </p:txBody>
      </p:sp>
      <p:grpSp>
        <p:nvGrpSpPr>
          <p:cNvPr id="6" name="Group 5">
            <a:extLst>
              <a:ext uri="{FF2B5EF4-FFF2-40B4-BE49-F238E27FC236}">
                <a16:creationId xmlns:a16="http://schemas.microsoft.com/office/drawing/2014/main" id="{EA46A1CC-6F6D-F363-05D7-B957A8B12682}"/>
              </a:ext>
            </a:extLst>
          </p:cNvPr>
          <p:cNvGrpSpPr/>
          <p:nvPr/>
        </p:nvGrpSpPr>
        <p:grpSpPr>
          <a:xfrm>
            <a:off x="1074750" y="1596219"/>
            <a:ext cx="15787116" cy="1791987"/>
            <a:chOff x="813816" y="832104"/>
            <a:chExt cx="10524744" cy="1194658"/>
          </a:xfrm>
        </p:grpSpPr>
        <p:sp>
          <p:nvSpPr>
            <p:cNvPr id="7" name="Rectangle: Rounded Corners 6">
              <a:extLst>
                <a:ext uri="{FF2B5EF4-FFF2-40B4-BE49-F238E27FC236}">
                  <a16:creationId xmlns:a16="http://schemas.microsoft.com/office/drawing/2014/main" id="{84C5AA7E-9B2B-2DEC-34EE-EDCB3ABE16D6}"/>
                </a:ext>
              </a:extLst>
            </p:cNvPr>
            <p:cNvSpPr/>
            <p:nvPr/>
          </p:nvSpPr>
          <p:spPr>
            <a:xfrm>
              <a:off x="813816" y="832104"/>
              <a:ext cx="10524744" cy="923544"/>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10" name="Rectangle: Rounded Corners 9">
              <a:extLst>
                <a:ext uri="{FF2B5EF4-FFF2-40B4-BE49-F238E27FC236}">
                  <a16:creationId xmlns:a16="http://schemas.microsoft.com/office/drawing/2014/main" id="{D79FAFD7-36B2-AA00-A0F1-6375CEAFC476}"/>
                </a:ext>
              </a:extLst>
            </p:cNvPr>
            <p:cNvSpPr/>
            <p:nvPr/>
          </p:nvSpPr>
          <p:spPr>
            <a:xfrm>
              <a:off x="813816" y="996695"/>
              <a:ext cx="10524744" cy="1030067"/>
            </a:xfrm>
            <a:prstGeom prst="roundRect">
              <a:avLst/>
            </a:prstGeom>
            <a:solidFill>
              <a:schemeClr val="bg1"/>
            </a:solidFill>
            <a:ln w="3810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biết</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những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gì</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về</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nội</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dung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và</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kĩ</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xảo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của</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67092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71675E3-BF79-712B-C1F1-E6CD6687D450}"/>
              </a:ext>
            </a:extLst>
          </p:cNvPr>
          <p:cNvSpPr/>
          <p:nvPr/>
        </p:nvSpPr>
        <p:spPr>
          <a:xfrm>
            <a:off x="6023729" y="144542"/>
            <a:ext cx="5571240"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dirty="0" err="1">
                <a:solidFill>
                  <a:srgbClr val="E36239"/>
                </a:solidFill>
                <a:latin typeface="#9Slide03 AllRoundGothic" panose="020B0703020202020104" pitchFamily="34" charset="-93"/>
              </a:rPr>
              <a:t>Câu</a:t>
            </a:r>
            <a:r>
              <a:rPr lang="en-GB" sz="6000" dirty="0">
                <a:solidFill>
                  <a:srgbClr val="E36239"/>
                </a:solidFill>
                <a:latin typeface="#9Slide03 AllRoundGothic" panose="020B0703020202020104" pitchFamily="34" charset="-93"/>
              </a:rPr>
              <a:t> </a:t>
            </a:r>
            <a:r>
              <a:rPr lang="en-GB" sz="6000" dirty="0" err="1">
                <a:solidFill>
                  <a:srgbClr val="E36239"/>
                </a:solidFill>
                <a:latin typeface="#9Slide03 AllRoundGothic" panose="020B0703020202020104" pitchFamily="34" charset="-93"/>
              </a:rPr>
              <a:t>hỏi</a:t>
            </a:r>
            <a:endParaRPr lang="vi-VN" sz="6000" dirty="0">
              <a:solidFill>
                <a:srgbClr val="E36239"/>
              </a:solidFill>
              <a:latin typeface="#9Slide03 AllRoundGothic" panose="020B0703020202020104" pitchFamily="34" charset="-93"/>
            </a:endParaRPr>
          </a:p>
        </p:txBody>
      </p:sp>
      <p:grpSp>
        <p:nvGrpSpPr>
          <p:cNvPr id="3" name="Group 2">
            <a:extLst>
              <a:ext uri="{FF2B5EF4-FFF2-40B4-BE49-F238E27FC236}">
                <a16:creationId xmlns:a16="http://schemas.microsoft.com/office/drawing/2014/main" id="{590CD268-0C2B-ED4E-9323-0A38BD952D96}"/>
              </a:ext>
            </a:extLst>
          </p:cNvPr>
          <p:cNvGrpSpPr/>
          <p:nvPr/>
        </p:nvGrpSpPr>
        <p:grpSpPr>
          <a:xfrm>
            <a:off x="923778" y="1596219"/>
            <a:ext cx="15787116" cy="1791987"/>
            <a:chOff x="813816" y="832104"/>
            <a:chExt cx="10524744" cy="1194658"/>
          </a:xfrm>
        </p:grpSpPr>
        <p:sp>
          <p:nvSpPr>
            <p:cNvPr id="4" name="Rectangle: Rounded Corners 3">
              <a:extLst>
                <a:ext uri="{FF2B5EF4-FFF2-40B4-BE49-F238E27FC236}">
                  <a16:creationId xmlns:a16="http://schemas.microsoft.com/office/drawing/2014/main" id="{922F3843-C9DB-4D27-475A-2AB04B10BA72}"/>
                </a:ext>
              </a:extLst>
            </p:cNvPr>
            <p:cNvSpPr/>
            <p:nvPr/>
          </p:nvSpPr>
          <p:spPr>
            <a:xfrm>
              <a:off x="813816" y="832104"/>
              <a:ext cx="10524744" cy="92354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5" name="Rectangle: Rounded Corners 4">
              <a:extLst>
                <a:ext uri="{FF2B5EF4-FFF2-40B4-BE49-F238E27FC236}">
                  <a16:creationId xmlns:a16="http://schemas.microsoft.com/office/drawing/2014/main" id="{CB6B9341-7E0B-A415-E411-348BEBF68530}"/>
                </a:ext>
              </a:extLst>
            </p:cNvPr>
            <p:cNvSpPr/>
            <p:nvPr/>
          </p:nvSpPr>
          <p:spPr>
            <a:xfrm>
              <a:off x="813816" y="996695"/>
              <a:ext cx="10524744" cy="1030067"/>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3. </a:t>
              </a:r>
              <a:r>
                <a:rPr lang="vi-VN"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Theo em, những từ ngữ nào trong tờ quảng cáo có tác dụng gây ấn tượng, thu hút khán giả?</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22469CBA-422A-5320-0A60-DE339DD2DEAE}"/>
              </a:ext>
            </a:extLst>
          </p:cNvPr>
          <p:cNvGrpSpPr/>
          <p:nvPr/>
        </p:nvGrpSpPr>
        <p:grpSpPr>
          <a:xfrm>
            <a:off x="1143000" y="3924300"/>
            <a:ext cx="15568271" cy="3581400"/>
            <a:chOff x="614328" y="5005767"/>
            <a:chExt cx="10378847" cy="2387600"/>
          </a:xfrm>
        </p:grpSpPr>
        <p:grpSp>
          <p:nvGrpSpPr>
            <p:cNvPr id="12" name="Group 11">
              <a:extLst>
                <a:ext uri="{FF2B5EF4-FFF2-40B4-BE49-F238E27FC236}">
                  <a16:creationId xmlns:a16="http://schemas.microsoft.com/office/drawing/2014/main" id="{40DA7ACD-5A93-9A3E-4AAC-397CFB0C10AA}"/>
                </a:ext>
              </a:extLst>
            </p:cNvPr>
            <p:cNvGrpSpPr/>
            <p:nvPr/>
          </p:nvGrpSpPr>
          <p:grpSpPr>
            <a:xfrm>
              <a:off x="614328" y="5005767"/>
              <a:ext cx="10378847" cy="2387600"/>
              <a:chOff x="716500" y="4241193"/>
              <a:chExt cx="10378847" cy="2387600"/>
            </a:xfrm>
          </p:grpSpPr>
          <p:grpSp>
            <p:nvGrpSpPr>
              <p:cNvPr id="13" name="Group 12">
                <a:extLst>
                  <a:ext uri="{FF2B5EF4-FFF2-40B4-BE49-F238E27FC236}">
                    <a16:creationId xmlns:a16="http://schemas.microsoft.com/office/drawing/2014/main" id="{0C10F60A-5B8B-2C29-A0A3-7A117E57F70C}"/>
                  </a:ext>
                </a:extLst>
              </p:cNvPr>
              <p:cNvGrpSpPr/>
              <p:nvPr/>
            </p:nvGrpSpPr>
            <p:grpSpPr>
              <a:xfrm>
                <a:off x="999240" y="4392891"/>
                <a:ext cx="10096107" cy="2235902"/>
                <a:chOff x="999240" y="4392891"/>
                <a:chExt cx="10096107" cy="2235902"/>
              </a:xfrm>
            </p:grpSpPr>
            <p:sp>
              <p:nvSpPr>
                <p:cNvPr id="17" name="Rectangle: Rounded Corners 16">
                  <a:extLst>
                    <a:ext uri="{FF2B5EF4-FFF2-40B4-BE49-F238E27FC236}">
                      <a16:creationId xmlns:a16="http://schemas.microsoft.com/office/drawing/2014/main" id="{9098B306-8F50-57CB-73FE-5E0415E6EC8A}"/>
                    </a:ext>
                  </a:extLst>
                </p:cNvPr>
                <p:cNvSpPr/>
                <p:nvPr/>
              </p:nvSpPr>
              <p:spPr>
                <a:xfrm>
                  <a:off x="999240" y="4392891"/>
                  <a:ext cx="10096107" cy="2235902"/>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8" name="Rectangle: Rounded Corners 17">
                  <a:extLst>
                    <a:ext uri="{FF2B5EF4-FFF2-40B4-BE49-F238E27FC236}">
                      <a16:creationId xmlns:a16="http://schemas.microsoft.com/office/drawing/2014/main" id="{A883F740-4E40-8CE2-4F6E-46465AEC4E8E}"/>
                    </a:ext>
                  </a:extLst>
                </p:cNvPr>
                <p:cNvSpPr/>
                <p:nvPr/>
              </p:nvSpPr>
              <p:spPr>
                <a:xfrm>
                  <a:off x="1155450" y="4531161"/>
                  <a:ext cx="9732509" cy="189443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pic>
            <p:nvPicPr>
              <p:cNvPr id="14" name="Picture 13">
                <a:extLst>
                  <a:ext uri="{FF2B5EF4-FFF2-40B4-BE49-F238E27FC236}">
                    <a16:creationId xmlns:a16="http://schemas.microsoft.com/office/drawing/2014/main" id="{26D45FDB-CF72-1C0C-7E3A-423B6FFC6137}"/>
                  </a:ext>
                </a:extLst>
              </p:cNvPr>
              <p:cNvPicPr>
                <a:picLocks noChangeAspect="1"/>
              </p:cNvPicPr>
              <p:nvPr/>
            </p:nvPicPr>
            <p:blipFill>
              <a:blip r:embed="rId2" cstate="print"/>
              <a:stretch>
                <a:fillRect/>
              </a:stretch>
            </p:blipFill>
            <p:spPr>
              <a:xfrm>
                <a:off x="716500" y="4241193"/>
                <a:ext cx="874852" cy="771211"/>
              </a:xfrm>
              <a:prstGeom prst="rect">
                <a:avLst/>
              </a:prstGeom>
            </p:spPr>
          </p:pic>
        </p:grpSp>
        <p:sp>
          <p:nvSpPr>
            <p:cNvPr id="23" name="TextBox 22">
              <a:extLst>
                <a:ext uri="{FF2B5EF4-FFF2-40B4-BE49-F238E27FC236}">
                  <a16:creationId xmlns:a16="http://schemas.microsoft.com/office/drawing/2014/main" id="{9C0EBBA5-3618-926E-E4D1-EA6263953320}"/>
                </a:ext>
              </a:extLst>
            </p:cNvPr>
            <p:cNvSpPr txBox="1"/>
            <p:nvPr/>
          </p:nvSpPr>
          <p:spPr>
            <a:xfrm>
              <a:off x="1376328" y="5310567"/>
              <a:ext cx="9347200" cy="1908215"/>
            </a:xfrm>
            <a:prstGeom prst="rect">
              <a:avLst/>
            </a:prstGeom>
            <a:noFill/>
          </p:spPr>
          <p:txBody>
            <a:bodyPr wrap="square">
              <a:spAutoFit/>
            </a:bodyPr>
            <a:lstStyle/>
            <a:p>
              <a:pPr algn="just" defTabSz="1371600"/>
              <a:r>
                <a:rPr lang="vi-VN" sz="6000" b="1" dirty="0">
                  <a:solidFill>
                    <a:srgbClr val="E36239"/>
                  </a:solidFill>
                  <a:latin typeface="Calibri" panose="020F0502020204030204" pitchFamily="34" charset="0"/>
                  <a:ea typeface="Calibri" panose="020F0502020204030204" pitchFamily="34" charset="0"/>
                  <a:cs typeface="Calibri" panose="020F0502020204030204" pitchFamily="34" charset="0"/>
                </a:rPr>
                <a:t>vút bay như tia chớp, đặc sắc, hấp dẫn, dí dỏm, kĩ xảo hoạt hình hiện đại, giá vé đặc biệt ưu đãi,.... </a:t>
              </a:r>
              <a:endParaRPr lang="vi-VN" sz="6000"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19538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71675E3-BF79-712B-C1F1-E6CD6687D450}"/>
              </a:ext>
            </a:extLst>
          </p:cNvPr>
          <p:cNvSpPr/>
          <p:nvPr/>
        </p:nvSpPr>
        <p:spPr>
          <a:xfrm>
            <a:off x="6023729" y="144542"/>
            <a:ext cx="5571240"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dirty="0" err="1">
                <a:solidFill>
                  <a:srgbClr val="E36239"/>
                </a:solidFill>
                <a:latin typeface="#9Slide03 AllRoundGothic" panose="020B0703020202020104" pitchFamily="34" charset="-93"/>
              </a:rPr>
              <a:t>Câu</a:t>
            </a:r>
            <a:r>
              <a:rPr lang="en-GB" sz="6000" dirty="0">
                <a:solidFill>
                  <a:srgbClr val="E36239"/>
                </a:solidFill>
                <a:latin typeface="#9Slide03 AllRoundGothic" panose="020B0703020202020104" pitchFamily="34" charset="-93"/>
              </a:rPr>
              <a:t> </a:t>
            </a:r>
            <a:r>
              <a:rPr lang="en-GB" sz="6000" dirty="0" err="1">
                <a:solidFill>
                  <a:srgbClr val="E36239"/>
                </a:solidFill>
                <a:latin typeface="#9Slide03 AllRoundGothic" panose="020B0703020202020104" pitchFamily="34" charset="-93"/>
              </a:rPr>
              <a:t>hỏi</a:t>
            </a:r>
            <a:endParaRPr lang="vi-VN" sz="6000" dirty="0">
              <a:solidFill>
                <a:srgbClr val="E36239"/>
              </a:solidFill>
              <a:latin typeface="#9Slide03 AllRoundGothic" panose="020B0703020202020104" pitchFamily="34" charset="-93"/>
            </a:endParaRPr>
          </a:p>
        </p:txBody>
      </p:sp>
      <p:grpSp>
        <p:nvGrpSpPr>
          <p:cNvPr id="6" name="Group 5">
            <a:extLst>
              <a:ext uri="{FF2B5EF4-FFF2-40B4-BE49-F238E27FC236}">
                <a16:creationId xmlns:a16="http://schemas.microsoft.com/office/drawing/2014/main" id="{9D1F530A-AEE8-10FB-0FAE-AC1D7EF77EA8}"/>
              </a:ext>
            </a:extLst>
          </p:cNvPr>
          <p:cNvGrpSpPr/>
          <p:nvPr/>
        </p:nvGrpSpPr>
        <p:grpSpPr>
          <a:xfrm>
            <a:off x="1227582" y="1691715"/>
            <a:ext cx="15787116" cy="1385316"/>
            <a:chOff x="813816" y="832104"/>
            <a:chExt cx="10524744" cy="923544"/>
          </a:xfrm>
        </p:grpSpPr>
        <p:sp>
          <p:nvSpPr>
            <p:cNvPr id="7" name="Rectangle: Rounded Corners 6">
              <a:extLst>
                <a:ext uri="{FF2B5EF4-FFF2-40B4-BE49-F238E27FC236}">
                  <a16:creationId xmlns:a16="http://schemas.microsoft.com/office/drawing/2014/main" id="{671AC39E-4514-F755-A027-46544ECD85C4}"/>
                </a:ext>
              </a:extLst>
            </p:cNvPr>
            <p:cNvSpPr/>
            <p:nvPr/>
          </p:nvSpPr>
          <p:spPr>
            <a:xfrm>
              <a:off x="813816" y="832104"/>
              <a:ext cx="10524744" cy="923544"/>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9" name="Rectangle: Rounded Corners 8">
              <a:extLst>
                <a:ext uri="{FF2B5EF4-FFF2-40B4-BE49-F238E27FC236}">
                  <a16:creationId xmlns:a16="http://schemas.microsoft.com/office/drawing/2014/main" id="{93B9083C-3A47-6BDF-4C4E-A6472E1869F7}"/>
                </a:ext>
              </a:extLst>
            </p:cNvPr>
            <p:cNvSpPr/>
            <p:nvPr/>
          </p:nvSpPr>
          <p:spPr>
            <a:xfrm>
              <a:off x="813816" y="996696"/>
              <a:ext cx="10524744" cy="663399"/>
            </a:xfrm>
            <a:prstGeom prst="roundRect">
              <a:avLst/>
            </a:prstGeom>
            <a:solidFill>
              <a:schemeClr val="bg1"/>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4.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xét</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hình</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thức</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bày</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tờ</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quảng</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cáo</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p>
          </p:txBody>
        </p:sp>
      </p:grpSp>
      <p:grpSp>
        <p:nvGrpSpPr>
          <p:cNvPr id="19" name="Group 18">
            <a:extLst>
              <a:ext uri="{FF2B5EF4-FFF2-40B4-BE49-F238E27FC236}">
                <a16:creationId xmlns:a16="http://schemas.microsoft.com/office/drawing/2014/main" id="{18036F0B-C860-3418-76BF-1FDC89408A1B}"/>
              </a:ext>
            </a:extLst>
          </p:cNvPr>
          <p:cNvGrpSpPr/>
          <p:nvPr/>
        </p:nvGrpSpPr>
        <p:grpSpPr>
          <a:xfrm>
            <a:off x="838200" y="3390900"/>
            <a:ext cx="15796871" cy="5181600"/>
            <a:chOff x="461928" y="5005767"/>
            <a:chExt cx="10531247" cy="1773108"/>
          </a:xfrm>
        </p:grpSpPr>
        <p:grpSp>
          <p:nvGrpSpPr>
            <p:cNvPr id="24" name="Group 23">
              <a:extLst>
                <a:ext uri="{FF2B5EF4-FFF2-40B4-BE49-F238E27FC236}">
                  <a16:creationId xmlns:a16="http://schemas.microsoft.com/office/drawing/2014/main" id="{22469CBA-422A-5320-0A60-DE339DD2DEAE}"/>
                </a:ext>
              </a:extLst>
            </p:cNvPr>
            <p:cNvGrpSpPr/>
            <p:nvPr/>
          </p:nvGrpSpPr>
          <p:grpSpPr>
            <a:xfrm>
              <a:off x="461928" y="5005767"/>
              <a:ext cx="10531247" cy="1773108"/>
              <a:chOff x="461928" y="5005767"/>
              <a:chExt cx="10531247" cy="1773108"/>
            </a:xfrm>
          </p:grpSpPr>
          <p:grpSp>
            <p:nvGrpSpPr>
              <p:cNvPr id="12" name="Group 11">
                <a:extLst>
                  <a:ext uri="{FF2B5EF4-FFF2-40B4-BE49-F238E27FC236}">
                    <a16:creationId xmlns:a16="http://schemas.microsoft.com/office/drawing/2014/main" id="{40DA7ACD-5A93-9A3E-4AAC-397CFB0C10AA}"/>
                  </a:ext>
                </a:extLst>
              </p:cNvPr>
              <p:cNvGrpSpPr/>
              <p:nvPr/>
            </p:nvGrpSpPr>
            <p:grpSpPr>
              <a:xfrm>
                <a:off x="461928" y="5005767"/>
                <a:ext cx="10531247" cy="1773108"/>
                <a:chOff x="564100" y="4241193"/>
                <a:chExt cx="10531247" cy="1773108"/>
              </a:xfrm>
            </p:grpSpPr>
            <p:grpSp>
              <p:nvGrpSpPr>
                <p:cNvPr id="13" name="Group 12">
                  <a:extLst>
                    <a:ext uri="{FF2B5EF4-FFF2-40B4-BE49-F238E27FC236}">
                      <a16:creationId xmlns:a16="http://schemas.microsoft.com/office/drawing/2014/main" id="{0C10F60A-5B8B-2C29-A0A3-7A117E57F70C}"/>
                    </a:ext>
                  </a:extLst>
                </p:cNvPr>
                <p:cNvGrpSpPr/>
                <p:nvPr/>
              </p:nvGrpSpPr>
              <p:grpSpPr>
                <a:xfrm>
                  <a:off x="999240" y="4392891"/>
                  <a:ext cx="10096107" cy="1621410"/>
                  <a:chOff x="999240" y="4392891"/>
                  <a:chExt cx="10096107" cy="1621410"/>
                </a:xfrm>
              </p:grpSpPr>
              <p:sp>
                <p:nvSpPr>
                  <p:cNvPr id="17" name="Rectangle: Rounded Corners 16">
                    <a:extLst>
                      <a:ext uri="{FF2B5EF4-FFF2-40B4-BE49-F238E27FC236}">
                        <a16:creationId xmlns:a16="http://schemas.microsoft.com/office/drawing/2014/main" id="{9098B306-8F50-57CB-73FE-5E0415E6EC8A}"/>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8" name="Rectangle: Rounded Corners 17">
                    <a:extLst>
                      <a:ext uri="{FF2B5EF4-FFF2-40B4-BE49-F238E27FC236}">
                        <a16:creationId xmlns:a16="http://schemas.microsoft.com/office/drawing/2014/main" id="{A883F740-4E40-8CE2-4F6E-46465AEC4E8E}"/>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grpSp>
            <p:pic>
              <p:nvPicPr>
                <p:cNvPr id="14" name="Picture 13">
                  <a:extLst>
                    <a:ext uri="{FF2B5EF4-FFF2-40B4-BE49-F238E27FC236}">
                      <a16:creationId xmlns:a16="http://schemas.microsoft.com/office/drawing/2014/main" id="{26D45FDB-CF72-1C0C-7E3A-423B6FFC6137}"/>
                    </a:ext>
                  </a:extLst>
                </p:cNvPr>
                <p:cNvPicPr>
                  <a:picLocks noChangeAspect="1"/>
                </p:cNvPicPr>
                <p:nvPr/>
              </p:nvPicPr>
              <p:blipFill>
                <a:blip r:embed="rId2" cstate="print"/>
                <a:stretch>
                  <a:fillRect/>
                </a:stretch>
              </p:blipFill>
              <p:spPr>
                <a:xfrm>
                  <a:off x="564100" y="4241193"/>
                  <a:ext cx="1027252" cy="771211"/>
                </a:xfrm>
                <a:prstGeom prst="rect">
                  <a:avLst/>
                </a:prstGeom>
              </p:spPr>
            </p:pic>
          </p:grpSp>
          <p:sp>
            <p:nvSpPr>
              <p:cNvPr id="23" name="TextBox 22">
                <a:extLst>
                  <a:ext uri="{FF2B5EF4-FFF2-40B4-BE49-F238E27FC236}">
                    <a16:creationId xmlns:a16="http://schemas.microsoft.com/office/drawing/2014/main" id="{9C0EBBA5-3618-926E-E4D1-EA6263953320}"/>
                  </a:ext>
                </a:extLst>
              </p:cNvPr>
              <p:cNvSpPr txBox="1"/>
              <p:nvPr/>
            </p:nvSpPr>
            <p:spPr>
              <a:xfrm>
                <a:off x="1406213" y="5404060"/>
                <a:ext cx="9535784" cy="615553"/>
              </a:xfrm>
              <a:prstGeom prst="rect">
                <a:avLst/>
              </a:prstGeom>
              <a:noFill/>
            </p:spPr>
            <p:txBody>
              <a:bodyPr wrap="square">
                <a:spAutoFit/>
              </a:bodyPr>
              <a:lstStyle/>
              <a:p>
                <a:pPr defTabSz="1371600"/>
                <a:endParaRPr lang="vi-VN" sz="5400"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5849427D-51D6-3AEB-F4C1-ECF83ABC46EE}"/>
                </a:ext>
              </a:extLst>
            </p:cNvPr>
            <p:cNvSpPr txBox="1"/>
            <p:nvPr/>
          </p:nvSpPr>
          <p:spPr>
            <a:xfrm>
              <a:off x="1376328" y="5318668"/>
              <a:ext cx="9381098" cy="1295424"/>
            </a:xfrm>
            <a:prstGeom prst="rect">
              <a:avLst/>
            </a:prstGeom>
            <a:noFill/>
          </p:spPr>
          <p:txBody>
            <a:bodyPr wrap="square">
              <a:spAutoFit/>
            </a:bodyPr>
            <a:lstStyle/>
            <a:p>
              <a:pPr algn="just" defTabSz="1371600"/>
              <a:r>
                <a:rPr lang="vi-VN" sz="4800" b="1" i="1" dirty="0">
                  <a:solidFill>
                    <a:srgbClr val="E36239"/>
                  </a:solidFill>
                  <a:latin typeface="Calibri" panose="020F0502020204030204" pitchFamily="34" charset="0"/>
                  <a:ea typeface="Calibri" panose="020F0502020204030204" pitchFamily="34" charset="0"/>
                  <a:cs typeface="Calibri" panose="020F0502020204030204" pitchFamily="34" charset="0"/>
                </a:rPr>
                <a:t>Tờ quảng cáo có hình thức trình bày rất đặc sắc, có hình ảnh minh hoạt chú ốc sên bay rất thú vị và màu sắc bắt mắt. Ngoài ra, tờ quảng cáo in đậm những từ ngữ gây ấn tượng, giúp thu hút khán giả ngay từ cái nhìn đầu tiên. </a:t>
              </a:r>
              <a:endParaRPr lang="vi-VN" sz="4800"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45686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5024305" y="3729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DA99E107-B2D1-B5E3-5572-F97839C2F23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B6677C4-DE6A-605B-EDE7-8840234BB861}"/>
              </a:ext>
            </a:extLst>
          </p:cNvPr>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D9D24178-52E8-475F-FC70-F45DB5492D5B}"/>
              </a:ext>
            </a:extLst>
          </p:cNvPr>
          <p:cNvPicPr>
            <a:picLocks noChangeAspect="1"/>
          </p:cNvPicPr>
          <p:nvPr/>
        </p:nvPicPr>
        <p:blipFill>
          <a:blip r:embed="rId8" cstate="print"/>
          <a:stretch>
            <a:fillRect/>
          </a:stretch>
        </p:blipFill>
        <p:spPr>
          <a:xfrm>
            <a:off x="5334000" y="3695700"/>
            <a:ext cx="7882811" cy="4133446"/>
          </a:xfrm>
          <a:prstGeom prst="rect">
            <a:avLst/>
          </a:prstGeom>
        </p:spPr>
      </p:pic>
    </p:spTree>
    <p:extLst>
      <p:ext uri="{BB962C8B-B14F-4D97-AF65-F5344CB8AC3E}">
        <p14:creationId xmlns:p14="http://schemas.microsoft.com/office/powerpoint/2010/main" val="3662846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427</Words>
  <Application>Microsoft Office PowerPoint</Application>
  <PresentationFormat>Custom</PresentationFormat>
  <Paragraphs>20</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#9Slide03 AllRoundGothic</vt:lpstr>
      <vt:lpstr>Aptos</vt:lpstr>
      <vt:lpstr>Arial</vt:lpstr>
      <vt:lpstr>Calibri</vt:lpstr>
      <vt:lpstr>Times New Roman</vt:lpstr>
      <vt:lpstr>Thiết kế Tùy chỉnh</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TV5_T2_Sinh hoạt CLB đọc sách Khung trời tuổi thơ</dc:title>
  <dc:creator>Huong Thao - 0972115126</dc:creator>
  <cp:lastModifiedBy>Admin</cp:lastModifiedBy>
  <cp:revision>122</cp:revision>
  <dcterms:created xsi:type="dcterms:W3CDTF">2006-08-16T00:00:00Z</dcterms:created>
  <dcterms:modified xsi:type="dcterms:W3CDTF">2026-01-06T03:02:00Z</dcterms:modified>
  <dc:identifier>DAGIZPjWVZs</dc:identifier>
</cp:coreProperties>
</file>