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Lst>
  <p:sldIdLst>
    <p:sldId id="305" r:id="rId4"/>
    <p:sldId id="296" r:id="rId5"/>
    <p:sldId id="295" r:id="rId6"/>
    <p:sldId id="307" r:id="rId7"/>
    <p:sldId id="329" r:id="rId8"/>
    <p:sldId id="330" r:id="rId9"/>
    <p:sldId id="258" r:id="rId10"/>
    <p:sldId id="331" r:id="rId11"/>
    <p:sldId id="332" r:id="rId12"/>
    <p:sldId id="333" r:id="rId13"/>
    <p:sldId id="328" r:id="rId14"/>
    <p:sldId id="30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C0C"/>
    <a:srgbClr val="242D2F"/>
    <a:srgbClr val="FEEDE6"/>
    <a:srgbClr val="3F8393"/>
    <a:srgbClr val="C7E1E7"/>
    <a:srgbClr val="A8D1DA"/>
    <a:srgbClr val="F82167"/>
    <a:srgbClr val="FEE9E4"/>
    <a:srgbClr val="73DCF4"/>
    <a:srgbClr val="13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0"/>
  </p:normalViewPr>
  <p:slideViewPr>
    <p:cSldViewPr snapToGrid="0">
      <p:cViewPr varScale="1">
        <p:scale>
          <a:sx n="59" d="100"/>
          <a:sy n="59" d="100"/>
        </p:scale>
        <p:origin x="9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F04F-E4FB-3B06-0CB6-C6F8065810B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3EF24A-915A-A458-869C-58D0076E495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A3BAC5-88CB-1209-0491-EADEE28E8FFD}"/>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6/1/2026</a:t>
            </a:fld>
            <a:endParaRPr lang="en-US"/>
          </a:p>
        </p:txBody>
      </p:sp>
      <p:sp>
        <p:nvSpPr>
          <p:cNvPr id="5" name="Footer Placeholder 4">
            <a:extLst>
              <a:ext uri="{FF2B5EF4-FFF2-40B4-BE49-F238E27FC236}">
                <a16:creationId xmlns:a16="http://schemas.microsoft.com/office/drawing/2014/main" id="{299D26F5-0350-7405-37B0-A5BE3F08FB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BB662D-08F3-828F-D3F4-442F1F5B0719}"/>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29582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E48A-5FCB-156D-3F08-C9B3C7A206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69A9C-FF88-8DB4-6ED4-453909C390C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58EF1-190F-6EF1-7FDF-1EEFD9F3A5C9}"/>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6/1/2026</a:t>
            </a:fld>
            <a:endParaRPr lang="en-US"/>
          </a:p>
        </p:txBody>
      </p:sp>
      <p:sp>
        <p:nvSpPr>
          <p:cNvPr id="5" name="Footer Placeholder 4">
            <a:extLst>
              <a:ext uri="{FF2B5EF4-FFF2-40B4-BE49-F238E27FC236}">
                <a16:creationId xmlns:a16="http://schemas.microsoft.com/office/drawing/2014/main" id="{805C93D0-66C3-638C-83D8-BEA38F8B28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0AB-C48C-4E48-D8C0-BB11CDB61088}"/>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11064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74ED1F-EC31-1195-7440-82CCF6B8D88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E0A6AE-8417-53F2-6D3E-ED174294E91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35A39-0EBC-BC20-C5B4-40A99ADA1C55}"/>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6/1/2026</a:t>
            </a:fld>
            <a:endParaRPr lang="en-US"/>
          </a:p>
        </p:txBody>
      </p:sp>
      <p:sp>
        <p:nvSpPr>
          <p:cNvPr id="5" name="Footer Placeholder 4">
            <a:extLst>
              <a:ext uri="{FF2B5EF4-FFF2-40B4-BE49-F238E27FC236}">
                <a16:creationId xmlns:a16="http://schemas.microsoft.com/office/drawing/2014/main" id="{DBD2A3C3-0C61-8C84-166D-09F28E385E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77965A-1BA5-F11B-5673-30BFB6BD399C}"/>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51894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1412937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3569293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6345173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2026/1/6</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1322856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2026/1/6</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8989874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2026/1/6</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992618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2026/1/6</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2675696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2026/1/6</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6926069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0D8B-31F8-84EF-CE0A-B087D92D6A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4AF6CA6-9DFD-71F9-7796-6C72FE6013B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F1A58-88F8-3269-E13E-95DE80B5A752}"/>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6/1/2026</a:t>
            </a:fld>
            <a:endParaRPr lang="en-US"/>
          </a:p>
        </p:txBody>
      </p:sp>
      <p:sp>
        <p:nvSpPr>
          <p:cNvPr id="5" name="Footer Placeholder 4">
            <a:extLst>
              <a:ext uri="{FF2B5EF4-FFF2-40B4-BE49-F238E27FC236}">
                <a16:creationId xmlns:a16="http://schemas.microsoft.com/office/drawing/2014/main" id="{4C4757F9-E78A-2734-3590-07115F22AE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D93E06-27F1-D79F-66B1-BD664D1DCDEC}"/>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0664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2026/1/6</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964129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986244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73168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45916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108037173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76274969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47483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13022894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266443928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64528304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DE46-65B0-52F3-1DED-F547006DF8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030355-1AC7-318D-7203-B40CC6DF50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5A2E9-ED3E-D9ED-F722-1365BA0C6FFE}"/>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6/1/2026</a:t>
            </a:fld>
            <a:endParaRPr lang="en-US"/>
          </a:p>
        </p:txBody>
      </p:sp>
      <p:sp>
        <p:nvSpPr>
          <p:cNvPr id="5" name="Footer Placeholder 4">
            <a:extLst>
              <a:ext uri="{FF2B5EF4-FFF2-40B4-BE49-F238E27FC236}">
                <a16:creationId xmlns:a16="http://schemas.microsoft.com/office/drawing/2014/main" id="{DBB7C795-D094-4CDE-1C99-1B75B46E87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51F319-9177-C398-9CAA-996F94450F75}"/>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566167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334329649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92782647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92345377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42254873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39835144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68721012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92544882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45255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7941683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05409705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3484-C621-2782-1F9C-4AC7272460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FCFEEE-E07A-56B5-79C1-6A1BC324700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81E61-DD08-CD4F-F48C-E206D9BA4F8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C24597-C2C5-AC4C-3778-470008857372}"/>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6/1/2026</a:t>
            </a:fld>
            <a:endParaRPr lang="en-US"/>
          </a:p>
        </p:txBody>
      </p:sp>
      <p:sp>
        <p:nvSpPr>
          <p:cNvPr id="6" name="Footer Placeholder 5">
            <a:extLst>
              <a:ext uri="{FF2B5EF4-FFF2-40B4-BE49-F238E27FC236}">
                <a16:creationId xmlns:a16="http://schemas.microsoft.com/office/drawing/2014/main" id="{C71A567D-61C4-7489-5EA6-ED3CEA952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02F492-B966-9084-500E-B4257E9DEB5F}"/>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39802525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1165120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39128743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AED7-A02F-859F-3A83-94FDD2A9C09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B82DEC8-4881-B891-6F4B-63D3ACC755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8FDF8A-77E9-8558-C8A7-6689BF427D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BEC5B2-F6C9-7D49-789F-899898F9446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02875C-AA19-2CA5-E9F5-FC25F49C152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59B9A-1461-709C-9A41-303E6CA2F0EE}"/>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6/1/2026</a:t>
            </a:fld>
            <a:endParaRPr lang="en-US"/>
          </a:p>
        </p:txBody>
      </p:sp>
      <p:sp>
        <p:nvSpPr>
          <p:cNvPr id="8" name="Footer Placeholder 7">
            <a:extLst>
              <a:ext uri="{FF2B5EF4-FFF2-40B4-BE49-F238E27FC236}">
                <a16:creationId xmlns:a16="http://schemas.microsoft.com/office/drawing/2014/main" id="{D26F5B6C-637E-86A6-1BC9-1D60B4892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D3F6414-4655-5542-183F-5D63851BD8D4}"/>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8883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BA25-EFF5-532A-7008-DE8ADCEB84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BC7661-BE10-25C1-DF5D-AA710731F907}"/>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6/1/2026</a:t>
            </a:fld>
            <a:endParaRPr lang="en-US"/>
          </a:p>
        </p:txBody>
      </p:sp>
      <p:sp>
        <p:nvSpPr>
          <p:cNvPr id="4" name="Footer Placeholder 3">
            <a:extLst>
              <a:ext uri="{FF2B5EF4-FFF2-40B4-BE49-F238E27FC236}">
                <a16:creationId xmlns:a16="http://schemas.microsoft.com/office/drawing/2014/main" id="{5529396E-4AF5-1589-32A2-8704A08AF4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DE4C24-20C8-CEC9-26A4-2DBD89F37957}"/>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34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C1CEF-E676-206D-FB2F-A493CF24A8C4}"/>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6/1/2026</a:t>
            </a:fld>
            <a:endParaRPr lang="en-US"/>
          </a:p>
        </p:txBody>
      </p:sp>
      <p:sp>
        <p:nvSpPr>
          <p:cNvPr id="3" name="Footer Placeholder 2">
            <a:extLst>
              <a:ext uri="{FF2B5EF4-FFF2-40B4-BE49-F238E27FC236}">
                <a16:creationId xmlns:a16="http://schemas.microsoft.com/office/drawing/2014/main" id="{ECC86C60-6FCE-9592-3CE9-0708E5EF1E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B59637A-C611-B482-AD4F-E332CA17D54E}"/>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10121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3939-18B9-1807-003F-78B6F7C3E1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3D63B2-D925-DBA2-4975-EE9B58B33D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EA2EA3-F666-026E-3F29-E9BA8A3B41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86CF7-7DF0-B699-96CF-5FE77C3D216C}"/>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6/1/2026</a:t>
            </a:fld>
            <a:endParaRPr lang="en-US"/>
          </a:p>
        </p:txBody>
      </p:sp>
      <p:sp>
        <p:nvSpPr>
          <p:cNvPr id="6" name="Footer Placeholder 5">
            <a:extLst>
              <a:ext uri="{FF2B5EF4-FFF2-40B4-BE49-F238E27FC236}">
                <a16:creationId xmlns:a16="http://schemas.microsoft.com/office/drawing/2014/main" id="{2863AAC7-E941-5AD0-5F2D-F242D9C4B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EBE917-AE6B-9A95-AA8B-D9D80C532011}"/>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2890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ADC4-D9FE-A575-404E-AED9D17F9E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A07DA6-6B03-78A9-8A6B-E08DEF2549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D902DD-A15F-EC04-86CF-8280061B655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1D1C2-4ED8-4FEF-4872-07E22DDC0B58}"/>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6/1/2026</a:t>
            </a:fld>
            <a:endParaRPr lang="en-US"/>
          </a:p>
        </p:txBody>
      </p:sp>
      <p:sp>
        <p:nvSpPr>
          <p:cNvPr id="6" name="Footer Placeholder 5">
            <a:extLst>
              <a:ext uri="{FF2B5EF4-FFF2-40B4-BE49-F238E27FC236}">
                <a16:creationId xmlns:a16="http://schemas.microsoft.com/office/drawing/2014/main" id="{E1BD1142-6DFF-3B47-8F2C-610461F884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7ACEA4-95CF-F26E-6791-D014CB584394}"/>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375496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486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a:stretch>
        </a:blip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id="{811E4C65-8D21-B159-F5CC-9F652111194B}"/>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725105" y="77086"/>
            <a:ext cx="1548251" cy="1548251"/>
          </a:xfrm>
          <a:prstGeom prst="rect">
            <a:avLst/>
          </a:prstGeom>
        </p:spPr>
      </p:pic>
    </p:spTree>
    <p:extLst>
      <p:ext uri="{BB962C8B-B14F-4D97-AF65-F5344CB8AC3E}">
        <p14:creationId xmlns:p14="http://schemas.microsoft.com/office/powerpoint/2010/main" val="3761737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grpSp>
        <p:nvGrpSpPr>
          <p:cNvPr id="7" name="组合 10">
            <a:extLst>
              <a:ext uri="{FF2B5EF4-FFF2-40B4-BE49-F238E27FC236}">
                <a16:creationId xmlns:a16="http://schemas.microsoft.com/office/drawing/2014/main" id="{BFDAFA8F-4DB1-8853-113F-F78643B5A819}"/>
              </a:ext>
            </a:extLst>
          </p:cNvPr>
          <p:cNvGrpSpPr/>
          <p:nvPr userDrawn="1"/>
        </p:nvGrpSpPr>
        <p:grpSpPr>
          <a:xfrm>
            <a:off x="0" y="0"/>
            <a:ext cx="12773660" cy="6858000"/>
            <a:chOff x="-34" y="0"/>
            <a:chExt cx="20116" cy="10800"/>
          </a:xfrm>
        </p:grpSpPr>
        <p:grpSp>
          <p:nvGrpSpPr>
            <p:cNvPr id="8" name="组合 1">
              <a:extLst>
                <a:ext uri="{FF2B5EF4-FFF2-40B4-BE49-F238E27FC236}">
                  <a16:creationId xmlns:a16="http://schemas.microsoft.com/office/drawing/2014/main" id="{BDE24665-4029-AAD3-7BC8-A3ECD4C94A0A}"/>
                </a:ext>
              </a:extLst>
            </p:cNvPr>
            <p:cNvGrpSpPr/>
            <p:nvPr/>
          </p:nvGrpSpPr>
          <p:grpSpPr>
            <a:xfrm>
              <a:off x="-34" y="0"/>
              <a:ext cx="20117" cy="10800"/>
              <a:chOff x="0" y="0"/>
              <a:chExt cx="20117" cy="10800"/>
            </a:xfrm>
          </p:grpSpPr>
          <p:pic>
            <p:nvPicPr>
              <p:cNvPr id="12" name="图片 17" descr="26">
                <a:extLst>
                  <a:ext uri="{FF2B5EF4-FFF2-40B4-BE49-F238E27FC236}">
                    <a16:creationId xmlns:a16="http://schemas.microsoft.com/office/drawing/2014/main" id="{57E4E89F-2DE0-4976-60D4-C34B2114A6AB}"/>
                  </a:ext>
                </a:extLst>
              </p:cNvPr>
              <p:cNvPicPr>
                <a:picLocks noChangeAspect="1"/>
              </p:cNvPicPr>
              <p:nvPr/>
            </p:nvPicPr>
            <p:blipFill>
              <a:blip r:embed="rId14"/>
              <a:srcRect t="186" r="61214"/>
              <a:stretch>
                <a:fillRect/>
              </a:stretch>
            </p:blipFill>
            <p:spPr>
              <a:xfrm>
                <a:off x="0" y="0"/>
                <a:ext cx="8819" cy="10800"/>
              </a:xfrm>
              <a:prstGeom prst="rect">
                <a:avLst/>
              </a:prstGeom>
            </p:spPr>
          </p:pic>
          <p:pic>
            <p:nvPicPr>
              <p:cNvPr id="13" name="图片 2" descr="26">
                <a:extLst>
                  <a:ext uri="{FF2B5EF4-FFF2-40B4-BE49-F238E27FC236}">
                    <a16:creationId xmlns:a16="http://schemas.microsoft.com/office/drawing/2014/main" id="{FAC269B0-8ACD-9551-4146-38897EAD2A13}"/>
                  </a:ext>
                </a:extLst>
              </p:cNvPr>
              <p:cNvPicPr>
                <a:picLocks noChangeAspect="1"/>
              </p:cNvPicPr>
              <p:nvPr/>
            </p:nvPicPr>
            <p:blipFill>
              <a:blip r:embed="rId14"/>
              <a:srcRect l="70323" t="48702"/>
              <a:stretch>
                <a:fillRect/>
              </a:stretch>
            </p:blipFill>
            <p:spPr>
              <a:xfrm>
                <a:off x="13505" y="6116"/>
                <a:ext cx="5695" cy="4684"/>
              </a:xfrm>
              <a:prstGeom prst="rect">
                <a:avLst/>
              </a:prstGeom>
            </p:spPr>
          </p:pic>
          <p:pic>
            <p:nvPicPr>
              <p:cNvPr id="14" name="图片 3" descr="26">
                <a:extLst>
                  <a:ext uri="{FF2B5EF4-FFF2-40B4-BE49-F238E27FC236}">
                    <a16:creationId xmlns:a16="http://schemas.microsoft.com/office/drawing/2014/main" id="{94399CB2-FB15-F208-9099-E339AB9DD1D1}"/>
                  </a:ext>
                </a:extLst>
              </p:cNvPr>
              <p:cNvPicPr>
                <a:picLocks noChangeAspect="1"/>
              </p:cNvPicPr>
              <p:nvPr/>
            </p:nvPicPr>
            <p:blipFill>
              <a:blip r:embed="rId14"/>
              <a:srcRect l="44669" b="62469"/>
              <a:stretch>
                <a:fillRect/>
              </a:stretch>
            </p:blipFill>
            <p:spPr>
              <a:xfrm>
                <a:off x="9499" y="0"/>
                <a:ext cx="10618" cy="3427"/>
              </a:xfrm>
              <a:prstGeom prst="rect">
                <a:avLst/>
              </a:prstGeom>
            </p:spPr>
          </p:pic>
        </p:grpSp>
        <p:grpSp>
          <p:nvGrpSpPr>
            <p:cNvPr id="9" name="组合 9">
              <a:extLst>
                <a:ext uri="{FF2B5EF4-FFF2-40B4-BE49-F238E27FC236}">
                  <a16:creationId xmlns:a16="http://schemas.microsoft.com/office/drawing/2014/main" id="{0C1F4E96-1711-0E0F-3A84-787B9D9EC731}"/>
                </a:ext>
              </a:extLst>
            </p:cNvPr>
            <p:cNvGrpSpPr/>
            <p:nvPr/>
          </p:nvGrpSpPr>
          <p:grpSpPr>
            <a:xfrm>
              <a:off x="542" y="552"/>
              <a:ext cx="18164" cy="9812"/>
              <a:chOff x="542" y="552"/>
              <a:chExt cx="18164" cy="9812"/>
            </a:xfrm>
          </p:grpSpPr>
          <p:sp>
            <p:nvSpPr>
              <p:cNvPr id="10" name="矩形 4">
                <a:extLst>
                  <a:ext uri="{FF2B5EF4-FFF2-40B4-BE49-F238E27FC236}">
                    <a16:creationId xmlns:a16="http://schemas.microsoft.com/office/drawing/2014/main" id="{47677673-141E-1242-AE51-4CC441D0ED83}"/>
                  </a:ext>
                </a:extLst>
              </p:cNvPr>
              <p:cNvSpPr/>
              <p:nvPr/>
            </p:nvSpPr>
            <p:spPr>
              <a:xfrm>
                <a:off x="542" y="552"/>
                <a:ext cx="18165" cy="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sp>
            <p:nvSpPr>
              <p:cNvPr id="11" name="矩形 8">
                <a:extLst>
                  <a:ext uri="{FF2B5EF4-FFF2-40B4-BE49-F238E27FC236}">
                    <a16:creationId xmlns:a16="http://schemas.microsoft.com/office/drawing/2014/main" id="{8CF99104-C097-C796-7D10-9D97DA8BFBE6}"/>
                  </a:ext>
                </a:extLst>
              </p:cNvPr>
              <p:cNvSpPr>
                <a:spLocks noChangeAspect="1"/>
              </p:cNvSpPr>
              <p:nvPr/>
            </p:nvSpPr>
            <p:spPr>
              <a:xfrm>
                <a:off x="890" y="844"/>
                <a:ext cx="17453" cy="9125"/>
              </a:xfrm>
              <a:prstGeom prst="rect">
                <a:avLst/>
              </a:prstGeom>
              <a:solidFill>
                <a:schemeClr val="bg1"/>
              </a:solidFill>
              <a:ln w="3175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grpSp>
      </p:grpSp>
    </p:spTree>
    <p:extLst>
      <p:ext uri="{BB962C8B-B14F-4D97-AF65-F5344CB8AC3E}">
        <p14:creationId xmlns:p14="http://schemas.microsoft.com/office/powerpoint/2010/main" val="101173628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37号-波纹乖乖体" panose="00000500000000000000" charset="-122"/>
          <a:ea typeface="字魂37号-波纹乖乖体" panose="00000500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37号-波纹乖乖体" panose="00000500000000000000" charset="-122"/>
          <a:ea typeface="字魂37号-波纹乖乖体" panose="00000500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37号-波纹乖乖体" panose="00000500000000000000" charset="-122"/>
          <a:ea typeface="字魂37号-波纹乖乖体" panose="00000500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37.xml"/><Relationship Id="rId5" Type="http://schemas.openxmlformats.org/officeDocument/2006/relationships/image" Target="../media/image1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a:extLst>
              <a:ext uri="{FF2B5EF4-FFF2-40B4-BE49-F238E27FC236}">
                <a16:creationId xmlns:a16="http://schemas.microsoft.com/office/drawing/2014/main" id="{32D82AC7-8171-DB12-7978-42D3C3122933}"/>
              </a:ext>
            </a:extLst>
          </p:cNvPr>
          <p:cNvGrpSpPr/>
          <p:nvPr/>
        </p:nvGrpSpPr>
        <p:grpSpPr>
          <a:xfrm>
            <a:off x="0" y="0"/>
            <a:ext cx="12838922" cy="10043160"/>
            <a:chOff x="1026" y="0"/>
            <a:chExt cx="19091" cy="15816"/>
          </a:xfrm>
        </p:grpSpPr>
        <p:pic>
          <p:nvPicPr>
            <p:cNvPr id="5" name="图片 17" descr="26">
              <a:extLst>
                <a:ext uri="{FF2B5EF4-FFF2-40B4-BE49-F238E27FC236}">
                  <a16:creationId xmlns:a16="http://schemas.microsoft.com/office/drawing/2014/main" id="{DFDF9723-ADAC-48A2-F839-936F2DAEBACB}"/>
                </a:ext>
              </a:extLst>
            </p:cNvPr>
            <p:cNvPicPr>
              <a:picLocks noChangeAspect="1"/>
            </p:cNvPicPr>
            <p:nvPr/>
          </p:nvPicPr>
          <p:blipFill>
            <a:blip r:embed="rId2"/>
            <a:srcRect t="186" r="61214"/>
            <a:stretch>
              <a:fillRect/>
            </a:stretch>
          </p:blipFill>
          <p:spPr>
            <a:xfrm>
              <a:off x="1026" y="5016"/>
              <a:ext cx="8819" cy="10800"/>
            </a:xfrm>
            <a:prstGeom prst="rect">
              <a:avLst/>
            </a:prstGeom>
          </p:spPr>
        </p:pic>
        <p:pic>
          <p:nvPicPr>
            <p:cNvPr id="6" name="图片 18" descr="26">
              <a:extLst>
                <a:ext uri="{FF2B5EF4-FFF2-40B4-BE49-F238E27FC236}">
                  <a16:creationId xmlns:a16="http://schemas.microsoft.com/office/drawing/2014/main" id="{687E9411-CF77-E36A-4D0A-C99AEBCF84D4}"/>
                </a:ext>
              </a:extLst>
            </p:cNvPr>
            <p:cNvPicPr>
              <a:picLocks noChangeAspect="1"/>
            </p:cNvPicPr>
            <p:nvPr/>
          </p:nvPicPr>
          <p:blipFill>
            <a:blip r:embed="rId2"/>
            <a:srcRect l="70323" t="48702"/>
            <a:stretch>
              <a:fillRect/>
            </a:stretch>
          </p:blipFill>
          <p:spPr>
            <a:xfrm>
              <a:off x="13505" y="6116"/>
              <a:ext cx="5695" cy="4684"/>
            </a:xfrm>
            <a:prstGeom prst="rect">
              <a:avLst/>
            </a:prstGeom>
          </p:spPr>
        </p:pic>
        <p:pic>
          <p:nvPicPr>
            <p:cNvPr id="7" name="图片 19" descr="26">
              <a:extLst>
                <a:ext uri="{FF2B5EF4-FFF2-40B4-BE49-F238E27FC236}">
                  <a16:creationId xmlns:a16="http://schemas.microsoft.com/office/drawing/2014/main" id="{5F5160E8-FD13-0637-6227-C61C7FCA7C75}"/>
                </a:ext>
              </a:extLst>
            </p:cNvPr>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20" descr="25">
            <a:extLst>
              <a:ext uri="{FF2B5EF4-FFF2-40B4-BE49-F238E27FC236}">
                <a16:creationId xmlns:a16="http://schemas.microsoft.com/office/drawing/2014/main" id="{4EAE6C9A-BDDC-E3AF-D91B-580FCE0BAE35}"/>
              </a:ext>
            </a:extLst>
          </p:cNvPr>
          <p:cNvPicPr>
            <a:picLocks noChangeAspect="1"/>
          </p:cNvPicPr>
          <p:nvPr/>
        </p:nvPicPr>
        <p:blipFill>
          <a:blip r:embed="rId3"/>
          <a:stretch>
            <a:fillRect/>
          </a:stretch>
        </p:blipFill>
        <p:spPr>
          <a:xfrm>
            <a:off x="1066800" y="532130"/>
            <a:ext cx="10057765" cy="5793105"/>
          </a:xfrm>
          <a:prstGeom prst="rect">
            <a:avLst/>
          </a:prstGeom>
        </p:spPr>
      </p:pic>
      <p:pic>
        <p:nvPicPr>
          <p:cNvPr id="13" name="图片 11" descr="卡通人物&#10;&#10;描述已自动生成">
            <a:extLst>
              <a:ext uri="{FF2B5EF4-FFF2-40B4-BE49-F238E27FC236}">
                <a16:creationId xmlns:a16="http://schemas.microsoft.com/office/drawing/2014/main" id="{EC905755-D9A6-0C67-4EDC-6A2D729A49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873" t="42741" r="-141" b="36118"/>
          <a:stretch>
            <a:fillRect/>
          </a:stretch>
        </p:blipFill>
        <p:spPr>
          <a:xfrm>
            <a:off x="7943433" y="4447981"/>
            <a:ext cx="1348522" cy="1394077"/>
          </a:xfrm>
          <a:prstGeom prst="rect">
            <a:avLst/>
          </a:prstGeom>
        </p:spPr>
      </p:pic>
      <p:sp>
        <p:nvSpPr>
          <p:cNvPr id="14" name="椭圆 15">
            <a:extLst>
              <a:ext uri="{FF2B5EF4-FFF2-40B4-BE49-F238E27FC236}">
                <a16:creationId xmlns:a16="http://schemas.microsoft.com/office/drawing/2014/main" id="{884477F2-37E5-9C71-A983-144B2807EF72}"/>
              </a:ext>
            </a:extLst>
          </p:cNvPr>
          <p:cNvSpPr/>
          <p:nvPr/>
        </p:nvSpPr>
        <p:spPr>
          <a:xfrm>
            <a:off x="793799" y="5841705"/>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15" name="图片 16" descr="24">
            <a:extLst>
              <a:ext uri="{FF2B5EF4-FFF2-40B4-BE49-F238E27FC236}">
                <a16:creationId xmlns:a16="http://schemas.microsoft.com/office/drawing/2014/main" id="{21503CE3-BFCE-8864-0560-982A9B15B0C1}"/>
              </a:ext>
            </a:extLst>
          </p:cNvPr>
          <p:cNvPicPr>
            <a:picLocks noChangeAspect="1"/>
          </p:cNvPicPr>
          <p:nvPr/>
        </p:nvPicPr>
        <p:blipFill>
          <a:blip r:embed="rId5"/>
          <a:stretch>
            <a:fillRect/>
          </a:stretch>
        </p:blipFill>
        <p:spPr>
          <a:xfrm>
            <a:off x="7943215" y="1166495"/>
            <a:ext cx="872490" cy="923290"/>
          </a:xfrm>
          <a:prstGeom prst="rect">
            <a:avLst/>
          </a:prstGeom>
        </p:spPr>
      </p:pic>
      <p:pic>
        <p:nvPicPr>
          <p:cNvPr id="16" name="图片 21" descr="24">
            <a:extLst>
              <a:ext uri="{FF2B5EF4-FFF2-40B4-BE49-F238E27FC236}">
                <a16:creationId xmlns:a16="http://schemas.microsoft.com/office/drawing/2014/main" id="{F550FA34-4F21-2C32-8618-48C724120B63}"/>
              </a:ext>
            </a:extLst>
          </p:cNvPr>
          <p:cNvPicPr>
            <a:picLocks noChangeAspect="1"/>
          </p:cNvPicPr>
          <p:nvPr/>
        </p:nvPicPr>
        <p:blipFill>
          <a:blip r:embed="rId5"/>
          <a:stretch>
            <a:fillRect/>
          </a:stretch>
        </p:blipFill>
        <p:spPr>
          <a:xfrm>
            <a:off x="8575675" y="5692775"/>
            <a:ext cx="476885" cy="504825"/>
          </a:xfrm>
          <a:prstGeom prst="rect">
            <a:avLst/>
          </a:prstGeom>
        </p:spPr>
      </p:pic>
      <p:sp>
        <p:nvSpPr>
          <p:cNvPr id="17" name="星形: 五角 14">
            <a:extLst>
              <a:ext uri="{FF2B5EF4-FFF2-40B4-BE49-F238E27FC236}">
                <a16:creationId xmlns:a16="http://schemas.microsoft.com/office/drawing/2014/main" id="{F0B35563-5C9E-95FF-62C8-0BD177EDC677}"/>
              </a:ext>
            </a:extLst>
          </p:cNvPr>
          <p:cNvSpPr/>
          <p:nvPr/>
        </p:nvSpPr>
        <p:spPr>
          <a:xfrm rot="1823526">
            <a:off x="493902" y="4537356"/>
            <a:ext cx="483806" cy="483806"/>
          </a:xfrm>
          <a:prstGeom prst="star5">
            <a:avLst>
              <a:gd name="adj" fmla="val 29356"/>
              <a:gd name="hf" fmla="val 105146"/>
              <a:gd name="vf" fmla="val 110557"/>
            </a:avLst>
          </a:prstGeom>
          <a:solidFill>
            <a:srgbClr val="FFF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20" name="图片 26" descr="24">
            <a:extLst>
              <a:ext uri="{FF2B5EF4-FFF2-40B4-BE49-F238E27FC236}">
                <a16:creationId xmlns:a16="http://schemas.microsoft.com/office/drawing/2014/main" id="{502A763D-57F5-775E-3E3E-B7EA2E9D42E9}"/>
              </a:ext>
            </a:extLst>
          </p:cNvPr>
          <p:cNvPicPr>
            <a:picLocks noChangeAspect="1"/>
          </p:cNvPicPr>
          <p:nvPr/>
        </p:nvPicPr>
        <p:blipFill>
          <a:blip r:embed="rId5"/>
          <a:stretch>
            <a:fillRect/>
          </a:stretch>
        </p:blipFill>
        <p:spPr>
          <a:xfrm>
            <a:off x="8849995" y="1083945"/>
            <a:ext cx="548640" cy="580390"/>
          </a:xfrm>
          <a:prstGeom prst="rect">
            <a:avLst/>
          </a:prstGeom>
        </p:spPr>
      </p:pic>
      <p:pic>
        <p:nvPicPr>
          <p:cNvPr id="21" name="图片 27" descr="14">
            <a:extLst>
              <a:ext uri="{FF2B5EF4-FFF2-40B4-BE49-F238E27FC236}">
                <a16:creationId xmlns:a16="http://schemas.microsoft.com/office/drawing/2014/main" id="{49B4E1E4-F1FF-16B0-90F0-F66E1B5A1FF8}"/>
              </a:ext>
            </a:extLst>
          </p:cNvPr>
          <p:cNvPicPr>
            <a:picLocks noChangeAspect="1"/>
          </p:cNvPicPr>
          <p:nvPr/>
        </p:nvPicPr>
        <p:blipFill>
          <a:blip r:embed="rId6"/>
          <a:stretch>
            <a:fillRect/>
          </a:stretch>
        </p:blipFill>
        <p:spPr>
          <a:xfrm>
            <a:off x="1214755" y="742950"/>
            <a:ext cx="1298575" cy="2483485"/>
          </a:xfrm>
          <a:prstGeom prst="rect">
            <a:avLst/>
          </a:prstGeom>
        </p:spPr>
      </p:pic>
      <p:pic>
        <p:nvPicPr>
          <p:cNvPr id="2" name="Picture 1">
            <a:extLst>
              <a:ext uri="{FF2B5EF4-FFF2-40B4-BE49-F238E27FC236}">
                <a16:creationId xmlns:a16="http://schemas.microsoft.com/office/drawing/2014/main" id="{33F097AC-B028-7C31-9383-F01F12F3A59B}"/>
              </a:ext>
            </a:extLst>
          </p:cNvPr>
          <p:cNvPicPr>
            <a:picLocks noChangeAspect="1"/>
          </p:cNvPicPr>
          <p:nvPr/>
        </p:nvPicPr>
        <p:blipFill>
          <a:blip r:embed="rId7"/>
          <a:stretch>
            <a:fillRect/>
          </a:stretch>
        </p:blipFill>
        <p:spPr>
          <a:xfrm>
            <a:off x="2282161" y="2232313"/>
            <a:ext cx="8193734" cy="2981202"/>
          </a:xfrm>
          <a:prstGeom prst="rect">
            <a:avLst/>
          </a:prstGeom>
        </p:spPr>
      </p:pic>
    </p:spTree>
    <p:extLst>
      <p:ext uri="{BB962C8B-B14F-4D97-AF65-F5344CB8AC3E}">
        <p14:creationId xmlns:p14="http://schemas.microsoft.com/office/powerpoint/2010/main" val="18949594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BA85A3C-6796-CD5D-3547-C157051A69A4}"/>
              </a:ext>
            </a:extLst>
          </p:cNvPr>
          <p:cNvGrpSpPr/>
          <p:nvPr/>
        </p:nvGrpSpPr>
        <p:grpSpPr>
          <a:xfrm>
            <a:off x="1357244" y="758287"/>
            <a:ext cx="9351396" cy="1511340"/>
            <a:chOff x="1122333" y="3266422"/>
            <a:chExt cx="5177983" cy="662484"/>
          </a:xfrm>
        </p:grpSpPr>
        <p:sp>
          <p:nvSpPr>
            <p:cNvPr id="6" name="Speech Bubble: Rectangle with Corners Rounded 5">
              <a:extLst>
                <a:ext uri="{FF2B5EF4-FFF2-40B4-BE49-F238E27FC236}">
                  <a16:creationId xmlns:a16="http://schemas.microsoft.com/office/drawing/2014/main" id="{CC8F18D7-270F-A6D2-B74E-80214EFB4493}"/>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C2796D5B-E7C4-C4B7-D48B-73EDD092AF37}"/>
                </a:ext>
              </a:extLst>
            </p:cNvPr>
            <p:cNvSpPr txBox="1"/>
            <p:nvPr/>
          </p:nvSpPr>
          <p:spPr>
            <a:xfrm>
              <a:off x="1218166" y="3305276"/>
              <a:ext cx="4986316" cy="472190"/>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nhà</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thêm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nghệ</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thuật</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múa</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ba</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lê</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Ghi</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chép</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thích</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10" name="Picture 9">
            <a:extLst>
              <a:ext uri="{FF2B5EF4-FFF2-40B4-BE49-F238E27FC236}">
                <a16:creationId xmlns:a16="http://schemas.microsoft.com/office/drawing/2014/main" id="{9C6470F6-AB64-4EB0-5628-59759831A87A}"/>
              </a:ext>
            </a:extLst>
          </p:cNvPr>
          <p:cNvPicPr>
            <a:picLocks noChangeAspect="1"/>
          </p:cNvPicPr>
          <p:nvPr/>
        </p:nvPicPr>
        <p:blipFill rotWithShape="1">
          <a:blip r:embed="rId2">
            <a:extLst>
              <a:ext uri="{28A0092B-C50C-407E-A947-70E740481C1C}">
                <a14:useLocalDpi xmlns:a14="http://schemas.microsoft.com/office/drawing/2010/main" val="0"/>
              </a:ext>
            </a:extLst>
          </a:blip>
          <a:srcRect t="-3252" r="71731"/>
          <a:stretch/>
        </p:blipFill>
        <p:spPr>
          <a:xfrm>
            <a:off x="317939" y="2761422"/>
            <a:ext cx="2274347" cy="2883066"/>
          </a:xfrm>
          <a:prstGeom prst="rect">
            <a:avLst/>
          </a:prstGeom>
        </p:spPr>
      </p:pic>
    </p:spTree>
    <p:extLst>
      <p:ext uri="{BB962C8B-B14F-4D97-AF65-F5344CB8AC3E}">
        <p14:creationId xmlns:p14="http://schemas.microsoft.com/office/powerpoint/2010/main" val="35419000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DAF7F-3C98-955A-CA2D-186580AF42E3}"/>
              </a:ext>
            </a:extLst>
          </p:cNvPr>
          <p:cNvSpPr txBox="1"/>
          <p:nvPr/>
        </p:nvSpPr>
        <p:spPr>
          <a:xfrm>
            <a:off x="1324558" y="2415572"/>
            <a:ext cx="9063612" cy="982385"/>
          </a:xfrm>
          <a:prstGeom prst="rect">
            <a:avLst/>
          </a:prstGeom>
          <a:solidFill>
            <a:schemeClr val="bg1"/>
          </a:solidFill>
        </p:spPr>
        <p:txBody>
          <a:bodyPr wrap="square" rtlCol="0">
            <a:spAutoFit/>
          </a:bodyPr>
          <a:lstStyle/>
          <a:p>
            <a:pPr>
              <a:lnSpc>
                <a:spcPct val="150000"/>
              </a:lnSpc>
            </a:pP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Chuẩn</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bị</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bài</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mới</a:t>
            </a:r>
            <a:endParaRPr lang="en-US" sz="4400" b="1" dirty="0">
              <a:solidFill>
                <a:srgbClr val="683900"/>
              </a:solidFill>
              <a:latin typeface="Cambria" panose="02040503050406030204" pitchFamily="18" charset="0"/>
            </a:endParaRPr>
          </a:p>
        </p:txBody>
      </p:sp>
      <p:pic>
        <p:nvPicPr>
          <p:cNvPr id="10" name="Picture 9">
            <a:extLst>
              <a:ext uri="{FF2B5EF4-FFF2-40B4-BE49-F238E27FC236}">
                <a16:creationId xmlns:a16="http://schemas.microsoft.com/office/drawing/2014/main" id="{910EC770-2133-98D9-105E-55C6414DF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347" y="2891142"/>
            <a:ext cx="2776919" cy="3438068"/>
          </a:xfrm>
          <a:prstGeom prst="rect">
            <a:avLst/>
          </a:prstGeom>
        </p:spPr>
      </p:pic>
      <p:pic>
        <p:nvPicPr>
          <p:cNvPr id="12" name="图片 16" descr="24">
            <a:extLst>
              <a:ext uri="{FF2B5EF4-FFF2-40B4-BE49-F238E27FC236}">
                <a16:creationId xmlns:a16="http://schemas.microsoft.com/office/drawing/2014/main" id="{9CAE7BD5-5E53-3B8F-9BE4-EBF9A11C2978}"/>
              </a:ext>
            </a:extLst>
          </p:cNvPr>
          <p:cNvPicPr>
            <a:picLocks noChangeAspect="1"/>
          </p:cNvPicPr>
          <p:nvPr/>
        </p:nvPicPr>
        <p:blipFill>
          <a:blip r:embed="rId3"/>
          <a:stretch>
            <a:fillRect/>
          </a:stretch>
        </p:blipFill>
        <p:spPr>
          <a:xfrm>
            <a:off x="6657026" y="1083945"/>
            <a:ext cx="872490" cy="923290"/>
          </a:xfrm>
          <a:prstGeom prst="rect">
            <a:avLst/>
          </a:prstGeom>
        </p:spPr>
      </p:pic>
      <p:pic>
        <p:nvPicPr>
          <p:cNvPr id="13" name="图片 26" descr="24">
            <a:extLst>
              <a:ext uri="{FF2B5EF4-FFF2-40B4-BE49-F238E27FC236}">
                <a16:creationId xmlns:a16="http://schemas.microsoft.com/office/drawing/2014/main" id="{9FDA6B0A-E641-0383-4E6C-5F291CCF03B4}"/>
              </a:ext>
            </a:extLst>
          </p:cNvPr>
          <p:cNvPicPr>
            <a:picLocks noChangeAspect="1"/>
          </p:cNvPicPr>
          <p:nvPr/>
        </p:nvPicPr>
        <p:blipFill>
          <a:blip r:embed="rId3"/>
          <a:stretch>
            <a:fillRect/>
          </a:stretch>
        </p:blipFill>
        <p:spPr>
          <a:xfrm>
            <a:off x="7624097" y="969022"/>
            <a:ext cx="548640" cy="580390"/>
          </a:xfrm>
          <a:prstGeom prst="rect">
            <a:avLst/>
          </a:prstGeom>
        </p:spPr>
      </p:pic>
      <p:pic>
        <p:nvPicPr>
          <p:cNvPr id="14" name="图片 27" descr="14">
            <a:extLst>
              <a:ext uri="{FF2B5EF4-FFF2-40B4-BE49-F238E27FC236}">
                <a16:creationId xmlns:a16="http://schemas.microsoft.com/office/drawing/2014/main" id="{D8517A7A-A2ED-3111-4339-D640139526AE}"/>
              </a:ext>
            </a:extLst>
          </p:cNvPr>
          <p:cNvPicPr>
            <a:picLocks noChangeAspect="1"/>
          </p:cNvPicPr>
          <p:nvPr/>
        </p:nvPicPr>
        <p:blipFill>
          <a:blip r:embed="rId4"/>
          <a:stretch>
            <a:fillRect/>
          </a:stretch>
        </p:blipFill>
        <p:spPr>
          <a:xfrm>
            <a:off x="743353" y="3759349"/>
            <a:ext cx="1162410" cy="2223074"/>
          </a:xfrm>
          <a:prstGeom prst="rect">
            <a:avLst/>
          </a:prstGeom>
        </p:spPr>
      </p:pic>
      <p:pic>
        <p:nvPicPr>
          <p:cNvPr id="2" name="Picture 1">
            <a:extLst>
              <a:ext uri="{FF2B5EF4-FFF2-40B4-BE49-F238E27FC236}">
                <a16:creationId xmlns:a16="http://schemas.microsoft.com/office/drawing/2014/main" id="{9F32B1AF-BBF8-5AC6-8884-BF1D1EAB6098}"/>
              </a:ext>
            </a:extLst>
          </p:cNvPr>
          <p:cNvPicPr>
            <a:picLocks noChangeAspect="1"/>
          </p:cNvPicPr>
          <p:nvPr/>
        </p:nvPicPr>
        <p:blipFill>
          <a:blip r:embed="rId5"/>
          <a:stretch>
            <a:fillRect/>
          </a:stretch>
        </p:blipFill>
        <p:spPr>
          <a:xfrm>
            <a:off x="2566237" y="565810"/>
            <a:ext cx="4133446" cy="2353260"/>
          </a:xfrm>
          <a:prstGeom prst="rect">
            <a:avLst/>
          </a:prstGeom>
        </p:spPr>
      </p:pic>
    </p:spTree>
    <p:extLst>
      <p:ext uri="{BB962C8B-B14F-4D97-AF65-F5344CB8AC3E}">
        <p14:creationId xmlns:p14="http://schemas.microsoft.com/office/powerpoint/2010/main" val="24502233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774295" cy="6858000"/>
            <a:chOff x="0" y="0"/>
            <a:chExt cx="20117" cy="10800"/>
          </a:xfrm>
        </p:grpSpPr>
        <p:pic>
          <p:nvPicPr>
            <p:cNvPr id="4" name="图片 3" descr="26"/>
            <p:cNvPicPr>
              <a:picLocks noChangeAspect="1"/>
            </p:cNvPicPr>
            <p:nvPr/>
          </p:nvPicPr>
          <p:blipFill>
            <a:blip r:embed="rId2"/>
            <a:srcRect t="186" r="61214"/>
            <a:stretch>
              <a:fillRect/>
            </a:stretch>
          </p:blipFill>
          <p:spPr>
            <a:xfrm>
              <a:off x="0" y="0"/>
              <a:ext cx="8819" cy="10800"/>
            </a:xfrm>
            <a:prstGeom prst="rect">
              <a:avLst/>
            </a:prstGeom>
          </p:spPr>
        </p:pic>
        <p:pic>
          <p:nvPicPr>
            <p:cNvPr id="5" name="图片 4" descr="26"/>
            <p:cNvPicPr>
              <a:picLocks noChangeAspect="1"/>
            </p:cNvPicPr>
            <p:nvPr/>
          </p:nvPicPr>
          <p:blipFill>
            <a:blip r:embed="rId2"/>
            <a:srcRect l="70323" t="48702"/>
            <a:stretch>
              <a:fillRect/>
            </a:stretch>
          </p:blipFill>
          <p:spPr>
            <a:xfrm>
              <a:off x="13505" y="6116"/>
              <a:ext cx="5695" cy="4684"/>
            </a:xfrm>
            <a:prstGeom prst="rect">
              <a:avLst/>
            </a:prstGeom>
          </p:spPr>
        </p:pic>
        <p:pic>
          <p:nvPicPr>
            <p:cNvPr id="6" name="图片 5" descr="26"/>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7" descr="25"/>
          <p:cNvPicPr>
            <a:picLocks noChangeAspect="1"/>
          </p:cNvPicPr>
          <p:nvPr/>
        </p:nvPicPr>
        <p:blipFill>
          <a:blip r:embed="rId3"/>
          <a:stretch>
            <a:fillRect/>
          </a:stretch>
        </p:blipFill>
        <p:spPr>
          <a:xfrm>
            <a:off x="333684" y="194059"/>
            <a:ext cx="9058374" cy="5638789"/>
          </a:xfrm>
          <a:prstGeom prst="rect">
            <a:avLst/>
          </a:prstGeom>
        </p:spPr>
      </p:pic>
      <p:pic>
        <p:nvPicPr>
          <p:cNvPr id="20" name="Picture 19">
            <a:extLst>
              <a:ext uri="{FF2B5EF4-FFF2-40B4-BE49-F238E27FC236}">
                <a16:creationId xmlns:a16="http://schemas.microsoft.com/office/drawing/2014/main" id="{6155421A-5141-09C1-E8C8-D94D97CD9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pic>
        <p:nvPicPr>
          <p:cNvPr id="27" name="Picture 26" descr="Logo, company name&#10;&#10;Description automatically generated">
            <a:extLst>
              <a:ext uri="{FF2B5EF4-FFF2-40B4-BE49-F238E27FC236}">
                <a16:creationId xmlns:a16="http://schemas.microsoft.com/office/drawing/2014/main" id="{708E0850-8A0E-F07F-382D-220B5F61B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8394" y="-125534"/>
            <a:ext cx="1213606" cy="1213606"/>
          </a:xfrm>
          <a:prstGeom prst="rect">
            <a:avLst/>
          </a:prstGeom>
        </p:spPr>
      </p:pic>
      <p:grpSp>
        <p:nvGrpSpPr>
          <p:cNvPr id="26" name="Group 25">
            <a:extLst>
              <a:ext uri="{FF2B5EF4-FFF2-40B4-BE49-F238E27FC236}">
                <a16:creationId xmlns:a16="http://schemas.microsoft.com/office/drawing/2014/main" id="{86B556F9-50A8-CF36-9173-848782D2AB33}"/>
              </a:ext>
            </a:extLst>
          </p:cNvPr>
          <p:cNvGrpSpPr/>
          <p:nvPr/>
        </p:nvGrpSpPr>
        <p:grpSpPr>
          <a:xfrm>
            <a:off x="4483934" y="813128"/>
            <a:ext cx="1409065" cy="1467295"/>
            <a:chOff x="604970" y="186661"/>
            <a:chExt cx="1409065" cy="1467295"/>
          </a:xfrm>
        </p:grpSpPr>
        <p:pic>
          <p:nvPicPr>
            <p:cNvPr id="2" name="图片 1" descr="13"/>
            <p:cNvPicPr>
              <a:picLocks noChangeAspect="1"/>
            </p:cNvPicPr>
            <p:nvPr/>
          </p:nvPicPr>
          <p:blipFill>
            <a:blip r:embed="rId6"/>
            <a:stretch>
              <a:fillRect/>
            </a:stretch>
          </p:blipFill>
          <p:spPr>
            <a:xfrm>
              <a:off x="604970" y="374431"/>
              <a:ext cx="1409065" cy="1279525"/>
            </a:xfrm>
            <a:prstGeom prst="rect">
              <a:avLst/>
            </a:prstGeom>
          </p:spPr>
        </p:pic>
        <p:pic>
          <p:nvPicPr>
            <p:cNvPr id="28" name="Picture 27">
              <a:extLst>
                <a:ext uri="{FF2B5EF4-FFF2-40B4-BE49-F238E27FC236}">
                  <a16:creationId xmlns:a16="http://schemas.microsoft.com/office/drawing/2014/main" id="{A22D3B67-F633-3259-5B4A-843524F3D471}"/>
                </a:ext>
              </a:extLst>
            </p:cNvPr>
            <p:cNvPicPr>
              <a:picLocks noChangeAspect="1"/>
            </p:cNvPicPr>
            <p:nvPr/>
          </p:nvPicPr>
          <p:blipFill>
            <a:blip r:embed="rId7"/>
            <a:stretch>
              <a:fillRect/>
            </a:stretch>
          </p:blipFill>
          <p:spPr>
            <a:xfrm rot="1964388">
              <a:off x="773577" y="186661"/>
              <a:ext cx="848550" cy="1300644"/>
            </a:xfrm>
            <a:prstGeom prst="rect">
              <a:avLst/>
            </a:prstGeom>
          </p:spPr>
        </p:pic>
      </p:grpSp>
      <p:grpSp>
        <p:nvGrpSpPr>
          <p:cNvPr id="21" name="Group 20">
            <a:extLst>
              <a:ext uri="{FF2B5EF4-FFF2-40B4-BE49-F238E27FC236}">
                <a16:creationId xmlns:a16="http://schemas.microsoft.com/office/drawing/2014/main" id="{565FE598-8BDE-072C-4E4D-E085E708AEB1}"/>
              </a:ext>
            </a:extLst>
          </p:cNvPr>
          <p:cNvGrpSpPr/>
          <p:nvPr/>
        </p:nvGrpSpPr>
        <p:grpSpPr>
          <a:xfrm>
            <a:off x="2418917" y="3202543"/>
            <a:ext cx="4386683" cy="2230054"/>
            <a:chOff x="1166945" y="2382978"/>
            <a:chExt cx="6525833" cy="1289253"/>
          </a:xfrm>
        </p:grpSpPr>
        <p:sp>
          <p:nvSpPr>
            <p:cNvPr id="33" name="TextBox 32">
              <a:extLst>
                <a:ext uri="{FF2B5EF4-FFF2-40B4-BE49-F238E27FC236}">
                  <a16:creationId xmlns:a16="http://schemas.microsoft.com/office/drawing/2014/main" id="{C09CD629-3A8D-EB97-2612-3C0DFF4DB0F3}"/>
                </a:ext>
              </a:extLst>
            </p:cNvPr>
            <p:cNvSpPr txBox="1"/>
            <p:nvPr/>
          </p:nvSpPr>
          <p:spPr>
            <a:xfrm>
              <a:off x="1166945" y="2391108"/>
              <a:ext cx="6489252" cy="1281123"/>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học</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tốt</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a:t>
              </a:r>
            </a:p>
          </p:txBody>
        </p:sp>
        <p:sp>
          <p:nvSpPr>
            <p:cNvPr id="34" name="TextBox 33">
              <a:extLst>
                <a:ext uri="{FF2B5EF4-FFF2-40B4-BE49-F238E27FC236}">
                  <a16:creationId xmlns:a16="http://schemas.microsoft.com/office/drawing/2014/main" id="{96A05C2C-4050-5C15-0460-6E50F69D9769}"/>
                </a:ext>
              </a:extLst>
            </p:cNvPr>
            <p:cNvSpPr txBox="1"/>
            <p:nvPr/>
          </p:nvSpPr>
          <p:spPr>
            <a:xfrm>
              <a:off x="1203526" y="2382978"/>
              <a:ext cx="6489252" cy="128112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học</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tốt</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a:t>
              </a:r>
            </a:p>
          </p:txBody>
        </p:sp>
      </p:grpSp>
      <p:pic>
        <p:nvPicPr>
          <p:cNvPr id="38" name="图片 27" descr="14">
            <a:extLst>
              <a:ext uri="{FF2B5EF4-FFF2-40B4-BE49-F238E27FC236}">
                <a16:creationId xmlns:a16="http://schemas.microsoft.com/office/drawing/2014/main" id="{5EEF6DF9-54A9-ACAC-5F16-1F4652AF6240}"/>
              </a:ext>
            </a:extLst>
          </p:cNvPr>
          <p:cNvPicPr>
            <a:picLocks noChangeAspect="1"/>
          </p:cNvPicPr>
          <p:nvPr/>
        </p:nvPicPr>
        <p:blipFill>
          <a:blip r:embed="rId8"/>
          <a:stretch>
            <a:fillRect/>
          </a:stretch>
        </p:blipFill>
        <p:spPr>
          <a:xfrm>
            <a:off x="547773" y="3394042"/>
            <a:ext cx="1298575" cy="2483485"/>
          </a:xfrm>
          <a:prstGeom prst="rect">
            <a:avLst/>
          </a:prstGeom>
        </p:spPr>
      </p:pic>
      <p:grpSp>
        <p:nvGrpSpPr>
          <p:cNvPr id="35" name="Group 34">
            <a:extLst>
              <a:ext uri="{FF2B5EF4-FFF2-40B4-BE49-F238E27FC236}">
                <a16:creationId xmlns:a16="http://schemas.microsoft.com/office/drawing/2014/main" id="{3495CFD2-51FA-B680-0828-96649E816931}"/>
              </a:ext>
            </a:extLst>
          </p:cNvPr>
          <p:cNvGrpSpPr/>
          <p:nvPr/>
        </p:nvGrpSpPr>
        <p:grpSpPr>
          <a:xfrm>
            <a:off x="1037282" y="1649607"/>
            <a:ext cx="7903126" cy="2215991"/>
            <a:chOff x="-1466960" y="2391108"/>
            <a:chExt cx="11757056" cy="1281123"/>
          </a:xfrm>
        </p:grpSpPr>
        <p:sp>
          <p:nvSpPr>
            <p:cNvPr id="36" name="TextBox 35">
              <a:extLst>
                <a:ext uri="{FF2B5EF4-FFF2-40B4-BE49-F238E27FC236}">
                  <a16:creationId xmlns:a16="http://schemas.microsoft.com/office/drawing/2014/main" id="{200D4298-975F-DBF3-F747-8C37D67C3D9B}"/>
                </a:ext>
              </a:extLst>
            </p:cNvPr>
            <p:cNvSpPr txBox="1"/>
            <p:nvPr/>
          </p:nvSpPr>
          <p:spPr>
            <a:xfrm>
              <a:off x="-1466960" y="2391108"/>
              <a:ext cx="11757056" cy="1281123"/>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Chúc</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các</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em</a:t>
              </a:r>
              <a:r>
                <a:rPr kumimoji="0" lang="en-US" altLang="ko-KR" sz="13800" b="1" i="0" u="none" strike="noStrike" kern="1200" cap="none" spc="-150" normalizeH="0" baseline="0" noProof="0" dirty="0">
                  <a:ln w="101600">
                    <a:solidFill>
                      <a:prstClr val="white"/>
                    </a:solidFill>
                  </a:ln>
                  <a:solidFill>
                    <a:prstClr val="white"/>
                  </a:solidFill>
                  <a:effectLst>
                    <a:glow rad="101600">
                      <a:prstClr val="white">
                        <a:alpha val="40000"/>
                      </a:prstClr>
                    </a:glow>
                    <a:outerShdw blurRad="50800" dist="38100" dir="5400000" algn="t" rotWithShape="0">
                      <a:prstClr val="black">
                        <a:alpha val="40000"/>
                      </a:prstClr>
                    </a:outerShdw>
                  </a:effectLst>
                  <a:uLnTx/>
                  <a:uFillTx/>
                  <a:latin typeface="#9Slide05 VL Fadilla" pitchFamily="2" charset="0"/>
                  <a:ea typeface="HY견고딕" pitchFamily="18" charset="-127"/>
                  <a:cs typeface="+mn-cs"/>
                </a:rPr>
                <a:t> </a:t>
              </a:r>
            </a:p>
          </p:txBody>
        </p:sp>
        <p:sp>
          <p:nvSpPr>
            <p:cNvPr id="37" name="TextBox 36">
              <a:extLst>
                <a:ext uri="{FF2B5EF4-FFF2-40B4-BE49-F238E27FC236}">
                  <a16:creationId xmlns:a16="http://schemas.microsoft.com/office/drawing/2014/main" id="{6E82D1B5-946A-AD37-BCB1-7739DF705D8C}"/>
                </a:ext>
              </a:extLst>
            </p:cNvPr>
            <p:cNvSpPr txBox="1"/>
            <p:nvPr/>
          </p:nvSpPr>
          <p:spPr>
            <a:xfrm>
              <a:off x="-1466960" y="2391108"/>
              <a:ext cx="11757056" cy="128112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Chúc</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các</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 </a:t>
              </a:r>
              <a:r>
                <a:rPr kumimoji="0" lang="en-US" altLang="ko-KR" sz="13800" b="1" i="0" u="none" strike="noStrike" kern="1200" cap="none" spc="-150" normalizeH="0" baseline="0" noProof="0" dirty="0" err="1">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em</a:t>
              </a:r>
              <a:r>
                <a:rPr kumimoji="0" lang="en-US" altLang="ko-KR" sz="13800" b="1" i="0" u="none" strike="noStrike" kern="1200" cap="none" spc="-150" normalizeH="0" baseline="0" noProof="0" dirty="0">
                  <a:ln>
                    <a:noFill/>
                  </a:ln>
                  <a:gradFill flip="none" rotWithShape="1">
                    <a:gsLst>
                      <a:gs pos="23000">
                        <a:srgbClr val="133B75"/>
                      </a:gs>
                      <a:gs pos="85000">
                        <a:srgbClr val="72DBF3"/>
                      </a:gs>
                      <a:gs pos="58000">
                        <a:srgbClr val="F82167"/>
                      </a:gs>
                    </a:gsLst>
                    <a:lin ang="13500000" scaled="1"/>
                    <a:tileRect/>
                  </a:gradFill>
                  <a:effectLst/>
                  <a:uLnTx/>
                  <a:uFillTx/>
                  <a:latin typeface="#9Slide05 VL Fadilla" pitchFamily="2" charset="0"/>
                  <a:ea typeface="HY견고딕" pitchFamily="18" charset="-127"/>
                  <a:cs typeface="+mn-cs"/>
                </a:rPr>
                <a:t> </a:t>
              </a:r>
            </a:p>
          </p:txBody>
        </p:sp>
      </p:grpSp>
    </p:spTree>
    <p:extLst>
      <p:ext uri="{BB962C8B-B14F-4D97-AF65-F5344CB8AC3E}">
        <p14:creationId xmlns:p14="http://schemas.microsoft.com/office/powerpoint/2010/main" val="128181347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BA85A3C-6796-CD5D-3547-C157051A69A4}"/>
              </a:ext>
            </a:extLst>
          </p:cNvPr>
          <p:cNvGrpSpPr/>
          <p:nvPr/>
        </p:nvGrpSpPr>
        <p:grpSpPr>
          <a:xfrm>
            <a:off x="1357244" y="758283"/>
            <a:ext cx="6136376" cy="1886833"/>
            <a:chOff x="1122333" y="3266422"/>
            <a:chExt cx="5177983" cy="963598"/>
          </a:xfrm>
        </p:grpSpPr>
        <p:sp>
          <p:nvSpPr>
            <p:cNvPr id="6" name="Speech Bubble: Rectangle with Corners Rounded 5">
              <a:extLst>
                <a:ext uri="{FF2B5EF4-FFF2-40B4-BE49-F238E27FC236}">
                  <a16:creationId xmlns:a16="http://schemas.microsoft.com/office/drawing/2014/main" id="{CC8F18D7-270F-A6D2-B74E-80214EFB4493}"/>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C2796D5B-E7C4-C4B7-D48B-73EDD092AF37}"/>
                </a:ext>
              </a:extLst>
            </p:cNvPr>
            <p:cNvSpPr txBox="1"/>
            <p:nvPr/>
          </p:nvSpPr>
          <p:spPr>
            <a:xfrm>
              <a:off x="1218166" y="3305276"/>
              <a:ext cx="4986316" cy="924744"/>
            </a:xfrm>
            <a:prstGeom prst="rect">
              <a:avLst/>
            </a:prstGeom>
            <a:noFill/>
          </p:spPr>
          <p:txBody>
            <a:bodyPr wrap="square" rtlCol="0">
              <a:spAutoFit/>
            </a:bodyPr>
            <a:lstStyle/>
            <a:p>
              <a:pPr marL="0" marR="0" algn="just">
                <a:lnSpc>
                  <a:spcPct val="120000"/>
                </a:lnSpc>
                <a:spcBef>
                  <a:spcPts val="0"/>
                </a:spcBef>
                <a:spcAft>
                  <a:spcPts val="0"/>
                </a:spcAft>
              </a:pP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Em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hãy</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nêu</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suy</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nghĩ</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mình</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nội</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dung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phim</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10" name="Picture 9">
            <a:extLst>
              <a:ext uri="{FF2B5EF4-FFF2-40B4-BE49-F238E27FC236}">
                <a16:creationId xmlns:a16="http://schemas.microsoft.com/office/drawing/2014/main" id="{9C6470F6-AB64-4EB0-5628-59759831A87A}"/>
              </a:ext>
            </a:extLst>
          </p:cNvPr>
          <p:cNvPicPr>
            <a:picLocks noChangeAspect="1"/>
          </p:cNvPicPr>
          <p:nvPr/>
        </p:nvPicPr>
        <p:blipFill rotWithShape="1">
          <a:blip r:embed="rId2">
            <a:extLst>
              <a:ext uri="{28A0092B-C50C-407E-A947-70E740481C1C}">
                <a14:useLocalDpi xmlns:a14="http://schemas.microsoft.com/office/drawing/2010/main" val="0"/>
              </a:ext>
            </a:extLst>
          </a:blip>
          <a:srcRect t="-3252" r="71731"/>
          <a:stretch/>
        </p:blipFill>
        <p:spPr>
          <a:xfrm>
            <a:off x="256979" y="2243262"/>
            <a:ext cx="2274347" cy="2883066"/>
          </a:xfrm>
          <a:prstGeom prst="rect">
            <a:avLst/>
          </a:prstGeom>
        </p:spPr>
      </p:pic>
      <p:pic>
        <p:nvPicPr>
          <p:cNvPr id="11" name="Picture 10">
            <a:extLst>
              <a:ext uri="{FF2B5EF4-FFF2-40B4-BE49-F238E27FC236}">
                <a16:creationId xmlns:a16="http://schemas.microsoft.com/office/drawing/2014/main" id="{DDBF705D-2DDB-84B7-EB1D-7C8BF72D04DD}"/>
              </a:ext>
            </a:extLst>
          </p:cNvPr>
          <p:cNvPicPr>
            <a:picLocks noChangeAspect="1"/>
          </p:cNvPicPr>
          <p:nvPr/>
        </p:nvPicPr>
        <p:blipFill rotWithShape="1">
          <a:blip r:embed="rId2">
            <a:extLst>
              <a:ext uri="{28A0092B-C50C-407E-A947-70E740481C1C}">
                <a14:useLocalDpi xmlns:a14="http://schemas.microsoft.com/office/drawing/2010/main" val="0"/>
              </a:ext>
            </a:extLst>
          </a:blip>
          <a:srcRect l="75637" t="-1626" b="-1626"/>
          <a:stretch/>
        </p:blipFill>
        <p:spPr>
          <a:xfrm>
            <a:off x="9645806" y="3186642"/>
            <a:ext cx="2025434" cy="2979103"/>
          </a:xfrm>
          <a:prstGeom prst="rect">
            <a:avLst/>
          </a:prstGeom>
        </p:spPr>
      </p:pic>
      <p:grpSp>
        <p:nvGrpSpPr>
          <p:cNvPr id="12" name="Group 11">
            <a:extLst>
              <a:ext uri="{FF2B5EF4-FFF2-40B4-BE49-F238E27FC236}">
                <a16:creationId xmlns:a16="http://schemas.microsoft.com/office/drawing/2014/main" id="{7D9BF190-9440-3153-CD1C-19F745758072}"/>
              </a:ext>
            </a:extLst>
          </p:cNvPr>
          <p:cNvGrpSpPr/>
          <p:nvPr/>
        </p:nvGrpSpPr>
        <p:grpSpPr>
          <a:xfrm>
            <a:off x="2687445" y="2877014"/>
            <a:ext cx="6873031" cy="3443966"/>
            <a:chOff x="2790706" y="2642792"/>
            <a:chExt cx="5499183" cy="1139949"/>
          </a:xfrm>
        </p:grpSpPr>
        <p:sp>
          <p:nvSpPr>
            <p:cNvPr id="13" name="Speech Bubble: Rectangle with Corners Rounded 12">
              <a:extLst>
                <a:ext uri="{FF2B5EF4-FFF2-40B4-BE49-F238E27FC236}">
                  <a16:creationId xmlns:a16="http://schemas.microsoft.com/office/drawing/2014/main" id="{8C27A98C-59AF-5038-36F2-C9995513858E}"/>
                </a:ext>
              </a:extLst>
            </p:cNvPr>
            <p:cNvSpPr/>
            <p:nvPr/>
          </p:nvSpPr>
          <p:spPr>
            <a:xfrm>
              <a:off x="2790706" y="2642792"/>
              <a:ext cx="5499183" cy="1129459"/>
            </a:xfrm>
            <a:prstGeom prst="wedgeRoundRectCallout">
              <a:avLst>
                <a:gd name="adj1" fmla="val 52270"/>
                <a:gd name="adj2" fmla="val -1540"/>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14" name="TextBox 13">
              <a:extLst>
                <a:ext uri="{FF2B5EF4-FFF2-40B4-BE49-F238E27FC236}">
                  <a16:creationId xmlns:a16="http://schemas.microsoft.com/office/drawing/2014/main" id="{B14495A2-8648-35CA-9D04-FEE90C5B5596}"/>
                </a:ext>
              </a:extLst>
            </p:cNvPr>
            <p:cNvSpPr txBox="1"/>
            <p:nvPr/>
          </p:nvSpPr>
          <p:spPr>
            <a:xfrm>
              <a:off x="2897772" y="2663191"/>
              <a:ext cx="5200449" cy="1119550"/>
            </a:xfrm>
            <a:prstGeom prst="rect">
              <a:avLst/>
            </a:prstGeom>
            <a:noFill/>
          </p:spPr>
          <p:txBody>
            <a:bodyPr wrap="square" rtlCol="0">
              <a:spAutoFit/>
            </a:bodyPr>
            <a:lstStyle/>
            <a:p>
              <a:pPr marL="0" marR="0" algn="just">
                <a:lnSpc>
                  <a:spcPct val="120000"/>
                </a:lnSpc>
                <a:spcBef>
                  <a:spcPts val="0"/>
                </a:spcBef>
                <a:spcAft>
                  <a:spcPts val="0"/>
                </a:spcAft>
              </a:pP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Bộ</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phim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kể</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về</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chú</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nghịch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ngợm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hay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trêu</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chọc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mọi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khiến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lo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lắng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buồn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bực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đến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phát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ốm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nằm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trên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giường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bệnh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ân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hận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lắm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Nó</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chăm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sóc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nhưng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vẫn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khỏi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quyết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định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thuốc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chữa</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bệnh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Trên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nhóm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nhiều</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việc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tốt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đỡ</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mọi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Biết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lớn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vui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mừng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hạnh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phúc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nên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khoẻ</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mạnh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trở</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lại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774295" cy="6858000"/>
            <a:chOff x="0" y="0"/>
            <a:chExt cx="20117" cy="10800"/>
          </a:xfrm>
        </p:grpSpPr>
        <p:pic>
          <p:nvPicPr>
            <p:cNvPr id="4" name="图片 3" descr="26"/>
            <p:cNvPicPr>
              <a:picLocks noChangeAspect="1"/>
            </p:cNvPicPr>
            <p:nvPr/>
          </p:nvPicPr>
          <p:blipFill>
            <a:blip r:embed="rId2"/>
            <a:srcRect t="186" r="61214"/>
            <a:stretch>
              <a:fillRect/>
            </a:stretch>
          </p:blipFill>
          <p:spPr>
            <a:xfrm>
              <a:off x="0" y="0"/>
              <a:ext cx="8819" cy="10800"/>
            </a:xfrm>
            <a:prstGeom prst="rect">
              <a:avLst/>
            </a:prstGeom>
          </p:spPr>
        </p:pic>
        <p:pic>
          <p:nvPicPr>
            <p:cNvPr id="5" name="图片 4" descr="26"/>
            <p:cNvPicPr>
              <a:picLocks noChangeAspect="1"/>
            </p:cNvPicPr>
            <p:nvPr/>
          </p:nvPicPr>
          <p:blipFill>
            <a:blip r:embed="rId2"/>
            <a:srcRect l="70323" t="48702"/>
            <a:stretch>
              <a:fillRect/>
            </a:stretch>
          </p:blipFill>
          <p:spPr>
            <a:xfrm>
              <a:off x="13505" y="6116"/>
              <a:ext cx="5695" cy="4684"/>
            </a:xfrm>
            <a:prstGeom prst="rect">
              <a:avLst/>
            </a:prstGeom>
          </p:spPr>
        </p:pic>
        <p:pic>
          <p:nvPicPr>
            <p:cNvPr id="6" name="图片 5" descr="26"/>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7" descr="25"/>
          <p:cNvPicPr>
            <a:picLocks noChangeAspect="1"/>
          </p:cNvPicPr>
          <p:nvPr/>
        </p:nvPicPr>
        <p:blipFill>
          <a:blip r:embed="rId3"/>
          <a:stretch>
            <a:fillRect/>
          </a:stretch>
        </p:blipFill>
        <p:spPr>
          <a:xfrm>
            <a:off x="333684" y="194059"/>
            <a:ext cx="9058374" cy="5638789"/>
          </a:xfrm>
          <a:prstGeom prst="rect">
            <a:avLst/>
          </a:prstGeom>
        </p:spPr>
      </p:pic>
      <p:pic>
        <p:nvPicPr>
          <p:cNvPr id="20" name="Picture 19">
            <a:extLst>
              <a:ext uri="{FF2B5EF4-FFF2-40B4-BE49-F238E27FC236}">
                <a16:creationId xmlns:a16="http://schemas.microsoft.com/office/drawing/2014/main" id="{6155421A-5141-09C1-E8C8-D94D97CD9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pic>
        <p:nvPicPr>
          <p:cNvPr id="27" name="Picture 26" descr="Logo, company name&#10;&#10;Description automatically generated">
            <a:extLst>
              <a:ext uri="{FF2B5EF4-FFF2-40B4-BE49-F238E27FC236}">
                <a16:creationId xmlns:a16="http://schemas.microsoft.com/office/drawing/2014/main" id="{708E0850-8A0E-F07F-382D-220B5F61B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8394" y="-125534"/>
            <a:ext cx="1213606" cy="1213606"/>
          </a:xfrm>
          <a:prstGeom prst="rect">
            <a:avLst/>
          </a:prstGeom>
        </p:spPr>
      </p:pic>
      <p:pic>
        <p:nvPicPr>
          <p:cNvPr id="38" name="图片 27" descr="14">
            <a:extLst>
              <a:ext uri="{FF2B5EF4-FFF2-40B4-BE49-F238E27FC236}">
                <a16:creationId xmlns:a16="http://schemas.microsoft.com/office/drawing/2014/main" id="{5EEF6DF9-54A9-ACAC-5F16-1F4652AF6240}"/>
              </a:ext>
            </a:extLst>
          </p:cNvPr>
          <p:cNvPicPr>
            <a:picLocks noChangeAspect="1"/>
          </p:cNvPicPr>
          <p:nvPr/>
        </p:nvPicPr>
        <p:blipFill>
          <a:blip r:embed="rId6"/>
          <a:stretch>
            <a:fillRect/>
          </a:stretch>
        </p:blipFill>
        <p:spPr>
          <a:xfrm>
            <a:off x="6420192" y="667487"/>
            <a:ext cx="1298575" cy="2483485"/>
          </a:xfrm>
          <a:prstGeom prst="rect">
            <a:avLst/>
          </a:prstGeom>
        </p:spPr>
      </p:pic>
      <p:pic>
        <p:nvPicPr>
          <p:cNvPr id="3" name="Picture 2">
            <a:extLst>
              <a:ext uri="{FF2B5EF4-FFF2-40B4-BE49-F238E27FC236}">
                <a16:creationId xmlns:a16="http://schemas.microsoft.com/office/drawing/2014/main" id="{2CDA9D0D-FF58-DE68-8349-2695CA92CEE3}"/>
              </a:ext>
            </a:extLst>
          </p:cNvPr>
          <p:cNvPicPr>
            <a:picLocks noChangeAspect="1"/>
          </p:cNvPicPr>
          <p:nvPr/>
        </p:nvPicPr>
        <p:blipFill>
          <a:blip r:embed="rId7"/>
          <a:stretch>
            <a:fillRect/>
          </a:stretch>
        </p:blipFill>
        <p:spPr>
          <a:xfrm>
            <a:off x="1303814" y="2556742"/>
            <a:ext cx="6797629" cy="21581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a:extLst>
              <a:ext uri="{FF2B5EF4-FFF2-40B4-BE49-F238E27FC236}">
                <a16:creationId xmlns:a16="http://schemas.microsoft.com/office/drawing/2014/main" id="{32D82AC7-8171-DB12-7978-42D3C3122933}"/>
              </a:ext>
            </a:extLst>
          </p:cNvPr>
          <p:cNvGrpSpPr/>
          <p:nvPr/>
        </p:nvGrpSpPr>
        <p:grpSpPr>
          <a:xfrm>
            <a:off x="0" y="0"/>
            <a:ext cx="12838922" cy="10043160"/>
            <a:chOff x="1026" y="0"/>
            <a:chExt cx="19091" cy="15816"/>
          </a:xfrm>
        </p:grpSpPr>
        <p:pic>
          <p:nvPicPr>
            <p:cNvPr id="5" name="图片 17" descr="26">
              <a:extLst>
                <a:ext uri="{FF2B5EF4-FFF2-40B4-BE49-F238E27FC236}">
                  <a16:creationId xmlns:a16="http://schemas.microsoft.com/office/drawing/2014/main" id="{DFDF9723-ADAC-48A2-F839-936F2DAEBACB}"/>
                </a:ext>
              </a:extLst>
            </p:cNvPr>
            <p:cNvPicPr>
              <a:picLocks noChangeAspect="1"/>
            </p:cNvPicPr>
            <p:nvPr/>
          </p:nvPicPr>
          <p:blipFill>
            <a:blip r:embed="rId2"/>
            <a:srcRect t="186" r="61214"/>
            <a:stretch>
              <a:fillRect/>
            </a:stretch>
          </p:blipFill>
          <p:spPr>
            <a:xfrm>
              <a:off x="1026" y="5016"/>
              <a:ext cx="8819" cy="10800"/>
            </a:xfrm>
            <a:prstGeom prst="rect">
              <a:avLst/>
            </a:prstGeom>
          </p:spPr>
        </p:pic>
        <p:pic>
          <p:nvPicPr>
            <p:cNvPr id="6" name="图片 18" descr="26">
              <a:extLst>
                <a:ext uri="{FF2B5EF4-FFF2-40B4-BE49-F238E27FC236}">
                  <a16:creationId xmlns:a16="http://schemas.microsoft.com/office/drawing/2014/main" id="{687E9411-CF77-E36A-4D0A-C99AEBCF84D4}"/>
                </a:ext>
              </a:extLst>
            </p:cNvPr>
            <p:cNvPicPr>
              <a:picLocks noChangeAspect="1"/>
            </p:cNvPicPr>
            <p:nvPr/>
          </p:nvPicPr>
          <p:blipFill>
            <a:blip r:embed="rId2"/>
            <a:srcRect l="70323" t="48702"/>
            <a:stretch>
              <a:fillRect/>
            </a:stretch>
          </p:blipFill>
          <p:spPr>
            <a:xfrm>
              <a:off x="13505" y="6116"/>
              <a:ext cx="5695" cy="4684"/>
            </a:xfrm>
            <a:prstGeom prst="rect">
              <a:avLst/>
            </a:prstGeom>
          </p:spPr>
        </p:pic>
        <p:pic>
          <p:nvPicPr>
            <p:cNvPr id="7" name="图片 19" descr="26">
              <a:extLst>
                <a:ext uri="{FF2B5EF4-FFF2-40B4-BE49-F238E27FC236}">
                  <a16:creationId xmlns:a16="http://schemas.microsoft.com/office/drawing/2014/main" id="{5F5160E8-FD13-0637-6227-C61C7FCA7C75}"/>
                </a:ext>
              </a:extLst>
            </p:cNvPr>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20" descr="25">
            <a:extLst>
              <a:ext uri="{FF2B5EF4-FFF2-40B4-BE49-F238E27FC236}">
                <a16:creationId xmlns:a16="http://schemas.microsoft.com/office/drawing/2014/main" id="{4EAE6C9A-BDDC-E3AF-D91B-580FCE0BAE35}"/>
              </a:ext>
            </a:extLst>
          </p:cNvPr>
          <p:cNvPicPr>
            <a:picLocks noChangeAspect="1"/>
          </p:cNvPicPr>
          <p:nvPr/>
        </p:nvPicPr>
        <p:blipFill>
          <a:blip r:embed="rId3"/>
          <a:stretch>
            <a:fillRect/>
          </a:stretch>
        </p:blipFill>
        <p:spPr>
          <a:xfrm>
            <a:off x="1066800" y="532130"/>
            <a:ext cx="10057765" cy="5793105"/>
          </a:xfrm>
          <a:prstGeom prst="rect">
            <a:avLst/>
          </a:prstGeom>
        </p:spPr>
      </p:pic>
      <p:pic>
        <p:nvPicPr>
          <p:cNvPr id="13" name="图片 11" descr="卡通人物&#10;&#10;描述已自动生成">
            <a:extLst>
              <a:ext uri="{FF2B5EF4-FFF2-40B4-BE49-F238E27FC236}">
                <a16:creationId xmlns:a16="http://schemas.microsoft.com/office/drawing/2014/main" id="{EC905755-D9A6-0C67-4EDC-6A2D729A49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873" t="42741" r="-141" b="36118"/>
          <a:stretch>
            <a:fillRect/>
          </a:stretch>
        </p:blipFill>
        <p:spPr>
          <a:xfrm>
            <a:off x="7943433" y="4447981"/>
            <a:ext cx="1348522" cy="1394077"/>
          </a:xfrm>
          <a:prstGeom prst="rect">
            <a:avLst/>
          </a:prstGeom>
        </p:spPr>
      </p:pic>
      <p:sp>
        <p:nvSpPr>
          <p:cNvPr id="14" name="椭圆 15">
            <a:extLst>
              <a:ext uri="{FF2B5EF4-FFF2-40B4-BE49-F238E27FC236}">
                <a16:creationId xmlns:a16="http://schemas.microsoft.com/office/drawing/2014/main" id="{884477F2-37E5-9C71-A983-144B2807EF72}"/>
              </a:ext>
            </a:extLst>
          </p:cNvPr>
          <p:cNvSpPr/>
          <p:nvPr/>
        </p:nvSpPr>
        <p:spPr>
          <a:xfrm>
            <a:off x="793799" y="5841705"/>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15" name="图片 16" descr="24">
            <a:extLst>
              <a:ext uri="{FF2B5EF4-FFF2-40B4-BE49-F238E27FC236}">
                <a16:creationId xmlns:a16="http://schemas.microsoft.com/office/drawing/2014/main" id="{21503CE3-BFCE-8864-0560-982A9B15B0C1}"/>
              </a:ext>
            </a:extLst>
          </p:cNvPr>
          <p:cNvPicPr>
            <a:picLocks noChangeAspect="1"/>
          </p:cNvPicPr>
          <p:nvPr/>
        </p:nvPicPr>
        <p:blipFill>
          <a:blip r:embed="rId5"/>
          <a:stretch>
            <a:fillRect/>
          </a:stretch>
        </p:blipFill>
        <p:spPr>
          <a:xfrm>
            <a:off x="7943215" y="1166495"/>
            <a:ext cx="872490" cy="923290"/>
          </a:xfrm>
          <a:prstGeom prst="rect">
            <a:avLst/>
          </a:prstGeom>
        </p:spPr>
      </p:pic>
      <p:pic>
        <p:nvPicPr>
          <p:cNvPr id="16" name="图片 21" descr="24">
            <a:extLst>
              <a:ext uri="{FF2B5EF4-FFF2-40B4-BE49-F238E27FC236}">
                <a16:creationId xmlns:a16="http://schemas.microsoft.com/office/drawing/2014/main" id="{F550FA34-4F21-2C32-8618-48C724120B63}"/>
              </a:ext>
            </a:extLst>
          </p:cNvPr>
          <p:cNvPicPr>
            <a:picLocks noChangeAspect="1"/>
          </p:cNvPicPr>
          <p:nvPr/>
        </p:nvPicPr>
        <p:blipFill>
          <a:blip r:embed="rId5"/>
          <a:stretch>
            <a:fillRect/>
          </a:stretch>
        </p:blipFill>
        <p:spPr>
          <a:xfrm>
            <a:off x="8575675" y="5692775"/>
            <a:ext cx="476885" cy="504825"/>
          </a:xfrm>
          <a:prstGeom prst="rect">
            <a:avLst/>
          </a:prstGeom>
        </p:spPr>
      </p:pic>
      <p:sp>
        <p:nvSpPr>
          <p:cNvPr id="17" name="星形: 五角 14">
            <a:extLst>
              <a:ext uri="{FF2B5EF4-FFF2-40B4-BE49-F238E27FC236}">
                <a16:creationId xmlns:a16="http://schemas.microsoft.com/office/drawing/2014/main" id="{F0B35563-5C9E-95FF-62C8-0BD177EDC677}"/>
              </a:ext>
            </a:extLst>
          </p:cNvPr>
          <p:cNvSpPr/>
          <p:nvPr/>
        </p:nvSpPr>
        <p:spPr>
          <a:xfrm rot="1823526">
            <a:off x="493902" y="4537356"/>
            <a:ext cx="483806" cy="483806"/>
          </a:xfrm>
          <a:prstGeom prst="star5">
            <a:avLst>
              <a:gd name="adj" fmla="val 29356"/>
              <a:gd name="hf" fmla="val 105146"/>
              <a:gd name="vf" fmla="val 110557"/>
            </a:avLst>
          </a:prstGeom>
          <a:solidFill>
            <a:srgbClr val="FFF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20" name="图片 26" descr="24">
            <a:extLst>
              <a:ext uri="{FF2B5EF4-FFF2-40B4-BE49-F238E27FC236}">
                <a16:creationId xmlns:a16="http://schemas.microsoft.com/office/drawing/2014/main" id="{502A763D-57F5-775E-3E3E-B7EA2E9D42E9}"/>
              </a:ext>
            </a:extLst>
          </p:cNvPr>
          <p:cNvPicPr>
            <a:picLocks noChangeAspect="1"/>
          </p:cNvPicPr>
          <p:nvPr/>
        </p:nvPicPr>
        <p:blipFill>
          <a:blip r:embed="rId5"/>
          <a:stretch>
            <a:fillRect/>
          </a:stretch>
        </p:blipFill>
        <p:spPr>
          <a:xfrm>
            <a:off x="8849995" y="1083945"/>
            <a:ext cx="548640" cy="580390"/>
          </a:xfrm>
          <a:prstGeom prst="rect">
            <a:avLst/>
          </a:prstGeom>
        </p:spPr>
      </p:pic>
      <p:pic>
        <p:nvPicPr>
          <p:cNvPr id="21" name="图片 27" descr="14">
            <a:extLst>
              <a:ext uri="{FF2B5EF4-FFF2-40B4-BE49-F238E27FC236}">
                <a16:creationId xmlns:a16="http://schemas.microsoft.com/office/drawing/2014/main" id="{49B4E1E4-F1FF-16B0-90F0-F66E1B5A1FF8}"/>
              </a:ext>
            </a:extLst>
          </p:cNvPr>
          <p:cNvPicPr>
            <a:picLocks noChangeAspect="1"/>
          </p:cNvPicPr>
          <p:nvPr/>
        </p:nvPicPr>
        <p:blipFill>
          <a:blip r:embed="rId6"/>
          <a:stretch>
            <a:fillRect/>
          </a:stretch>
        </p:blipFill>
        <p:spPr>
          <a:xfrm>
            <a:off x="1214755" y="742950"/>
            <a:ext cx="1298575" cy="2483485"/>
          </a:xfrm>
          <a:prstGeom prst="rect">
            <a:avLst/>
          </a:prstGeom>
        </p:spPr>
      </p:pic>
      <p:sp>
        <p:nvSpPr>
          <p:cNvPr id="2" name="TextBox 1">
            <a:extLst>
              <a:ext uri="{FF2B5EF4-FFF2-40B4-BE49-F238E27FC236}">
                <a16:creationId xmlns:a16="http://schemas.microsoft.com/office/drawing/2014/main" id="{B1FB1107-5FF4-EF19-DB75-E7ACF8036E54}"/>
              </a:ext>
            </a:extLst>
          </p:cNvPr>
          <p:cNvSpPr txBox="1"/>
          <p:nvPr/>
        </p:nvSpPr>
        <p:spPr>
          <a:xfrm>
            <a:off x="2814320" y="2468880"/>
            <a:ext cx="7112000" cy="1938992"/>
          </a:xfrm>
          <a:prstGeom prst="rect">
            <a:avLst/>
          </a:prstGeom>
          <a:noFill/>
        </p:spPr>
        <p:txBody>
          <a:bodyPr wrap="square" rtlCol="0">
            <a:spAutoFit/>
          </a:bodyPr>
          <a:lstStyle/>
          <a:p>
            <a:pPr algn="ctr"/>
            <a:r>
              <a:rPr lang="en-US" sz="6000" b="1" dirty="0" err="1"/>
              <a:t>Tìm</a:t>
            </a:r>
            <a:r>
              <a:rPr lang="en-US" sz="6000" b="1" dirty="0"/>
              <a:t> </a:t>
            </a:r>
            <a:r>
              <a:rPr lang="en-US" sz="6000" b="1" dirty="0" err="1"/>
              <a:t>đọc</a:t>
            </a:r>
            <a:r>
              <a:rPr lang="en-US" sz="6000" b="1" dirty="0"/>
              <a:t> </a:t>
            </a:r>
            <a:r>
              <a:rPr lang="en-US" sz="6000" b="1" dirty="0" err="1"/>
              <a:t>một</a:t>
            </a:r>
            <a:r>
              <a:rPr lang="en-US" sz="6000" b="1" dirty="0"/>
              <a:t> </a:t>
            </a:r>
            <a:r>
              <a:rPr lang="en-US" sz="6000" b="1" dirty="0" err="1"/>
              <a:t>bài</a:t>
            </a:r>
            <a:r>
              <a:rPr lang="en-US" sz="6000" b="1" dirty="0"/>
              <a:t> </a:t>
            </a:r>
            <a:r>
              <a:rPr lang="en-US" sz="6000" b="1" dirty="0" err="1"/>
              <a:t>giới</a:t>
            </a:r>
            <a:r>
              <a:rPr lang="en-US" sz="6000" b="1" dirty="0"/>
              <a:t> </a:t>
            </a:r>
            <a:r>
              <a:rPr lang="en-US" sz="6000" b="1" dirty="0" err="1"/>
              <a:t>thiệu</a:t>
            </a:r>
            <a:r>
              <a:rPr lang="en-US" sz="6000" b="1" dirty="0"/>
              <a:t> </a:t>
            </a:r>
            <a:r>
              <a:rPr lang="en-US" sz="6000" b="1" dirty="0" err="1"/>
              <a:t>phim</a:t>
            </a:r>
            <a:r>
              <a:rPr lang="en-US" sz="6000" b="1" dirty="0"/>
              <a:t>.</a:t>
            </a:r>
          </a:p>
        </p:txBody>
      </p:sp>
    </p:spTree>
    <p:extLst>
      <p:ext uri="{BB962C8B-B14F-4D97-AF65-F5344CB8AC3E}">
        <p14:creationId xmlns:p14="http://schemas.microsoft.com/office/powerpoint/2010/main" val="8499682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barn(inVertical)">
                                      <p:cBhvr>
                                        <p:cTn id="3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798786" y="840828"/>
            <a:ext cx="10468304" cy="4765407"/>
          </a:xfrm>
          <a:prstGeom prst="rect">
            <a:avLst/>
          </a:prstGeom>
          <a:noFill/>
        </p:spPr>
        <p:txBody>
          <a:bodyPr wrap="square" rtlCol="0">
            <a:spAutoFit/>
          </a:bodyPr>
          <a:lstStyle/>
          <a:p>
            <a:pPr marL="0" marR="0" algn="just">
              <a:lnSpc>
                <a:spcPct val="120000"/>
              </a:lnSpc>
              <a:spcBef>
                <a:spcPts val="0"/>
              </a:spcBef>
              <a:spcAft>
                <a:spcPts val="0"/>
              </a:spcAft>
            </a:pPr>
            <a:r>
              <a:rPr lang="vi-VN" sz="32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Ví dụ:</a:t>
            </a:r>
          </a:p>
          <a:p>
            <a:pPr marL="0" marR="0" algn="just">
              <a:lnSpc>
                <a:spcPct val="120000"/>
              </a:lnSpc>
              <a:spcBef>
                <a:spcPts val="0"/>
              </a:spcBef>
              <a:spcAft>
                <a:spcPts val="0"/>
              </a:spcAft>
            </a:pPr>
            <a:r>
              <a:rPr lang="vi-VN"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Sử dụng thủ pháp giàu tính diện ảnh, bộ phim hoạt hình lịch sử Đại Hành hoàng đế đã khẳng định được giá trị nội dung, cũng như những tìm tòi, sáng tạo về phong cách thể hiện, hiệu quả hình ảnh với trình độ kĩ thuật cao. Khán giả xem phim bị lôi cuốn vào câu chuyện lịch sử với các tình tiết hấp dẫn, các nhân vật lịch sử được khắc hoạ sinh động.</a:t>
            </a:r>
          </a:p>
          <a:p>
            <a:pPr marL="0" marR="0" algn="r">
              <a:lnSpc>
                <a:spcPct val="120000"/>
              </a:lnSpc>
              <a:spcBef>
                <a:spcPts val="0"/>
              </a:spcBef>
              <a:spcAft>
                <a:spcPts val="0"/>
              </a:spcAft>
            </a:pPr>
            <a:r>
              <a:rPr lang="vi-VN"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(Theo báo Nhi đồng).</a:t>
            </a:r>
            <a:endParaRPr lang="en-US" sz="32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7480337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768306" y="1247228"/>
            <a:ext cx="10468304" cy="4369273"/>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Phương thuốc kì diệu </a:t>
            </a:r>
            <a:r>
              <a:rPr kumimoji="0" lang="vi-VN" sz="2600"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do Hãng phim Hoạt hình Việt Nam sản xuất là bộ phim hoạt hình vui nhộn. Bộ phim kể về chú nhóm con nghịch ngợm, hay trêu chọc mọi người khiến nhím mẹ lo lắng, buồn bực đến phát ẩm. Thấy mẹ phải nằm trên giường bệnh, nhóm con ăn hận lắm. Nó ở nhà chăm sóc mẹ nhưng mẹ vẫn không khỏi. Nhóm con quyết định đi tìm thuốc chữa bệnh cho mẹ. Trên đường đi, nhóm đã làm nhiều việc tốt giúp đỡ mọi người. Biết nhóm con đã khôn lớn, nhim mẹ cảm thấy vui mừng, hạnh phúc nên đã khoẻ mạnh trở lại.</a:t>
            </a: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 báo Nhi đồng)</a:t>
            </a:r>
            <a:endParaRPr kumimoji="0" lang="en-US" sz="2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9716482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35832E-DB75-6E9D-D6F0-A9BB1445641D}"/>
              </a:ext>
            </a:extLst>
          </p:cNvPr>
          <p:cNvSpPr txBox="1"/>
          <p:nvPr/>
        </p:nvSpPr>
        <p:spPr>
          <a:xfrm>
            <a:off x="798786" y="840828"/>
            <a:ext cx="10468304" cy="4765407"/>
          </a:xfrm>
          <a:prstGeom prst="rect">
            <a:avLst/>
          </a:prstGeom>
          <a:noFill/>
        </p:spPr>
        <p:txBody>
          <a:bodyPr wrap="square" rtlCol="0">
            <a:spAutoFit/>
          </a:bodyPr>
          <a:lstStyle/>
          <a:p>
            <a:pPr marL="0" marR="0" algn="just">
              <a:lnSpc>
                <a:spcPct val="120000"/>
              </a:lnSpc>
              <a:spcBef>
                <a:spcPts val="0"/>
              </a:spcBef>
              <a:spcAft>
                <a:spcPts val="0"/>
              </a:spcAft>
            </a:pPr>
            <a:r>
              <a:rPr lang="nl-NL"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VD: Giới thiệu bộ phim hoạt hình </a:t>
            </a:r>
            <a:r>
              <a:rPr lang="nl-NL" sz="3200" i="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Cún cưng đại náo nhà hát – </a:t>
            </a:r>
            <a:r>
              <a:rPr lang="nl-NL"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 diễn Vasiliy Rovenskiy: Chú chó lang thang Samson vô tình lạc vào nhà hát opera Bolshoi nổi tiếng bậc nhất thủ đô Moscow hoa lệ. Vướng vào vụ trộm chiếc vương miện kim cương của nữ diễn viên Anastasia; Samson cùng nàng cún Margot xinh đẹp của Anastasia dấn thân vào cuộc phiêu lưu đại náo nhà hát, truy lùng bọn cướp và giành lại món nữ trang quý giá.</a:t>
            </a:r>
            <a:endParaRPr lang="en-US" sz="32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676866" y="596988"/>
            <a:ext cx="10468304" cy="69596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2. </a:t>
            </a:r>
            <a:r>
              <a:rPr kumimoji="0" lang="vi-VN" sz="3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Viết phiếu đọc sách theo mẫu.</a:t>
            </a:r>
            <a:endParaRPr kumimoji="0" lang="en-US" sz="3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descr="A poster with text and pictures&#10;&#10;Description automatically generated">
            <a:extLst>
              <a:ext uri="{FF2B5EF4-FFF2-40B4-BE49-F238E27FC236}">
                <a16:creationId xmlns:a16="http://schemas.microsoft.com/office/drawing/2014/main" id="{478E582A-F14A-C3E4-2C66-EA3A83A58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211168"/>
            <a:ext cx="3876854" cy="5484271"/>
          </a:xfrm>
          <a:prstGeom prst="rect">
            <a:avLst/>
          </a:prstGeom>
        </p:spPr>
      </p:pic>
    </p:spTree>
    <p:extLst>
      <p:ext uri="{BB962C8B-B14F-4D97-AF65-F5344CB8AC3E}">
        <p14:creationId xmlns:p14="http://schemas.microsoft.com/office/powerpoint/2010/main" val="323817544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676866" y="596988"/>
            <a:ext cx="10468304" cy="695960"/>
          </a:xfrm>
          <a:prstGeom prst="rect">
            <a:avLst/>
          </a:prstGeom>
          <a:noFill/>
        </p:spPr>
        <p:txBody>
          <a:bodyPr wrap="square" rtlCol="0">
            <a:spAutoFit/>
          </a:bodyPr>
          <a:lstStyle/>
          <a:p>
            <a:pPr lvl="0" algn="ctr">
              <a:lnSpc>
                <a:spcPct val="120000"/>
              </a:lnSpc>
            </a:pP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3. Trao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đổi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với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bạn</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về</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giới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thiệu</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đã</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đọc</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3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555C3C3C-7CD1-BAB5-F5D2-43305F18932D}"/>
              </a:ext>
            </a:extLst>
          </p:cNvPr>
          <p:cNvGrpSpPr/>
          <p:nvPr/>
        </p:nvGrpSpPr>
        <p:grpSpPr>
          <a:xfrm>
            <a:off x="1595120" y="1667975"/>
            <a:ext cx="9326879" cy="3853754"/>
            <a:chOff x="2790706" y="2642792"/>
            <a:chExt cx="5499183" cy="1129459"/>
          </a:xfrm>
        </p:grpSpPr>
        <p:sp>
          <p:nvSpPr>
            <p:cNvPr id="4" name="Speech Bubble: Rectangle with Corners Rounded 3">
              <a:extLst>
                <a:ext uri="{FF2B5EF4-FFF2-40B4-BE49-F238E27FC236}">
                  <a16:creationId xmlns:a16="http://schemas.microsoft.com/office/drawing/2014/main" id="{1E7324B4-0732-BC55-FF03-390C546D05FC}"/>
                </a:ext>
              </a:extLst>
            </p:cNvPr>
            <p:cNvSpPr/>
            <p:nvPr/>
          </p:nvSpPr>
          <p:spPr>
            <a:xfrm>
              <a:off x="2790706" y="2642792"/>
              <a:ext cx="5499183" cy="1129459"/>
            </a:xfrm>
            <a:prstGeom prst="wedgeRoundRectCallout">
              <a:avLst>
                <a:gd name="adj1" fmla="val 52270"/>
                <a:gd name="adj2" fmla="val -1540"/>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5" name="TextBox 4">
              <a:extLst>
                <a:ext uri="{FF2B5EF4-FFF2-40B4-BE49-F238E27FC236}">
                  <a16:creationId xmlns:a16="http://schemas.microsoft.com/office/drawing/2014/main" id="{35802CD8-E15A-CDCC-97F4-FFE7308E6257}"/>
                </a:ext>
              </a:extLst>
            </p:cNvPr>
            <p:cNvSpPr txBox="1"/>
            <p:nvPr/>
          </p:nvSpPr>
          <p:spPr>
            <a:xfrm>
              <a:off x="2897772" y="2707856"/>
              <a:ext cx="5200449" cy="920073"/>
            </a:xfrm>
            <a:prstGeom prst="rect">
              <a:avLst/>
            </a:prstGeom>
            <a:noFill/>
          </p:spPr>
          <p:txBody>
            <a:bodyPr wrap="square" rtlCol="0">
              <a:spAutoFit/>
            </a:bodyPr>
            <a:lstStyle/>
            <a:p>
              <a:pPr algn="just"/>
              <a:r>
                <a:rPr lang="en-US" sz="3300" b="1" i="0" dirty="0">
                  <a:solidFill>
                    <a:srgbClr val="FF0000"/>
                  </a:solidFill>
                  <a:effectLst/>
                  <a:latin typeface="Cambria" panose="02040503050406030204" pitchFamily="18" charset="0"/>
                  <a:ea typeface="Cambria" panose="02040503050406030204" pitchFamily="18" charset="0"/>
                </a:rPr>
                <a:t>G:</a:t>
              </a:r>
              <a:r>
                <a:rPr lang="en-US" sz="3300" b="0" i="0" dirty="0">
                  <a:solidFill>
                    <a:srgbClr val="FF0000"/>
                  </a:solidFill>
                  <a:effectLst/>
                  <a:latin typeface="Cambria" panose="02040503050406030204" pitchFamily="18" charset="0"/>
                  <a:ea typeface="Cambria" panose="02040503050406030204" pitchFamily="18" charset="0"/>
                </a:rPr>
                <a:t> Em </a:t>
              </a:r>
              <a:r>
                <a:rPr lang="en-US" sz="3300" b="0" i="0" dirty="0" err="1">
                  <a:solidFill>
                    <a:srgbClr val="FF0000"/>
                  </a:solidFill>
                  <a:effectLst/>
                  <a:latin typeface="Cambria" panose="02040503050406030204" pitchFamily="18" charset="0"/>
                  <a:ea typeface="Cambria" panose="02040503050406030204" pitchFamily="18" charset="0"/>
                </a:rPr>
                <a:t>có</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thể</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chọn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một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trong</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hoạt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động</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sau</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Giới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thiệu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tên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giả</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tên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nhân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vật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chính</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bộ</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phim</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Nêu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nội</a:t>
              </a:r>
              <a:r>
                <a:rPr lang="en-US" sz="3300" b="0" i="0" dirty="0">
                  <a:solidFill>
                    <a:srgbClr val="FF0000"/>
                  </a:solidFill>
                  <a:effectLst/>
                  <a:latin typeface="Cambria" panose="02040503050406030204" pitchFamily="18" charset="0"/>
                  <a:ea typeface="Cambria" panose="02040503050406030204" pitchFamily="18" charset="0"/>
                </a:rPr>
                <a:t> dung </a:t>
              </a:r>
              <a:r>
                <a:rPr lang="en-US" sz="3300" b="0" i="0" dirty="0" err="1">
                  <a:solidFill>
                    <a:srgbClr val="FF0000"/>
                  </a:solidFill>
                  <a:effectLst/>
                  <a:latin typeface="Cambria" panose="02040503050406030204" pitchFamily="18" charset="0"/>
                  <a:ea typeface="Cambria" panose="02040503050406030204" pitchFamily="18" charset="0"/>
                </a:rPr>
                <a:t>chính</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và</a:t>
              </a:r>
              <a:r>
                <a:rPr lang="en-US" sz="3300" b="0" i="0" dirty="0">
                  <a:solidFill>
                    <a:srgbClr val="FF0000"/>
                  </a:solidFill>
                  <a:effectLst/>
                  <a:latin typeface="Cambria" panose="02040503050406030204" pitchFamily="18" charset="0"/>
                  <a:ea typeface="Cambria" panose="02040503050406030204" pitchFamily="18" charset="0"/>
                </a:rPr>
                <a:t> ý </a:t>
              </a:r>
              <a:r>
                <a:rPr lang="en-US" sz="3300" b="0" i="0" dirty="0" err="1">
                  <a:solidFill>
                    <a:srgbClr val="FF0000"/>
                  </a:solidFill>
                  <a:effectLst/>
                  <a:latin typeface="Cambria" panose="02040503050406030204" pitchFamily="18" charset="0"/>
                  <a:ea typeface="Cambria" panose="02040503050406030204" pitchFamily="18" charset="0"/>
                </a:rPr>
                <a:t>nghĩa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bộ</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phim</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Nêu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suy</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nghĩ</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cảm</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xúc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em</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sau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khi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đọc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bài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giới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thiệu</a:t>
              </a:r>
              <a:r>
                <a:rPr lang="en-US" sz="3300" b="0" i="0" dirty="0">
                  <a:solidFill>
                    <a:srgbClr val="FF0000"/>
                  </a:solidFill>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1605729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07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思源黑体 CN Normal"/>
        <a:ea typeface="思源黑体 CN Medium"/>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556</Words>
  <Application>Microsoft Office PowerPoint</Application>
  <PresentationFormat>Widescreen</PresentationFormat>
  <Paragraphs>21</Paragraphs>
  <Slides>12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#9Slide05 VL Fadilla</vt:lpstr>
      <vt:lpstr>Arial</vt:lpstr>
      <vt:lpstr>Cambria</vt:lpstr>
      <vt:lpstr>字魂37号-波纹乖乖体</vt:lpstr>
      <vt:lpstr>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KHuyen;KhanhHuyen</dc:creator>
  <cp:keywords>MangnonTeam;MNT</cp:keywords>
  <cp:lastModifiedBy>Admin</cp:lastModifiedBy>
  <cp:revision>33</cp:revision>
  <dcterms:created xsi:type="dcterms:W3CDTF">2022-07-12T00:41:57Z</dcterms:created>
  <dcterms:modified xsi:type="dcterms:W3CDTF">2026-01-06T03:13:32Z</dcterms:modified>
</cp:coreProperties>
</file>