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2" r:id="rId3"/>
    <p:sldId id="318" r:id="rId4"/>
    <p:sldId id="319" r:id="rId5"/>
    <p:sldId id="320" r:id="rId6"/>
    <p:sldId id="321" r:id="rId7"/>
    <p:sldId id="322" r:id="rId8"/>
    <p:sldId id="323" r:id="rId9"/>
    <p:sldId id="325" r:id="rId10"/>
    <p:sldId id="326" r:id="rId11"/>
    <p:sldId id="3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FF"/>
    <a:srgbClr val="0099FF"/>
    <a:srgbClr val="FF0066"/>
    <a:srgbClr val="FF3300"/>
    <a:srgbClr val="FF6600"/>
    <a:srgbClr val="CC0099"/>
    <a:srgbClr val="2E2E2E"/>
    <a:srgbClr val="0099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4" autoAdjust="0"/>
    <p:restoredTop sz="94291" autoAdjust="0"/>
  </p:normalViewPr>
  <p:slideViewPr>
    <p:cSldViewPr snapToGrid="0">
      <p:cViewPr varScale="1">
        <p:scale>
          <a:sx n="59" d="100"/>
          <a:sy n="59" d="100"/>
        </p:scale>
        <p:origin x="8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8A84C-BC24-DB07-236C-201126ADB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504AC-4FAF-6147-6F51-D26622B17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F1094-7563-B548-0F00-A2FEA42C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918EA-E3CD-BC54-229D-FBB8474B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BF89-82A6-3395-F96C-1385AEF4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4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9AA8-A74F-17A2-3703-1EC22C2CE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C11477-083B-DC26-3A13-289BBE1D2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F6069-47AB-2189-BB82-336D4F2D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411C-E5BD-BB5C-AEEA-DC436237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95F67-D1A3-CDB1-9732-091CCF4DD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EF4CAB-D8B0-7A98-9313-0B9F40AA7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5EE7E3-0317-B955-FCC6-873C066D9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F1D33-EE77-CF61-3585-46A3717B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C2390-BC2B-F2BD-07A8-215D2761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8EFFE-A5C4-F8E9-D581-67DB5B9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7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0BF16-A07D-86D9-5BBF-0D698D1A1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4B75-0160-AD7B-AA52-1569767B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61B5-2CA6-226E-B69A-F2A6BC48D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E125-33DC-DEAE-CD8A-8912FEB5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803C-3F8F-5E25-A9ED-773ED6AD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0FE91-543B-2B13-1319-2303C487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0E039-027E-22F3-33C2-30122340F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0405D-EDF9-F0B5-4781-284409DD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DAAAB-9FB1-F54C-D80F-63DDA034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1F614-55E3-0D6D-DAD6-9B521253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3836-3620-7C87-3A8C-0B8FDB43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C52D8-9809-5B4D-DCBA-FB91976DE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D05EE-2636-F0CE-4CED-904705E55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7619C-BBC9-0E62-027C-FC412D1E7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8F0E9-F6B6-D4B8-CFEE-B11A2B42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9BB67-BFEA-5C6A-7750-5B76E7DE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0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DC62-C3B0-191D-3D69-EE1EC61B8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B492B-8693-B68F-A31D-EB92866AB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42F72-0E0F-A1DC-E67D-7EC32DFC4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9FEB5A-029C-6D59-39E3-8648DE6EF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948D47-3B00-C5F8-6390-5B0ED2D022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33B51-BD8C-ACB1-7C91-53649ABB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90876B-6BE6-91AA-6AE0-BDD5FCDBB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ECDA3-99D8-48E9-4289-5C2766F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18E8-B082-99A5-3BB8-150476324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0EB6A-DA93-A75B-2DA2-8AB61F0B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8B7EC-20AC-876F-A09F-27031127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A0CA0-4E7E-F5B3-AFE8-D579BBB4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9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198FE-277B-F73D-898A-965E15DF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9A81C-564E-720C-A2E9-04D163C8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ADD84-8340-9C0D-29EE-2052AA2F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EF16D-4055-9E47-F01A-8328F434F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15656-E539-3B5B-711C-EA705D7E6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7B511-25C4-0161-CB08-1467F68B4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71096-B2C9-9D6A-E84A-B37C327B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85287-0D4D-E44A-E1C6-997F511ED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CA1A1-3A99-51CE-D2D1-5CE540AC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3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4F95-B689-DA8D-1DE2-FCD98ABB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2346F-9464-E6CD-8942-2F888C3868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2473C7-6042-8C6B-AA58-B919AD26C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A2C42-4BCE-31F0-586D-D9ABC878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AF6C7A8-1282-4CB2-99D6-3DF3FA46177F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46D43-396B-A93D-5752-05BB8C8E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2581F-9073-EBEB-DAF9-531433DD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796A45-EB61-4D43-A9DD-0DC6BAA56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8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21AFA27-F5C2-2ACE-8876-5BA26F70CD8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8557" y="173404"/>
            <a:ext cx="1668648" cy="16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9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1979DA3-F43B-7089-516D-50A070950D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B6D2547-761A-0ABA-3292-988D616C92EF}"/>
                </a:ext>
              </a:extLst>
            </p:cNvPr>
            <p:cNvSpPr txBox="1"/>
            <p:nvPr/>
          </p:nvSpPr>
          <p:spPr>
            <a:xfrm>
              <a:off x="4887927" y="3244334"/>
              <a:ext cx="241614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i="0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Ái</a:t>
              </a:r>
              <a:r>
                <a:rPr lang="en-US" sz="1800" i="0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i="0" dirty="0" err="1">
                  <a:effectLst/>
                  <a:latin typeface="Arial" panose="020B0604020202020204" pitchFamily="34" charset="0"/>
                </a:rPr>
                <a:t>Quyên</a:t>
              </a:r>
              <a:endParaRPr lang="en-US" dirty="0"/>
            </a:p>
          </p:txBody>
        </p:sp>
        <p:pic>
          <p:nvPicPr>
            <p:cNvPr id="19" name="Picture 18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CFA7377-1FEB-DC7F-8704-B5C3D57D6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48"/>
            <a:stretch/>
          </p:blipFill>
          <p:spPr>
            <a:xfrm flipH="1"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584775D6-7834-05FD-48EF-4856B0B07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4" t="15789" r="5161" b="9210"/>
          <a:stretch/>
        </p:blipFill>
        <p:spPr>
          <a:xfrm>
            <a:off x="2844800" y="135770"/>
            <a:ext cx="9211634" cy="651824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28810" y="1530511"/>
            <a:ext cx="2203648" cy="4608000"/>
            <a:chOff x="2418461" y="1530511"/>
            <a:chExt cx="2203648" cy="460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D8016B-AC90-B90D-D578-DBB307409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461" y="1530511"/>
              <a:ext cx="2203648" cy="4608000"/>
            </a:xfrm>
            <a:prstGeom prst="rect">
              <a:avLst/>
            </a:prstGeom>
          </p:spPr>
        </p:pic>
        <p:pic>
          <p:nvPicPr>
            <p:cNvPr id="16" name="图片 9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047" y="3925873"/>
              <a:ext cx="535248" cy="53524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B3D0CD7-AD0C-5C66-45C5-AB53080F86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3878" y="686781"/>
            <a:ext cx="4279763" cy="810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D309DD-5A1D-5B69-6DDD-B0AD0D2AE9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158" y="5068797"/>
            <a:ext cx="3188484" cy="621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A591B-CBC3-B9C7-7772-B3D9C475B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8208" y="798345"/>
            <a:ext cx="9230144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A5D80-8B49-E5A8-B576-6630A6D8DC10}"/>
              </a:ext>
            </a:extLst>
          </p:cNvPr>
          <p:cNvGrpSpPr/>
          <p:nvPr/>
        </p:nvGrpSpPr>
        <p:grpSpPr>
          <a:xfrm>
            <a:off x="597279" y="-91440"/>
            <a:ext cx="11482961" cy="1440723"/>
            <a:chOff x="515999" y="0"/>
            <a:chExt cx="11482961" cy="1113104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82B0932F-C00E-F57B-FED8-9152D92D627A}"/>
                </a:ext>
              </a:extLst>
            </p:cNvPr>
            <p:cNvSpPr/>
            <p:nvPr/>
          </p:nvSpPr>
          <p:spPr>
            <a:xfrm>
              <a:off x="652586" y="458999"/>
              <a:ext cx="11346374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26581119">
                    <a:custGeom>
                      <a:avLst/>
                      <a:gdLst>
                        <a:gd name="connsiteX0" fmla="*/ 0 w 11346374"/>
                        <a:gd name="connsiteY0" fmla="*/ 107354 h 743557"/>
                        <a:gd name="connsiteX1" fmla="*/ 225357 w 11346374"/>
                        <a:gd name="connsiteY1" fmla="*/ 0 h 743557"/>
                        <a:gd name="connsiteX2" fmla="*/ 11121016 w 11346374"/>
                        <a:gd name="connsiteY2" fmla="*/ 0 h 743557"/>
                        <a:gd name="connsiteX3" fmla="*/ 11346374 w 11346374"/>
                        <a:gd name="connsiteY3" fmla="*/ 107354 h 743557"/>
                        <a:gd name="connsiteX4" fmla="*/ 11346374 w 11346374"/>
                        <a:gd name="connsiteY4" fmla="*/ 636202 h 743557"/>
                        <a:gd name="connsiteX5" fmla="*/ 11121016 w 11346374"/>
                        <a:gd name="connsiteY5" fmla="*/ 743557 h 743557"/>
                        <a:gd name="connsiteX6" fmla="*/ 225357 w 11346374"/>
                        <a:gd name="connsiteY6" fmla="*/ 743557 h 743557"/>
                        <a:gd name="connsiteX7" fmla="*/ 0 w 11346374"/>
                        <a:gd name="connsiteY7" fmla="*/ 636202 h 743557"/>
                        <a:gd name="connsiteX8" fmla="*/ 0 w 11346374"/>
                        <a:gd name="connsiteY8" fmla="*/ 107354 h 743557"/>
                        <a:gd name="connsiteX0" fmla="*/ 0 w 11346374"/>
                        <a:gd name="connsiteY0" fmla="*/ 107354 h 743557"/>
                        <a:gd name="connsiteX1" fmla="*/ 225357 w 11346374"/>
                        <a:gd name="connsiteY1" fmla="*/ 0 h 743557"/>
                        <a:gd name="connsiteX2" fmla="*/ 11121016 w 11346374"/>
                        <a:gd name="connsiteY2" fmla="*/ 0 h 743557"/>
                        <a:gd name="connsiteX3" fmla="*/ 11346374 w 11346374"/>
                        <a:gd name="connsiteY3" fmla="*/ 107354 h 743557"/>
                        <a:gd name="connsiteX4" fmla="*/ 11346374 w 11346374"/>
                        <a:gd name="connsiteY4" fmla="*/ 636202 h 743557"/>
                        <a:gd name="connsiteX5" fmla="*/ 11121016 w 11346374"/>
                        <a:gd name="connsiteY5" fmla="*/ 743557 h 743557"/>
                        <a:gd name="connsiteX6" fmla="*/ 225357 w 11346374"/>
                        <a:gd name="connsiteY6" fmla="*/ 743557 h 743557"/>
                        <a:gd name="connsiteX7" fmla="*/ 0 w 11346374"/>
                        <a:gd name="connsiteY7" fmla="*/ 636202 h 743557"/>
                        <a:gd name="connsiteX8" fmla="*/ 0 w 11346374"/>
                        <a:gd name="connsiteY8" fmla="*/ 107354 h 743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46374" h="743557" fill="none" extrusionOk="0">
                          <a:moveTo>
                            <a:pt x="0" y="107354"/>
                          </a:moveTo>
                          <a:cubicBezTo>
                            <a:pt x="-22176" y="25165"/>
                            <a:pt x="72672" y="5672"/>
                            <a:pt x="225357" y="0"/>
                          </a:cubicBezTo>
                          <a:cubicBezTo>
                            <a:pt x="5741171" y="-41211"/>
                            <a:pt x="9754228" y="8579"/>
                            <a:pt x="11121016" y="0"/>
                          </a:cubicBezTo>
                          <a:cubicBezTo>
                            <a:pt x="11237885" y="5787"/>
                            <a:pt x="11357611" y="36360"/>
                            <a:pt x="11346374" y="107354"/>
                          </a:cubicBezTo>
                          <a:cubicBezTo>
                            <a:pt x="11323684" y="318686"/>
                            <a:pt x="11300767" y="515997"/>
                            <a:pt x="11346374" y="636202"/>
                          </a:cubicBezTo>
                          <a:cubicBezTo>
                            <a:pt x="11344424" y="716588"/>
                            <a:pt x="11227882" y="727704"/>
                            <a:pt x="11121016" y="743557"/>
                          </a:cubicBezTo>
                          <a:cubicBezTo>
                            <a:pt x="6203852" y="1020459"/>
                            <a:pt x="3183973" y="833950"/>
                            <a:pt x="225357" y="743557"/>
                          </a:cubicBezTo>
                          <a:cubicBezTo>
                            <a:pt x="101967" y="732990"/>
                            <a:pt x="8720" y="704538"/>
                            <a:pt x="0" y="636202"/>
                          </a:cubicBezTo>
                          <a:cubicBezTo>
                            <a:pt x="69386" y="546924"/>
                            <a:pt x="-84146" y="239984"/>
                            <a:pt x="0" y="107354"/>
                          </a:cubicBezTo>
                          <a:close/>
                        </a:path>
                        <a:path w="11346374" h="743557" stroke="0" extrusionOk="0">
                          <a:moveTo>
                            <a:pt x="0" y="107354"/>
                          </a:moveTo>
                          <a:cubicBezTo>
                            <a:pt x="6420" y="68812"/>
                            <a:pt x="87677" y="2473"/>
                            <a:pt x="225357" y="0"/>
                          </a:cubicBezTo>
                          <a:cubicBezTo>
                            <a:pt x="2799945" y="-781474"/>
                            <a:pt x="7079804" y="-567144"/>
                            <a:pt x="11121016" y="0"/>
                          </a:cubicBezTo>
                          <a:cubicBezTo>
                            <a:pt x="11235501" y="6413"/>
                            <a:pt x="11360154" y="44113"/>
                            <a:pt x="11346374" y="107354"/>
                          </a:cubicBezTo>
                          <a:cubicBezTo>
                            <a:pt x="11323096" y="375555"/>
                            <a:pt x="11236618" y="554879"/>
                            <a:pt x="11346374" y="636202"/>
                          </a:cubicBezTo>
                          <a:cubicBezTo>
                            <a:pt x="11337961" y="712166"/>
                            <a:pt x="11254564" y="748511"/>
                            <a:pt x="11121016" y="743557"/>
                          </a:cubicBezTo>
                          <a:cubicBezTo>
                            <a:pt x="5695600" y="633218"/>
                            <a:pt x="3567716" y="654293"/>
                            <a:pt x="225357" y="743557"/>
                          </a:cubicBezTo>
                          <a:cubicBezTo>
                            <a:pt x="91499" y="753870"/>
                            <a:pt x="7671" y="705831"/>
                            <a:pt x="0" y="636202"/>
                          </a:cubicBezTo>
                          <a:cubicBezTo>
                            <a:pt x="-59638" y="457631"/>
                            <a:pt x="-26286" y="333729"/>
                            <a:pt x="0" y="107354"/>
                          </a:cubicBezTo>
                          <a:close/>
                        </a:path>
                        <a:path w="11346374" h="743557" fill="none" stroke="0" extrusionOk="0">
                          <a:moveTo>
                            <a:pt x="0" y="107354"/>
                          </a:moveTo>
                          <a:cubicBezTo>
                            <a:pt x="-9414" y="51145"/>
                            <a:pt x="73599" y="-4379"/>
                            <a:pt x="225357" y="0"/>
                          </a:cubicBezTo>
                          <a:cubicBezTo>
                            <a:pt x="5604882" y="-88754"/>
                            <a:pt x="9857525" y="169528"/>
                            <a:pt x="11121016" y="0"/>
                          </a:cubicBezTo>
                          <a:cubicBezTo>
                            <a:pt x="11235133" y="8935"/>
                            <a:pt x="11361953" y="35422"/>
                            <a:pt x="11346374" y="107354"/>
                          </a:cubicBezTo>
                          <a:cubicBezTo>
                            <a:pt x="11330329" y="322170"/>
                            <a:pt x="11306309" y="503649"/>
                            <a:pt x="11346374" y="636202"/>
                          </a:cubicBezTo>
                          <a:cubicBezTo>
                            <a:pt x="11340366" y="710282"/>
                            <a:pt x="11244258" y="741123"/>
                            <a:pt x="11121016" y="743557"/>
                          </a:cubicBezTo>
                          <a:cubicBezTo>
                            <a:pt x="6586712" y="328074"/>
                            <a:pt x="3099590" y="805054"/>
                            <a:pt x="225357" y="743557"/>
                          </a:cubicBezTo>
                          <a:cubicBezTo>
                            <a:pt x="99070" y="738000"/>
                            <a:pt x="8790" y="704078"/>
                            <a:pt x="0" y="636202"/>
                          </a:cubicBezTo>
                          <a:cubicBezTo>
                            <a:pt x="80862" y="528856"/>
                            <a:pt x="-69611" y="223376"/>
                            <a:pt x="0" y="10735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08EEBA-7C5D-5E1A-089B-71EF258EAA5E}"/>
                </a:ext>
              </a:extLst>
            </p:cNvPr>
            <p:cNvSpPr txBox="1"/>
            <p:nvPr/>
          </p:nvSpPr>
          <p:spPr>
            <a:xfrm>
              <a:off x="1877908" y="185729"/>
              <a:ext cx="9623211" cy="92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Viết 2 – 3 câu có kết từ để giới thiệu về một trong những bức tranh, bức ảnh dưới đây: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C4A0B6DC-5541-1C80-0777-D7B82CBA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B93882B-C656-4CAE-0C68-13C2EF939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649" y="1302883"/>
            <a:ext cx="6185807" cy="50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port&#10;&#10;Description automatically generated">
            <a:extLst>
              <a:ext uri="{FF2B5EF4-FFF2-40B4-BE49-F238E27FC236}">
                <a16:creationId xmlns:a16="http://schemas.microsoft.com/office/drawing/2014/main" id="{7B5862ED-6EEE-0F9B-F37B-5ECBEDAFF3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r="14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45AAA7E3-82F0-8A46-C512-31A868AD2A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" t="24369" r="5373" b="24369"/>
          <a:stretch/>
        </p:blipFill>
        <p:spPr>
          <a:xfrm>
            <a:off x="2166425" y="639000"/>
            <a:ext cx="10025575" cy="558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388BED-869E-5E75-06FC-F79425219CE7}"/>
              </a:ext>
            </a:extLst>
          </p:cNvPr>
          <p:cNvSpPr txBox="1"/>
          <p:nvPr/>
        </p:nvSpPr>
        <p:spPr>
          <a:xfrm>
            <a:off x="6545595" y="997242"/>
            <a:ext cx="25766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D79EC6-7074-637B-81EC-14F0E6C7DE12}"/>
              </a:ext>
            </a:extLst>
          </p:cNvPr>
          <p:cNvSpPr txBox="1"/>
          <p:nvPr/>
        </p:nvSpPr>
        <p:spPr>
          <a:xfrm>
            <a:off x="3459495" y="2205871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99"/>
                </a:solidFill>
              </a:rPr>
              <a:t>……………………..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B5B133-B12B-7414-E12D-24ACA3949F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0402" y="1594033"/>
            <a:ext cx="2215936" cy="460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282ADF1-4E38-77CE-8760-138296B191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486" y="0"/>
            <a:ext cx="1814895" cy="18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  <p:bldP spid="2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58E7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A5D80-8B49-E5A8-B576-6630A6D8DC10}"/>
              </a:ext>
            </a:extLst>
          </p:cNvPr>
          <p:cNvGrpSpPr/>
          <p:nvPr/>
        </p:nvGrpSpPr>
        <p:grpSpPr>
          <a:xfrm>
            <a:off x="597279" y="-91440"/>
            <a:ext cx="11482961" cy="1044000"/>
            <a:chOff x="515999" y="0"/>
            <a:chExt cx="11482961" cy="1044000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82B0932F-C00E-F57B-FED8-9152D92D627A}"/>
                </a:ext>
              </a:extLst>
            </p:cNvPr>
            <p:cNvSpPr/>
            <p:nvPr/>
          </p:nvSpPr>
          <p:spPr>
            <a:xfrm>
              <a:off x="652586" y="458999"/>
              <a:ext cx="11346374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26581119">
                    <a:custGeom>
                      <a:avLst/>
                      <a:gdLst>
                        <a:gd name="connsiteX0" fmla="*/ 0 w 11346374"/>
                        <a:gd name="connsiteY0" fmla="*/ 82942 h 574473"/>
                        <a:gd name="connsiteX1" fmla="*/ 82942 w 11346374"/>
                        <a:gd name="connsiteY1" fmla="*/ 0 h 574473"/>
                        <a:gd name="connsiteX2" fmla="*/ 11263432 w 11346374"/>
                        <a:gd name="connsiteY2" fmla="*/ 0 h 574473"/>
                        <a:gd name="connsiteX3" fmla="*/ 11346374 w 11346374"/>
                        <a:gd name="connsiteY3" fmla="*/ 82942 h 574473"/>
                        <a:gd name="connsiteX4" fmla="*/ 11346374 w 11346374"/>
                        <a:gd name="connsiteY4" fmla="*/ 491531 h 574473"/>
                        <a:gd name="connsiteX5" fmla="*/ 11263432 w 11346374"/>
                        <a:gd name="connsiteY5" fmla="*/ 574473 h 574473"/>
                        <a:gd name="connsiteX6" fmla="*/ 82942 w 11346374"/>
                        <a:gd name="connsiteY6" fmla="*/ 574473 h 574473"/>
                        <a:gd name="connsiteX7" fmla="*/ 0 w 11346374"/>
                        <a:gd name="connsiteY7" fmla="*/ 491531 h 574473"/>
                        <a:gd name="connsiteX8" fmla="*/ 0 w 11346374"/>
                        <a:gd name="connsiteY8" fmla="*/ 82942 h 5744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46374" h="574473" fill="none" extrusionOk="0">
                          <a:moveTo>
                            <a:pt x="0" y="82942"/>
                          </a:moveTo>
                          <a:cubicBezTo>
                            <a:pt x="-4220" y="31159"/>
                            <a:pt x="29000" y="2771"/>
                            <a:pt x="82942" y="0"/>
                          </a:cubicBezTo>
                          <a:cubicBezTo>
                            <a:pt x="2143465" y="-92351"/>
                            <a:pt x="9019684" y="104030"/>
                            <a:pt x="11263432" y="0"/>
                          </a:cubicBezTo>
                          <a:cubicBezTo>
                            <a:pt x="11307382" y="2172"/>
                            <a:pt x="11350185" y="29465"/>
                            <a:pt x="11346374" y="82942"/>
                          </a:cubicBezTo>
                          <a:cubicBezTo>
                            <a:pt x="11338289" y="244919"/>
                            <a:pt x="11333171" y="382450"/>
                            <a:pt x="11346374" y="491531"/>
                          </a:cubicBezTo>
                          <a:cubicBezTo>
                            <a:pt x="11346000" y="542904"/>
                            <a:pt x="11304279" y="567011"/>
                            <a:pt x="11263432" y="574473"/>
                          </a:cubicBezTo>
                          <a:cubicBezTo>
                            <a:pt x="6695719" y="437847"/>
                            <a:pt x="1696821" y="565650"/>
                            <a:pt x="82942" y="574473"/>
                          </a:cubicBezTo>
                          <a:cubicBezTo>
                            <a:pt x="37508" y="567174"/>
                            <a:pt x="2781" y="542620"/>
                            <a:pt x="0" y="491531"/>
                          </a:cubicBezTo>
                          <a:cubicBezTo>
                            <a:pt x="24640" y="405180"/>
                            <a:pt x="-27775" y="183803"/>
                            <a:pt x="0" y="82942"/>
                          </a:cubicBezTo>
                          <a:close/>
                        </a:path>
                        <a:path w="11346374" h="574473" stroke="0" extrusionOk="0">
                          <a:moveTo>
                            <a:pt x="0" y="82942"/>
                          </a:moveTo>
                          <a:cubicBezTo>
                            <a:pt x="148" y="37911"/>
                            <a:pt x="32618" y="-6924"/>
                            <a:pt x="82942" y="0"/>
                          </a:cubicBezTo>
                          <a:cubicBezTo>
                            <a:pt x="3754884" y="-168373"/>
                            <a:pt x="8137706" y="-141978"/>
                            <a:pt x="11263432" y="0"/>
                          </a:cubicBezTo>
                          <a:cubicBezTo>
                            <a:pt x="11307776" y="1693"/>
                            <a:pt x="11349018" y="35760"/>
                            <a:pt x="11346374" y="82942"/>
                          </a:cubicBezTo>
                          <a:cubicBezTo>
                            <a:pt x="11332589" y="283589"/>
                            <a:pt x="11309839" y="429706"/>
                            <a:pt x="11346374" y="491531"/>
                          </a:cubicBezTo>
                          <a:cubicBezTo>
                            <a:pt x="11342463" y="543285"/>
                            <a:pt x="11313864" y="577198"/>
                            <a:pt x="11263432" y="574473"/>
                          </a:cubicBezTo>
                          <a:cubicBezTo>
                            <a:pt x="7258623" y="662374"/>
                            <a:pt x="2211314" y="678193"/>
                            <a:pt x="82942" y="574473"/>
                          </a:cubicBezTo>
                          <a:cubicBezTo>
                            <a:pt x="32558" y="580744"/>
                            <a:pt x="840" y="538531"/>
                            <a:pt x="0" y="491531"/>
                          </a:cubicBezTo>
                          <a:cubicBezTo>
                            <a:pt x="-15292" y="368118"/>
                            <a:pt x="-13927" y="252659"/>
                            <a:pt x="0" y="8294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9AA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08EEBA-7C5D-5E1A-089B-71EF258EAA5E}"/>
                </a:ext>
              </a:extLst>
            </p:cNvPr>
            <p:cNvSpPr txBox="1"/>
            <p:nvPr/>
          </p:nvSpPr>
          <p:spPr>
            <a:xfrm>
              <a:off x="1918548" y="397669"/>
              <a:ext cx="9623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C</a:t>
              </a: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ác từ in đậm dưới đây được dùng để làm gì?</a:t>
              </a:r>
              <a:endParaRPr lang="en-US" sz="3600" dirty="0">
                <a:ln w="0"/>
                <a:solidFill>
                  <a:srgbClr val="4C7716"/>
                </a:solidFill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C4A0B6DC-5541-1C80-0777-D7B82CBA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4FCD00C-FD73-D6DF-4535-4FF4AD696266}"/>
              </a:ext>
            </a:extLst>
          </p:cNvPr>
          <p:cNvSpPr txBox="1"/>
          <p:nvPr/>
        </p:nvSpPr>
        <p:spPr>
          <a:xfrm>
            <a:off x="822960" y="1432560"/>
            <a:ext cx="6593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Thuý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là bức tranh sơn dầu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hoạ sĩ Trần Văn Cần sáng tác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năm 1943. Bức tranh về một bé gái 8 tuổi, có mái tóc ngắn, đôi mắt mở to, trong sáng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nét mặt thơ ngày. Bức tranh được coi là một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những tác phẩm xuất sắc nhất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tranh chân dung Việt Nam thế kỉ XX.</a:t>
            </a:r>
          </a:p>
          <a:p>
            <a:pPr algn="r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(Hà Phan)</a:t>
            </a: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299128-A772-862A-B9AF-B78B524C4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665" y="1284922"/>
            <a:ext cx="3267942" cy="479075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CDF2CE6-0E39-2B4A-D529-B77B43674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486" y="0"/>
            <a:ext cx="1814895" cy="18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A5D80-8B49-E5A8-B576-6630A6D8DC10}"/>
              </a:ext>
            </a:extLst>
          </p:cNvPr>
          <p:cNvGrpSpPr/>
          <p:nvPr/>
        </p:nvGrpSpPr>
        <p:grpSpPr>
          <a:xfrm>
            <a:off x="597279" y="-91440"/>
            <a:ext cx="11482961" cy="1044000"/>
            <a:chOff x="515999" y="0"/>
            <a:chExt cx="11482961" cy="1044000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82B0932F-C00E-F57B-FED8-9152D92D627A}"/>
                </a:ext>
              </a:extLst>
            </p:cNvPr>
            <p:cNvSpPr/>
            <p:nvPr/>
          </p:nvSpPr>
          <p:spPr>
            <a:xfrm>
              <a:off x="652586" y="458999"/>
              <a:ext cx="11346374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26581119">
                    <a:custGeom>
                      <a:avLst/>
                      <a:gdLst>
                        <a:gd name="connsiteX0" fmla="*/ 0 w 11346374"/>
                        <a:gd name="connsiteY0" fmla="*/ 82942 h 574473"/>
                        <a:gd name="connsiteX1" fmla="*/ 82942 w 11346374"/>
                        <a:gd name="connsiteY1" fmla="*/ 0 h 574473"/>
                        <a:gd name="connsiteX2" fmla="*/ 11263432 w 11346374"/>
                        <a:gd name="connsiteY2" fmla="*/ 0 h 574473"/>
                        <a:gd name="connsiteX3" fmla="*/ 11346374 w 11346374"/>
                        <a:gd name="connsiteY3" fmla="*/ 82942 h 574473"/>
                        <a:gd name="connsiteX4" fmla="*/ 11346374 w 11346374"/>
                        <a:gd name="connsiteY4" fmla="*/ 491531 h 574473"/>
                        <a:gd name="connsiteX5" fmla="*/ 11263432 w 11346374"/>
                        <a:gd name="connsiteY5" fmla="*/ 574473 h 574473"/>
                        <a:gd name="connsiteX6" fmla="*/ 82942 w 11346374"/>
                        <a:gd name="connsiteY6" fmla="*/ 574473 h 574473"/>
                        <a:gd name="connsiteX7" fmla="*/ 0 w 11346374"/>
                        <a:gd name="connsiteY7" fmla="*/ 491531 h 574473"/>
                        <a:gd name="connsiteX8" fmla="*/ 0 w 11346374"/>
                        <a:gd name="connsiteY8" fmla="*/ 82942 h 5744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46374" h="574473" fill="none" extrusionOk="0">
                          <a:moveTo>
                            <a:pt x="0" y="82942"/>
                          </a:moveTo>
                          <a:cubicBezTo>
                            <a:pt x="-4220" y="31159"/>
                            <a:pt x="29000" y="2771"/>
                            <a:pt x="82942" y="0"/>
                          </a:cubicBezTo>
                          <a:cubicBezTo>
                            <a:pt x="2143465" y="-92351"/>
                            <a:pt x="9019684" y="104030"/>
                            <a:pt x="11263432" y="0"/>
                          </a:cubicBezTo>
                          <a:cubicBezTo>
                            <a:pt x="11307382" y="2172"/>
                            <a:pt x="11350185" y="29465"/>
                            <a:pt x="11346374" y="82942"/>
                          </a:cubicBezTo>
                          <a:cubicBezTo>
                            <a:pt x="11338289" y="244919"/>
                            <a:pt x="11333171" y="382450"/>
                            <a:pt x="11346374" y="491531"/>
                          </a:cubicBezTo>
                          <a:cubicBezTo>
                            <a:pt x="11346000" y="542904"/>
                            <a:pt x="11304279" y="567011"/>
                            <a:pt x="11263432" y="574473"/>
                          </a:cubicBezTo>
                          <a:cubicBezTo>
                            <a:pt x="6695719" y="437847"/>
                            <a:pt x="1696821" y="565650"/>
                            <a:pt x="82942" y="574473"/>
                          </a:cubicBezTo>
                          <a:cubicBezTo>
                            <a:pt x="37508" y="567174"/>
                            <a:pt x="2781" y="542620"/>
                            <a:pt x="0" y="491531"/>
                          </a:cubicBezTo>
                          <a:cubicBezTo>
                            <a:pt x="24640" y="405180"/>
                            <a:pt x="-27775" y="183803"/>
                            <a:pt x="0" y="82942"/>
                          </a:cubicBezTo>
                          <a:close/>
                        </a:path>
                        <a:path w="11346374" h="574473" stroke="0" extrusionOk="0">
                          <a:moveTo>
                            <a:pt x="0" y="82942"/>
                          </a:moveTo>
                          <a:cubicBezTo>
                            <a:pt x="148" y="37911"/>
                            <a:pt x="32618" y="-6924"/>
                            <a:pt x="82942" y="0"/>
                          </a:cubicBezTo>
                          <a:cubicBezTo>
                            <a:pt x="3754884" y="-168373"/>
                            <a:pt x="8137706" y="-141978"/>
                            <a:pt x="11263432" y="0"/>
                          </a:cubicBezTo>
                          <a:cubicBezTo>
                            <a:pt x="11307776" y="1693"/>
                            <a:pt x="11349018" y="35760"/>
                            <a:pt x="11346374" y="82942"/>
                          </a:cubicBezTo>
                          <a:cubicBezTo>
                            <a:pt x="11332589" y="283589"/>
                            <a:pt x="11309839" y="429706"/>
                            <a:pt x="11346374" y="491531"/>
                          </a:cubicBezTo>
                          <a:cubicBezTo>
                            <a:pt x="11342463" y="543285"/>
                            <a:pt x="11313864" y="577198"/>
                            <a:pt x="11263432" y="574473"/>
                          </a:cubicBezTo>
                          <a:cubicBezTo>
                            <a:pt x="7258623" y="662374"/>
                            <a:pt x="2211314" y="678193"/>
                            <a:pt x="82942" y="574473"/>
                          </a:cubicBezTo>
                          <a:cubicBezTo>
                            <a:pt x="32558" y="580744"/>
                            <a:pt x="840" y="538531"/>
                            <a:pt x="0" y="491531"/>
                          </a:cubicBezTo>
                          <a:cubicBezTo>
                            <a:pt x="-15292" y="368118"/>
                            <a:pt x="-13927" y="252659"/>
                            <a:pt x="0" y="82942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08EEBA-7C5D-5E1A-089B-71EF258EAA5E}"/>
                </a:ext>
              </a:extLst>
            </p:cNvPr>
            <p:cNvSpPr txBox="1"/>
            <p:nvPr/>
          </p:nvSpPr>
          <p:spPr>
            <a:xfrm>
              <a:off x="1918548" y="397669"/>
              <a:ext cx="9623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1. C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ác từ in đậm dưới đây được dùng để làm gì?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C4A0B6DC-5541-1C80-0777-D7B82CBA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4FCD00C-FD73-D6DF-4535-4FF4AD696266}"/>
              </a:ext>
            </a:extLst>
          </p:cNvPr>
          <p:cNvSpPr txBox="1"/>
          <p:nvPr/>
        </p:nvSpPr>
        <p:spPr>
          <a:xfrm>
            <a:off x="589280" y="1432560"/>
            <a:ext cx="5902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 Thuý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là bức tranh sơn dầu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hoạ sĩ Trần Văn Cần sáng tác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vào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năm 1943. Bức tranh về một bé gái 8 tuổi, có mái tóc ngắn, đôi mắt mở to, trong sáng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nét mặt thơ ngày. Bức tranh được coi là một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những tác phẩm xuất sắc nhất 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 tranh chân dung Việt Nam thế kỉ XX.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(Hà Phan)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41714-D734-B92F-6255-CD870E3CB1D2}"/>
              </a:ext>
            </a:extLst>
          </p:cNvPr>
          <p:cNvSpPr txBox="1"/>
          <p:nvPr/>
        </p:nvSpPr>
        <p:spPr>
          <a:xfrm>
            <a:off x="6644641" y="1590256"/>
            <a:ext cx="5252720" cy="954107"/>
          </a:xfrm>
          <a:custGeom>
            <a:avLst/>
            <a:gdLst>
              <a:gd name="connsiteX0" fmla="*/ 0 w 6373338"/>
              <a:gd name="connsiteY0" fmla="*/ 187289 h 1123712"/>
              <a:gd name="connsiteX1" fmla="*/ 187289 w 6373338"/>
              <a:gd name="connsiteY1" fmla="*/ 0 h 1123712"/>
              <a:gd name="connsiteX2" fmla="*/ 907140 w 6373338"/>
              <a:gd name="connsiteY2" fmla="*/ 0 h 1123712"/>
              <a:gd name="connsiteX3" fmla="*/ 1387041 w 6373338"/>
              <a:gd name="connsiteY3" fmla="*/ 0 h 1123712"/>
              <a:gd name="connsiteX4" fmla="*/ 2106892 w 6373338"/>
              <a:gd name="connsiteY4" fmla="*/ 0 h 1123712"/>
              <a:gd name="connsiteX5" fmla="*/ 2706768 w 6373338"/>
              <a:gd name="connsiteY5" fmla="*/ 0 h 1123712"/>
              <a:gd name="connsiteX6" fmla="*/ 3246657 w 6373338"/>
              <a:gd name="connsiteY6" fmla="*/ 0 h 1123712"/>
              <a:gd name="connsiteX7" fmla="*/ 3966508 w 6373338"/>
              <a:gd name="connsiteY7" fmla="*/ 0 h 1123712"/>
              <a:gd name="connsiteX8" fmla="*/ 4626371 w 6373338"/>
              <a:gd name="connsiteY8" fmla="*/ 0 h 1123712"/>
              <a:gd name="connsiteX9" fmla="*/ 5226247 w 6373338"/>
              <a:gd name="connsiteY9" fmla="*/ 0 h 1123712"/>
              <a:gd name="connsiteX10" fmla="*/ 6186049 w 6373338"/>
              <a:gd name="connsiteY10" fmla="*/ 0 h 1123712"/>
              <a:gd name="connsiteX11" fmla="*/ 6373338 w 6373338"/>
              <a:gd name="connsiteY11" fmla="*/ 187289 h 1123712"/>
              <a:gd name="connsiteX12" fmla="*/ 6373338 w 6373338"/>
              <a:gd name="connsiteY12" fmla="*/ 539382 h 1123712"/>
              <a:gd name="connsiteX13" fmla="*/ 6373338 w 6373338"/>
              <a:gd name="connsiteY13" fmla="*/ 936423 h 1123712"/>
              <a:gd name="connsiteX14" fmla="*/ 6186049 w 6373338"/>
              <a:gd name="connsiteY14" fmla="*/ 1123712 h 1123712"/>
              <a:gd name="connsiteX15" fmla="*/ 5766136 w 6373338"/>
              <a:gd name="connsiteY15" fmla="*/ 1123712 h 1123712"/>
              <a:gd name="connsiteX16" fmla="*/ 5226247 w 6373338"/>
              <a:gd name="connsiteY16" fmla="*/ 1123712 h 1123712"/>
              <a:gd name="connsiteX17" fmla="*/ 4806334 w 6373338"/>
              <a:gd name="connsiteY17" fmla="*/ 1123712 h 1123712"/>
              <a:gd name="connsiteX18" fmla="*/ 4086483 w 6373338"/>
              <a:gd name="connsiteY18" fmla="*/ 1123712 h 1123712"/>
              <a:gd name="connsiteX19" fmla="*/ 3546595 w 6373338"/>
              <a:gd name="connsiteY19" fmla="*/ 1123712 h 1123712"/>
              <a:gd name="connsiteX20" fmla="*/ 2886731 w 6373338"/>
              <a:gd name="connsiteY20" fmla="*/ 1123712 h 1123712"/>
              <a:gd name="connsiteX21" fmla="*/ 2166880 w 6373338"/>
              <a:gd name="connsiteY21" fmla="*/ 1123712 h 1123712"/>
              <a:gd name="connsiteX22" fmla="*/ 1567004 w 6373338"/>
              <a:gd name="connsiteY22" fmla="*/ 1123712 h 1123712"/>
              <a:gd name="connsiteX23" fmla="*/ 847153 w 6373338"/>
              <a:gd name="connsiteY23" fmla="*/ 1123712 h 1123712"/>
              <a:gd name="connsiteX24" fmla="*/ 187289 w 6373338"/>
              <a:gd name="connsiteY24" fmla="*/ 1123712 h 1123712"/>
              <a:gd name="connsiteX25" fmla="*/ 0 w 6373338"/>
              <a:gd name="connsiteY25" fmla="*/ 936423 h 1123712"/>
              <a:gd name="connsiteX26" fmla="*/ 0 w 6373338"/>
              <a:gd name="connsiteY26" fmla="*/ 561856 h 1123712"/>
              <a:gd name="connsiteX27" fmla="*/ 0 w 6373338"/>
              <a:gd name="connsiteY27" fmla="*/ 187289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3338" h="1123712" fill="none" extrusionOk="0">
                <a:moveTo>
                  <a:pt x="0" y="187289"/>
                </a:moveTo>
                <a:cubicBezTo>
                  <a:pt x="6600" y="88124"/>
                  <a:pt x="77030" y="16037"/>
                  <a:pt x="187289" y="0"/>
                </a:cubicBezTo>
                <a:cubicBezTo>
                  <a:pt x="492685" y="-62893"/>
                  <a:pt x="618023" y="69465"/>
                  <a:pt x="907140" y="0"/>
                </a:cubicBezTo>
                <a:cubicBezTo>
                  <a:pt x="1196257" y="-69465"/>
                  <a:pt x="1227926" y="10326"/>
                  <a:pt x="1387041" y="0"/>
                </a:cubicBezTo>
                <a:cubicBezTo>
                  <a:pt x="1546156" y="-10326"/>
                  <a:pt x="1860010" y="38813"/>
                  <a:pt x="2106892" y="0"/>
                </a:cubicBezTo>
                <a:cubicBezTo>
                  <a:pt x="2353774" y="-38813"/>
                  <a:pt x="2461111" y="5067"/>
                  <a:pt x="2706768" y="0"/>
                </a:cubicBezTo>
                <a:cubicBezTo>
                  <a:pt x="2952425" y="-5067"/>
                  <a:pt x="3058451" y="11077"/>
                  <a:pt x="3246657" y="0"/>
                </a:cubicBezTo>
                <a:cubicBezTo>
                  <a:pt x="3434863" y="-11077"/>
                  <a:pt x="3673486" y="10017"/>
                  <a:pt x="3966508" y="0"/>
                </a:cubicBezTo>
                <a:cubicBezTo>
                  <a:pt x="4259530" y="-10017"/>
                  <a:pt x="4430930" y="30258"/>
                  <a:pt x="4626371" y="0"/>
                </a:cubicBezTo>
                <a:cubicBezTo>
                  <a:pt x="4821812" y="-30258"/>
                  <a:pt x="5027020" y="21767"/>
                  <a:pt x="5226247" y="0"/>
                </a:cubicBezTo>
                <a:cubicBezTo>
                  <a:pt x="5425474" y="-21767"/>
                  <a:pt x="5877336" y="6719"/>
                  <a:pt x="6186049" y="0"/>
                </a:cubicBezTo>
                <a:cubicBezTo>
                  <a:pt x="6284342" y="-14792"/>
                  <a:pt x="6365721" y="89958"/>
                  <a:pt x="6373338" y="187289"/>
                </a:cubicBezTo>
                <a:cubicBezTo>
                  <a:pt x="6374271" y="265300"/>
                  <a:pt x="6331365" y="397818"/>
                  <a:pt x="6373338" y="539382"/>
                </a:cubicBezTo>
                <a:cubicBezTo>
                  <a:pt x="6415311" y="680946"/>
                  <a:pt x="6370984" y="816656"/>
                  <a:pt x="6373338" y="936423"/>
                </a:cubicBezTo>
                <a:cubicBezTo>
                  <a:pt x="6394288" y="1051371"/>
                  <a:pt x="6289680" y="1120912"/>
                  <a:pt x="6186049" y="1123712"/>
                </a:cubicBezTo>
                <a:cubicBezTo>
                  <a:pt x="6013242" y="1165118"/>
                  <a:pt x="5911284" y="1106841"/>
                  <a:pt x="5766136" y="1123712"/>
                </a:cubicBezTo>
                <a:cubicBezTo>
                  <a:pt x="5620988" y="1140583"/>
                  <a:pt x="5420730" y="1088165"/>
                  <a:pt x="5226247" y="1123712"/>
                </a:cubicBezTo>
                <a:cubicBezTo>
                  <a:pt x="5031764" y="1159259"/>
                  <a:pt x="4913890" y="1110550"/>
                  <a:pt x="4806334" y="1123712"/>
                </a:cubicBezTo>
                <a:cubicBezTo>
                  <a:pt x="4698778" y="1136874"/>
                  <a:pt x="4400238" y="1115161"/>
                  <a:pt x="4086483" y="1123712"/>
                </a:cubicBezTo>
                <a:cubicBezTo>
                  <a:pt x="3772728" y="1132263"/>
                  <a:pt x="3759498" y="1092357"/>
                  <a:pt x="3546595" y="1123712"/>
                </a:cubicBezTo>
                <a:cubicBezTo>
                  <a:pt x="3333692" y="1155067"/>
                  <a:pt x="3034435" y="1077029"/>
                  <a:pt x="2886731" y="1123712"/>
                </a:cubicBezTo>
                <a:cubicBezTo>
                  <a:pt x="2739027" y="1170395"/>
                  <a:pt x="2496300" y="1110684"/>
                  <a:pt x="2166880" y="1123712"/>
                </a:cubicBezTo>
                <a:cubicBezTo>
                  <a:pt x="1837460" y="1136740"/>
                  <a:pt x="1806285" y="1059591"/>
                  <a:pt x="1567004" y="1123712"/>
                </a:cubicBezTo>
                <a:cubicBezTo>
                  <a:pt x="1327723" y="1187833"/>
                  <a:pt x="1140415" y="1037347"/>
                  <a:pt x="847153" y="1123712"/>
                </a:cubicBezTo>
                <a:cubicBezTo>
                  <a:pt x="553891" y="1210077"/>
                  <a:pt x="454863" y="1067302"/>
                  <a:pt x="187289" y="1123712"/>
                </a:cubicBezTo>
                <a:cubicBezTo>
                  <a:pt x="94712" y="1133809"/>
                  <a:pt x="-8998" y="1022431"/>
                  <a:pt x="0" y="936423"/>
                </a:cubicBezTo>
                <a:cubicBezTo>
                  <a:pt x="-38971" y="848985"/>
                  <a:pt x="22269" y="654051"/>
                  <a:pt x="0" y="561856"/>
                </a:cubicBezTo>
                <a:cubicBezTo>
                  <a:pt x="-22269" y="469661"/>
                  <a:pt x="17929" y="266736"/>
                  <a:pt x="0" y="187289"/>
                </a:cubicBezTo>
                <a:close/>
              </a:path>
              <a:path w="6373338" h="1123712" stroke="0" extrusionOk="0">
                <a:moveTo>
                  <a:pt x="0" y="187289"/>
                </a:moveTo>
                <a:cubicBezTo>
                  <a:pt x="12980" y="97226"/>
                  <a:pt x="89601" y="26199"/>
                  <a:pt x="187289" y="0"/>
                </a:cubicBezTo>
                <a:cubicBezTo>
                  <a:pt x="320702" y="-16661"/>
                  <a:pt x="551636" y="69947"/>
                  <a:pt x="787165" y="0"/>
                </a:cubicBezTo>
                <a:cubicBezTo>
                  <a:pt x="1022694" y="-69947"/>
                  <a:pt x="1199303" y="81312"/>
                  <a:pt x="1507016" y="0"/>
                </a:cubicBezTo>
                <a:cubicBezTo>
                  <a:pt x="1814729" y="-81312"/>
                  <a:pt x="2034678" y="77154"/>
                  <a:pt x="2226867" y="0"/>
                </a:cubicBezTo>
                <a:cubicBezTo>
                  <a:pt x="2419056" y="-77154"/>
                  <a:pt x="2555663" y="35965"/>
                  <a:pt x="2646781" y="0"/>
                </a:cubicBezTo>
                <a:cubicBezTo>
                  <a:pt x="2737899" y="-35965"/>
                  <a:pt x="2988488" y="24807"/>
                  <a:pt x="3126681" y="0"/>
                </a:cubicBezTo>
                <a:cubicBezTo>
                  <a:pt x="3264874" y="-24807"/>
                  <a:pt x="3494361" y="11356"/>
                  <a:pt x="3666570" y="0"/>
                </a:cubicBezTo>
                <a:cubicBezTo>
                  <a:pt x="3838779" y="-11356"/>
                  <a:pt x="3943223" y="43884"/>
                  <a:pt x="4206458" y="0"/>
                </a:cubicBezTo>
                <a:cubicBezTo>
                  <a:pt x="4469693" y="-43884"/>
                  <a:pt x="4441356" y="23207"/>
                  <a:pt x="4626371" y="0"/>
                </a:cubicBezTo>
                <a:cubicBezTo>
                  <a:pt x="4811386" y="-23207"/>
                  <a:pt x="4895848" y="34027"/>
                  <a:pt x="5106272" y="0"/>
                </a:cubicBezTo>
                <a:cubicBezTo>
                  <a:pt x="5316696" y="-34027"/>
                  <a:pt x="5725023" y="1351"/>
                  <a:pt x="6186049" y="0"/>
                </a:cubicBezTo>
                <a:cubicBezTo>
                  <a:pt x="6278810" y="8445"/>
                  <a:pt x="6345411" y="75204"/>
                  <a:pt x="6373338" y="187289"/>
                </a:cubicBezTo>
                <a:cubicBezTo>
                  <a:pt x="6392590" y="316062"/>
                  <a:pt x="6372112" y="445472"/>
                  <a:pt x="6373338" y="539382"/>
                </a:cubicBezTo>
                <a:cubicBezTo>
                  <a:pt x="6374564" y="633292"/>
                  <a:pt x="6337146" y="738855"/>
                  <a:pt x="6373338" y="936423"/>
                </a:cubicBezTo>
                <a:cubicBezTo>
                  <a:pt x="6354032" y="1035803"/>
                  <a:pt x="6277557" y="1107633"/>
                  <a:pt x="6186049" y="1123712"/>
                </a:cubicBezTo>
                <a:cubicBezTo>
                  <a:pt x="6024810" y="1189487"/>
                  <a:pt x="5777934" y="1083605"/>
                  <a:pt x="5586173" y="1123712"/>
                </a:cubicBezTo>
                <a:cubicBezTo>
                  <a:pt x="5394412" y="1163819"/>
                  <a:pt x="5265206" y="1104526"/>
                  <a:pt x="5166260" y="1123712"/>
                </a:cubicBezTo>
                <a:cubicBezTo>
                  <a:pt x="5067314" y="1142898"/>
                  <a:pt x="4942398" y="1090467"/>
                  <a:pt x="4746347" y="1123712"/>
                </a:cubicBezTo>
                <a:cubicBezTo>
                  <a:pt x="4550296" y="1156957"/>
                  <a:pt x="4436397" y="1088969"/>
                  <a:pt x="4206458" y="1123712"/>
                </a:cubicBezTo>
                <a:cubicBezTo>
                  <a:pt x="3976519" y="1158455"/>
                  <a:pt x="3962274" y="1087550"/>
                  <a:pt x="3726557" y="1123712"/>
                </a:cubicBezTo>
                <a:cubicBezTo>
                  <a:pt x="3490840" y="1159874"/>
                  <a:pt x="3349215" y="1080592"/>
                  <a:pt x="3066694" y="1123712"/>
                </a:cubicBezTo>
                <a:cubicBezTo>
                  <a:pt x="2784173" y="1166832"/>
                  <a:pt x="2766843" y="1095164"/>
                  <a:pt x="2646781" y="1123712"/>
                </a:cubicBezTo>
                <a:cubicBezTo>
                  <a:pt x="2526719" y="1152260"/>
                  <a:pt x="2307475" y="1069020"/>
                  <a:pt x="2166880" y="1123712"/>
                </a:cubicBezTo>
                <a:cubicBezTo>
                  <a:pt x="2026285" y="1178404"/>
                  <a:pt x="1874710" y="1074887"/>
                  <a:pt x="1686979" y="1123712"/>
                </a:cubicBezTo>
                <a:cubicBezTo>
                  <a:pt x="1499248" y="1172537"/>
                  <a:pt x="1183687" y="1071550"/>
                  <a:pt x="1027115" y="1123712"/>
                </a:cubicBezTo>
                <a:cubicBezTo>
                  <a:pt x="870543" y="1175874"/>
                  <a:pt x="564400" y="1091520"/>
                  <a:pt x="187289" y="1123712"/>
                </a:cubicBezTo>
                <a:cubicBezTo>
                  <a:pt x="84082" y="1096074"/>
                  <a:pt x="-2323" y="1040896"/>
                  <a:pt x="0" y="936423"/>
                </a:cubicBezTo>
                <a:cubicBezTo>
                  <a:pt x="-40785" y="807632"/>
                  <a:pt x="43197" y="692923"/>
                  <a:pt x="0" y="546873"/>
                </a:cubicBezTo>
                <a:cubicBezTo>
                  <a:pt x="-43197" y="400823"/>
                  <a:pt x="34568" y="327851"/>
                  <a:pt x="0" y="187289"/>
                </a:cubicBezTo>
                <a:close/>
              </a:path>
            </a:pathLst>
          </a:custGeom>
          <a:solidFill>
            <a:srgbClr val="FFD5E6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85638566">
                  <a:custGeom>
                    <a:avLst/>
                    <a:gdLst>
                      <a:gd name="connsiteX0" fmla="*/ 0 w 5252720"/>
                      <a:gd name="connsiteY0" fmla="*/ 159020 h 954107"/>
                      <a:gd name="connsiteX1" fmla="*/ 154358 w 5252720"/>
                      <a:gd name="connsiteY1" fmla="*/ 0 h 954107"/>
                      <a:gd name="connsiteX2" fmla="*/ 747638 w 5252720"/>
                      <a:gd name="connsiteY2" fmla="*/ 0 h 954107"/>
                      <a:gd name="connsiteX3" fmla="*/ 1143158 w 5252720"/>
                      <a:gd name="connsiteY3" fmla="*/ 0 h 954107"/>
                      <a:gd name="connsiteX4" fmla="*/ 1736439 w 5252720"/>
                      <a:gd name="connsiteY4" fmla="*/ 0 h 954107"/>
                      <a:gd name="connsiteX5" fmla="*/ 2230839 w 5252720"/>
                      <a:gd name="connsiteY5" fmla="*/ 0 h 954107"/>
                      <a:gd name="connsiteX6" fmla="*/ 2675800 w 5252720"/>
                      <a:gd name="connsiteY6" fmla="*/ 0 h 954107"/>
                      <a:gd name="connsiteX7" fmla="*/ 3269080 w 5252720"/>
                      <a:gd name="connsiteY7" fmla="*/ 0 h 954107"/>
                      <a:gd name="connsiteX8" fmla="*/ 3812920 w 5252720"/>
                      <a:gd name="connsiteY8" fmla="*/ 0 h 954107"/>
                      <a:gd name="connsiteX9" fmla="*/ 4307320 w 5252720"/>
                      <a:gd name="connsiteY9" fmla="*/ 0 h 954107"/>
                      <a:gd name="connsiteX10" fmla="*/ 5098361 w 5252720"/>
                      <a:gd name="connsiteY10" fmla="*/ 0 h 954107"/>
                      <a:gd name="connsiteX11" fmla="*/ 5252720 w 5252720"/>
                      <a:gd name="connsiteY11" fmla="*/ 159020 h 954107"/>
                      <a:gd name="connsiteX12" fmla="*/ 5252720 w 5252720"/>
                      <a:gd name="connsiteY12" fmla="*/ 457971 h 954107"/>
                      <a:gd name="connsiteX13" fmla="*/ 5252720 w 5252720"/>
                      <a:gd name="connsiteY13" fmla="*/ 795086 h 954107"/>
                      <a:gd name="connsiteX14" fmla="*/ 5098361 w 5252720"/>
                      <a:gd name="connsiteY14" fmla="*/ 954107 h 954107"/>
                      <a:gd name="connsiteX15" fmla="*/ 4752281 w 5252720"/>
                      <a:gd name="connsiteY15" fmla="*/ 954107 h 954107"/>
                      <a:gd name="connsiteX16" fmla="*/ 4307320 w 5252720"/>
                      <a:gd name="connsiteY16" fmla="*/ 954107 h 954107"/>
                      <a:gd name="connsiteX17" fmla="*/ 3961240 w 5252720"/>
                      <a:gd name="connsiteY17" fmla="*/ 954107 h 954107"/>
                      <a:gd name="connsiteX18" fmla="*/ 3367960 w 5252720"/>
                      <a:gd name="connsiteY18" fmla="*/ 954107 h 954107"/>
                      <a:gd name="connsiteX19" fmla="*/ 2923000 w 5252720"/>
                      <a:gd name="connsiteY19" fmla="*/ 954107 h 954107"/>
                      <a:gd name="connsiteX20" fmla="*/ 2379159 w 5252720"/>
                      <a:gd name="connsiteY20" fmla="*/ 954107 h 954107"/>
                      <a:gd name="connsiteX21" fmla="*/ 1785879 w 5252720"/>
                      <a:gd name="connsiteY21" fmla="*/ 954107 h 954107"/>
                      <a:gd name="connsiteX22" fmla="*/ 1291479 w 5252720"/>
                      <a:gd name="connsiteY22" fmla="*/ 954107 h 954107"/>
                      <a:gd name="connsiteX23" fmla="*/ 698198 w 5252720"/>
                      <a:gd name="connsiteY23" fmla="*/ 954107 h 954107"/>
                      <a:gd name="connsiteX24" fmla="*/ 154358 w 5252720"/>
                      <a:gd name="connsiteY24" fmla="*/ 954107 h 954107"/>
                      <a:gd name="connsiteX25" fmla="*/ 0 w 5252720"/>
                      <a:gd name="connsiteY25" fmla="*/ 795086 h 954107"/>
                      <a:gd name="connsiteX26" fmla="*/ 0 w 5252720"/>
                      <a:gd name="connsiteY26" fmla="*/ 477053 h 954107"/>
                      <a:gd name="connsiteX27" fmla="*/ 0 w 5252720"/>
                      <a:gd name="connsiteY27" fmla="*/ 159020 h 954107"/>
                      <a:gd name="connsiteX0" fmla="*/ 0 w 5252720"/>
                      <a:gd name="connsiteY0" fmla="*/ 159020 h 954107"/>
                      <a:gd name="connsiteX1" fmla="*/ 154358 w 5252720"/>
                      <a:gd name="connsiteY1" fmla="*/ 0 h 954107"/>
                      <a:gd name="connsiteX2" fmla="*/ 648758 w 5252720"/>
                      <a:gd name="connsiteY2" fmla="*/ 0 h 954107"/>
                      <a:gd name="connsiteX3" fmla="*/ 1242038 w 5252720"/>
                      <a:gd name="connsiteY3" fmla="*/ 0 h 954107"/>
                      <a:gd name="connsiteX4" fmla="*/ 1835319 w 5252720"/>
                      <a:gd name="connsiteY4" fmla="*/ 0 h 954107"/>
                      <a:gd name="connsiteX5" fmla="*/ 2181399 w 5252720"/>
                      <a:gd name="connsiteY5" fmla="*/ 0 h 954107"/>
                      <a:gd name="connsiteX6" fmla="*/ 2576919 w 5252720"/>
                      <a:gd name="connsiteY6" fmla="*/ 0 h 954107"/>
                      <a:gd name="connsiteX7" fmla="*/ 3021880 w 5252720"/>
                      <a:gd name="connsiteY7" fmla="*/ 0 h 954107"/>
                      <a:gd name="connsiteX8" fmla="*/ 3466840 w 5252720"/>
                      <a:gd name="connsiteY8" fmla="*/ 0 h 954107"/>
                      <a:gd name="connsiteX9" fmla="*/ 3812920 w 5252720"/>
                      <a:gd name="connsiteY9" fmla="*/ 0 h 954107"/>
                      <a:gd name="connsiteX10" fmla="*/ 4208441 w 5252720"/>
                      <a:gd name="connsiteY10" fmla="*/ 0 h 954107"/>
                      <a:gd name="connsiteX11" fmla="*/ 5098361 w 5252720"/>
                      <a:gd name="connsiteY11" fmla="*/ 0 h 954107"/>
                      <a:gd name="connsiteX12" fmla="*/ 5252720 w 5252720"/>
                      <a:gd name="connsiteY12" fmla="*/ 159020 h 954107"/>
                      <a:gd name="connsiteX13" fmla="*/ 5252720 w 5252720"/>
                      <a:gd name="connsiteY13" fmla="*/ 457971 h 954107"/>
                      <a:gd name="connsiteX14" fmla="*/ 5252720 w 5252720"/>
                      <a:gd name="connsiteY14" fmla="*/ 795086 h 954107"/>
                      <a:gd name="connsiteX15" fmla="*/ 5098361 w 5252720"/>
                      <a:gd name="connsiteY15" fmla="*/ 954107 h 954107"/>
                      <a:gd name="connsiteX16" fmla="*/ 4603961 w 5252720"/>
                      <a:gd name="connsiteY16" fmla="*/ 954107 h 954107"/>
                      <a:gd name="connsiteX17" fmla="*/ 4257881 w 5252720"/>
                      <a:gd name="connsiteY17" fmla="*/ 954107 h 954107"/>
                      <a:gd name="connsiteX18" fmla="*/ 3911801 w 5252720"/>
                      <a:gd name="connsiteY18" fmla="*/ 954107 h 954107"/>
                      <a:gd name="connsiteX19" fmla="*/ 3466840 w 5252720"/>
                      <a:gd name="connsiteY19" fmla="*/ 954107 h 954107"/>
                      <a:gd name="connsiteX20" fmla="*/ 3071320 w 5252720"/>
                      <a:gd name="connsiteY20" fmla="*/ 954107 h 954107"/>
                      <a:gd name="connsiteX21" fmla="*/ 2527480 w 5252720"/>
                      <a:gd name="connsiteY21" fmla="*/ 954107 h 954107"/>
                      <a:gd name="connsiteX22" fmla="*/ 2181399 w 5252720"/>
                      <a:gd name="connsiteY22" fmla="*/ 954107 h 954107"/>
                      <a:gd name="connsiteX23" fmla="*/ 1785879 w 5252720"/>
                      <a:gd name="connsiteY23" fmla="*/ 954107 h 954107"/>
                      <a:gd name="connsiteX24" fmla="*/ 1390359 w 5252720"/>
                      <a:gd name="connsiteY24" fmla="*/ 954107 h 954107"/>
                      <a:gd name="connsiteX25" fmla="*/ 846518 w 5252720"/>
                      <a:gd name="connsiteY25" fmla="*/ 954107 h 954107"/>
                      <a:gd name="connsiteX26" fmla="*/ 154358 w 5252720"/>
                      <a:gd name="connsiteY26" fmla="*/ 954107 h 954107"/>
                      <a:gd name="connsiteX27" fmla="*/ 0 w 5252720"/>
                      <a:gd name="connsiteY27" fmla="*/ 795086 h 954107"/>
                      <a:gd name="connsiteX28" fmla="*/ 0 w 5252720"/>
                      <a:gd name="connsiteY28" fmla="*/ 464331 h 954107"/>
                      <a:gd name="connsiteX29" fmla="*/ 0 w 5252720"/>
                      <a:gd name="connsiteY29" fmla="*/ 159020 h 954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252720" h="954107" fill="none" extrusionOk="0">
                        <a:moveTo>
                          <a:pt x="0" y="159020"/>
                        </a:moveTo>
                        <a:cubicBezTo>
                          <a:pt x="-5651" y="73287"/>
                          <a:pt x="43113" y="17578"/>
                          <a:pt x="154358" y="0"/>
                        </a:cubicBezTo>
                        <a:cubicBezTo>
                          <a:pt x="410135" y="-60261"/>
                          <a:pt x="492972" y="23160"/>
                          <a:pt x="747638" y="0"/>
                        </a:cubicBezTo>
                        <a:cubicBezTo>
                          <a:pt x="983762" y="-57724"/>
                          <a:pt x="997088" y="17989"/>
                          <a:pt x="1143158" y="0"/>
                        </a:cubicBezTo>
                        <a:cubicBezTo>
                          <a:pt x="1303627" y="14004"/>
                          <a:pt x="1506814" y="18289"/>
                          <a:pt x="1736439" y="0"/>
                        </a:cubicBezTo>
                        <a:cubicBezTo>
                          <a:pt x="1951146" y="-42887"/>
                          <a:pt x="2029434" y="-917"/>
                          <a:pt x="2230839" y="0"/>
                        </a:cubicBezTo>
                        <a:cubicBezTo>
                          <a:pt x="2435913" y="-4693"/>
                          <a:pt x="2520607" y="7099"/>
                          <a:pt x="2675800" y="0"/>
                        </a:cubicBezTo>
                        <a:cubicBezTo>
                          <a:pt x="2817492" y="-48005"/>
                          <a:pt x="3005850" y="25924"/>
                          <a:pt x="3269080" y="0"/>
                        </a:cubicBezTo>
                        <a:cubicBezTo>
                          <a:pt x="3497621" y="-26371"/>
                          <a:pt x="3644853" y="22381"/>
                          <a:pt x="3812920" y="0"/>
                        </a:cubicBezTo>
                        <a:cubicBezTo>
                          <a:pt x="3995144" y="4379"/>
                          <a:pt x="4152474" y="2940"/>
                          <a:pt x="4307320" y="0"/>
                        </a:cubicBezTo>
                        <a:cubicBezTo>
                          <a:pt x="4503315" y="-1011"/>
                          <a:pt x="4847899" y="-51470"/>
                          <a:pt x="5098361" y="0"/>
                        </a:cubicBezTo>
                        <a:cubicBezTo>
                          <a:pt x="5175624" y="-13321"/>
                          <a:pt x="5236785" y="76816"/>
                          <a:pt x="5252720" y="159020"/>
                        </a:cubicBezTo>
                        <a:cubicBezTo>
                          <a:pt x="5253115" y="243902"/>
                          <a:pt x="5222027" y="337261"/>
                          <a:pt x="5252720" y="457971"/>
                        </a:cubicBezTo>
                        <a:cubicBezTo>
                          <a:pt x="5268848" y="571745"/>
                          <a:pt x="5252481" y="702728"/>
                          <a:pt x="5252720" y="795086"/>
                        </a:cubicBezTo>
                        <a:cubicBezTo>
                          <a:pt x="5259697" y="911534"/>
                          <a:pt x="5202231" y="959917"/>
                          <a:pt x="5098361" y="954107"/>
                        </a:cubicBezTo>
                        <a:cubicBezTo>
                          <a:pt x="4946443" y="987158"/>
                          <a:pt x="4892618" y="953730"/>
                          <a:pt x="4752281" y="954107"/>
                        </a:cubicBezTo>
                        <a:cubicBezTo>
                          <a:pt x="4637470" y="991127"/>
                          <a:pt x="4442924" y="884770"/>
                          <a:pt x="4307320" y="954107"/>
                        </a:cubicBezTo>
                        <a:cubicBezTo>
                          <a:pt x="4133394" y="994540"/>
                          <a:pt x="4027289" y="931770"/>
                          <a:pt x="3961240" y="954107"/>
                        </a:cubicBezTo>
                        <a:cubicBezTo>
                          <a:pt x="3895324" y="936911"/>
                          <a:pt x="3603384" y="970812"/>
                          <a:pt x="3367960" y="954107"/>
                        </a:cubicBezTo>
                        <a:cubicBezTo>
                          <a:pt x="3116101" y="967624"/>
                          <a:pt x="3093824" y="918486"/>
                          <a:pt x="2923000" y="954107"/>
                        </a:cubicBezTo>
                        <a:cubicBezTo>
                          <a:pt x="2756137" y="968056"/>
                          <a:pt x="2485527" y="928198"/>
                          <a:pt x="2379159" y="954107"/>
                        </a:cubicBezTo>
                        <a:cubicBezTo>
                          <a:pt x="2260064" y="964347"/>
                          <a:pt x="2055310" y="936818"/>
                          <a:pt x="1785879" y="954107"/>
                        </a:cubicBezTo>
                        <a:cubicBezTo>
                          <a:pt x="1521784" y="968303"/>
                          <a:pt x="1495466" y="894323"/>
                          <a:pt x="1291479" y="954107"/>
                        </a:cubicBezTo>
                        <a:cubicBezTo>
                          <a:pt x="1112624" y="1009917"/>
                          <a:pt x="927597" y="902650"/>
                          <a:pt x="698198" y="954107"/>
                        </a:cubicBezTo>
                        <a:cubicBezTo>
                          <a:pt x="473945" y="987422"/>
                          <a:pt x="398017" y="900897"/>
                          <a:pt x="154358" y="954107"/>
                        </a:cubicBezTo>
                        <a:cubicBezTo>
                          <a:pt x="76934" y="950351"/>
                          <a:pt x="2837" y="858212"/>
                          <a:pt x="0" y="795086"/>
                        </a:cubicBezTo>
                        <a:cubicBezTo>
                          <a:pt x="-35027" y="725492"/>
                          <a:pt x="10180" y="562045"/>
                          <a:pt x="0" y="477053"/>
                        </a:cubicBezTo>
                        <a:cubicBezTo>
                          <a:pt x="-37828" y="394449"/>
                          <a:pt x="12317" y="223921"/>
                          <a:pt x="0" y="159020"/>
                        </a:cubicBezTo>
                        <a:close/>
                      </a:path>
                      <a:path w="5252720" h="954107" stroke="0" extrusionOk="0">
                        <a:moveTo>
                          <a:pt x="0" y="159020"/>
                        </a:moveTo>
                        <a:cubicBezTo>
                          <a:pt x="10307" y="77865"/>
                          <a:pt x="89097" y="11237"/>
                          <a:pt x="154358" y="0"/>
                        </a:cubicBezTo>
                        <a:cubicBezTo>
                          <a:pt x="280708" y="-18357"/>
                          <a:pt x="432068" y="58386"/>
                          <a:pt x="648758" y="0"/>
                        </a:cubicBezTo>
                        <a:cubicBezTo>
                          <a:pt x="870376" y="-67470"/>
                          <a:pt x="992766" y="62009"/>
                          <a:pt x="1242038" y="0"/>
                        </a:cubicBezTo>
                        <a:cubicBezTo>
                          <a:pt x="1531888" y="-105014"/>
                          <a:pt x="1683514" y="53573"/>
                          <a:pt x="1835319" y="0"/>
                        </a:cubicBezTo>
                        <a:cubicBezTo>
                          <a:pt x="2004803" y="-70725"/>
                          <a:pt x="2103760" y="30061"/>
                          <a:pt x="2181399" y="0"/>
                        </a:cubicBezTo>
                        <a:cubicBezTo>
                          <a:pt x="2268947" y="-46110"/>
                          <a:pt x="2470101" y="28261"/>
                          <a:pt x="2576919" y="0"/>
                        </a:cubicBezTo>
                        <a:cubicBezTo>
                          <a:pt x="2673852" y="-50739"/>
                          <a:pt x="2867557" y="32757"/>
                          <a:pt x="3021880" y="0"/>
                        </a:cubicBezTo>
                        <a:cubicBezTo>
                          <a:pt x="3152259" y="-11369"/>
                          <a:pt x="3234552" y="40823"/>
                          <a:pt x="3466840" y="0"/>
                        </a:cubicBezTo>
                        <a:cubicBezTo>
                          <a:pt x="3684427" y="-35671"/>
                          <a:pt x="3657839" y="13394"/>
                          <a:pt x="3812920" y="0"/>
                        </a:cubicBezTo>
                        <a:cubicBezTo>
                          <a:pt x="3974468" y="-28732"/>
                          <a:pt x="4036257" y="25065"/>
                          <a:pt x="4208441" y="0"/>
                        </a:cubicBezTo>
                        <a:cubicBezTo>
                          <a:pt x="4334774" y="-35419"/>
                          <a:pt x="4784190" y="65973"/>
                          <a:pt x="5098361" y="0"/>
                        </a:cubicBezTo>
                        <a:cubicBezTo>
                          <a:pt x="5157338" y="4896"/>
                          <a:pt x="5225854" y="73166"/>
                          <a:pt x="5252720" y="159020"/>
                        </a:cubicBezTo>
                        <a:cubicBezTo>
                          <a:pt x="5261524" y="267184"/>
                          <a:pt x="5243194" y="370829"/>
                          <a:pt x="5252720" y="457971"/>
                        </a:cubicBezTo>
                        <a:cubicBezTo>
                          <a:pt x="5247033" y="544271"/>
                          <a:pt x="5209600" y="634647"/>
                          <a:pt x="5252720" y="795086"/>
                        </a:cubicBezTo>
                        <a:cubicBezTo>
                          <a:pt x="5228206" y="887503"/>
                          <a:pt x="5194534" y="946160"/>
                          <a:pt x="5098361" y="954107"/>
                        </a:cubicBezTo>
                        <a:cubicBezTo>
                          <a:pt x="4983478" y="1007062"/>
                          <a:pt x="4801546" y="931049"/>
                          <a:pt x="4603961" y="954107"/>
                        </a:cubicBezTo>
                        <a:cubicBezTo>
                          <a:pt x="4449163" y="985176"/>
                          <a:pt x="4337366" y="948582"/>
                          <a:pt x="4257881" y="954107"/>
                        </a:cubicBezTo>
                        <a:cubicBezTo>
                          <a:pt x="4191150" y="984175"/>
                          <a:pt x="4085682" y="929336"/>
                          <a:pt x="3911801" y="954107"/>
                        </a:cubicBezTo>
                        <a:cubicBezTo>
                          <a:pt x="3756317" y="990153"/>
                          <a:pt x="3633525" y="947714"/>
                          <a:pt x="3466840" y="954107"/>
                        </a:cubicBezTo>
                        <a:cubicBezTo>
                          <a:pt x="3269633" y="979489"/>
                          <a:pt x="3271552" y="928179"/>
                          <a:pt x="3071320" y="954107"/>
                        </a:cubicBezTo>
                        <a:cubicBezTo>
                          <a:pt x="2895457" y="998204"/>
                          <a:pt x="2735471" y="908157"/>
                          <a:pt x="2527480" y="954107"/>
                        </a:cubicBezTo>
                        <a:cubicBezTo>
                          <a:pt x="2284921" y="993914"/>
                          <a:pt x="2290570" y="933700"/>
                          <a:pt x="2181399" y="954107"/>
                        </a:cubicBezTo>
                        <a:cubicBezTo>
                          <a:pt x="2074048" y="951722"/>
                          <a:pt x="1918249" y="926061"/>
                          <a:pt x="1785879" y="954107"/>
                        </a:cubicBezTo>
                        <a:cubicBezTo>
                          <a:pt x="1687906" y="1041286"/>
                          <a:pt x="1543846" y="898530"/>
                          <a:pt x="1390359" y="954107"/>
                        </a:cubicBezTo>
                        <a:cubicBezTo>
                          <a:pt x="1254331" y="1012348"/>
                          <a:pt x="981723" y="895298"/>
                          <a:pt x="846518" y="954107"/>
                        </a:cubicBezTo>
                        <a:cubicBezTo>
                          <a:pt x="696586" y="1018076"/>
                          <a:pt x="442077" y="954070"/>
                          <a:pt x="154358" y="954107"/>
                        </a:cubicBezTo>
                        <a:cubicBezTo>
                          <a:pt x="88734" y="915526"/>
                          <a:pt x="-1163" y="886862"/>
                          <a:pt x="0" y="795086"/>
                        </a:cubicBezTo>
                        <a:cubicBezTo>
                          <a:pt x="-39365" y="695623"/>
                          <a:pt x="57470" y="607753"/>
                          <a:pt x="0" y="464331"/>
                        </a:cubicBezTo>
                        <a:cubicBezTo>
                          <a:pt x="-48068" y="352265"/>
                          <a:pt x="25130" y="276621"/>
                          <a:pt x="0" y="159020"/>
                        </a:cubicBezTo>
                        <a:close/>
                      </a:path>
                      <a:path w="5252720" h="954107" fill="none" stroke="0" extrusionOk="0">
                        <a:moveTo>
                          <a:pt x="0" y="159020"/>
                        </a:moveTo>
                        <a:cubicBezTo>
                          <a:pt x="9035" y="78528"/>
                          <a:pt x="65145" y="21179"/>
                          <a:pt x="154358" y="0"/>
                        </a:cubicBezTo>
                        <a:cubicBezTo>
                          <a:pt x="439729" y="-50051"/>
                          <a:pt x="496950" y="16850"/>
                          <a:pt x="747638" y="0"/>
                        </a:cubicBezTo>
                        <a:cubicBezTo>
                          <a:pt x="999931" y="-56486"/>
                          <a:pt x="1022224" y="12626"/>
                          <a:pt x="1143158" y="0"/>
                        </a:cubicBezTo>
                        <a:cubicBezTo>
                          <a:pt x="1276298" y="-30749"/>
                          <a:pt x="1500808" y="54918"/>
                          <a:pt x="1736439" y="0"/>
                        </a:cubicBezTo>
                        <a:cubicBezTo>
                          <a:pt x="1919023" y="-40173"/>
                          <a:pt x="2023664" y="9399"/>
                          <a:pt x="2230839" y="0"/>
                        </a:cubicBezTo>
                        <a:cubicBezTo>
                          <a:pt x="2443838" y="-10729"/>
                          <a:pt x="2510636" y="21399"/>
                          <a:pt x="2675800" y="0"/>
                        </a:cubicBezTo>
                        <a:cubicBezTo>
                          <a:pt x="2840798" y="-24088"/>
                          <a:pt x="2994852" y="41204"/>
                          <a:pt x="3269080" y="0"/>
                        </a:cubicBezTo>
                        <a:cubicBezTo>
                          <a:pt x="3491483" y="-37676"/>
                          <a:pt x="3659459" y="24529"/>
                          <a:pt x="3812920" y="0"/>
                        </a:cubicBezTo>
                        <a:cubicBezTo>
                          <a:pt x="4009138" y="-47292"/>
                          <a:pt x="4166597" y="-3804"/>
                          <a:pt x="4307320" y="0"/>
                        </a:cubicBezTo>
                        <a:cubicBezTo>
                          <a:pt x="4449701" y="-1223"/>
                          <a:pt x="4789362" y="-11193"/>
                          <a:pt x="5098361" y="0"/>
                        </a:cubicBezTo>
                        <a:cubicBezTo>
                          <a:pt x="5185741" y="-13410"/>
                          <a:pt x="5246311" y="87555"/>
                          <a:pt x="5252720" y="159020"/>
                        </a:cubicBezTo>
                        <a:cubicBezTo>
                          <a:pt x="5262307" y="252333"/>
                          <a:pt x="5219045" y="332419"/>
                          <a:pt x="5252720" y="457971"/>
                        </a:cubicBezTo>
                        <a:cubicBezTo>
                          <a:pt x="5269381" y="574400"/>
                          <a:pt x="5242618" y="682395"/>
                          <a:pt x="5252720" y="795086"/>
                        </a:cubicBezTo>
                        <a:cubicBezTo>
                          <a:pt x="5287015" y="904128"/>
                          <a:pt x="5168547" y="935427"/>
                          <a:pt x="5098361" y="954107"/>
                        </a:cubicBezTo>
                        <a:cubicBezTo>
                          <a:pt x="4942744" y="1007718"/>
                          <a:pt x="4867295" y="928920"/>
                          <a:pt x="4752281" y="954107"/>
                        </a:cubicBezTo>
                        <a:cubicBezTo>
                          <a:pt x="4588700" y="980379"/>
                          <a:pt x="4475276" y="926584"/>
                          <a:pt x="4307320" y="954107"/>
                        </a:cubicBezTo>
                        <a:cubicBezTo>
                          <a:pt x="4142515" y="983733"/>
                          <a:pt x="4051940" y="943807"/>
                          <a:pt x="3961240" y="954107"/>
                        </a:cubicBezTo>
                        <a:cubicBezTo>
                          <a:pt x="3868096" y="993297"/>
                          <a:pt x="3630145" y="932893"/>
                          <a:pt x="3367960" y="954107"/>
                        </a:cubicBezTo>
                        <a:cubicBezTo>
                          <a:pt x="3111929" y="970395"/>
                          <a:pt x="3096592" y="930360"/>
                          <a:pt x="2923000" y="954107"/>
                        </a:cubicBezTo>
                        <a:cubicBezTo>
                          <a:pt x="2713551" y="987860"/>
                          <a:pt x="2511524" y="934118"/>
                          <a:pt x="2379159" y="954107"/>
                        </a:cubicBezTo>
                        <a:cubicBezTo>
                          <a:pt x="2283005" y="1017279"/>
                          <a:pt x="2037768" y="992634"/>
                          <a:pt x="1785879" y="954107"/>
                        </a:cubicBezTo>
                        <a:cubicBezTo>
                          <a:pt x="1514062" y="975297"/>
                          <a:pt x="1495469" y="887553"/>
                          <a:pt x="1291479" y="954107"/>
                        </a:cubicBezTo>
                        <a:cubicBezTo>
                          <a:pt x="1143531" y="978704"/>
                          <a:pt x="925385" y="866478"/>
                          <a:pt x="698198" y="954107"/>
                        </a:cubicBezTo>
                        <a:cubicBezTo>
                          <a:pt x="422842" y="1003967"/>
                          <a:pt x="379103" y="904994"/>
                          <a:pt x="154358" y="954107"/>
                        </a:cubicBezTo>
                        <a:cubicBezTo>
                          <a:pt x="58244" y="966967"/>
                          <a:pt x="-28486" y="867098"/>
                          <a:pt x="0" y="795086"/>
                        </a:cubicBezTo>
                        <a:cubicBezTo>
                          <a:pt x="-9187" y="725031"/>
                          <a:pt x="20397" y="555818"/>
                          <a:pt x="0" y="477053"/>
                        </a:cubicBezTo>
                        <a:cubicBezTo>
                          <a:pt x="-13572" y="399470"/>
                          <a:pt x="8309" y="239156"/>
                          <a:pt x="0" y="15902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nl-NL" sz="2800" b="1" dirty="0">
                <a:latin typeface="Cambria" panose="02040503050406030204" pitchFamily="18" charset="0"/>
                <a:ea typeface="Cambria" panose="02040503050406030204" pitchFamily="18" charset="0"/>
              </a:rPr>
              <a:t>do</a:t>
            </a:r>
            <a:r>
              <a:rPr lang="nl-NL" sz="2800" dirty="0">
                <a:latin typeface="Cambria" panose="02040503050406030204" pitchFamily="18" charset="0"/>
                <a:ea typeface="Cambria" panose="02040503050406030204" pitchFamily="18" charset="0"/>
              </a:rPr>
              <a:t> nối bức tranh sơn dầu với hoạ sĩ Trần Văn Cần sáng tác.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43C84D-3FB3-F10C-2934-BE1E633FB840}"/>
              </a:ext>
            </a:extLst>
          </p:cNvPr>
          <p:cNvSpPr txBox="1"/>
          <p:nvPr/>
        </p:nvSpPr>
        <p:spPr>
          <a:xfrm>
            <a:off x="6634481" y="2758656"/>
            <a:ext cx="5252720" cy="461665"/>
          </a:xfrm>
          <a:custGeom>
            <a:avLst/>
            <a:gdLst>
              <a:gd name="connsiteX0" fmla="*/ 0 w 6373338"/>
              <a:gd name="connsiteY0" fmla="*/ 187289 h 1123712"/>
              <a:gd name="connsiteX1" fmla="*/ 187289 w 6373338"/>
              <a:gd name="connsiteY1" fmla="*/ 0 h 1123712"/>
              <a:gd name="connsiteX2" fmla="*/ 907140 w 6373338"/>
              <a:gd name="connsiteY2" fmla="*/ 0 h 1123712"/>
              <a:gd name="connsiteX3" fmla="*/ 1387041 w 6373338"/>
              <a:gd name="connsiteY3" fmla="*/ 0 h 1123712"/>
              <a:gd name="connsiteX4" fmla="*/ 2106892 w 6373338"/>
              <a:gd name="connsiteY4" fmla="*/ 0 h 1123712"/>
              <a:gd name="connsiteX5" fmla="*/ 2706768 w 6373338"/>
              <a:gd name="connsiteY5" fmla="*/ 0 h 1123712"/>
              <a:gd name="connsiteX6" fmla="*/ 3246657 w 6373338"/>
              <a:gd name="connsiteY6" fmla="*/ 0 h 1123712"/>
              <a:gd name="connsiteX7" fmla="*/ 3966508 w 6373338"/>
              <a:gd name="connsiteY7" fmla="*/ 0 h 1123712"/>
              <a:gd name="connsiteX8" fmla="*/ 4626371 w 6373338"/>
              <a:gd name="connsiteY8" fmla="*/ 0 h 1123712"/>
              <a:gd name="connsiteX9" fmla="*/ 5226247 w 6373338"/>
              <a:gd name="connsiteY9" fmla="*/ 0 h 1123712"/>
              <a:gd name="connsiteX10" fmla="*/ 6186049 w 6373338"/>
              <a:gd name="connsiteY10" fmla="*/ 0 h 1123712"/>
              <a:gd name="connsiteX11" fmla="*/ 6373338 w 6373338"/>
              <a:gd name="connsiteY11" fmla="*/ 187289 h 1123712"/>
              <a:gd name="connsiteX12" fmla="*/ 6373338 w 6373338"/>
              <a:gd name="connsiteY12" fmla="*/ 539382 h 1123712"/>
              <a:gd name="connsiteX13" fmla="*/ 6373338 w 6373338"/>
              <a:gd name="connsiteY13" fmla="*/ 936423 h 1123712"/>
              <a:gd name="connsiteX14" fmla="*/ 6186049 w 6373338"/>
              <a:gd name="connsiteY14" fmla="*/ 1123712 h 1123712"/>
              <a:gd name="connsiteX15" fmla="*/ 5766136 w 6373338"/>
              <a:gd name="connsiteY15" fmla="*/ 1123712 h 1123712"/>
              <a:gd name="connsiteX16" fmla="*/ 5226247 w 6373338"/>
              <a:gd name="connsiteY16" fmla="*/ 1123712 h 1123712"/>
              <a:gd name="connsiteX17" fmla="*/ 4806334 w 6373338"/>
              <a:gd name="connsiteY17" fmla="*/ 1123712 h 1123712"/>
              <a:gd name="connsiteX18" fmla="*/ 4086483 w 6373338"/>
              <a:gd name="connsiteY18" fmla="*/ 1123712 h 1123712"/>
              <a:gd name="connsiteX19" fmla="*/ 3546595 w 6373338"/>
              <a:gd name="connsiteY19" fmla="*/ 1123712 h 1123712"/>
              <a:gd name="connsiteX20" fmla="*/ 2886731 w 6373338"/>
              <a:gd name="connsiteY20" fmla="*/ 1123712 h 1123712"/>
              <a:gd name="connsiteX21" fmla="*/ 2166880 w 6373338"/>
              <a:gd name="connsiteY21" fmla="*/ 1123712 h 1123712"/>
              <a:gd name="connsiteX22" fmla="*/ 1567004 w 6373338"/>
              <a:gd name="connsiteY22" fmla="*/ 1123712 h 1123712"/>
              <a:gd name="connsiteX23" fmla="*/ 847153 w 6373338"/>
              <a:gd name="connsiteY23" fmla="*/ 1123712 h 1123712"/>
              <a:gd name="connsiteX24" fmla="*/ 187289 w 6373338"/>
              <a:gd name="connsiteY24" fmla="*/ 1123712 h 1123712"/>
              <a:gd name="connsiteX25" fmla="*/ 0 w 6373338"/>
              <a:gd name="connsiteY25" fmla="*/ 936423 h 1123712"/>
              <a:gd name="connsiteX26" fmla="*/ 0 w 6373338"/>
              <a:gd name="connsiteY26" fmla="*/ 561856 h 1123712"/>
              <a:gd name="connsiteX27" fmla="*/ 0 w 6373338"/>
              <a:gd name="connsiteY27" fmla="*/ 187289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3338" h="1123712" fill="none" extrusionOk="0">
                <a:moveTo>
                  <a:pt x="0" y="187289"/>
                </a:moveTo>
                <a:cubicBezTo>
                  <a:pt x="6600" y="88124"/>
                  <a:pt x="77030" y="16037"/>
                  <a:pt x="187289" y="0"/>
                </a:cubicBezTo>
                <a:cubicBezTo>
                  <a:pt x="492685" y="-62893"/>
                  <a:pt x="618023" y="69465"/>
                  <a:pt x="907140" y="0"/>
                </a:cubicBezTo>
                <a:cubicBezTo>
                  <a:pt x="1196257" y="-69465"/>
                  <a:pt x="1227926" y="10326"/>
                  <a:pt x="1387041" y="0"/>
                </a:cubicBezTo>
                <a:cubicBezTo>
                  <a:pt x="1546156" y="-10326"/>
                  <a:pt x="1860010" y="38813"/>
                  <a:pt x="2106892" y="0"/>
                </a:cubicBezTo>
                <a:cubicBezTo>
                  <a:pt x="2353774" y="-38813"/>
                  <a:pt x="2461111" y="5067"/>
                  <a:pt x="2706768" y="0"/>
                </a:cubicBezTo>
                <a:cubicBezTo>
                  <a:pt x="2952425" y="-5067"/>
                  <a:pt x="3058451" y="11077"/>
                  <a:pt x="3246657" y="0"/>
                </a:cubicBezTo>
                <a:cubicBezTo>
                  <a:pt x="3434863" y="-11077"/>
                  <a:pt x="3673486" y="10017"/>
                  <a:pt x="3966508" y="0"/>
                </a:cubicBezTo>
                <a:cubicBezTo>
                  <a:pt x="4259530" y="-10017"/>
                  <a:pt x="4430930" y="30258"/>
                  <a:pt x="4626371" y="0"/>
                </a:cubicBezTo>
                <a:cubicBezTo>
                  <a:pt x="4821812" y="-30258"/>
                  <a:pt x="5027020" y="21767"/>
                  <a:pt x="5226247" y="0"/>
                </a:cubicBezTo>
                <a:cubicBezTo>
                  <a:pt x="5425474" y="-21767"/>
                  <a:pt x="5877336" y="6719"/>
                  <a:pt x="6186049" y="0"/>
                </a:cubicBezTo>
                <a:cubicBezTo>
                  <a:pt x="6284342" y="-14792"/>
                  <a:pt x="6365721" y="89958"/>
                  <a:pt x="6373338" y="187289"/>
                </a:cubicBezTo>
                <a:cubicBezTo>
                  <a:pt x="6374271" y="265300"/>
                  <a:pt x="6331365" y="397818"/>
                  <a:pt x="6373338" y="539382"/>
                </a:cubicBezTo>
                <a:cubicBezTo>
                  <a:pt x="6415311" y="680946"/>
                  <a:pt x="6370984" y="816656"/>
                  <a:pt x="6373338" y="936423"/>
                </a:cubicBezTo>
                <a:cubicBezTo>
                  <a:pt x="6394288" y="1051371"/>
                  <a:pt x="6289680" y="1120912"/>
                  <a:pt x="6186049" y="1123712"/>
                </a:cubicBezTo>
                <a:cubicBezTo>
                  <a:pt x="6013242" y="1165118"/>
                  <a:pt x="5911284" y="1106841"/>
                  <a:pt x="5766136" y="1123712"/>
                </a:cubicBezTo>
                <a:cubicBezTo>
                  <a:pt x="5620988" y="1140583"/>
                  <a:pt x="5420730" y="1088165"/>
                  <a:pt x="5226247" y="1123712"/>
                </a:cubicBezTo>
                <a:cubicBezTo>
                  <a:pt x="5031764" y="1159259"/>
                  <a:pt x="4913890" y="1110550"/>
                  <a:pt x="4806334" y="1123712"/>
                </a:cubicBezTo>
                <a:cubicBezTo>
                  <a:pt x="4698778" y="1136874"/>
                  <a:pt x="4400238" y="1115161"/>
                  <a:pt x="4086483" y="1123712"/>
                </a:cubicBezTo>
                <a:cubicBezTo>
                  <a:pt x="3772728" y="1132263"/>
                  <a:pt x="3759498" y="1092357"/>
                  <a:pt x="3546595" y="1123712"/>
                </a:cubicBezTo>
                <a:cubicBezTo>
                  <a:pt x="3333692" y="1155067"/>
                  <a:pt x="3034435" y="1077029"/>
                  <a:pt x="2886731" y="1123712"/>
                </a:cubicBezTo>
                <a:cubicBezTo>
                  <a:pt x="2739027" y="1170395"/>
                  <a:pt x="2496300" y="1110684"/>
                  <a:pt x="2166880" y="1123712"/>
                </a:cubicBezTo>
                <a:cubicBezTo>
                  <a:pt x="1837460" y="1136740"/>
                  <a:pt x="1806285" y="1059591"/>
                  <a:pt x="1567004" y="1123712"/>
                </a:cubicBezTo>
                <a:cubicBezTo>
                  <a:pt x="1327723" y="1187833"/>
                  <a:pt x="1140415" y="1037347"/>
                  <a:pt x="847153" y="1123712"/>
                </a:cubicBezTo>
                <a:cubicBezTo>
                  <a:pt x="553891" y="1210077"/>
                  <a:pt x="454863" y="1067302"/>
                  <a:pt x="187289" y="1123712"/>
                </a:cubicBezTo>
                <a:cubicBezTo>
                  <a:pt x="94712" y="1133809"/>
                  <a:pt x="-8998" y="1022431"/>
                  <a:pt x="0" y="936423"/>
                </a:cubicBezTo>
                <a:cubicBezTo>
                  <a:pt x="-38971" y="848985"/>
                  <a:pt x="22269" y="654051"/>
                  <a:pt x="0" y="561856"/>
                </a:cubicBezTo>
                <a:cubicBezTo>
                  <a:pt x="-22269" y="469661"/>
                  <a:pt x="17929" y="266736"/>
                  <a:pt x="0" y="187289"/>
                </a:cubicBezTo>
                <a:close/>
              </a:path>
              <a:path w="6373338" h="1123712" stroke="0" extrusionOk="0">
                <a:moveTo>
                  <a:pt x="0" y="187289"/>
                </a:moveTo>
                <a:cubicBezTo>
                  <a:pt x="12980" y="97226"/>
                  <a:pt x="89601" y="26199"/>
                  <a:pt x="187289" y="0"/>
                </a:cubicBezTo>
                <a:cubicBezTo>
                  <a:pt x="320702" y="-16661"/>
                  <a:pt x="551636" y="69947"/>
                  <a:pt x="787165" y="0"/>
                </a:cubicBezTo>
                <a:cubicBezTo>
                  <a:pt x="1022694" y="-69947"/>
                  <a:pt x="1199303" y="81312"/>
                  <a:pt x="1507016" y="0"/>
                </a:cubicBezTo>
                <a:cubicBezTo>
                  <a:pt x="1814729" y="-81312"/>
                  <a:pt x="2034678" y="77154"/>
                  <a:pt x="2226867" y="0"/>
                </a:cubicBezTo>
                <a:cubicBezTo>
                  <a:pt x="2419056" y="-77154"/>
                  <a:pt x="2555663" y="35965"/>
                  <a:pt x="2646781" y="0"/>
                </a:cubicBezTo>
                <a:cubicBezTo>
                  <a:pt x="2737899" y="-35965"/>
                  <a:pt x="2988488" y="24807"/>
                  <a:pt x="3126681" y="0"/>
                </a:cubicBezTo>
                <a:cubicBezTo>
                  <a:pt x="3264874" y="-24807"/>
                  <a:pt x="3494361" y="11356"/>
                  <a:pt x="3666570" y="0"/>
                </a:cubicBezTo>
                <a:cubicBezTo>
                  <a:pt x="3838779" y="-11356"/>
                  <a:pt x="3943223" y="43884"/>
                  <a:pt x="4206458" y="0"/>
                </a:cubicBezTo>
                <a:cubicBezTo>
                  <a:pt x="4469693" y="-43884"/>
                  <a:pt x="4441356" y="23207"/>
                  <a:pt x="4626371" y="0"/>
                </a:cubicBezTo>
                <a:cubicBezTo>
                  <a:pt x="4811386" y="-23207"/>
                  <a:pt x="4895848" y="34027"/>
                  <a:pt x="5106272" y="0"/>
                </a:cubicBezTo>
                <a:cubicBezTo>
                  <a:pt x="5316696" y="-34027"/>
                  <a:pt x="5725023" y="1351"/>
                  <a:pt x="6186049" y="0"/>
                </a:cubicBezTo>
                <a:cubicBezTo>
                  <a:pt x="6278810" y="8445"/>
                  <a:pt x="6345411" y="75204"/>
                  <a:pt x="6373338" y="187289"/>
                </a:cubicBezTo>
                <a:cubicBezTo>
                  <a:pt x="6392590" y="316062"/>
                  <a:pt x="6372112" y="445472"/>
                  <a:pt x="6373338" y="539382"/>
                </a:cubicBezTo>
                <a:cubicBezTo>
                  <a:pt x="6374564" y="633292"/>
                  <a:pt x="6337146" y="738855"/>
                  <a:pt x="6373338" y="936423"/>
                </a:cubicBezTo>
                <a:cubicBezTo>
                  <a:pt x="6354032" y="1035803"/>
                  <a:pt x="6277557" y="1107633"/>
                  <a:pt x="6186049" y="1123712"/>
                </a:cubicBezTo>
                <a:cubicBezTo>
                  <a:pt x="6024810" y="1189487"/>
                  <a:pt x="5777934" y="1083605"/>
                  <a:pt x="5586173" y="1123712"/>
                </a:cubicBezTo>
                <a:cubicBezTo>
                  <a:pt x="5394412" y="1163819"/>
                  <a:pt x="5265206" y="1104526"/>
                  <a:pt x="5166260" y="1123712"/>
                </a:cubicBezTo>
                <a:cubicBezTo>
                  <a:pt x="5067314" y="1142898"/>
                  <a:pt x="4942398" y="1090467"/>
                  <a:pt x="4746347" y="1123712"/>
                </a:cubicBezTo>
                <a:cubicBezTo>
                  <a:pt x="4550296" y="1156957"/>
                  <a:pt x="4436397" y="1088969"/>
                  <a:pt x="4206458" y="1123712"/>
                </a:cubicBezTo>
                <a:cubicBezTo>
                  <a:pt x="3976519" y="1158455"/>
                  <a:pt x="3962274" y="1087550"/>
                  <a:pt x="3726557" y="1123712"/>
                </a:cubicBezTo>
                <a:cubicBezTo>
                  <a:pt x="3490840" y="1159874"/>
                  <a:pt x="3349215" y="1080592"/>
                  <a:pt x="3066694" y="1123712"/>
                </a:cubicBezTo>
                <a:cubicBezTo>
                  <a:pt x="2784173" y="1166832"/>
                  <a:pt x="2766843" y="1095164"/>
                  <a:pt x="2646781" y="1123712"/>
                </a:cubicBezTo>
                <a:cubicBezTo>
                  <a:pt x="2526719" y="1152260"/>
                  <a:pt x="2307475" y="1069020"/>
                  <a:pt x="2166880" y="1123712"/>
                </a:cubicBezTo>
                <a:cubicBezTo>
                  <a:pt x="2026285" y="1178404"/>
                  <a:pt x="1874710" y="1074887"/>
                  <a:pt x="1686979" y="1123712"/>
                </a:cubicBezTo>
                <a:cubicBezTo>
                  <a:pt x="1499248" y="1172537"/>
                  <a:pt x="1183687" y="1071550"/>
                  <a:pt x="1027115" y="1123712"/>
                </a:cubicBezTo>
                <a:cubicBezTo>
                  <a:pt x="870543" y="1175874"/>
                  <a:pt x="564400" y="1091520"/>
                  <a:pt x="187289" y="1123712"/>
                </a:cubicBezTo>
                <a:cubicBezTo>
                  <a:pt x="84082" y="1096074"/>
                  <a:pt x="-2323" y="1040896"/>
                  <a:pt x="0" y="936423"/>
                </a:cubicBezTo>
                <a:cubicBezTo>
                  <a:pt x="-40785" y="807632"/>
                  <a:pt x="43197" y="692923"/>
                  <a:pt x="0" y="546873"/>
                </a:cubicBezTo>
                <a:cubicBezTo>
                  <a:pt x="-43197" y="400823"/>
                  <a:pt x="34568" y="327851"/>
                  <a:pt x="0" y="187289"/>
                </a:cubicBezTo>
                <a:close/>
              </a:path>
            </a:pathLst>
          </a:custGeom>
          <a:solidFill>
            <a:srgbClr val="FFD5E6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85638566">
                  <a:custGeom>
                    <a:avLst/>
                    <a:gdLst>
                      <a:gd name="connsiteX0" fmla="*/ 0 w 5252720"/>
                      <a:gd name="connsiteY0" fmla="*/ 76945 h 461665"/>
                      <a:gd name="connsiteX1" fmla="*/ 154358 w 5252720"/>
                      <a:gd name="connsiteY1" fmla="*/ 0 h 461665"/>
                      <a:gd name="connsiteX2" fmla="*/ 747638 w 5252720"/>
                      <a:gd name="connsiteY2" fmla="*/ 0 h 461665"/>
                      <a:gd name="connsiteX3" fmla="*/ 1143158 w 5252720"/>
                      <a:gd name="connsiteY3" fmla="*/ 0 h 461665"/>
                      <a:gd name="connsiteX4" fmla="*/ 1736439 w 5252720"/>
                      <a:gd name="connsiteY4" fmla="*/ 0 h 461665"/>
                      <a:gd name="connsiteX5" fmla="*/ 2230839 w 5252720"/>
                      <a:gd name="connsiteY5" fmla="*/ 0 h 461665"/>
                      <a:gd name="connsiteX6" fmla="*/ 2675800 w 5252720"/>
                      <a:gd name="connsiteY6" fmla="*/ 0 h 461665"/>
                      <a:gd name="connsiteX7" fmla="*/ 3269080 w 5252720"/>
                      <a:gd name="connsiteY7" fmla="*/ 0 h 461665"/>
                      <a:gd name="connsiteX8" fmla="*/ 3812920 w 5252720"/>
                      <a:gd name="connsiteY8" fmla="*/ 0 h 461665"/>
                      <a:gd name="connsiteX9" fmla="*/ 4307320 w 5252720"/>
                      <a:gd name="connsiteY9" fmla="*/ 0 h 461665"/>
                      <a:gd name="connsiteX10" fmla="*/ 5098361 w 5252720"/>
                      <a:gd name="connsiteY10" fmla="*/ 0 h 461665"/>
                      <a:gd name="connsiteX11" fmla="*/ 5252720 w 5252720"/>
                      <a:gd name="connsiteY11" fmla="*/ 76945 h 461665"/>
                      <a:gd name="connsiteX12" fmla="*/ 5252720 w 5252720"/>
                      <a:gd name="connsiteY12" fmla="*/ 221599 h 461665"/>
                      <a:gd name="connsiteX13" fmla="*/ 5252720 w 5252720"/>
                      <a:gd name="connsiteY13" fmla="*/ 384719 h 461665"/>
                      <a:gd name="connsiteX14" fmla="*/ 5098361 w 5252720"/>
                      <a:gd name="connsiteY14" fmla="*/ 461665 h 461665"/>
                      <a:gd name="connsiteX15" fmla="*/ 4752281 w 5252720"/>
                      <a:gd name="connsiteY15" fmla="*/ 461665 h 461665"/>
                      <a:gd name="connsiteX16" fmla="*/ 4307320 w 5252720"/>
                      <a:gd name="connsiteY16" fmla="*/ 461665 h 461665"/>
                      <a:gd name="connsiteX17" fmla="*/ 3961240 w 5252720"/>
                      <a:gd name="connsiteY17" fmla="*/ 461665 h 461665"/>
                      <a:gd name="connsiteX18" fmla="*/ 3367960 w 5252720"/>
                      <a:gd name="connsiteY18" fmla="*/ 461665 h 461665"/>
                      <a:gd name="connsiteX19" fmla="*/ 2923000 w 5252720"/>
                      <a:gd name="connsiteY19" fmla="*/ 461665 h 461665"/>
                      <a:gd name="connsiteX20" fmla="*/ 2379159 w 5252720"/>
                      <a:gd name="connsiteY20" fmla="*/ 461665 h 461665"/>
                      <a:gd name="connsiteX21" fmla="*/ 1785879 w 5252720"/>
                      <a:gd name="connsiteY21" fmla="*/ 461665 h 461665"/>
                      <a:gd name="connsiteX22" fmla="*/ 1291479 w 5252720"/>
                      <a:gd name="connsiteY22" fmla="*/ 461665 h 461665"/>
                      <a:gd name="connsiteX23" fmla="*/ 698198 w 5252720"/>
                      <a:gd name="connsiteY23" fmla="*/ 461665 h 461665"/>
                      <a:gd name="connsiteX24" fmla="*/ 154358 w 5252720"/>
                      <a:gd name="connsiteY24" fmla="*/ 461665 h 461665"/>
                      <a:gd name="connsiteX25" fmla="*/ 0 w 5252720"/>
                      <a:gd name="connsiteY25" fmla="*/ 384719 h 461665"/>
                      <a:gd name="connsiteX26" fmla="*/ 0 w 5252720"/>
                      <a:gd name="connsiteY26" fmla="*/ 230832 h 461665"/>
                      <a:gd name="connsiteX27" fmla="*/ 0 w 5252720"/>
                      <a:gd name="connsiteY27" fmla="*/ 76945 h 461665"/>
                      <a:gd name="connsiteX0" fmla="*/ 0 w 5252720"/>
                      <a:gd name="connsiteY0" fmla="*/ 76945 h 461665"/>
                      <a:gd name="connsiteX1" fmla="*/ 154358 w 5252720"/>
                      <a:gd name="connsiteY1" fmla="*/ 0 h 461665"/>
                      <a:gd name="connsiteX2" fmla="*/ 648758 w 5252720"/>
                      <a:gd name="connsiteY2" fmla="*/ 0 h 461665"/>
                      <a:gd name="connsiteX3" fmla="*/ 1242038 w 5252720"/>
                      <a:gd name="connsiteY3" fmla="*/ 0 h 461665"/>
                      <a:gd name="connsiteX4" fmla="*/ 1835319 w 5252720"/>
                      <a:gd name="connsiteY4" fmla="*/ 0 h 461665"/>
                      <a:gd name="connsiteX5" fmla="*/ 2181399 w 5252720"/>
                      <a:gd name="connsiteY5" fmla="*/ 0 h 461665"/>
                      <a:gd name="connsiteX6" fmla="*/ 2576919 w 5252720"/>
                      <a:gd name="connsiteY6" fmla="*/ 0 h 461665"/>
                      <a:gd name="connsiteX7" fmla="*/ 3021880 w 5252720"/>
                      <a:gd name="connsiteY7" fmla="*/ 0 h 461665"/>
                      <a:gd name="connsiteX8" fmla="*/ 3466840 w 5252720"/>
                      <a:gd name="connsiteY8" fmla="*/ 0 h 461665"/>
                      <a:gd name="connsiteX9" fmla="*/ 3812920 w 5252720"/>
                      <a:gd name="connsiteY9" fmla="*/ 0 h 461665"/>
                      <a:gd name="connsiteX10" fmla="*/ 4208441 w 5252720"/>
                      <a:gd name="connsiteY10" fmla="*/ 0 h 461665"/>
                      <a:gd name="connsiteX11" fmla="*/ 5098361 w 5252720"/>
                      <a:gd name="connsiteY11" fmla="*/ 0 h 461665"/>
                      <a:gd name="connsiteX12" fmla="*/ 5252720 w 5252720"/>
                      <a:gd name="connsiteY12" fmla="*/ 76945 h 461665"/>
                      <a:gd name="connsiteX13" fmla="*/ 5252720 w 5252720"/>
                      <a:gd name="connsiteY13" fmla="*/ 221599 h 461665"/>
                      <a:gd name="connsiteX14" fmla="*/ 5252720 w 5252720"/>
                      <a:gd name="connsiteY14" fmla="*/ 384719 h 461665"/>
                      <a:gd name="connsiteX15" fmla="*/ 5098361 w 5252720"/>
                      <a:gd name="connsiteY15" fmla="*/ 461665 h 461665"/>
                      <a:gd name="connsiteX16" fmla="*/ 4603961 w 5252720"/>
                      <a:gd name="connsiteY16" fmla="*/ 461665 h 461665"/>
                      <a:gd name="connsiteX17" fmla="*/ 4257881 w 5252720"/>
                      <a:gd name="connsiteY17" fmla="*/ 461665 h 461665"/>
                      <a:gd name="connsiteX18" fmla="*/ 3911801 w 5252720"/>
                      <a:gd name="connsiteY18" fmla="*/ 461665 h 461665"/>
                      <a:gd name="connsiteX19" fmla="*/ 3466840 w 5252720"/>
                      <a:gd name="connsiteY19" fmla="*/ 461665 h 461665"/>
                      <a:gd name="connsiteX20" fmla="*/ 3071320 w 5252720"/>
                      <a:gd name="connsiteY20" fmla="*/ 461665 h 461665"/>
                      <a:gd name="connsiteX21" fmla="*/ 2527480 w 5252720"/>
                      <a:gd name="connsiteY21" fmla="*/ 461665 h 461665"/>
                      <a:gd name="connsiteX22" fmla="*/ 2181399 w 5252720"/>
                      <a:gd name="connsiteY22" fmla="*/ 461665 h 461665"/>
                      <a:gd name="connsiteX23" fmla="*/ 1785879 w 5252720"/>
                      <a:gd name="connsiteY23" fmla="*/ 461665 h 461665"/>
                      <a:gd name="connsiteX24" fmla="*/ 1390359 w 5252720"/>
                      <a:gd name="connsiteY24" fmla="*/ 461665 h 461665"/>
                      <a:gd name="connsiteX25" fmla="*/ 846518 w 5252720"/>
                      <a:gd name="connsiteY25" fmla="*/ 461665 h 461665"/>
                      <a:gd name="connsiteX26" fmla="*/ 154358 w 5252720"/>
                      <a:gd name="connsiteY26" fmla="*/ 461665 h 461665"/>
                      <a:gd name="connsiteX27" fmla="*/ 0 w 5252720"/>
                      <a:gd name="connsiteY27" fmla="*/ 384719 h 461665"/>
                      <a:gd name="connsiteX28" fmla="*/ 0 w 5252720"/>
                      <a:gd name="connsiteY28" fmla="*/ 224676 h 461665"/>
                      <a:gd name="connsiteX29" fmla="*/ 0 w 5252720"/>
                      <a:gd name="connsiteY29" fmla="*/ 76945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252720" h="461665" fill="none" extrusionOk="0">
                        <a:moveTo>
                          <a:pt x="0" y="76945"/>
                        </a:moveTo>
                        <a:cubicBezTo>
                          <a:pt x="-8486" y="34275"/>
                          <a:pt x="60101" y="7246"/>
                          <a:pt x="154358" y="0"/>
                        </a:cubicBezTo>
                        <a:cubicBezTo>
                          <a:pt x="414230" y="-39585"/>
                          <a:pt x="495066" y="-2703"/>
                          <a:pt x="747638" y="0"/>
                        </a:cubicBezTo>
                        <a:cubicBezTo>
                          <a:pt x="982276" y="-26416"/>
                          <a:pt x="1009287" y="5930"/>
                          <a:pt x="1143158" y="0"/>
                        </a:cubicBezTo>
                        <a:cubicBezTo>
                          <a:pt x="1315963" y="28105"/>
                          <a:pt x="1493404" y="-6240"/>
                          <a:pt x="1736439" y="0"/>
                        </a:cubicBezTo>
                        <a:cubicBezTo>
                          <a:pt x="1944557" y="-20053"/>
                          <a:pt x="2030930" y="-10521"/>
                          <a:pt x="2230839" y="0"/>
                        </a:cubicBezTo>
                        <a:cubicBezTo>
                          <a:pt x="2449468" y="-4494"/>
                          <a:pt x="2520522" y="-251"/>
                          <a:pt x="2675800" y="0"/>
                        </a:cubicBezTo>
                        <a:cubicBezTo>
                          <a:pt x="2819423" y="-37598"/>
                          <a:pt x="2996453" y="29066"/>
                          <a:pt x="3269080" y="0"/>
                        </a:cubicBezTo>
                        <a:cubicBezTo>
                          <a:pt x="3487094" y="-36495"/>
                          <a:pt x="3616398" y="-4354"/>
                          <a:pt x="3812920" y="0"/>
                        </a:cubicBezTo>
                        <a:cubicBezTo>
                          <a:pt x="3978998" y="-5320"/>
                          <a:pt x="4163555" y="-25015"/>
                          <a:pt x="4307320" y="0"/>
                        </a:cubicBezTo>
                        <a:cubicBezTo>
                          <a:pt x="4531595" y="24068"/>
                          <a:pt x="4848837" y="-67911"/>
                          <a:pt x="5098361" y="0"/>
                        </a:cubicBezTo>
                        <a:cubicBezTo>
                          <a:pt x="5177154" y="-6529"/>
                          <a:pt x="5243913" y="37072"/>
                          <a:pt x="5252720" y="76945"/>
                        </a:cubicBezTo>
                        <a:cubicBezTo>
                          <a:pt x="5253280" y="119405"/>
                          <a:pt x="5236811" y="160983"/>
                          <a:pt x="5252720" y="221599"/>
                        </a:cubicBezTo>
                        <a:cubicBezTo>
                          <a:pt x="5276006" y="275826"/>
                          <a:pt x="5253340" y="349559"/>
                          <a:pt x="5252720" y="384719"/>
                        </a:cubicBezTo>
                        <a:cubicBezTo>
                          <a:pt x="5267930" y="435711"/>
                          <a:pt x="5185764" y="461398"/>
                          <a:pt x="5098361" y="461665"/>
                        </a:cubicBezTo>
                        <a:cubicBezTo>
                          <a:pt x="4941857" y="475555"/>
                          <a:pt x="4877191" y="458291"/>
                          <a:pt x="4752281" y="461665"/>
                        </a:cubicBezTo>
                        <a:cubicBezTo>
                          <a:pt x="4638474" y="496019"/>
                          <a:pt x="4451280" y="421159"/>
                          <a:pt x="4307320" y="461665"/>
                        </a:cubicBezTo>
                        <a:cubicBezTo>
                          <a:pt x="4135584" y="484875"/>
                          <a:pt x="4047596" y="455126"/>
                          <a:pt x="3961240" y="461665"/>
                        </a:cubicBezTo>
                        <a:cubicBezTo>
                          <a:pt x="3911756" y="418189"/>
                          <a:pt x="3600203" y="485408"/>
                          <a:pt x="3367960" y="461665"/>
                        </a:cubicBezTo>
                        <a:cubicBezTo>
                          <a:pt x="3112857" y="468418"/>
                          <a:pt x="3096865" y="445675"/>
                          <a:pt x="2923000" y="461665"/>
                        </a:cubicBezTo>
                        <a:cubicBezTo>
                          <a:pt x="2757324" y="460125"/>
                          <a:pt x="2491532" y="450849"/>
                          <a:pt x="2379159" y="461665"/>
                        </a:cubicBezTo>
                        <a:cubicBezTo>
                          <a:pt x="2262409" y="425313"/>
                          <a:pt x="2040993" y="406962"/>
                          <a:pt x="1785879" y="461665"/>
                        </a:cubicBezTo>
                        <a:cubicBezTo>
                          <a:pt x="1523148" y="470729"/>
                          <a:pt x="1491233" y="433316"/>
                          <a:pt x="1291479" y="461665"/>
                        </a:cubicBezTo>
                        <a:cubicBezTo>
                          <a:pt x="1133573" y="490936"/>
                          <a:pt x="935089" y="434732"/>
                          <a:pt x="698198" y="461665"/>
                        </a:cubicBezTo>
                        <a:cubicBezTo>
                          <a:pt x="457364" y="495165"/>
                          <a:pt x="393655" y="434177"/>
                          <a:pt x="154358" y="461665"/>
                        </a:cubicBezTo>
                        <a:cubicBezTo>
                          <a:pt x="77311" y="457617"/>
                          <a:pt x="-106" y="412995"/>
                          <a:pt x="0" y="384719"/>
                        </a:cubicBezTo>
                        <a:cubicBezTo>
                          <a:pt x="-36178" y="355282"/>
                          <a:pt x="14515" y="271861"/>
                          <a:pt x="0" y="230832"/>
                        </a:cubicBezTo>
                        <a:cubicBezTo>
                          <a:pt x="-26479" y="191151"/>
                          <a:pt x="7547" y="102075"/>
                          <a:pt x="0" y="76945"/>
                        </a:cubicBezTo>
                        <a:close/>
                      </a:path>
                      <a:path w="5252720" h="461665" stroke="0" extrusionOk="0">
                        <a:moveTo>
                          <a:pt x="0" y="76945"/>
                        </a:moveTo>
                        <a:cubicBezTo>
                          <a:pt x="9116" y="20961"/>
                          <a:pt x="77935" y="7812"/>
                          <a:pt x="154358" y="0"/>
                        </a:cubicBezTo>
                        <a:cubicBezTo>
                          <a:pt x="269295" y="-8124"/>
                          <a:pt x="436601" y="27934"/>
                          <a:pt x="648758" y="0"/>
                        </a:cubicBezTo>
                        <a:cubicBezTo>
                          <a:pt x="865055" y="-35254"/>
                          <a:pt x="1007809" y="1989"/>
                          <a:pt x="1242038" y="0"/>
                        </a:cubicBezTo>
                        <a:cubicBezTo>
                          <a:pt x="1502426" y="-40137"/>
                          <a:pt x="1699556" y="-9285"/>
                          <a:pt x="1835319" y="0"/>
                        </a:cubicBezTo>
                        <a:cubicBezTo>
                          <a:pt x="2006176" y="-37560"/>
                          <a:pt x="2085306" y="10854"/>
                          <a:pt x="2181399" y="0"/>
                        </a:cubicBezTo>
                        <a:cubicBezTo>
                          <a:pt x="2276856" y="-40242"/>
                          <a:pt x="2477058" y="24467"/>
                          <a:pt x="2576919" y="0"/>
                        </a:cubicBezTo>
                        <a:cubicBezTo>
                          <a:pt x="2672681" y="-41917"/>
                          <a:pt x="2866612" y="29543"/>
                          <a:pt x="3021880" y="0"/>
                        </a:cubicBezTo>
                        <a:cubicBezTo>
                          <a:pt x="3154774" y="-6017"/>
                          <a:pt x="3241398" y="20002"/>
                          <a:pt x="3466840" y="0"/>
                        </a:cubicBezTo>
                        <a:cubicBezTo>
                          <a:pt x="3686266" y="-11843"/>
                          <a:pt x="3657242" y="1773"/>
                          <a:pt x="3812920" y="0"/>
                        </a:cubicBezTo>
                        <a:cubicBezTo>
                          <a:pt x="3979467" y="-23540"/>
                          <a:pt x="4036480" y="9465"/>
                          <a:pt x="4208441" y="0"/>
                        </a:cubicBezTo>
                        <a:cubicBezTo>
                          <a:pt x="4307636" y="-24269"/>
                          <a:pt x="4786973" y="68123"/>
                          <a:pt x="5098361" y="0"/>
                        </a:cubicBezTo>
                        <a:cubicBezTo>
                          <a:pt x="5162562" y="1875"/>
                          <a:pt x="5226555" y="38513"/>
                          <a:pt x="5252720" y="76945"/>
                        </a:cubicBezTo>
                        <a:cubicBezTo>
                          <a:pt x="5263369" y="128984"/>
                          <a:pt x="5245713" y="177802"/>
                          <a:pt x="5252720" y="221599"/>
                        </a:cubicBezTo>
                        <a:cubicBezTo>
                          <a:pt x="5243382" y="270324"/>
                          <a:pt x="5213280" y="308836"/>
                          <a:pt x="5252720" y="384719"/>
                        </a:cubicBezTo>
                        <a:cubicBezTo>
                          <a:pt x="5229918" y="431986"/>
                          <a:pt x="5193048" y="460356"/>
                          <a:pt x="5098361" y="461665"/>
                        </a:cubicBezTo>
                        <a:cubicBezTo>
                          <a:pt x="4982684" y="485922"/>
                          <a:pt x="4778846" y="449871"/>
                          <a:pt x="4603961" y="461665"/>
                        </a:cubicBezTo>
                        <a:cubicBezTo>
                          <a:pt x="4447758" y="476449"/>
                          <a:pt x="4336207" y="470595"/>
                          <a:pt x="4257881" y="461665"/>
                        </a:cubicBezTo>
                        <a:cubicBezTo>
                          <a:pt x="4189936" y="482196"/>
                          <a:pt x="4077036" y="449033"/>
                          <a:pt x="3911801" y="461665"/>
                        </a:cubicBezTo>
                        <a:cubicBezTo>
                          <a:pt x="3766433" y="496118"/>
                          <a:pt x="3650444" y="453369"/>
                          <a:pt x="3466840" y="461665"/>
                        </a:cubicBezTo>
                        <a:cubicBezTo>
                          <a:pt x="3271706" y="472929"/>
                          <a:pt x="3272131" y="452048"/>
                          <a:pt x="3071320" y="461665"/>
                        </a:cubicBezTo>
                        <a:cubicBezTo>
                          <a:pt x="2896646" y="490780"/>
                          <a:pt x="2748426" y="439478"/>
                          <a:pt x="2527480" y="461665"/>
                        </a:cubicBezTo>
                        <a:cubicBezTo>
                          <a:pt x="2290461" y="480753"/>
                          <a:pt x="2282626" y="450789"/>
                          <a:pt x="2181399" y="461665"/>
                        </a:cubicBezTo>
                        <a:cubicBezTo>
                          <a:pt x="2075776" y="452246"/>
                          <a:pt x="1916641" y="455795"/>
                          <a:pt x="1785879" y="461665"/>
                        </a:cubicBezTo>
                        <a:cubicBezTo>
                          <a:pt x="1679609" y="505993"/>
                          <a:pt x="1544727" y="437559"/>
                          <a:pt x="1390359" y="461665"/>
                        </a:cubicBezTo>
                        <a:cubicBezTo>
                          <a:pt x="1263244" y="506513"/>
                          <a:pt x="990711" y="404540"/>
                          <a:pt x="846518" y="461665"/>
                        </a:cubicBezTo>
                        <a:cubicBezTo>
                          <a:pt x="694777" y="504479"/>
                          <a:pt x="453724" y="461964"/>
                          <a:pt x="154358" y="461665"/>
                        </a:cubicBezTo>
                        <a:cubicBezTo>
                          <a:pt x="74399" y="446343"/>
                          <a:pt x="-1003" y="431365"/>
                          <a:pt x="0" y="384719"/>
                        </a:cubicBezTo>
                        <a:cubicBezTo>
                          <a:pt x="-39650" y="342187"/>
                          <a:pt x="50254" y="297688"/>
                          <a:pt x="0" y="224676"/>
                        </a:cubicBezTo>
                        <a:cubicBezTo>
                          <a:pt x="-48302" y="176838"/>
                          <a:pt x="24031" y="132378"/>
                          <a:pt x="0" y="76945"/>
                        </a:cubicBezTo>
                        <a:close/>
                      </a:path>
                      <a:path w="5252720" h="461665" fill="none" stroke="0" extrusionOk="0">
                        <a:moveTo>
                          <a:pt x="0" y="76945"/>
                        </a:moveTo>
                        <a:cubicBezTo>
                          <a:pt x="16318" y="47413"/>
                          <a:pt x="66576" y="20676"/>
                          <a:pt x="154358" y="0"/>
                        </a:cubicBezTo>
                        <a:cubicBezTo>
                          <a:pt x="425441" y="-23910"/>
                          <a:pt x="506664" y="19394"/>
                          <a:pt x="747638" y="0"/>
                        </a:cubicBezTo>
                        <a:cubicBezTo>
                          <a:pt x="997420" y="-26491"/>
                          <a:pt x="1017174" y="6191"/>
                          <a:pt x="1143158" y="0"/>
                        </a:cubicBezTo>
                        <a:cubicBezTo>
                          <a:pt x="1278779" y="-53460"/>
                          <a:pt x="1493150" y="43139"/>
                          <a:pt x="1736439" y="0"/>
                        </a:cubicBezTo>
                        <a:cubicBezTo>
                          <a:pt x="1936796" y="-17023"/>
                          <a:pt x="2021066" y="9988"/>
                          <a:pt x="2230839" y="0"/>
                        </a:cubicBezTo>
                        <a:cubicBezTo>
                          <a:pt x="2437917" y="-4896"/>
                          <a:pt x="2509369" y="18055"/>
                          <a:pt x="2675800" y="0"/>
                        </a:cubicBezTo>
                        <a:cubicBezTo>
                          <a:pt x="2840938" y="-19442"/>
                          <a:pt x="3017644" y="14041"/>
                          <a:pt x="3269080" y="0"/>
                        </a:cubicBezTo>
                        <a:cubicBezTo>
                          <a:pt x="3506980" y="-9614"/>
                          <a:pt x="3690806" y="6486"/>
                          <a:pt x="3812920" y="0"/>
                        </a:cubicBezTo>
                        <a:cubicBezTo>
                          <a:pt x="4005648" y="-31887"/>
                          <a:pt x="4152728" y="-176"/>
                          <a:pt x="4307320" y="0"/>
                        </a:cubicBezTo>
                        <a:cubicBezTo>
                          <a:pt x="4444736" y="12244"/>
                          <a:pt x="4814891" y="-6232"/>
                          <a:pt x="5098361" y="0"/>
                        </a:cubicBezTo>
                        <a:cubicBezTo>
                          <a:pt x="5183621" y="-6645"/>
                          <a:pt x="5246312" y="48011"/>
                          <a:pt x="5252720" y="76945"/>
                        </a:cubicBezTo>
                        <a:cubicBezTo>
                          <a:pt x="5254565" y="112302"/>
                          <a:pt x="5220817" y="147744"/>
                          <a:pt x="5252720" y="221599"/>
                        </a:cubicBezTo>
                        <a:cubicBezTo>
                          <a:pt x="5278097" y="277823"/>
                          <a:pt x="5245482" y="328374"/>
                          <a:pt x="5252720" y="384719"/>
                        </a:cubicBezTo>
                        <a:cubicBezTo>
                          <a:pt x="5282553" y="440390"/>
                          <a:pt x="5170163" y="445943"/>
                          <a:pt x="5098361" y="461665"/>
                        </a:cubicBezTo>
                        <a:cubicBezTo>
                          <a:pt x="4952637" y="483295"/>
                          <a:pt x="4870773" y="452062"/>
                          <a:pt x="4752281" y="461665"/>
                        </a:cubicBezTo>
                        <a:cubicBezTo>
                          <a:pt x="4611943" y="474226"/>
                          <a:pt x="4484814" y="453027"/>
                          <a:pt x="4307320" y="461665"/>
                        </a:cubicBezTo>
                        <a:cubicBezTo>
                          <a:pt x="4132092" y="474433"/>
                          <a:pt x="4057718" y="459598"/>
                          <a:pt x="3961240" y="461665"/>
                        </a:cubicBezTo>
                        <a:cubicBezTo>
                          <a:pt x="3862533" y="529717"/>
                          <a:pt x="3630876" y="441364"/>
                          <a:pt x="3367960" y="461665"/>
                        </a:cubicBezTo>
                        <a:cubicBezTo>
                          <a:pt x="3109698" y="466330"/>
                          <a:pt x="3096948" y="451113"/>
                          <a:pt x="2923000" y="461665"/>
                        </a:cubicBezTo>
                        <a:cubicBezTo>
                          <a:pt x="2740456" y="476031"/>
                          <a:pt x="2509326" y="458072"/>
                          <a:pt x="2379159" y="461665"/>
                        </a:cubicBezTo>
                        <a:cubicBezTo>
                          <a:pt x="2278626" y="500350"/>
                          <a:pt x="2044133" y="489804"/>
                          <a:pt x="1785879" y="461665"/>
                        </a:cubicBezTo>
                        <a:cubicBezTo>
                          <a:pt x="1514129" y="475017"/>
                          <a:pt x="1490790" y="431566"/>
                          <a:pt x="1291479" y="461665"/>
                        </a:cubicBezTo>
                        <a:cubicBezTo>
                          <a:pt x="1120250" y="472267"/>
                          <a:pt x="915143" y="401790"/>
                          <a:pt x="698198" y="461665"/>
                        </a:cubicBezTo>
                        <a:cubicBezTo>
                          <a:pt x="436123" y="482938"/>
                          <a:pt x="394353" y="432871"/>
                          <a:pt x="154358" y="461665"/>
                        </a:cubicBezTo>
                        <a:cubicBezTo>
                          <a:pt x="68534" y="467874"/>
                          <a:pt x="-11520" y="419857"/>
                          <a:pt x="0" y="384719"/>
                        </a:cubicBezTo>
                        <a:cubicBezTo>
                          <a:pt x="-21577" y="350720"/>
                          <a:pt x="30342" y="271555"/>
                          <a:pt x="0" y="230832"/>
                        </a:cubicBezTo>
                        <a:cubicBezTo>
                          <a:pt x="-8231" y="194430"/>
                          <a:pt x="12588" y="113876"/>
                          <a:pt x="0" y="7694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nl-NL" sz="2400" b="1" dirty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nl-NL" sz="2400" dirty="0">
                <a:latin typeface="Cambria" panose="02040503050406030204" pitchFamily="18" charset="0"/>
                <a:ea typeface="Cambria" panose="02040503050406030204" pitchFamily="18" charset="0"/>
              </a:rPr>
              <a:t> nối sáng tác với năm 1943.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47EC67-53A1-E55E-B5F2-2251855FC37D}"/>
              </a:ext>
            </a:extLst>
          </p:cNvPr>
          <p:cNvSpPr txBox="1"/>
          <p:nvPr/>
        </p:nvSpPr>
        <p:spPr>
          <a:xfrm>
            <a:off x="6593841" y="3591776"/>
            <a:ext cx="5252720" cy="461665"/>
          </a:xfrm>
          <a:custGeom>
            <a:avLst/>
            <a:gdLst>
              <a:gd name="connsiteX0" fmla="*/ 0 w 6373338"/>
              <a:gd name="connsiteY0" fmla="*/ 187289 h 1123712"/>
              <a:gd name="connsiteX1" fmla="*/ 187289 w 6373338"/>
              <a:gd name="connsiteY1" fmla="*/ 0 h 1123712"/>
              <a:gd name="connsiteX2" fmla="*/ 907140 w 6373338"/>
              <a:gd name="connsiteY2" fmla="*/ 0 h 1123712"/>
              <a:gd name="connsiteX3" fmla="*/ 1387041 w 6373338"/>
              <a:gd name="connsiteY3" fmla="*/ 0 h 1123712"/>
              <a:gd name="connsiteX4" fmla="*/ 2106892 w 6373338"/>
              <a:gd name="connsiteY4" fmla="*/ 0 h 1123712"/>
              <a:gd name="connsiteX5" fmla="*/ 2706768 w 6373338"/>
              <a:gd name="connsiteY5" fmla="*/ 0 h 1123712"/>
              <a:gd name="connsiteX6" fmla="*/ 3246657 w 6373338"/>
              <a:gd name="connsiteY6" fmla="*/ 0 h 1123712"/>
              <a:gd name="connsiteX7" fmla="*/ 3966508 w 6373338"/>
              <a:gd name="connsiteY7" fmla="*/ 0 h 1123712"/>
              <a:gd name="connsiteX8" fmla="*/ 4626371 w 6373338"/>
              <a:gd name="connsiteY8" fmla="*/ 0 h 1123712"/>
              <a:gd name="connsiteX9" fmla="*/ 5226247 w 6373338"/>
              <a:gd name="connsiteY9" fmla="*/ 0 h 1123712"/>
              <a:gd name="connsiteX10" fmla="*/ 6186049 w 6373338"/>
              <a:gd name="connsiteY10" fmla="*/ 0 h 1123712"/>
              <a:gd name="connsiteX11" fmla="*/ 6373338 w 6373338"/>
              <a:gd name="connsiteY11" fmla="*/ 187289 h 1123712"/>
              <a:gd name="connsiteX12" fmla="*/ 6373338 w 6373338"/>
              <a:gd name="connsiteY12" fmla="*/ 539382 h 1123712"/>
              <a:gd name="connsiteX13" fmla="*/ 6373338 w 6373338"/>
              <a:gd name="connsiteY13" fmla="*/ 936423 h 1123712"/>
              <a:gd name="connsiteX14" fmla="*/ 6186049 w 6373338"/>
              <a:gd name="connsiteY14" fmla="*/ 1123712 h 1123712"/>
              <a:gd name="connsiteX15" fmla="*/ 5766136 w 6373338"/>
              <a:gd name="connsiteY15" fmla="*/ 1123712 h 1123712"/>
              <a:gd name="connsiteX16" fmla="*/ 5226247 w 6373338"/>
              <a:gd name="connsiteY16" fmla="*/ 1123712 h 1123712"/>
              <a:gd name="connsiteX17" fmla="*/ 4806334 w 6373338"/>
              <a:gd name="connsiteY17" fmla="*/ 1123712 h 1123712"/>
              <a:gd name="connsiteX18" fmla="*/ 4086483 w 6373338"/>
              <a:gd name="connsiteY18" fmla="*/ 1123712 h 1123712"/>
              <a:gd name="connsiteX19" fmla="*/ 3546595 w 6373338"/>
              <a:gd name="connsiteY19" fmla="*/ 1123712 h 1123712"/>
              <a:gd name="connsiteX20" fmla="*/ 2886731 w 6373338"/>
              <a:gd name="connsiteY20" fmla="*/ 1123712 h 1123712"/>
              <a:gd name="connsiteX21" fmla="*/ 2166880 w 6373338"/>
              <a:gd name="connsiteY21" fmla="*/ 1123712 h 1123712"/>
              <a:gd name="connsiteX22" fmla="*/ 1567004 w 6373338"/>
              <a:gd name="connsiteY22" fmla="*/ 1123712 h 1123712"/>
              <a:gd name="connsiteX23" fmla="*/ 847153 w 6373338"/>
              <a:gd name="connsiteY23" fmla="*/ 1123712 h 1123712"/>
              <a:gd name="connsiteX24" fmla="*/ 187289 w 6373338"/>
              <a:gd name="connsiteY24" fmla="*/ 1123712 h 1123712"/>
              <a:gd name="connsiteX25" fmla="*/ 0 w 6373338"/>
              <a:gd name="connsiteY25" fmla="*/ 936423 h 1123712"/>
              <a:gd name="connsiteX26" fmla="*/ 0 w 6373338"/>
              <a:gd name="connsiteY26" fmla="*/ 561856 h 1123712"/>
              <a:gd name="connsiteX27" fmla="*/ 0 w 6373338"/>
              <a:gd name="connsiteY27" fmla="*/ 187289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3338" h="1123712" fill="none" extrusionOk="0">
                <a:moveTo>
                  <a:pt x="0" y="187289"/>
                </a:moveTo>
                <a:cubicBezTo>
                  <a:pt x="6600" y="88124"/>
                  <a:pt x="77030" y="16037"/>
                  <a:pt x="187289" y="0"/>
                </a:cubicBezTo>
                <a:cubicBezTo>
                  <a:pt x="492685" y="-62893"/>
                  <a:pt x="618023" y="69465"/>
                  <a:pt x="907140" y="0"/>
                </a:cubicBezTo>
                <a:cubicBezTo>
                  <a:pt x="1196257" y="-69465"/>
                  <a:pt x="1227926" y="10326"/>
                  <a:pt x="1387041" y="0"/>
                </a:cubicBezTo>
                <a:cubicBezTo>
                  <a:pt x="1546156" y="-10326"/>
                  <a:pt x="1860010" y="38813"/>
                  <a:pt x="2106892" y="0"/>
                </a:cubicBezTo>
                <a:cubicBezTo>
                  <a:pt x="2353774" y="-38813"/>
                  <a:pt x="2461111" y="5067"/>
                  <a:pt x="2706768" y="0"/>
                </a:cubicBezTo>
                <a:cubicBezTo>
                  <a:pt x="2952425" y="-5067"/>
                  <a:pt x="3058451" y="11077"/>
                  <a:pt x="3246657" y="0"/>
                </a:cubicBezTo>
                <a:cubicBezTo>
                  <a:pt x="3434863" y="-11077"/>
                  <a:pt x="3673486" y="10017"/>
                  <a:pt x="3966508" y="0"/>
                </a:cubicBezTo>
                <a:cubicBezTo>
                  <a:pt x="4259530" y="-10017"/>
                  <a:pt x="4430930" y="30258"/>
                  <a:pt x="4626371" y="0"/>
                </a:cubicBezTo>
                <a:cubicBezTo>
                  <a:pt x="4821812" y="-30258"/>
                  <a:pt x="5027020" y="21767"/>
                  <a:pt x="5226247" y="0"/>
                </a:cubicBezTo>
                <a:cubicBezTo>
                  <a:pt x="5425474" y="-21767"/>
                  <a:pt x="5877336" y="6719"/>
                  <a:pt x="6186049" y="0"/>
                </a:cubicBezTo>
                <a:cubicBezTo>
                  <a:pt x="6284342" y="-14792"/>
                  <a:pt x="6365721" y="89958"/>
                  <a:pt x="6373338" y="187289"/>
                </a:cubicBezTo>
                <a:cubicBezTo>
                  <a:pt x="6374271" y="265300"/>
                  <a:pt x="6331365" y="397818"/>
                  <a:pt x="6373338" y="539382"/>
                </a:cubicBezTo>
                <a:cubicBezTo>
                  <a:pt x="6415311" y="680946"/>
                  <a:pt x="6370984" y="816656"/>
                  <a:pt x="6373338" y="936423"/>
                </a:cubicBezTo>
                <a:cubicBezTo>
                  <a:pt x="6394288" y="1051371"/>
                  <a:pt x="6289680" y="1120912"/>
                  <a:pt x="6186049" y="1123712"/>
                </a:cubicBezTo>
                <a:cubicBezTo>
                  <a:pt x="6013242" y="1165118"/>
                  <a:pt x="5911284" y="1106841"/>
                  <a:pt x="5766136" y="1123712"/>
                </a:cubicBezTo>
                <a:cubicBezTo>
                  <a:pt x="5620988" y="1140583"/>
                  <a:pt x="5420730" y="1088165"/>
                  <a:pt x="5226247" y="1123712"/>
                </a:cubicBezTo>
                <a:cubicBezTo>
                  <a:pt x="5031764" y="1159259"/>
                  <a:pt x="4913890" y="1110550"/>
                  <a:pt x="4806334" y="1123712"/>
                </a:cubicBezTo>
                <a:cubicBezTo>
                  <a:pt x="4698778" y="1136874"/>
                  <a:pt x="4400238" y="1115161"/>
                  <a:pt x="4086483" y="1123712"/>
                </a:cubicBezTo>
                <a:cubicBezTo>
                  <a:pt x="3772728" y="1132263"/>
                  <a:pt x="3759498" y="1092357"/>
                  <a:pt x="3546595" y="1123712"/>
                </a:cubicBezTo>
                <a:cubicBezTo>
                  <a:pt x="3333692" y="1155067"/>
                  <a:pt x="3034435" y="1077029"/>
                  <a:pt x="2886731" y="1123712"/>
                </a:cubicBezTo>
                <a:cubicBezTo>
                  <a:pt x="2739027" y="1170395"/>
                  <a:pt x="2496300" y="1110684"/>
                  <a:pt x="2166880" y="1123712"/>
                </a:cubicBezTo>
                <a:cubicBezTo>
                  <a:pt x="1837460" y="1136740"/>
                  <a:pt x="1806285" y="1059591"/>
                  <a:pt x="1567004" y="1123712"/>
                </a:cubicBezTo>
                <a:cubicBezTo>
                  <a:pt x="1327723" y="1187833"/>
                  <a:pt x="1140415" y="1037347"/>
                  <a:pt x="847153" y="1123712"/>
                </a:cubicBezTo>
                <a:cubicBezTo>
                  <a:pt x="553891" y="1210077"/>
                  <a:pt x="454863" y="1067302"/>
                  <a:pt x="187289" y="1123712"/>
                </a:cubicBezTo>
                <a:cubicBezTo>
                  <a:pt x="94712" y="1133809"/>
                  <a:pt x="-8998" y="1022431"/>
                  <a:pt x="0" y="936423"/>
                </a:cubicBezTo>
                <a:cubicBezTo>
                  <a:pt x="-38971" y="848985"/>
                  <a:pt x="22269" y="654051"/>
                  <a:pt x="0" y="561856"/>
                </a:cubicBezTo>
                <a:cubicBezTo>
                  <a:pt x="-22269" y="469661"/>
                  <a:pt x="17929" y="266736"/>
                  <a:pt x="0" y="187289"/>
                </a:cubicBezTo>
                <a:close/>
              </a:path>
              <a:path w="6373338" h="1123712" stroke="0" extrusionOk="0">
                <a:moveTo>
                  <a:pt x="0" y="187289"/>
                </a:moveTo>
                <a:cubicBezTo>
                  <a:pt x="12980" y="97226"/>
                  <a:pt x="89601" y="26199"/>
                  <a:pt x="187289" y="0"/>
                </a:cubicBezTo>
                <a:cubicBezTo>
                  <a:pt x="320702" y="-16661"/>
                  <a:pt x="551636" y="69947"/>
                  <a:pt x="787165" y="0"/>
                </a:cubicBezTo>
                <a:cubicBezTo>
                  <a:pt x="1022694" y="-69947"/>
                  <a:pt x="1199303" y="81312"/>
                  <a:pt x="1507016" y="0"/>
                </a:cubicBezTo>
                <a:cubicBezTo>
                  <a:pt x="1814729" y="-81312"/>
                  <a:pt x="2034678" y="77154"/>
                  <a:pt x="2226867" y="0"/>
                </a:cubicBezTo>
                <a:cubicBezTo>
                  <a:pt x="2419056" y="-77154"/>
                  <a:pt x="2555663" y="35965"/>
                  <a:pt x="2646781" y="0"/>
                </a:cubicBezTo>
                <a:cubicBezTo>
                  <a:pt x="2737899" y="-35965"/>
                  <a:pt x="2988488" y="24807"/>
                  <a:pt x="3126681" y="0"/>
                </a:cubicBezTo>
                <a:cubicBezTo>
                  <a:pt x="3264874" y="-24807"/>
                  <a:pt x="3494361" y="11356"/>
                  <a:pt x="3666570" y="0"/>
                </a:cubicBezTo>
                <a:cubicBezTo>
                  <a:pt x="3838779" y="-11356"/>
                  <a:pt x="3943223" y="43884"/>
                  <a:pt x="4206458" y="0"/>
                </a:cubicBezTo>
                <a:cubicBezTo>
                  <a:pt x="4469693" y="-43884"/>
                  <a:pt x="4441356" y="23207"/>
                  <a:pt x="4626371" y="0"/>
                </a:cubicBezTo>
                <a:cubicBezTo>
                  <a:pt x="4811386" y="-23207"/>
                  <a:pt x="4895848" y="34027"/>
                  <a:pt x="5106272" y="0"/>
                </a:cubicBezTo>
                <a:cubicBezTo>
                  <a:pt x="5316696" y="-34027"/>
                  <a:pt x="5725023" y="1351"/>
                  <a:pt x="6186049" y="0"/>
                </a:cubicBezTo>
                <a:cubicBezTo>
                  <a:pt x="6278810" y="8445"/>
                  <a:pt x="6345411" y="75204"/>
                  <a:pt x="6373338" y="187289"/>
                </a:cubicBezTo>
                <a:cubicBezTo>
                  <a:pt x="6392590" y="316062"/>
                  <a:pt x="6372112" y="445472"/>
                  <a:pt x="6373338" y="539382"/>
                </a:cubicBezTo>
                <a:cubicBezTo>
                  <a:pt x="6374564" y="633292"/>
                  <a:pt x="6337146" y="738855"/>
                  <a:pt x="6373338" y="936423"/>
                </a:cubicBezTo>
                <a:cubicBezTo>
                  <a:pt x="6354032" y="1035803"/>
                  <a:pt x="6277557" y="1107633"/>
                  <a:pt x="6186049" y="1123712"/>
                </a:cubicBezTo>
                <a:cubicBezTo>
                  <a:pt x="6024810" y="1189487"/>
                  <a:pt x="5777934" y="1083605"/>
                  <a:pt x="5586173" y="1123712"/>
                </a:cubicBezTo>
                <a:cubicBezTo>
                  <a:pt x="5394412" y="1163819"/>
                  <a:pt x="5265206" y="1104526"/>
                  <a:pt x="5166260" y="1123712"/>
                </a:cubicBezTo>
                <a:cubicBezTo>
                  <a:pt x="5067314" y="1142898"/>
                  <a:pt x="4942398" y="1090467"/>
                  <a:pt x="4746347" y="1123712"/>
                </a:cubicBezTo>
                <a:cubicBezTo>
                  <a:pt x="4550296" y="1156957"/>
                  <a:pt x="4436397" y="1088969"/>
                  <a:pt x="4206458" y="1123712"/>
                </a:cubicBezTo>
                <a:cubicBezTo>
                  <a:pt x="3976519" y="1158455"/>
                  <a:pt x="3962274" y="1087550"/>
                  <a:pt x="3726557" y="1123712"/>
                </a:cubicBezTo>
                <a:cubicBezTo>
                  <a:pt x="3490840" y="1159874"/>
                  <a:pt x="3349215" y="1080592"/>
                  <a:pt x="3066694" y="1123712"/>
                </a:cubicBezTo>
                <a:cubicBezTo>
                  <a:pt x="2784173" y="1166832"/>
                  <a:pt x="2766843" y="1095164"/>
                  <a:pt x="2646781" y="1123712"/>
                </a:cubicBezTo>
                <a:cubicBezTo>
                  <a:pt x="2526719" y="1152260"/>
                  <a:pt x="2307475" y="1069020"/>
                  <a:pt x="2166880" y="1123712"/>
                </a:cubicBezTo>
                <a:cubicBezTo>
                  <a:pt x="2026285" y="1178404"/>
                  <a:pt x="1874710" y="1074887"/>
                  <a:pt x="1686979" y="1123712"/>
                </a:cubicBezTo>
                <a:cubicBezTo>
                  <a:pt x="1499248" y="1172537"/>
                  <a:pt x="1183687" y="1071550"/>
                  <a:pt x="1027115" y="1123712"/>
                </a:cubicBezTo>
                <a:cubicBezTo>
                  <a:pt x="870543" y="1175874"/>
                  <a:pt x="564400" y="1091520"/>
                  <a:pt x="187289" y="1123712"/>
                </a:cubicBezTo>
                <a:cubicBezTo>
                  <a:pt x="84082" y="1096074"/>
                  <a:pt x="-2323" y="1040896"/>
                  <a:pt x="0" y="936423"/>
                </a:cubicBezTo>
                <a:cubicBezTo>
                  <a:pt x="-40785" y="807632"/>
                  <a:pt x="43197" y="692923"/>
                  <a:pt x="0" y="546873"/>
                </a:cubicBezTo>
                <a:cubicBezTo>
                  <a:pt x="-43197" y="400823"/>
                  <a:pt x="34568" y="327851"/>
                  <a:pt x="0" y="187289"/>
                </a:cubicBezTo>
                <a:close/>
              </a:path>
            </a:pathLst>
          </a:custGeom>
          <a:solidFill>
            <a:srgbClr val="FFD5E6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85638566">
                  <a:custGeom>
                    <a:avLst/>
                    <a:gdLst>
                      <a:gd name="connsiteX0" fmla="*/ 0 w 5252720"/>
                      <a:gd name="connsiteY0" fmla="*/ 76945 h 461665"/>
                      <a:gd name="connsiteX1" fmla="*/ 154358 w 5252720"/>
                      <a:gd name="connsiteY1" fmla="*/ 0 h 461665"/>
                      <a:gd name="connsiteX2" fmla="*/ 747638 w 5252720"/>
                      <a:gd name="connsiteY2" fmla="*/ 0 h 461665"/>
                      <a:gd name="connsiteX3" fmla="*/ 1143158 w 5252720"/>
                      <a:gd name="connsiteY3" fmla="*/ 0 h 461665"/>
                      <a:gd name="connsiteX4" fmla="*/ 1736439 w 5252720"/>
                      <a:gd name="connsiteY4" fmla="*/ 0 h 461665"/>
                      <a:gd name="connsiteX5" fmla="*/ 2230839 w 5252720"/>
                      <a:gd name="connsiteY5" fmla="*/ 0 h 461665"/>
                      <a:gd name="connsiteX6" fmla="*/ 2675800 w 5252720"/>
                      <a:gd name="connsiteY6" fmla="*/ 0 h 461665"/>
                      <a:gd name="connsiteX7" fmla="*/ 3269080 w 5252720"/>
                      <a:gd name="connsiteY7" fmla="*/ 0 h 461665"/>
                      <a:gd name="connsiteX8" fmla="*/ 3812920 w 5252720"/>
                      <a:gd name="connsiteY8" fmla="*/ 0 h 461665"/>
                      <a:gd name="connsiteX9" fmla="*/ 4307320 w 5252720"/>
                      <a:gd name="connsiteY9" fmla="*/ 0 h 461665"/>
                      <a:gd name="connsiteX10" fmla="*/ 5098361 w 5252720"/>
                      <a:gd name="connsiteY10" fmla="*/ 0 h 461665"/>
                      <a:gd name="connsiteX11" fmla="*/ 5252720 w 5252720"/>
                      <a:gd name="connsiteY11" fmla="*/ 76945 h 461665"/>
                      <a:gd name="connsiteX12" fmla="*/ 5252720 w 5252720"/>
                      <a:gd name="connsiteY12" fmla="*/ 221599 h 461665"/>
                      <a:gd name="connsiteX13" fmla="*/ 5252720 w 5252720"/>
                      <a:gd name="connsiteY13" fmla="*/ 384719 h 461665"/>
                      <a:gd name="connsiteX14" fmla="*/ 5098361 w 5252720"/>
                      <a:gd name="connsiteY14" fmla="*/ 461665 h 461665"/>
                      <a:gd name="connsiteX15" fmla="*/ 4752281 w 5252720"/>
                      <a:gd name="connsiteY15" fmla="*/ 461665 h 461665"/>
                      <a:gd name="connsiteX16" fmla="*/ 4307320 w 5252720"/>
                      <a:gd name="connsiteY16" fmla="*/ 461665 h 461665"/>
                      <a:gd name="connsiteX17" fmla="*/ 3961240 w 5252720"/>
                      <a:gd name="connsiteY17" fmla="*/ 461665 h 461665"/>
                      <a:gd name="connsiteX18" fmla="*/ 3367960 w 5252720"/>
                      <a:gd name="connsiteY18" fmla="*/ 461665 h 461665"/>
                      <a:gd name="connsiteX19" fmla="*/ 2923000 w 5252720"/>
                      <a:gd name="connsiteY19" fmla="*/ 461665 h 461665"/>
                      <a:gd name="connsiteX20" fmla="*/ 2379159 w 5252720"/>
                      <a:gd name="connsiteY20" fmla="*/ 461665 h 461665"/>
                      <a:gd name="connsiteX21" fmla="*/ 1785879 w 5252720"/>
                      <a:gd name="connsiteY21" fmla="*/ 461665 h 461665"/>
                      <a:gd name="connsiteX22" fmla="*/ 1291479 w 5252720"/>
                      <a:gd name="connsiteY22" fmla="*/ 461665 h 461665"/>
                      <a:gd name="connsiteX23" fmla="*/ 698198 w 5252720"/>
                      <a:gd name="connsiteY23" fmla="*/ 461665 h 461665"/>
                      <a:gd name="connsiteX24" fmla="*/ 154358 w 5252720"/>
                      <a:gd name="connsiteY24" fmla="*/ 461665 h 461665"/>
                      <a:gd name="connsiteX25" fmla="*/ 0 w 5252720"/>
                      <a:gd name="connsiteY25" fmla="*/ 384719 h 461665"/>
                      <a:gd name="connsiteX26" fmla="*/ 0 w 5252720"/>
                      <a:gd name="connsiteY26" fmla="*/ 230832 h 461665"/>
                      <a:gd name="connsiteX27" fmla="*/ 0 w 5252720"/>
                      <a:gd name="connsiteY27" fmla="*/ 76945 h 461665"/>
                      <a:gd name="connsiteX0" fmla="*/ 0 w 5252720"/>
                      <a:gd name="connsiteY0" fmla="*/ 76945 h 461665"/>
                      <a:gd name="connsiteX1" fmla="*/ 154358 w 5252720"/>
                      <a:gd name="connsiteY1" fmla="*/ 0 h 461665"/>
                      <a:gd name="connsiteX2" fmla="*/ 648758 w 5252720"/>
                      <a:gd name="connsiteY2" fmla="*/ 0 h 461665"/>
                      <a:gd name="connsiteX3" fmla="*/ 1242038 w 5252720"/>
                      <a:gd name="connsiteY3" fmla="*/ 0 h 461665"/>
                      <a:gd name="connsiteX4" fmla="*/ 1835319 w 5252720"/>
                      <a:gd name="connsiteY4" fmla="*/ 0 h 461665"/>
                      <a:gd name="connsiteX5" fmla="*/ 2181399 w 5252720"/>
                      <a:gd name="connsiteY5" fmla="*/ 0 h 461665"/>
                      <a:gd name="connsiteX6" fmla="*/ 2576919 w 5252720"/>
                      <a:gd name="connsiteY6" fmla="*/ 0 h 461665"/>
                      <a:gd name="connsiteX7" fmla="*/ 3021880 w 5252720"/>
                      <a:gd name="connsiteY7" fmla="*/ 0 h 461665"/>
                      <a:gd name="connsiteX8" fmla="*/ 3466840 w 5252720"/>
                      <a:gd name="connsiteY8" fmla="*/ 0 h 461665"/>
                      <a:gd name="connsiteX9" fmla="*/ 3812920 w 5252720"/>
                      <a:gd name="connsiteY9" fmla="*/ 0 h 461665"/>
                      <a:gd name="connsiteX10" fmla="*/ 4208441 w 5252720"/>
                      <a:gd name="connsiteY10" fmla="*/ 0 h 461665"/>
                      <a:gd name="connsiteX11" fmla="*/ 5098361 w 5252720"/>
                      <a:gd name="connsiteY11" fmla="*/ 0 h 461665"/>
                      <a:gd name="connsiteX12" fmla="*/ 5252720 w 5252720"/>
                      <a:gd name="connsiteY12" fmla="*/ 76945 h 461665"/>
                      <a:gd name="connsiteX13" fmla="*/ 5252720 w 5252720"/>
                      <a:gd name="connsiteY13" fmla="*/ 221599 h 461665"/>
                      <a:gd name="connsiteX14" fmla="*/ 5252720 w 5252720"/>
                      <a:gd name="connsiteY14" fmla="*/ 384719 h 461665"/>
                      <a:gd name="connsiteX15" fmla="*/ 5098361 w 5252720"/>
                      <a:gd name="connsiteY15" fmla="*/ 461665 h 461665"/>
                      <a:gd name="connsiteX16" fmla="*/ 4603961 w 5252720"/>
                      <a:gd name="connsiteY16" fmla="*/ 461665 h 461665"/>
                      <a:gd name="connsiteX17" fmla="*/ 4257881 w 5252720"/>
                      <a:gd name="connsiteY17" fmla="*/ 461665 h 461665"/>
                      <a:gd name="connsiteX18" fmla="*/ 3911801 w 5252720"/>
                      <a:gd name="connsiteY18" fmla="*/ 461665 h 461665"/>
                      <a:gd name="connsiteX19" fmla="*/ 3466840 w 5252720"/>
                      <a:gd name="connsiteY19" fmla="*/ 461665 h 461665"/>
                      <a:gd name="connsiteX20" fmla="*/ 3071320 w 5252720"/>
                      <a:gd name="connsiteY20" fmla="*/ 461665 h 461665"/>
                      <a:gd name="connsiteX21" fmla="*/ 2527480 w 5252720"/>
                      <a:gd name="connsiteY21" fmla="*/ 461665 h 461665"/>
                      <a:gd name="connsiteX22" fmla="*/ 2181399 w 5252720"/>
                      <a:gd name="connsiteY22" fmla="*/ 461665 h 461665"/>
                      <a:gd name="connsiteX23" fmla="*/ 1785879 w 5252720"/>
                      <a:gd name="connsiteY23" fmla="*/ 461665 h 461665"/>
                      <a:gd name="connsiteX24" fmla="*/ 1390359 w 5252720"/>
                      <a:gd name="connsiteY24" fmla="*/ 461665 h 461665"/>
                      <a:gd name="connsiteX25" fmla="*/ 846518 w 5252720"/>
                      <a:gd name="connsiteY25" fmla="*/ 461665 h 461665"/>
                      <a:gd name="connsiteX26" fmla="*/ 154358 w 5252720"/>
                      <a:gd name="connsiteY26" fmla="*/ 461665 h 461665"/>
                      <a:gd name="connsiteX27" fmla="*/ 0 w 5252720"/>
                      <a:gd name="connsiteY27" fmla="*/ 384719 h 461665"/>
                      <a:gd name="connsiteX28" fmla="*/ 0 w 5252720"/>
                      <a:gd name="connsiteY28" fmla="*/ 224676 h 461665"/>
                      <a:gd name="connsiteX29" fmla="*/ 0 w 5252720"/>
                      <a:gd name="connsiteY29" fmla="*/ 76945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252720" h="461665" fill="none" extrusionOk="0">
                        <a:moveTo>
                          <a:pt x="0" y="76945"/>
                        </a:moveTo>
                        <a:cubicBezTo>
                          <a:pt x="-8486" y="34275"/>
                          <a:pt x="60101" y="7246"/>
                          <a:pt x="154358" y="0"/>
                        </a:cubicBezTo>
                        <a:cubicBezTo>
                          <a:pt x="414230" y="-39585"/>
                          <a:pt x="495066" y="-2703"/>
                          <a:pt x="747638" y="0"/>
                        </a:cubicBezTo>
                        <a:cubicBezTo>
                          <a:pt x="982276" y="-26416"/>
                          <a:pt x="1009287" y="5930"/>
                          <a:pt x="1143158" y="0"/>
                        </a:cubicBezTo>
                        <a:cubicBezTo>
                          <a:pt x="1315963" y="28105"/>
                          <a:pt x="1493404" y="-6240"/>
                          <a:pt x="1736439" y="0"/>
                        </a:cubicBezTo>
                        <a:cubicBezTo>
                          <a:pt x="1944557" y="-20053"/>
                          <a:pt x="2030930" y="-10521"/>
                          <a:pt x="2230839" y="0"/>
                        </a:cubicBezTo>
                        <a:cubicBezTo>
                          <a:pt x="2449468" y="-4494"/>
                          <a:pt x="2520522" y="-251"/>
                          <a:pt x="2675800" y="0"/>
                        </a:cubicBezTo>
                        <a:cubicBezTo>
                          <a:pt x="2819423" y="-37598"/>
                          <a:pt x="2996453" y="29066"/>
                          <a:pt x="3269080" y="0"/>
                        </a:cubicBezTo>
                        <a:cubicBezTo>
                          <a:pt x="3487094" y="-36495"/>
                          <a:pt x="3616398" y="-4354"/>
                          <a:pt x="3812920" y="0"/>
                        </a:cubicBezTo>
                        <a:cubicBezTo>
                          <a:pt x="3978998" y="-5320"/>
                          <a:pt x="4163555" y="-25015"/>
                          <a:pt x="4307320" y="0"/>
                        </a:cubicBezTo>
                        <a:cubicBezTo>
                          <a:pt x="4531595" y="24068"/>
                          <a:pt x="4848837" y="-67911"/>
                          <a:pt x="5098361" y="0"/>
                        </a:cubicBezTo>
                        <a:cubicBezTo>
                          <a:pt x="5177154" y="-6529"/>
                          <a:pt x="5243913" y="37072"/>
                          <a:pt x="5252720" y="76945"/>
                        </a:cubicBezTo>
                        <a:cubicBezTo>
                          <a:pt x="5253280" y="119405"/>
                          <a:pt x="5236811" y="160983"/>
                          <a:pt x="5252720" y="221599"/>
                        </a:cubicBezTo>
                        <a:cubicBezTo>
                          <a:pt x="5276006" y="275826"/>
                          <a:pt x="5253340" y="349559"/>
                          <a:pt x="5252720" y="384719"/>
                        </a:cubicBezTo>
                        <a:cubicBezTo>
                          <a:pt x="5267930" y="435711"/>
                          <a:pt x="5185764" y="461398"/>
                          <a:pt x="5098361" y="461665"/>
                        </a:cubicBezTo>
                        <a:cubicBezTo>
                          <a:pt x="4941857" y="475555"/>
                          <a:pt x="4877191" y="458291"/>
                          <a:pt x="4752281" y="461665"/>
                        </a:cubicBezTo>
                        <a:cubicBezTo>
                          <a:pt x="4638474" y="496019"/>
                          <a:pt x="4451280" y="421159"/>
                          <a:pt x="4307320" y="461665"/>
                        </a:cubicBezTo>
                        <a:cubicBezTo>
                          <a:pt x="4135584" y="484875"/>
                          <a:pt x="4047596" y="455126"/>
                          <a:pt x="3961240" y="461665"/>
                        </a:cubicBezTo>
                        <a:cubicBezTo>
                          <a:pt x="3911756" y="418189"/>
                          <a:pt x="3600203" y="485408"/>
                          <a:pt x="3367960" y="461665"/>
                        </a:cubicBezTo>
                        <a:cubicBezTo>
                          <a:pt x="3112857" y="468418"/>
                          <a:pt x="3096865" y="445675"/>
                          <a:pt x="2923000" y="461665"/>
                        </a:cubicBezTo>
                        <a:cubicBezTo>
                          <a:pt x="2757324" y="460125"/>
                          <a:pt x="2491532" y="450849"/>
                          <a:pt x="2379159" y="461665"/>
                        </a:cubicBezTo>
                        <a:cubicBezTo>
                          <a:pt x="2262409" y="425313"/>
                          <a:pt x="2040993" y="406962"/>
                          <a:pt x="1785879" y="461665"/>
                        </a:cubicBezTo>
                        <a:cubicBezTo>
                          <a:pt x="1523148" y="470729"/>
                          <a:pt x="1491233" y="433316"/>
                          <a:pt x="1291479" y="461665"/>
                        </a:cubicBezTo>
                        <a:cubicBezTo>
                          <a:pt x="1133573" y="490936"/>
                          <a:pt x="935089" y="434732"/>
                          <a:pt x="698198" y="461665"/>
                        </a:cubicBezTo>
                        <a:cubicBezTo>
                          <a:pt x="457364" y="495165"/>
                          <a:pt x="393655" y="434177"/>
                          <a:pt x="154358" y="461665"/>
                        </a:cubicBezTo>
                        <a:cubicBezTo>
                          <a:pt x="77311" y="457617"/>
                          <a:pt x="-106" y="412995"/>
                          <a:pt x="0" y="384719"/>
                        </a:cubicBezTo>
                        <a:cubicBezTo>
                          <a:pt x="-36178" y="355282"/>
                          <a:pt x="14515" y="271861"/>
                          <a:pt x="0" y="230832"/>
                        </a:cubicBezTo>
                        <a:cubicBezTo>
                          <a:pt x="-26479" y="191151"/>
                          <a:pt x="7547" y="102075"/>
                          <a:pt x="0" y="76945"/>
                        </a:cubicBezTo>
                        <a:close/>
                      </a:path>
                      <a:path w="5252720" h="461665" stroke="0" extrusionOk="0">
                        <a:moveTo>
                          <a:pt x="0" y="76945"/>
                        </a:moveTo>
                        <a:cubicBezTo>
                          <a:pt x="9116" y="20961"/>
                          <a:pt x="77935" y="7812"/>
                          <a:pt x="154358" y="0"/>
                        </a:cubicBezTo>
                        <a:cubicBezTo>
                          <a:pt x="269295" y="-8124"/>
                          <a:pt x="436601" y="27934"/>
                          <a:pt x="648758" y="0"/>
                        </a:cubicBezTo>
                        <a:cubicBezTo>
                          <a:pt x="865055" y="-35254"/>
                          <a:pt x="1007809" y="1989"/>
                          <a:pt x="1242038" y="0"/>
                        </a:cubicBezTo>
                        <a:cubicBezTo>
                          <a:pt x="1502426" y="-40137"/>
                          <a:pt x="1699556" y="-9285"/>
                          <a:pt x="1835319" y="0"/>
                        </a:cubicBezTo>
                        <a:cubicBezTo>
                          <a:pt x="2006176" y="-37560"/>
                          <a:pt x="2085306" y="10854"/>
                          <a:pt x="2181399" y="0"/>
                        </a:cubicBezTo>
                        <a:cubicBezTo>
                          <a:pt x="2276856" y="-40242"/>
                          <a:pt x="2477058" y="24467"/>
                          <a:pt x="2576919" y="0"/>
                        </a:cubicBezTo>
                        <a:cubicBezTo>
                          <a:pt x="2672681" y="-41917"/>
                          <a:pt x="2866612" y="29543"/>
                          <a:pt x="3021880" y="0"/>
                        </a:cubicBezTo>
                        <a:cubicBezTo>
                          <a:pt x="3154774" y="-6017"/>
                          <a:pt x="3241398" y="20002"/>
                          <a:pt x="3466840" y="0"/>
                        </a:cubicBezTo>
                        <a:cubicBezTo>
                          <a:pt x="3686266" y="-11843"/>
                          <a:pt x="3657242" y="1773"/>
                          <a:pt x="3812920" y="0"/>
                        </a:cubicBezTo>
                        <a:cubicBezTo>
                          <a:pt x="3979467" y="-23540"/>
                          <a:pt x="4036480" y="9465"/>
                          <a:pt x="4208441" y="0"/>
                        </a:cubicBezTo>
                        <a:cubicBezTo>
                          <a:pt x="4307636" y="-24269"/>
                          <a:pt x="4786973" y="68123"/>
                          <a:pt x="5098361" y="0"/>
                        </a:cubicBezTo>
                        <a:cubicBezTo>
                          <a:pt x="5162562" y="1875"/>
                          <a:pt x="5226555" y="38513"/>
                          <a:pt x="5252720" y="76945"/>
                        </a:cubicBezTo>
                        <a:cubicBezTo>
                          <a:pt x="5263369" y="128984"/>
                          <a:pt x="5245713" y="177802"/>
                          <a:pt x="5252720" y="221599"/>
                        </a:cubicBezTo>
                        <a:cubicBezTo>
                          <a:pt x="5243382" y="270324"/>
                          <a:pt x="5213280" y="308836"/>
                          <a:pt x="5252720" y="384719"/>
                        </a:cubicBezTo>
                        <a:cubicBezTo>
                          <a:pt x="5229918" y="431986"/>
                          <a:pt x="5193048" y="460356"/>
                          <a:pt x="5098361" y="461665"/>
                        </a:cubicBezTo>
                        <a:cubicBezTo>
                          <a:pt x="4982684" y="485922"/>
                          <a:pt x="4778846" y="449871"/>
                          <a:pt x="4603961" y="461665"/>
                        </a:cubicBezTo>
                        <a:cubicBezTo>
                          <a:pt x="4447758" y="476449"/>
                          <a:pt x="4336207" y="470595"/>
                          <a:pt x="4257881" y="461665"/>
                        </a:cubicBezTo>
                        <a:cubicBezTo>
                          <a:pt x="4189936" y="482196"/>
                          <a:pt x="4077036" y="449033"/>
                          <a:pt x="3911801" y="461665"/>
                        </a:cubicBezTo>
                        <a:cubicBezTo>
                          <a:pt x="3766433" y="496118"/>
                          <a:pt x="3650444" y="453369"/>
                          <a:pt x="3466840" y="461665"/>
                        </a:cubicBezTo>
                        <a:cubicBezTo>
                          <a:pt x="3271706" y="472929"/>
                          <a:pt x="3272131" y="452048"/>
                          <a:pt x="3071320" y="461665"/>
                        </a:cubicBezTo>
                        <a:cubicBezTo>
                          <a:pt x="2896646" y="490780"/>
                          <a:pt x="2748426" y="439478"/>
                          <a:pt x="2527480" y="461665"/>
                        </a:cubicBezTo>
                        <a:cubicBezTo>
                          <a:pt x="2290461" y="480753"/>
                          <a:pt x="2282626" y="450789"/>
                          <a:pt x="2181399" y="461665"/>
                        </a:cubicBezTo>
                        <a:cubicBezTo>
                          <a:pt x="2075776" y="452246"/>
                          <a:pt x="1916641" y="455795"/>
                          <a:pt x="1785879" y="461665"/>
                        </a:cubicBezTo>
                        <a:cubicBezTo>
                          <a:pt x="1679609" y="505993"/>
                          <a:pt x="1544727" y="437559"/>
                          <a:pt x="1390359" y="461665"/>
                        </a:cubicBezTo>
                        <a:cubicBezTo>
                          <a:pt x="1263244" y="506513"/>
                          <a:pt x="990711" y="404540"/>
                          <a:pt x="846518" y="461665"/>
                        </a:cubicBezTo>
                        <a:cubicBezTo>
                          <a:pt x="694777" y="504479"/>
                          <a:pt x="453724" y="461964"/>
                          <a:pt x="154358" y="461665"/>
                        </a:cubicBezTo>
                        <a:cubicBezTo>
                          <a:pt x="74399" y="446343"/>
                          <a:pt x="-1003" y="431365"/>
                          <a:pt x="0" y="384719"/>
                        </a:cubicBezTo>
                        <a:cubicBezTo>
                          <a:pt x="-39650" y="342187"/>
                          <a:pt x="50254" y="297688"/>
                          <a:pt x="0" y="224676"/>
                        </a:cubicBezTo>
                        <a:cubicBezTo>
                          <a:pt x="-48302" y="176838"/>
                          <a:pt x="24031" y="132378"/>
                          <a:pt x="0" y="76945"/>
                        </a:cubicBezTo>
                        <a:close/>
                      </a:path>
                      <a:path w="5252720" h="461665" fill="none" stroke="0" extrusionOk="0">
                        <a:moveTo>
                          <a:pt x="0" y="76945"/>
                        </a:moveTo>
                        <a:cubicBezTo>
                          <a:pt x="16318" y="47413"/>
                          <a:pt x="66576" y="20676"/>
                          <a:pt x="154358" y="0"/>
                        </a:cubicBezTo>
                        <a:cubicBezTo>
                          <a:pt x="425441" y="-23910"/>
                          <a:pt x="506664" y="19394"/>
                          <a:pt x="747638" y="0"/>
                        </a:cubicBezTo>
                        <a:cubicBezTo>
                          <a:pt x="997420" y="-26491"/>
                          <a:pt x="1017174" y="6191"/>
                          <a:pt x="1143158" y="0"/>
                        </a:cubicBezTo>
                        <a:cubicBezTo>
                          <a:pt x="1278779" y="-53460"/>
                          <a:pt x="1493150" y="43139"/>
                          <a:pt x="1736439" y="0"/>
                        </a:cubicBezTo>
                        <a:cubicBezTo>
                          <a:pt x="1936796" y="-17023"/>
                          <a:pt x="2021066" y="9988"/>
                          <a:pt x="2230839" y="0"/>
                        </a:cubicBezTo>
                        <a:cubicBezTo>
                          <a:pt x="2437917" y="-4896"/>
                          <a:pt x="2509369" y="18055"/>
                          <a:pt x="2675800" y="0"/>
                        </a:cubicBezTo>
                        <a:cubicBezTo>
                          <a:pt x="2840938" y="-19442"/>
                          <a:pt x="3017644" y="14041"/>
                          <a:pt x="3269080" y="0"/>
                        </a:cubicBezTo>
                        <a:cubicBezTo>
                          <a:pt x="3506980" y="-9614"/>
                          <a:pt x="3690806" y="6486"/>
                          <a:pt x="3812920" y="0"/>
                        </a:cubicBezTo>
                        <a:cubicBezTo>
                          <a:pt x="4005648" y="-31887"/>
                          <a:pt x="4152728" y="-176"/>
                          <a:pt x="4307320" y="0"/>
                        </a:cubicBezTo>
                        <a:cubicBezTo>
                          <a:pt x="4444736" y="12244"/>
                          <a:pt x="4814891" y="-6232"/>
                          <a:pt x="5098361" y="0"/>
                        </a:cubicBezTo>
                        <a:cubicBezTo>
                          <a:pt x="5183621" y="-6645"/>
                          <a:pt x="5246312" y="48011"/>
                          <a:pt x="5252720" y="76945"/>
                        </a:cubicBezTo>
                        <a:cubicBezTo>
                          <a:pt x="5254565" y="112302"/>
                          <a:pt x="5220817" y="147744"/>
                          <a:pt x="5252720" y="221599"/>
                        </a:cubicBezTo>
                        <a:cubicBezTo>
                          <a:pt x="5278097" y="277823"/>
                          <a:pt x="5245482" y="328374"/>
                          <a:pt x="5252720" y="384719"/>
                        </a:cubicBezTo>
                        <a:cubicBezTo>
                          <a:pt x="5282553" y="440390"/>
                          <a:pt x="5170163" y="445943"/>
                          <a:pt x="5098361" y="461665"/>
                        </a:cubicBezTo>
                        <a:cubicBezTo>
                          <a:pt x="4952637" y="483295"/>
                          <a:pt x="4870773" y="452062"/>
                          <a:pt x="4752281" y="461665"/>
                        </a:cubicBezTo>
                        <a:cubicBezTo>
                          <a:pt x="4611943" y="474226"/>
                          <a:pt x="4484814" y="453027"/>
                          <a:pt x="4307320" y="461665"/>
                        </a:cubicBezTo>
                        <a:cubicBezTo>
                          <a:pt x="4132092" y="474433"/>
                          <a:pt x="4057718" y="459598"/>
                          <a:pt x="3961240" y="461665"/>
                        </a:cubicBezTo>
                        <a:cubicBezTo>
                          <a:pt x="3862533" y="529717"/>
                          <a:pt x="3630876" y="441364"/>
                          <a:pt x="3367960" y="461665"/>
                        </a:cubicBezTo>
                        <a:cubicBezTo>
                          <a:pt x="3109698" y="466330"/>
                          <a:pt x="3096948" y="451113"/>
                          <a:pt x="2923000" y="461665"/>
                        </a:cubicBezTo>
                        <a:cubicBezTo>
                          <a:pt x="2740456" y="476031"/>
                          <a:pt x="2509326" y="458072"/>
                          <a:pt x="2379159" y="461665"/>
                        </a:cubicBezTo>
                        <a:cubicBezTo>
                          <a:pt x="2278626" y="500350"/>
                          <a:pt x="2044133" y="489804"/>
                          <a:pt x="1785879" y="461665"/>
                        </a:cubicBezTo>
                        <a:cubicBezTo>
                          <a:pt x="1514129" y="475017"/>
                          <a:pt x="1490790" y="431566"/>
                          <a:pt x="1291479" y="461665"/>
                        </a:cubicBezTo>
                        <a:cubicBezTo>
                          <a:pt x="1120250" y="472267"/>
                          <a:pt x="915143" y="401790"/>
                          <a:pt x="698198" y="461665"/>
                        </a:cubicBezTo>
                        <a:cubicBezTo>
                          <a:pt x="436123" y="482938"/>
                          <a:pt x="394353" y="432871"/>
                          <a:pt x="154358" y="461665"/>
                        </a:cubicBezTo>
                        <a:cubicBezTo>
                          <a:pt x="68534" y="467874"/>
                          <a:pt x="-11520" y="419857"/>
                          <a:pt x="0" y="384719"/>
                        </a:cubicBezTo>
                        <a:cubicBezTo>
                          <a:pt x="-21577" y="350720"/>
                          <a:pt x="30342" y="271555"/>
                          <a:pt x="0" y="230832"/>
                        </a:cubicBezTo>
                        <a:cubicBezTo>
                          <a:pt x="-8231" y="194430"/>
                          <a:pt x="12588" y="113876"/>
                          <a:pt x="0" y="7694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ngây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A4DB1-6F98-5C60-F80C-36418F5A8737}"/>
              </a:ext>
            </a:extLst>
          </p:cNvPr>
          <p:cNvSpPr txBox="1"/>
          <p:nvPr/>
        </p:nvSpPr>
        <p:spPr>
          <a:xfrm>
            <a:off x="6624321" y="4333456"/>
            <a:ext cx="5252720" cy="461665"/>
          </a:xfrm>
          <a:custGeom>
            <a:avLst/>
            <a:gdLst>
              <a:gd name="connsiteX0" fmla="*/ 0 w 6373338"/>
              <a:gd name="connsiteY0" fmla="*/ 187289 h 1123712"/>
              <a:gd name="connsiteX1" fmla="*/ 187289 w 6373338"/>
              <a:gd name="connsiteY1" fmla="*/ 0 h 1123712"/>
              <a:gd name="connsiteX2" fmla="*/ 907140 w 6373338"/>
              <a:gd name="connsiteY2" fmla="*/ 0 h 1123712"/>
              <a:gd name="connsiteX3" fmla="*/ 1387041 w 6373338"/>
              <a:gd name="connsiteY3" fmla="*/ 0 h 1123712"/>
              <a:gd name="connsiteX4" fmla="*/ 2106892 w 6373338"/>
              <a:gd name="connsiteY4" fmla="*/ 0 h 1123712"/>
              <a:gd name="connsiteX5" fmla="*/ 2706768 w 6373338"/>
              <a:gd name="connsiteY5" fmla="*/ 0 h 1123712"/>
              <a:gd name="connsiteX6" fmla="*/ 3246657 w 6373338"/>
              <a:gd name="connsiteY6" fmla="*/ 0 h 1123712"/>
              <a:gd name="connsiteX7" fmla="*/ 3966508 w 6373338"/>
              <a:gd name="connsiteY7" fmla="*/ 0 h 1123712"/>
              <a:gd name="connsiteX8" fmla="*/ 4626371 w 6373338"/>
              <a:gd name="connsiteY8" fmla="*/ 0 h 1123712"/>
              <a:gd name="connsiteX9" fmla="*/ 5226247 w 6373338"/>
              <a:gd name="connsiteY9" fmla="*/ 0 h 1123712"/>
              <a:gd name="connsiteX10" fmla="*/ 6186049 w 6373338"/>
              <a:gd name="connsiteY10" fmla="*/ 0 h 1123712"/>
              <a:gd name="connsiteX11" fmla="*/ 6373338 w 6373338"/>
              <a:gd name="connsiteY11" fmla="*/ 187289 h 1123712"/>
              <a:gd name="connsiteX12" fmla="*/ 6373338 w 6373338"/>
              <a:gd name="connsiteY12" fmla="*/ 539382 h 1123712"/>
              <a:gd name="connsiteX13" fmla="*/ 6373338 w 6373338"/>
              <a:gd name="connsiteY13" fmla="*/ 936423 h 1123712"/>
              <a:gd name="connsiteX14" fmla="*/ 6186049 w 6373338"/>
              <a:gd name="connsiteY14" fmla="*/ 1123712 h 1123712"/>
              <a:gd name="connsiteX15" fmla="*/ 5766136 w 6373338"/>
              <a:gd name="connsiteY15" fmla="*/ 1123712 h 1123712"/>
              <a:gd name="connsiteX16" fmla="*/ 5226247 w 6373338"/>
              <a:gd name="connsiteY16" fmla="*/ 1123712 h 1123712"/>
              <a:gd name="connsiteX17" fmla="*/ 4806334 w 6373338"/>
              <a:gd name="connsiteY17" fmla="*/ 1123712 h 1123712"/>
              <a:gd name="connsiteX18" fmla="*/ 4086483 w 6373338"/>
              <a:gd name="connsiteY18" fmla="*/ 1123712 h 1123712"/>
              <a:gd name="connsiteX19" fmla="*/ 3546595 w 6373338"/>
              <a:gd name="connsiteY19" fmla="*/ 1123712 h 1123712"/>
              <a:gd name="connsiteX20" fmla="*/ 2886731 w 6373338"/>
              <a:gd name="connsiteY20" fmla="*/ 1123712 h 1123712"/>
              <a:gd name="connsiteX21" fmla="*/ 2166880 w 6373338"/>
              <a:gd name="connsiteY21" fmla="*/ 1123712 h 1123712"/>
              <a:gd name="connsiteX22" fmla="*/ 1567004 w 6373338"/>
              <a:gd name="connsiteY22" fmla="*/ 1123712 h 1123712"/>
              <a:gd name="connsiteX23" fmla="*/ 847153 w 6373338"/>
              <a:gd name="connsiteY23" fmla="*/ 1123712 h 1123712"/>
              <a:gd name="connsiteX24" fmla="*/ 187289 w 6373338"/>
              <a:gd name="connsiteY24" fmla="*/ 1123712 h 1123712"/>
              <a:gd name="connsiteX25" fmla="*/ 0 w 6373338"/>
              <a:gd name="connsiteY25" fmla="*/ 936423 h 1123712"/>
              <a:gd name="connsiteX26" fmla="*/ 0 w 6373338"/>
              <a:gd name="connsiteY26" fmla="*/ 561856 h 1123712"/>
              <a:gd name="connsiteX27" fmla="*/ 0 w 6373338"/>
              <a:gd name="connsiteY27" fmla="*/ 187289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3338" h="1123712" fill="none" extrusionOk="0">
                <a:moveTo>
                  <a:pt x="0" y="187289"/>
                </a:moveTo>
                <a:cubicBezTo>
                  <a:pt x="6600" y="88124"/>
                  <a:pt x="77030" y="16037"/>
                  <a:pt x="187289" y="0"/>
                </a:cubicBezTo>
                <a:cubicBezTo>
                  <a:pt x="492685" y="-62893"/>
                  <a:pt x="618023" y="69465"/>
                  <a:pt x="907140" y="0"/>
                </a:cubicBezTo>
                <a:cubicBezTo>
                  <a:pt x="1196257" y="-69465"/>
                  <a:pt x="1227926" y="10326"/>
                  <a:pt x="1387041" y="0"/>
                </a:cubicBezTo>
                <a:cubicBezTo>
                  <a:pt x="1546156" y="-10326"/>
                  <a:pt x="1860010" y="38813"/>
                  <a:pt x="2106892" y="0"/>
                </a:cubicBezTo>
                <a:cubicBezTo>
                  <a:pt x="2353774" y="-38813"/>
                  <a:pt x="2461111" y="5067"/>
                  <a:pt x="2706768" y="0"/>
                </a:cubicBezTo>
                <a:cubicBezTo>
                  <a:pt x="2952425" y="-5067"/>
                  <a:pt x="3058451" y="11077"/>
                  <a:pt x="3246657" y="0"/>
                </a:cubicBezTo>
                <a:cubicBezTo>
                  <a:pt x="3434863" y="-11077"/>
                  <a:pt x="3673486" y="10017"/>
                  <a:pt x="3966508" y="0"/>
                </a:cubicBezTo>
                <a:cubicBezTo>
                  <a:pt x="4259530" y="-10017"/>
                  <a:pt x="4430930" y="30258"/>
                  <a:pt x="4626371" y="0"/>
                </a:cubicBezTo>
                <a:cubicBezTo>
                  <a:pt x="4821812" y="-30258"/>
                  <a:pt x="5027020" y="21767"/>
                  <a:pt x="5226247" y="0"/>
                </a:cubicBezTo>
                <a:cubicBezTo>
                  <a:pt x="5425474" y="-21767"/>
                  <a:pt x="5877336" y="6719"/>
                  <a:pt x="6186049" y="0"/>
                </a:cubicBezTo>
                <a:cubicBezTo>
                  <a:pt x="6284342" y="-14792"/>
                  <a:pt x="6365721" y="89958"/>
                  <a:pt x="6373338" y="187289"/>
                </a:cubicBezTo>
                <a:cubicBezTo>
                  <a:pt x="6374271" y="265300"/>
                  <a:pt x="6331365" y="397818"/>
                  <a:pt x="6373338" y="539382"/>
                </a:cubicBezTo>
                <a:cubicBezTo>
                  <a:pt x="6415311" y="680946"/>
                  <a:pt x="6370984" y="816656"/>
                  <a:pt x="6373338" y="936423"/>
                </a:cubicBezTo>
                <a:cubicBezTo>
                  <a:pt x="6394288" y="1051371"/>
                  <a:pt x="6289680" y="1120912"/>
                  <a:pt x="6186049" y="1123712"/>
                </a:cubicBezTo>
                <a:cubicBezTo>
                  <a:pt x="6013242" y="1165118"/>
                  <a:pt x="5911284" y="1106841"/>
                  <a:pt x="5766136" y="1123712"/>
                </a:cubicBezTo>
                <a:cubicBezTo>
                  <a:pt x="5620988" y="1140583"/>
                  <a:pt x="5420730" y="1088165"/>
                  <a:pt x="5226247" y="1123712"/>
                </a:cubicBezTo>
                <a:cubicBezTo>
                  <a:pt x="5031764" y="1159259"/>
                  <a:pt x="4913890" y="1110550"/>
                  <a:pt x="4806334" y="1123712"/>
                </a:cubicBezTo>
                <a:cubicBezTo>
                  <a:pt x="4698778" y="1136874"/>
                  <a:pt x="4400238" y="1115161"/>
                  <a:pt x="4086483" y="1123712"/>
                </a:cubicBezTo>
                <a:cubicBezTo>
                  <a:pt x="3772728" y="1132263"/>
                  <a:pt x="3759498" y="1092357"/>
                  <a:pt x="3546595" y="1123712"/>
                </a:cubicBezTo>
                <a:cubicBezTo>
                  <a:pt x="3333692" y="1155067"/>
                  <a:pt x="3034435" y="1077029"/>
                  <a:pt x="2886731" y="1123712"/>
                </a:cubicBezTo>
                <a:cubicBezTo>
                  <a:pt x="2739027" y="1170395"/>
                  <a:pt x="2496300" y="1110684"/>
                  <a:pt x="2166880" y="1123712"/>
                </a:cubicBezTo>
                <a:cubicBezTo>
                  <a:pt x="1837460" y="1136740"/>
                  <a:pt x="1806285" y="1059591"/>
                  <a:pt x="1567004" y="1123712"/>
                </a:cubicBezTo>
                <a:cubicBezTo>
                  <a:pt x="1327723" y="1187833"/>
                  <a:pt x="1140415" y="1037347"/>
                  <a:pt x="847153" y="1123712"/>
                </a:cubicBezTo>
                <a:cubicBezTo>
                  <a:pt x="553891" y="1210077"/>
                  <a:pt x="454863" y="1067302"/>
                  <a:pt x="187289" y="1123712"/>
                </a:cubicBezTo>
                <a:cubicBezTo>
                  <a:pt x="94712" y="1133809"/>
                  <a:pt x="-8998" y="1022431"/>
                  <a:pt x="0" y="936423"/>
                </a:cubicBezTo>
                <a:cubicBezTo>
                  <a:pt x="-38971" y="848985"/>
                  <a:pt x="22269" y="654051"/>
                  <a:pt x="0" y="561856"/>
                </a:cubicBezTo>
                <a:cubicBezTo>
                  <a:pt x="-22269" y="469661"/>
                  <a:pt x="17929" y="266736"/>
                  <a:pt x="0" y="187289"/>
                </a:cubicBezTo>
                <a:close/>
              </a:path>
              <a:path w="6373338" h="1123712" stroke="0" extrusionOk="0">
                <a:moveTo>
                  <a:pt x="0" y="187289"/>
                </a:moveTo>
                <a:cubicBezTo>
                  <a:pt x="12980" y="97226"/>
                  <a:pt x="89601" y="26199"/>
                  <a:pt x="187289" y="0"/>
                </a:cubicBezTo>
                <a:cubicBezTo>
                  <a:pt x="320702" y="-16661"/>
                  <a:pt x="551636" y="69947"/>
                  <a:pt x="787165" y="0"/>
                </a:cubicBezTo>
                <a:cubicBezTo>
                  <a:pt x="1022694" y="-69947"/>
                  <a:pt x="1199303" y="81312"/>
                  <a:pt x="1507016" y="0"/>
                </a:cubicBezTo>
                <a:cubicBezTo>
                  <a:pt x="1814729" y="-81312"/>
                  <a:pt x="2034678" y="77154"/>
                  <a:pt x="2226867" y="0"/>
                </a:cubicBezTo>
                <a:cubicBezTo>
                  <a:pt x="2419056" y="-77154"/>
                  <a:pt x="2555663" y="35965"/>
                  <a:pt x="2646781" y="0"/>
                </a:cubicBezTo>
                <a:cubicBezTo>
                  <a:pt x="2737899" y="-35965"/>
                  <a:pt x="2988488" y="24807"/>
                  <a:pt x="3126681" y="0"/>
                </a:cubicBezTo>
                <a:cubicBezTo>
                  <a:pt x="3264874" y="-24807"/>
                  <a:pt x="3494361" y="11356"/>
                  <a:pt x="3666570" y="0"/>
                </a:cubicBezTo>
                <a:cubicBezTo>
                  <a:pt x="3838779" y="-11356"/>
                  <a:pt x="3943223" y="43884"/>
                  <a:pt x="4206458" y="0"/>
                </a:cubicBezTo>
                <a:cubicBezTo>
                  <a:pt x="4469693" y="-43884"/>
                  <a:pt x="4441356" y="23207"/>
                  <a:pt x="4626371" y="0"/>
                </a:cubicBezTo>
                <a:cubicBezTo>
                  <a:pt x="4811386" y="-23207"/>
                  <a:pt x="4895848" y="34027"/>
                  <a:pt x="5106272" y="0"/>
                </a:cubicBezTo>
                <a:cubicBezTo>
                  <a:pt x="5316696" y="-34027"/>
                  <a:pt x="5725023" y="1351"/>
                  <a:pt x="6186049" y="0"/>
                </a:cubicBezTo>
                <a:cubicBezTo>
                  <a:pt x="6278810" y="8445"/>
                  <a:pt x="6345411" y="75204"/>
                  <a:pt x="6373338" y="187289"/>
                </a:cubicBezTo>
                <a:cubicBezTo>
                  <a:pt x="6392590" y="316062"/>
                  <a:pt x="6372112" y="445472"/>
                  <a:pt x="6373338" y="539382"/>
                </a:cubicBezTo>
                <a:cubicBezTo>
                  <a:pt x="6374564" y="633292"/>
                  <a:pt x="6337146" y="738855"/>
                  <a:pt x="6373338" y="936423"/>
                </a:cubicBezTo>
                <a:cubicBezTo>
                  <a:pt x="6354032" y="1035803"/>
                  <a:pt x="6277557" y="1107633"/>
                  <a:pt x="6186049" y="1123712"/>
                </a:cubicBezTo>
                <a:cubicBezTo>
                  <a:pt x="6024810" y="1189487"/>
                  <a:pt x="5777934" y="1083605"/>
                  <a:pt x="5586173" y="1123712"/>
                </a:cubicBezTo>
                <a:cubicBezTo>
                  <a:pt x="5394412" y="1163819"/>
                  <a:pt x="5265206" y="1104526"/>
                  <a:pt x="5166260" y="1123712"/>
                </a:cubicBezTo>
                <a:cubicBezTo>
                  <a:pt x="5067314" y="1142898"/>
                  <a:pt x="4942398" y="1090467"/>
                  <a:pt x="4746347" y="1123712"/>
                </a:cubicBezTo>
                <a:cubicBezTo>
                  <a:pt x="4550296" y="1156957"/>
                  <a:pt x="4436397" y="1088969"/>
                  <a:pt x="4206458" y="1123712"/>
                </a:cubicBezTo>
                <a:cubicBezTo>
                  <a:pt x="3976519" y="1158455"/>
                  <a:pt x="3962274" y="1087550"/>
                  <a:pt x="3726557" y="1123712"/>
                </a:cubicBezTo>
                <a:cubicBezTo>
                  <a:pt x="3490840" y="1159874"/>
                  <a:pt x="3349215" y="1080592"/>
                  <a:pt x="3066694" y="1123712"/>
                </a:cubicBezTo>
                <a:cubicBezTo>
                  <a:pt x="2784173" y="1166832"/>
                  <a:pt x="2766843" y="1095164"/>
                  <a:pt x="2646781" y="1123712"/>
                </a:cubicBezTo>
                <a:cubicBezTo>
                  <a:pt x="2526719" y="1152260"/>
                  <a:pt x="2307475" y="1069020"/>
                  <a:pt x="2166880" y="1123712"/>
                </a:cubicBezTo>
                <a:cubicBezTo>
                  <a:pt x="2026285" y="1178404"/>
                  <a:pt x="1874710" y="1074887"/>
                  <a:pt x="1686979" y="1123712"/>
                </a:cubicBezTo>
                <a:cubicBezTo>
                  <a:pt x="1499248" y="1172537"/>
                  <a:pt x="1183687" y="1071550"/>
                  <a:pt x="1027115" y="1123712"/>
                </a:cubicBezTo>
                <a:cubicBezTo>
                  <a:pt x="870543" y="1175874"/>
                  <a:pt x="564400" y="1091520"/>
                  <a:pt x="187289" y="1123712"/>
                </a:cubicBezTo>
                <a:cubicBezTo>
                  <a:pt x="84082" y="1096074"/>
                  <a:pt x="-2323" y="1040896"/>
                  <a:pt x="0" y="936423"/>
                </a:cubicBezTo>
                <a:cubicBezTo>
                  <a:pt x="-40785" y="807632"/>
                  <a:pt x="43197" y="692923"/>
                  <a:pt x="0" y="546873"/>
                </a:cubicBezTo>
                <a:cubicBezTo>
                  <a:pt x="-43197" y="400823"/>
                  <a:pt x="34568" y="327851"/>
                  <a:pt x="0" y="187289"/>
                </a:cubicBezTo>
                <a:close/>
              </a:path>
            </a:pathLst>
          </a:custGeom>
          <a:solidFill>
            <a:srgbClr val="FFD5E6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85638566">
                  <a:custGeom>
                    <a:avLst/>
                    <a:gdLst>
                      <a:gd name="connsiteX0" fmla="*/ 0 w 5252720"/>
                      <a:gd name="connsiteY0" fmla="*/ 76945 h 461665"/>
                      <a:gd name="connsiteX1" fmla="*/ 154358 w 5252720"/>
                      <a:gd name="connsiteY1" fmla="*/ 0 h 461665"/>
                      <a:gd name="connsiteX2" fmla="*/ 747638 w 5252720"/>
                      <a:gd name="connsiteY2" fmla="*/ 0 h 461665"/>
                      <a:gd name="connsiteX3" fmla="*/ 1143158 w 5252720"/>
                      <a:gd name="connsiteY3" fmla="*/ 0 h 461665"/>
                      <a:gd name="connsiteX4" fmla="*/ 1736439 w 5252720"/>
                      <a:gd name="connsiteY4" fmla="*/ 0 h 461665"/>
                      <a:gd name="connsiteX5" fmla="*/ 2230839 w 5252720"/>
                      <a:gd name="connsiteY5" fmla="*/ 0 h 461665"/>
                      <a:gd name="connsiteX6" fmla="*/ 2675800 w 5252720"/>
                      <a:gd name="connsiteY6" fmla="*/ 0 h 461665"/>
                      <a:gd name="connsiteX7" fmla="*/ 3269080 w 5252720"/>
                      <a:gd name="connsiteY7" fmla="*/ 0 h 461665"/>
                      <a:gd name="connsiteX8" fmla="*/ 3812920 w 5252720"/>
                      <a:gd name="connsiteY8" fmla="*/ 0 h 461665"/>
                      <a:gd name="connsiteX9" fmla="*/ 4307320 w 5252720"/>
                      <a:gd name="connsiteY9" fmla="*/ 0 h 461665"/>
                      <a:gd name="connsiteX10" fmla="*/ 5098361 w 5252720"/>
                      <a:gd name="connsiteY10" fmla="*/ 0 h 461665"/>
                      <a:gd name="connsiteX11" fmla="*/ 5252720 w 5252720"/>
                      <a:gd name="connsiteY11" fmla="*/ 76945 h 461665"/>
                      <a:gd name="connsiteX12" fmla="*/ 5252720 w 5252720"/>
                      <a:gd name="connsiteY12" fmla="*/ 221599 h 461665"/>
                      <a:gd name="connsiteX13" fmla="*/ 5252720 w 5252720"/>
                      <a:gd name="connsiteY13" fmla="*/ 384719 h 461665"/>
                      <a:gd name="connsiteX14" fmla="*/ 5098361 w 5252720"/>
                      <a:gd name="connsiteY14" fmla="*/ 461665 h 461665"/>
                      <a:gd name="connsiteX15" fmla="*/ 4752281 w 5252720"/>
                      <a:gd name="connsiteY15" fmla="*/ 461665 h 461665"/>
                      <a:gd name="connsiteX16" fmla="*/ 4307320 w 5252720"/>
                      <a:gd name="connsiteY16" fmla="*/ 461665 h 461665"/>
                      <a:gd name="connsiteX17" fmla="*/ 3961240 w 5252720"/>
                      <a:gd name="connsiteY17" fmla="*/ 461665 h 461665"/>
                      <a:gd name="connsiteX18" fmla="*/ 3367960 w 5252720"/>
                      <a:gd name="connsiteY18" fmla="*/ 461665 h 461665"/>
                      <a:gd name="connsiteX19" fmla="*/ 2923000 w 5252720"/>
                      <a:gd name="connsiteY19" fmla="*/ 461665 h 461665"/>
                      <a:gd name="connsiteX20" fmla="*/ 2379159 w 5252720"/>
                      <a:gd name="connsiteY20" fmla="*/ 461665 h 461665"/>
                      <a:gd name="connsiteX21" fmla="*/ 1785879 w 5252720"/>
                      <a:gd name="connsiteY21" fmla="*/ 461665 h 461665"/>
                      <a:gd name="connsiteX22" fmla="*/ 1291479 w 5252720"/>
                      <a:gd name="connsiteY22" fmla="*/ 461665 h 461665"/>
                      <a:gd name="connsiteX23" fmla="*/ 698198 w 5252720"/>
                      <a:gd name="connsiteY23" fmla="*/ 461665 h 461665"/>
                      <a:gd name="connsiteX24" fmla="*/ 154358 w 5252720"/>
                      <a:gd name="connsiteY24" fmla="*/ 461665 h 461665"/>
                      <a:gd name="connsiteX25" fmla="*/ 0 w 5252720"/>
                      <a:gd name="connsiteY25" fmla="*/ 384719 h 461665"/>
                      <a:gd name="connsiteX26" fmla="*/ 0 w 5252720"/>
                      <a:gd name="connsiteY26" fmla="*/ 230832 h 461665"/>
                      <a:gd name="connsiteX27" fmla="*/ 0 w 5252720"/>
                      <a:gd name="connsiteY27" fmla="*/ 76945 h 461665"/>
                      <a:gd name="connsiteX0" fmla="*/ 0 w 5252720"/>
                      <a:gd name="connsiteY0" fmla="*/ 76945 h 461665"/>
                      <a:gd name="connsiteX1" fmla="*/ 154358 w 5252720"/>
                      <a:gd name="connsiteY1" fmla="*/ 0 h 461665"/>
                      <a:gd name="connsiteX2" fmla="*/ 648758 w 5252720"/>
                      <a:gd name="connsiteY2" fmla="*/ 0 h 461665"/>
                      <a:gd name="connsiteX3" fmla="*/ 1242038 w 5252720"/>
                      <a:gd name="connsiteY3" fmla="*/ 0 h 461665"/>
                      <a:gd name="connsiteX4" fmla="*/ 1835319 w 5252720"/>
                      <a:gd name="connsiteY4" fmla="*/ 0 h 461665"/>
                      <a:gd name="connsiteX5" fmla="*/ 2181399 w 5252720"/>
                      <a:gd name="connsiteY5" fmla="*/ 0 h 461665"/>
                      <a:gd name="connsiteX6" fmla="*/ 2576919 w 5252720"/>
                      <a:gd name="connsiteY6" fmla="*/ 0 h 461665"/>
                      <a:gd name="connsiteX7" fmla="*/ 3021880 w 5252720"/>
                      <a:gd name="connsiteY7" fmla="*/ 0 h 461665"/>
                      <a:gd name="connsiteX8" fmla="*/ 3466840 w 5252720"/>
                      <a:gd name="connsiteY8" fmla="*/ 0 h 461665"/>
                      <a:gd name="connsiteX9" fmla="*/ 3812920 w 5252720"/>
                      <a:gd name="connsiteY9" fmla="*/ 0 h 461665"/>
                      <a:gd name="connsiteX10" fmla="*/ 4208441 w 5252720"/>
                      <a:gd name="connsiteY10" fmla="*/ 0 h 461665"/>
                      <a:gd name="connsiteX11" fmla="*/ 5098361 w 5252720"/>
                      <a:gd name="connsiteY11" fmla="*/ 0 h 461665"/>
                      <a:gd name="connsiteX12" fmla="*/ 5252720 w 5252720"/>
                      <a:gd name="connsiteY12" fmla="*/ 76945 h 461665"/>
                      <a:gd name="connsiteX13" fmla="*/ 5252720 w 5252720"/>
                      <a:gd name="connsiteY13" fmla="*/ 221599 h 461665"/>
                      <a:gd name="connsiteX14" fmla="*/ 5252720 w 5252720"/>
                      <a:gd name="connsiteY14" fmla="*/ 384719 h 461665"/>
                      <a:gd name="connsiteX15" fmla="*/ 5098361 w 5252720"/>
                      <a:gd name="connsiteY15" fmla="*/ 461665 h 461665"/>
                      <a:gd name="connsiteX16" fmla="*/ 4603961 w 5252720"/>
                      <a:gd name="connsiteY16" fmla="*/ 461665 h 461665"/>
                      <a:gd name="connsiteX17" fmla="*/ 4257881 w 5252720"/>
                      <a:gd name="connsiteY17" fmla="*/ 461665 h 461665"/>
                      <a:gd name="connsiteX18" fmla="*/ 3911801 w 5252720"/>
                      <a:gd name="connsiteY18" fmla="*/ 461665 h 461665"/>
                      <a:gd name="connsiteX19" fmla="*/ 3466840 w 5252720"/>
                      <a:gd name="connsiteY19" fmla="*/ 461665 h 461665"/>
                      <a:gd name="connsiteX20" fmla="*/ 3071320 w 5252720"/>
                      <a:gd name="connsiteY20" fmla="*/ 461665 h 461665"/>
                      <a:gd name="connsiteX21" fmla="*/ 2527480 w 5252720"/>
                      <a:gd name="connsiteY21" fmla="*/ 461665 h 461665"/>
                      <a:gd name="connsiteX22" fmla="*/ 2181399 w 5252720"/>
                      <a:gd name="connsiteY22" fmla="*/ 461665 h 461665"/>
                      <a:gd name="connsiteX23" fmla="*/ 1785879 w 5252720"/>
                      <a:gd name="connsiteY23" fmla="*/ 461665 h 461665"/>
                      <a:gd name="connsiteX24" fmla="*/ 1390359 w 5252720"/>
                      <a:gd name="connsiteY24" fmla="*/ 461665 h 461665"/>
                      <a:gd name="connsiteX25" fmla="*/ 846518 w 5252720"/>
                      <a:gd name="connsiteY25" fmla="*/ 461665 h 461665"/>
                      <a:gd name="connsiteX26" fmla="*/ 154358 w 5252720"/>
                      <a:gd name="connsiteY26" fmla="*/ 461665 h 461665"/>
                      <a:gd name="connsiteX27" fmla="*/ 0 w 5252720"/>
                      <a:gd name="connsiteY27" fmla="*/ 384719 h 461665"/>
                      <a:gd name="connsiteX28" fmla="*/ 0 w 5252720"/>
                      <a:gd name="connsiteY28" fmla="*/ 224676 h 461665"/>
                      <a:gd name="connsiteX29" fmla="*/ 0 w 5252720"/>
                      <a:gd name="connsiteY29" fmla="*/ 76945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252720" h="461665" fill="none" extrusionOk="0">
                        <a:moveTo>
                          <a:pt x="0" y="76945"/>
                        </a:moveTo>
                        <a:cubicBezTo>
                          <a:pt x="-8486" y="34275"/>
                          <a:pt x="60101" y="7246"/>
                          <a:pt x="154358" y="0"/>
                        </a:cubicBezTo>
                        <a:cubicBezTo>
                          <a:pt x="414230" y="-39585"/>
                          <a:pt x="495066" y="-2703"/>
                          <a:pt x="747638" y="0"/>
                        </a:cubicBezTo>
                        <a:cubicBezTo>
                          <a:pt x="982276" y="-26416"/>
                          <a:pt x="1009287" y="5930"/>
                          <a:pt x="1143158" y="0"/>
                        </a:cubicBezTo>
                        <a:cubicBezTo>
                          <a:pt x="1315963" y="28105"/>
                          <a:pt x="1493404" y="-6240"/>
                          <a:pt x="1736439" y="0"/>
                        </a:cubicBezTo>
                        <a:cubicBezTo>
                          <a:pt x="1944557" y="-20053"/>
                          <a:pt x="2030930" y="-10521"/>
                          <a:pt x="2230839" y="0"/>
                        </a:cubicBezTo>
                        <a:cubicBezTo>
                          <a:pt x="2449468" y="-4494"/>
                          <a:pt x="2520522" y="-251"/>
                          <a:pt x="2675800" y="0"/>
                        </a:cubicBezTo>
                        <a:cubicBezTo>
                          <a:pt x="2819423" y="-37598"/>
                          <a:pt x="2996453" y="29066"/>
                          <a:pt x="3269080" y="0"/>
                        </a:cubicBezTo>
                        <a:cubicBezTo>
                          <a:pt x="3487094" y="-36495"/>
                          <a:pt x="3616398" y="-4354"/>
                          <a:pt x="3812920" y="0"/>
                        </a:cubicBezTo>
                        <a:cubicBezTo>
                          <a:pt x="3978998" y="-5320"/>
                          <a:pt x="4163555" y="-25015"/>
                          <a:pt x="4307320" y="0"/>
                        </a:cubicBezTo>
                        <a:cubicBezTo>
                          <a:pt x="4531595" y="24068"/>
                          <a:pt x="4848837" y="-67911"/>
                          <a:pt x="5098361" y="0"/>
                        </a:cubicBezTo>
                        <a:cubicBezTo>
                          <a:pt x="5177154" y="-6529"/>
                          <a:pt x="5243913" y="37072"/>
                          <a:pt x="5252720" y="76945"/>
                        </a:cubicBezTo>
                        <a:cubicBezTo>
                          <a:pt x="5253280" y="119405"/>
                          <a:pt x="5236811" y="160983"/>
                          <a:pt x="5252720" y="221599"/>
                        </a:cubicBezTo>
                        <a:cubicBezTo>
                          <a:pt x="5276006" y="275826"/>
                          <a:pt x="5253340" y="349559"/>
                          <a:pt x="5252720" y="384719"/>
                        </a:cubicBezTo>
                        <a:cubicBezTo>
                          <a:pt x="5267930" y="435711"/>
                          <a:pt x="5185764" y="461398"/>
                          <a:pt x="5098361" y="461665"/>
                        </a:cubicBezTo>
                        <a:cubicBezTo>
                          <a:pt x="4941857" y="475555"/>
                          <a:pt x="4877191" y="458291"/>
                          <a:pt x="4752281" y="461665"/>
                        </a:cubicBezTo>
                        <a:cubicBezTo>
                          <a:pt x="4638474" y="496019"/>
                          <a:pt x="4451280" y="421159"/>
                          <a:pt x="4307320" y="461665"/>
                        </a:cubicBezTo>
                        <a:cubicBezTo>
                          <a:pt x="4135584" y="484875"/>
                          <a:pt x="4047596" y="455126"/>
                          <a:pt x="3961240" y="461665"/>
                        </a:cubicBezTo>
                        <a:cubicBezTo>
                          <a:pt x="3911756" y="418189"/>
                          <a:pt x="3600203" y="485408"/>
                          <a:pt x="3367960" y="461665"/>
                        </a:cubicBezTo>
                        <a:cubicBezTo>
                          <a:pt x="3112857" y="468418"/>
                          <a:pt x="3096865" y="445675"/>
                          <a:pt x="2923000" y="461665"/>
                        </a:cubicBezTo>
                        <a:cubicBezTo>
                          <a:pt x="2757324" y="460125"/>
                          <a:pt x="2491532" y="450849"/>
                          <a:pt x="2379159" y="461665"/>
                        </a:cubicBezTo>
                        <a:cubicBezTo>
                          <a:pt x="2262409" y="425313"/>
                          <a:pt x="2040993" y="406962"/>
                          <a:pt x="1785879" y="461665"/>
                        </a:cubicBezTo>
                        <a:cubicBezTo>
                          <a:pt x="1523148" y="470729"/>
                          <a:pt x="1491233" y="433316"/>
                          <a:pt x="1291479" y="461665"/>
                        </a:cubicBezTo>
                        <a:cubicBezTo>
                          <a:pt x="1133573" y="490936"/>
                          <a:pt x="935089" y="434732"/>
                          <a:pt x="698198" y="461665"/>
                        </a:cubicBezTo>
                        <a:cubicBezTo>
                          <a:pt x="457364" y="495165"/>
                          <a:pt x="393655" y="434177"/>
                          <a:pt x="154358" y="461665"/>
                        </a:cubicBezTo>
                        <a:cubicBezTo>
                          <a:pt x="77311" y="457617"/>
                          <a:pt x="-106" y="412995"/>
                          <a:pt x="0" y="384719"/>
                        </a:cubicBezTo>
                        <a:cubicBezTo>
                          <a:pt x="-36178" y="355282"/>
                          <a:pt x="14515" y="271861"/>
                          <a:pt x="0" y="230832"/>
                        </a:cubicBezTo>
                        <a:cubicBezTo>
                          <a:pt x="-26479" y="191151"/>
                          <a:pt x="7547" y="102075"/>
                          <a:pt x="0" y="76945"/>
                        </a:cubicBezTo>
                        <a:close/>
                      </a:path>
                      <a:path w="5252720" h="461665" stroke="0" extrusionOk="0">
                        <a:moveTo>
                          <a:pt x="0" y="76945"/>
                        </a:moveTo>
                        <a:cubicBezTo>
                          <a:pt x="9116" y="20961"/>
                          <a:pt x="77935" y="7812"/>
                          <a:pt x="154358" y="0"/>
                        </a:cubicBezTo>
                        <a:cubicBezTo>
                          <a:pt x="269295" y="-8124"/>
                          <a:pt x="436601" y="27934"/>
                          <a:pt x="648758" y="0"/>
                        </a:cubicBezTo>
                        <a:cubicBezTo>
                          <a:pt x="865055" y="-35254"/>
                          <a:pt x="1007809" y="1989"/>
                          <a:pt x="1242038" y="0"/>
                        </a:cubicBezTo>
                        <a:cubicBezTo>
                          <a:pt x="1502426" y="-40137"/>
                          <a:pt x="1699556" y="-9285"/>
                          <a:pt x="1835319" y="0"/>
                        </a:cubicBezTo>
                        <a:cubicBezTo>
                          <a:pt x="2006176" y="-37560"/>
                          <a:pt x="2085306" y="10854"/>
                          <a:pt x="2181399" y="0"/>
                        </a:cubicBezTo>
                        <a:cubicBezTo>
                          <a:pt x="2276856" y="-40242"/>
                          <a:pt x="2477058" y="24467"/>
                          <a:pt x="2576919" y="0"/>
                        </a:cubicBezTo>
                        <a:cubicBezTo>
                          <a:pt x="2672681" y="-41917"/>
                          <a:pt x="2866612" y="29543"/>
                          <a:pt x="3021880" y="0"/>
                        </a:cubicBezTo>
                        <a:cubicBezTo>
                          <a:pt x="3154774" y="-6017"/>
                          <a:pt x="3241398" y="20002"/>
                          <a:pt x="3466840" y="0"/>
                        </a:cubicBezTo>
                        <a:cubicBezTo>
                          <a:pt x="3686266" y="-11843"/>
                          <a:pt x="3657242" y="1773"/>
                          <a:pt x="3812920" y="0"/>
                        </a:cubicBezTo>
                        <a:cubicBezTo>
                          <a:pt x="3979467" y="-23540"/>
                          <a:pt x="4036480" y="9465"/>
                          <a:pt x="4208441" y="0"/>
                        </a:cubicBezTo>
                        <a:cubicBezTo>
                          <a:pt x="4307636" y="-24269"/>
                          <a:pt x="4786973" y="68123"/>
                          <a:pt x="5098361" y="0"/>
                        </a:cubicBezTo>
                        <a:cubicBezTo>
                          <a:pt x="5162562" y="1875"/>
                          <a:pt x="5226555" y="38513"/>
                          <a:pt x="5252720" y="76945"/>
                        </a:cubicBezTo>
                        <a:cubicBezTo>
                          <a:pt x="5263369" y="128984"/>
                          <a:pt x="5245713" y="177802"/>
                          <a:pt x="5252720" y="221599"/>
                        </a:cubicBezTo>
                        <a:cubicBezTo>
                          <a:pt x="5243382" y="270324"/>
                          <a:pt x="5213280" y="308836"/>
                          <a:pt x="5252720" y="384719"/>
                        </a:cubicBezTo>
                        <a:cubicBezTo>
                          <a:pt x="5229918" y="431986"/>
                          <a:pt x="5193048" y="460356"/>
                          <a:pt x="5098361" y="461665"/>
                        </a:cubicBezTo>
                        <a:cubicBezTo>
                          <a:pt x="4982684" y="485922"/>
                          <a:pt x="4778846" y="449871"/>
                          <a:pt x="4603961" y="461665"/>
                        </a:cubicBezTo>
                        <a:cubicBezTo>
                          <a:pt x="4447758" y="476449"/>
                          <a:pt x="4336207" y="470595"/>
                          <a:pt x="4257881" y="461665"/>
                        </a:cubicBezTo>
                        <a:cubicBezTo>
                          <a:pt x="4189936" y="482196"/>
                          <a:pt x="4077036" y="449033"/>
                          <a:pt x="3911801" y="461665"/>
                        </a:cubicBezTo>
                        <a:cubicBezTo>
                          <a:pt x="3766433" y="496118"/>
                          <a:pt x="3650444" y="453369"/>
                          <a:pt x="3466840" y="461665"/>
                        </a:cubicBezTo>
                        <a:cubicBezTo>
                          <a:pt x="3271706" y="472929"/>
                          <a:pt x="3272131" y="452048"/>
                          <a:pt x="3071320" y="461665"/>
                        </a:cubicBezTo>
                        <a:cubicBezTo>
                          <a:pt x="2896646" y="490780"/>
                          <a:pt x="2748426" y="439478"/>
                          <a:pt x="2527480" y="461665"/>
                        </a:cubicBezTo>
                        <a:cubicBezTo>
                          <a:pt x="2290461" y="480753"/>
                          <a:pt x="2282626" y="450789"/>
                          <a:pt x="2181399" y="461665"/>
                        </a:cubicBezTo>
                        <a:cubicBezTo>
                          <a:pt x="2075776" y="452246"/>
                          <a:pt x="1916641" y="455795"/>
                          <a:pt x="1785879" y="461665"/>
                        </a:cubicBezTo>
                        <a:cubicBezTo>
                          <a:pt x="1679609" y="505993"/>
                          <a:pt x="1544727" y="437559"/>
                          <a:pt x="1390359" y="461665"/>
                        </a:cubicBezTo>
                        <a:cubicBezTo>
                          <a:pt x="1263244" y="506513"/>
                          <a:pt x="990711" y="404540"/>
                          <a:pt x="846518" y="461665"/>
                        </a:cubicBezTo>
                        <a:cubicBezTo>
                          <a:pt x="694777" y="504479"/>
                          <a:pt x="453724" y="461964"/>
                          <a:pt x="154358" y="461665"/>
                        </a:cubicBezTo>
                        <a:cubicBezTo>
                          <a:pt x="74399" y="446343"/>
                          <a:pt x="-1003" y="431365"/>
                          <a:pt x="0" y="384719"/>
                        </a:cubicBezTo>
                        <a:cubicBezTo>
                          <a:pt x="-39650" y="342187"/>
                          <a:pt x="50254" y="297688"/>
                          <a:pt x="0" y="224676"/>
                        </a:cubicBezTo>
                        <a:cubicBezTo>
                          <a:pt x="-48302" y="176838"/>
                          <a:pt x="24031" y="132378"/>
                          <a:pt x="0" y="76945"/>
                        </a:cubicBezTo>
                        <a:close/>
                      </a:path>
                      <a:path w="5252720" h="461665" fill="none" stroke="0" extrusionOk="0">
                        <a:moveTo>
                          <a:pt x="0" y="76945"/>
                        </a:moveTo>
                        <a:cubicBezTo>
                          <a:pt x="16318" y="47413"/>
                          <a:pt x="66576" y="20676"/>
                          <a:pt x="154358" y="0"/>
                        </a:cubicBezTo>
                        <a:cubicBezTo>
                          <a:pt x="425441" y="-23910"/>
                          <a:pt x="506664" y="19394"/>
                          <a:pt x="747638" y="0"/>
                        </a:cubicBezTo>
                        <a:cubicBezTo>
                          <a:pt x="997420" y="-26491"/>
                          <a:pt x="1017174" y="6191"/>
                          <a:pt x="1143158" y="0"/>
                        </a:cubicBezTo>
                        <a:cubicBezTo>
                          <a:pt x="1278779" y="-53460"/>
                          <a:pt x="1493150" y="43139"/>
                          <a:pt x="1736439" y="0"/>
                        </a:cubicBezTo>
                        <a:cubicBezTo>
                          <a:pt x="1936796" y="-17023"/>
                          <a:pt x="2021066" y="9988"/>
                          <a:pt x="2230839" y="0"/>
                        </a:cubicBezTo>
                        <a:cubicBezTo>
                          <a:pt x="2437917" y="-4896"/>
                          <a:pt x="2509369" y="18055"/>
                          <a:pt x="2675800" y="0"/>
                        </a:cubicBezTo>
                        <a:cubicBezTo>
                          <a:pt x="2840938" y="-19442"/>
                          <a:pt x="3017644" y="14041"/>
                          <a:pt x="3269080" y="0"/>
                        </a:cubicBezTo>
                        <a:cubicBezTo>
                          <a:pt x="3506980" y="-9614"/>
                          <a:pt x="3690806" y="6486"/>
                          <a:pt x="3812920" y="0"/>
                        </a:cubicBezTo>
                        <a:cubicBezTo>
                          <a:pt x="4005648" y="-31887"/>
                          <a:pt x="4152728" y="-176"/>
                          <a:pt x="4307320" y="0"/>
                        </a:cubicBezTo>
                        <a:cubicBezTo>
                          <a:pt x="4444736" y="12244"/>
                          <a:pt x="4814891" y="-6232"/>
                          <a:pt x="5098361" y="0"/>
                        </a:cubicBezTo>
                        <a:cubicBezTo>
                          <a:pt x="5183621" y="-6645"/>
                          <a:pt x="5246312" y="48011"/>
                          <a:pt x="5252720" y="76945"/>
                        </a:cubicBezTo>
                        <a:cubicBezTo>
                          <a:pt x="5254565" y="112302"/>
                          <a:pt x="5220817" y="147744"/>
                          <a:pt x="5252720" y="221599"/>
                        </a:cubicBezTo>
                        <a:cubicBezTo>
                          <a:pt x="5278097" y="277823"/>
                          <a:pt x="5245482" y="328374"/>
                          <a:pt x="5252720" y="384719"/>
                        </a:cubicBezTo>
                        <a:cubicBezTo>
                          <a:pt x="5282553" y="440390"/>
                          <a:pt x="5170163" y="445943"/>
                          <a:pt x="5098361" y="461665"/>
                        </a:cubicBezTo>
                        <a:cubicBezTo>
                          <a:pt x="4952637" y="483295"/>
                          <a:pt x="4870773" y="452062"/>
                          <a:pt x="4752281" y="461665"/>
                        </a:cubicBezTo>
                        <a:cubicBezTo>
                          <a:pt x="4611943" y="474226"/>
                          <a:pt x="4484814" y="453027"/>
                          <a:pt x="4307320" y="461665"/>
                        </a:cubicBezTo>
                        <a:cubicBezTo>
                          <a:pt x="4132092" y="474433"/>
                          <a:pt x="4057718" y="459598"/>
                          <a:pt x="3961240" y="461665"/>
                        </a:cubicBezTo>
                        <a:cubicBezTo>
                          <a:pt x="3862533" y="529717"/>
                          <a:pt x="3630876" y="441364"/>
                          <a:pt x="3367960" y="461665"/>
                        </a:cubicBezTo>
                        <a:cubicBezTo>
                          <a:pt x="3109698" y="466330"/>
                          <a:pt x="3096948" y="451113"/>
                          <a:pt x="2923000" y="461665"/>
                        </a:cubicBezTo>
                        <a:cubicBezTo>
                          <a:pt x="2740456" y="476031"/>
                          <a:pt x="2509326" y="458072"/>
                          <a:pt x="2379159" y="461665"/>
                        </a:cubicBezTo>
                        <a:cubicBezTo>
                          <a:pt x="2278626" y="500350"/>
                          <a:pt x="2044133" y="489804"/>
                          <a:pt x="1785879" y="461665"/>
                        </a:cubicBezTo>
                        <a:cubicBezTo>
                          <a:pt x="1514129" y="475017"/>
                          <a:pt x="1490790" y="431566"/>
                          <a:pt x="1291479" y="461665"/>
                        </a:cubicBezTo>
                        <a:cubicBezTo>
                          <a:pt x="1120250" y="472267"/>
                          <a:pt x="915143" y="401790"/>
                          <a:pt x="698198" y="461665"/>
                        </a:cubicBezTo>
                        <a:cubicBezTo>
                          <a:pt x="436123" y="482938"/>
                          <a:pt x="394353" y="432871"/>
                          <a:pt x="154358" y="461665"/>
                        </a:cubicBezTo>
                        <a:cubicBezTo>
                          <a:pt x="68534" y="467874"/>
                          <a:pt x="-11520" y="419857"/>
                          <a:pt x="0" y="384719"/>
                        </a:cubicBezTo>
                        <a:cubicBezTo>
                          <a:pt x="-21577" y="350720"/>
                          <a:pt x="30342" y="271555"/>
                          <a:pt x="0" y="230832"/>
                        </a:cubicBezTo>
                        <a:cubicBezTo>
                          <a:pt x="-8231" y="194430"/>
                          <a:pt x="12588" y="113876"/>
                          <a:pt x="0" y="76945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9AA838-04C2-9597-B422-828FF9A29884}"/>
              </a:ext>
            </a:extLst>
          </p:cNvPr>
          <p:cNvSpPr txBox="1"/>
          <p:nvPr/>
        </p:nvSpPr>
        <p:spPr>
          <a:xfrm>
            <a:off x="6593841" y="5085296"/>
            <a:ext cx="5252720" cy="830997"/>
          </a:xfrm>
          <a:custGeom>
            <a:avLst/>
            <a:gdLst>
              <a:gd name="connsiteX0" fmla="*/ 0 w 6373338"/>
              <a:gd name="connsiteY0" fmla="*/ 187289 h 1123712"/>
              <a:gd name="connsiteX1" fmla="*/ 187289 w 6373338"/>
              <a:gd name="connsiteY1" fmla="*/ 0 h 1123712"/>
              <a:gd name="connsiteX2" fmla="*/ 907140 w 6373338"/>
              <a:gd name="connsiteY2" fmla="*/ 0 h 1123712"/>
              <a:gd name="connsiteX3" fmla="*/ 1387041 w 6373338"/>
              <a:gd name="connsiteY3" fmla="*/ 0 h 1123712"/>
              <a:gd name="connsiteX4" fmla="*/ 2106892 w 6373338"/>
              <a:gd name="connsiteY4" fmla="*/ 0 h 1123712"/>
              <a:gd name="connsiteX5" fmla="*/ 2706768 w 6373338"/>
              <a:gd name="connsiteY5" fmla="*/ 0 h 1123712"/>
              <a:gd name="connsiteX6" fmla="*/ 3246657 w 6373338"/>
              <a:gd name="connsiteY6" fmla="*/ 0 h 1123712"/>
              <a:gd name="connsiteX7" fmla="*/ 3966508 w 6373338"/>
              <a:gd name="connsiteY7" fmla="*/ 0 h 1123712"/>
              <a:gd name="connsiteX8" fmla="*/ 4626371 w 6373338"/>
              <a:gd name="connsiteY8" fmla="*/ 0 h 1123712"/>
              <a:gd name="connsiteX9" fmla="*/ 5226247 w 6373338"/>
              <a:gd name="connsiteY9" fmla="*/ 0 h 1123712"/>
              <a:gd name="connsiteX10" fmla="*/ 6186049 w 6373338"/>
              <a:gd name="connsiteY10" fmla="*/ 0 h 1123712"/>
              <a:gd name="connsiteX11" fmla="*/ 6373338 w 6373338"/>
              <a:gd name="connsiteY11" fmla="*/ 187289 h 1123712"/>
              <a:gd name="connsiteX12" fmla="*/ 6373338 w 6373338"/>
              <a:gd name="connsiteY12" fmla="*/ 539382 h 1123712"/>
              <a:gd name="connsiteX13" fmla="*/ 6373338 w 6373338"/>
              <a:gd name="connsiteY13" fmla="*/ 936423 h 1123712"/>
              <a:gd name="connsiteX14" fmla="*/ 6186049 w 6373338"/>
              <a:gd name="connsiteY14" fmla="*/ 1123712 h 1123712"/>
              <a:gd name="connsiteX15" fmla="*/ 5766136 w 6373338"/>
              <a:gd name="connsiteY15" fmla="*/ 1123712 h 1123712"/>
              <a:gd name="connsiteX16" fmla="*/ 5226247 w 6373338"/>
              <a:gd name="connsiteY16" fmla="*/ 1123712 h 1123712"/>
              <a:gd name="connsiteX17" fmla="*/ 4806334 w 6373338"/>
              <a:gd name="connsiteY17" fmla="*/ 1123712 h 1123712"/>
              <a:gd name="connsiteX18" fmla="*/ 4086483 w 6373338"/>
              <a:gd name="connsiteY18" fmla="*/ 1123712 h 1123712"/>
              <a:gd name="connsiteX19" fmla="*/ 3546595 w 6373338"/>
              <a:gd name="connsiteY19" fmla="*/ 1123712 h 1123712"/>
              <a:gd name="connsiteX20" fmla="*/ 2886731 w 6373338"/>
              <a:gd name="connsiteY20" fmla="*/ 1123712 h 1123712"/>
              <a:gd name="connsiteX21" fmla="*/ 2166880 w 6373338"/>
              <a:gd name="connsiteY21" fmla="*/ 1123712 h 1123712"/>
              <a:gd name="connsiteX22" fmla="*/ 1567004 w 6373338"/>
              <a:gd name="connsiteY22" fmla="*/ 1123712 h 1123712"/>
              <a:gd name="connsiteX23" fmla="*/ 847153 w 6373338"/>
              <a:gd name="connsiteY23" fmla="*/ 1123712 h 1123712"/>
              <a:gd name="connsiteX24" fmla="*/ 187289 w 6373338"/>
              <a:gd name="connsiteY24" fmla="*/ 1123712 h 1123712"/>
              <a:gd name="connsiteX25" fmla="*/ 0 w 6373338"/>
              <a:gd name="connsiteY25" fmla="*/ 936423 h 1123712"/>
              <a:gd name="connsiteX26" fmla="*/ 0 w 6373338"/>
              <a:gd name="connsiteY26" fmla="*/ 561856 h 1123712"/>
              <a:gd name="connsiteX27" fmla="*/ 0 w 6373338"/>
              <a:gd name="connsiteY27" fmla="*/ 187289 h 1123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73338" h="1123712" fill="none" extrusionOk="0">
                <a:moveTo>
                  <a:pt x="0" y="187289"/>
                </a:moveTo>
                <a:cubicBezTo>
                  <a:pt x="6600" y="88124"/>
                  <a:pt x="77030" y="16037"/>
                  <a:pt x="187289" y="0"/>
                </a:cubicBezTo>
                <a:cubicBezTo>
                  <a:pt x="492685" y="-62893"/>
                  <a:pt x="618023" y="69465"/>
                  <a:pt x="907140" y="0"/>
                </a:cubicBezTo>
                <a:cubicBezTo>
                  <a:pt x="1196257" y="-69465"/>
                  <a:pt x="1227926" y="10326"/>
                  <a:pt x="1387041" y="0"/>
                </a:cubicBezTo>
                <a:cubicBezTo>
                  <a:pt x="1546156" y="-10326"/>
                  <a:pt x="1860010" y="38813"/>
                  <a:pt x="2106892" y="0"/>
                </a:cubicBezTo>
                <a:cubicBezTo>
                  <a:pt x="2353774" y="-38813"/>
                  <a:pt x="2461111" y="5067"/>
                  <a:pt x="2706768" y="0"/>
                </a:cubicBezTo>
                <a:cubicBezTo>
                  <a:pt x="2952425" y="-5067"/>
                  <a:pt x="3058451" y="11077"/>
                  <a:pt x="3246657" y="0"/>
                </a:cubicBezTo>
                <a:cubicBezTo>
                  <a:pt x="3434863" y="-11077"/>
                  <a:pt x="3673486" y="10017"/>
                  <a:pt x="3966508" y="0"/>
                </a:cubicBezTo>
                <a:cubicBezTo>
                  <a:pt x="4259530" y="-10017"/>
                  <a:pt x="4430930" y="30258"/>
                  <a:pt x="4626371" y="0"/>
                </a:cubicBezTo>
                <a:cubicBezTo>
                  <a:pt x="4821812" y="-30258"/>
                  <a:pt x="5027020" y="21767"/>
                  <a:pt x="5226247" y="0"/>
                </a:cubicBezTo>
                <a:cubicBezTo>
                  <a:pt x="5425474" y="-21767"/>
                  <a:pt x="5877336" y="6719"/>
                  <a:pt x="6186049" y="0"/>
                </a:cubicBezTo>
                <a:cubicBezTo>
                  <a:pt x="6284342" y="-14792"/>
                  <a:pt x="6365721" y="89958"/>
                  <a:pt x="6373338" y="187289"/>
                </a:cubicBezTo>
                <a:cubicBezTo>
                  <a:pt x="6374271" y="265300"/>
                  <a:pt x="6331365" y="397818"/>
                  <a:pt x="6373338" y="539382"/>
                </a:cubicBezTo>
                <a:cubicBezTo>
                  <a:pt x="6415311" y="680946"/>
                  <a:pt x="6370984" y="816656"/>
                  <a:pt x="6373338" y="936423"/>
                </a:cubicBezTo>
                <a:cubicBezTo>
                  <a:pt x="6394288" y="1051371"/>
                  <a:pt x="6289680" y="1120912"/>
                  <a:pt x="6186049" y="1123712"/>
                </a:cubicBezTo>
                <a:cubicBezTo>
                  <a:pt x="6013242" y="1165118"/>
                  <a:pt x="5911284" y="1106841"/>
                  <a:pt x="5766136" y="1123712"/>
                </a:cubicBezTo>
                <a:cubicBezTo>
                  <a:pt x="5620988" y="1140583"/>
                  <a:pt x="5420730" y="1088165"/>
                  <a:pt x="5226247" y="1123712"/>
                </a:cubicBezTo>
                <a:cubicBezTo>
                  <a:pt x="5031764" y="1159259"/>
                  <a:pt x="4913890" y="1110550"/>
                  <a:pt x="4806334" y="1123712"/>
                </a:cubicBezTo>
                <a:cubicBezTo>
                  <a:pt x="4698778" y="1136874"/>
                  <a:pt x="4400238" y="1115161"/>
                  <a:pt x="4086483" y="1123712"/>
                </a:cubicBezTo>
                <a:cubicBezTo>
                  <a:pt x="3772728" y="1132263"/>
                  <a:pt x="3759498" y="1092357"/>
                  <a:pt x="3546595" y="1123712"/>
                </a:cubicBezTo>
                <a:cubicBezTo>
                  <a:pt x="3333692" y="1155067"/>
                  <a:pt x="3034435" y="1077029"/>
                  <a:pt x="2886731" y="1123712"/>
                </a:cubicBezTo>
                <a:cubicBezTo>
                  <a:pt x="2739027" y="1170395"/>
                  <a:pt x="2496300" y="1110684"/>
                  <a:pt x="2166880" y="1123712"/>
                </a:cubicBezTo>
                <a:cubicBezTo>
                  <a:pt x="1837460" y="1136740"/>
                  <a:pt x="1806285" y="1059591"/>
                  <a:pt x="1567004" y="1123712"/>
                </a:cubicBezTo>
                <a:cubicBezTo>
                  <a:pt x="1327723" y="1187833"/>
                  <a:pt x="1140415" y="1037347"/>
                  <a:pt x="847153" y="1123712"/>
                </a:cubicBezTo>
                <a:cubicBezTo>
                  <a:pt x="553891" y="1210077"/>
                  <a:pt x="454863" y="1067302"/>
                  <a:pt x="187289" y="1123712"/>
                </a:cubicBezTo>
                <a:cubicBezTo>
                  <a:pt x="94712" y="1133809"/>
                  <a:pt x="-8998" y="1022431"/>
                  <a:pt x="0" y="936423"/>
                </a:cubicBezTo>
                <a:cubicBezTo>
                  <a:pt x="-38971" y="848985"/>
                  <a:pt x="22269" y="654051"/>
                  <a:pt x="0" y="561856"/>
                </a:cubicBezTo>
                <a:cubicBezTo>
                  <a:pt x="-22269" y="469661"/>
                  <a:pt x="17929" y="266736"/>
                  <a:pt x="0" y="187289"/>
                </a:cubicBezTo>
                <a:close/>
              </a:path>
              <a:path w="6373338" h="1123712" stroke="0" extrusionOk="0">
                <a:moveTo>
                  <a:pt x="0" y="187289"/>
                </a:moveTo>
                <a:cubicBezTo>
                  <a:pt x="12980" y="97226"/>
                  <a:pt x="89601" y="26199"/>
                  <a:pt x="187289" y="0"/>
                </a:cubicBezTo>
                <a:cubicBezTo>
                  <a:pt x="320702" y="-16661"/>
                  <a:pt x="551636" y="69947"/>
                  <a:pt x="787165" y="0"/>
                </a:cubicBezTo>
                <a:cubicBezTo>
                  <a:pt x="1022694" y="-69947"/>
                  <a:pt x="1199303" y="81312"/>
                  <a:pt x="1507016" y="0"/>
                </a:cubicBezTo>
                <a:cubicBezTo>
                  <a:pt x="1814729" y="-81312"/>
                  <a:pt x="2034678" y="77154"/>
                  <a:pt x="2226867" y="0"/>
                </a:cubicBezTo>
                <a:cubicBezTo>
                  <a:pt x="2419056" y="-77154"/>
                  <a:pt x="2555663" y="35965"/>
                  <a:pt x="2646781" y="0"/>
                </a:cubicBezTo>
                <a:cubicBezTo>
                  <a:pt x="2737899" y="-35965"/>
                  <a:pt x="2988488" y="24807"/>
                  <a:pt x="3126681" y="0"/>
                </a:cubicBezTo>
                <a:cubicBezTo>
                  <a:pt x="3264874" y="-24807"/>
                  <a:pt x="3494361" y="11356"/>
                  <a:pt x="3666570" y="0"/>
                </a:cubicBezTo>
                <a:cubicBezTo>
                  <a:pt x="3838779" y="-11356"/>
                  <a:pt x="3943223" y="43884"/>
                  <a:pt x="4206458" y="0"/>
                </a:cubicBezTo>
                <a:cubicBezTo>
                  <a:pt x="4469693" y="-43884"/>
                  <a:pt x="4441356" y="23207"/>
                  <a:pt x="4626371" y="0"/>
                </a:cubicBezTo>
                <a:cubicBezTo>
                  <a:pt x="4811386" y="-23207"/>
                  <a:pt x="4895848" y="34027"/>
                  <a:pt x="5106272" y="0"/>
                </a:cubicBezTo>
                <a:cubicBezTo>
                  <a:pt x="5316696" y="-34027"/>
                  <a:pt x="5725023" y="1351"/>
                  <a:pt x="6186049" y="0"/>
                </a:cubicBezTo>
                <a:cubicBezTo>
                  <a:pt x="6278810" y="8445"/>
                  <a:pt x="6345411" y="75204"/>
                  <a:pt x="6373338" y="187289"/>
                </a:cubicBezTo>
                <a:cubicBezTo>
                  <a:pt x="6392590" y="316062"/>
                  <a:pt x="6372112" y="445472"/>
                  <a:pt x="6373338" y="539382"/>
                </a:cubicBezTo>
                <a:cubicBezTo>
                  <a:pt x="6374564" y="633292"/>
                  <a:pt x="6337146" y="738855"/>
                  <a:pt x="6373338" y="936423"/>
                </a:cubicBezTo>
                <a:cubicBezTo>
                  <a:pt x="6354032" y="1035803"/>
                  <a:pt x="6277557" y="1107633"/>
                  <a:pt x="6186049" y="1123712"/>
                </a:cubicBezTo>
                <a:cubicBezTo>
                  <a:pt x="6024810" y="1189487"/>
                  <a:pt x="5777934" y="1083605"/>
                  <a:pt x="5586173" y="1123712"/>
                </a:cubicBezTo>
                <a:cubicBezTo>
                  <a:pt x="5394412" y="1163819"/>
                  <a:pt x="5265206" y="1104526"/>
                  <a:pt x="5166260" y="1123712"/>
                </a:cubicBezTo>
                <a:cubicBezTo>
                  <a:pt x="5067314" y="1142898"/>
                  <a:pt x="4942398" y="1090467"/>
                  <a:pt x="4746347" y="1123712"/>
                </a:cubicBezTo>
                <a:cubicBezTo>
                  <a:pt x="4550296" y="1156957"/>
                  <a:pt x="4436397" y="1088969"/>
                  <a:pt x="4206458" y="1123712"/>
                </a:cubicBezTo>
                <a:cubicBezTo>
                  <a:pt x="3976519" y="1158455"/>
                  <a:pt x="3962274" y="1087550"/>
                  <a:pt x="3726557" y="1123712"/>
                </a:cubicBezTo>
                <a:cubicBezTo>
                  <a:pt x="3490840" y="1159874"/>
                  <a:pt x="3349215" y="1080592"/>
                  <a:pt x="3066694" y="1123712"/>
                </a:cubicBezTo>
                <a:cubicBezTo>
                  <a:pt x="2784173" y="1166832"/>
                  <a:pt x="2766843" y="1095164"/>
                  <a:pt x="2646781" y="1123712"/>
                </a:cubicBezTo>
                <a:cubicBezTo>
                  <a:pt x="2526719" y="1152260"/>
                  <a:pt x="2307475" y="1069020"/>
                  <a:pt x="2166880" y="1123712"/>
                </a:cubicBezTo>
                <a:cubicBezTo>
                  <a:pt x="2026285" y="1178404"/>
                  <a:pt x="1874710" y="1074887"/>
                  <a:pt x="1686979" y="1123712"/>
                </a:cubicBezTo>
                <a:cubicBezTo>
                  <a:pt x="1499248" y="1172537"/>
                  <a:pt x="1183687" y="1071550"/>
                  <a:pt x="1027115" y="1123712"/>
                </a:cubicBezTo>
                <a:cubicBezTo>
                  <a:pt x="870543" y="1175874"/>
                  <a:pt x="564400" y="1091520"/>
                  <a:pt x="187289" y="1123712"/>
                </a:cubicBezTo>
                <a:cubicBezTo>
                  <a:pt x="84082" y="1096074"/>
                  <a:pt x="-2323" y="1040896"/>
                  <a:pt x="0" y="936423"/>
                </a:cubicBezTo>
                <a:cubicBezTo>
                  <a:pt x="-40785" y="807632"/>
                  <a:pt x="43197" y="692923"/>
                  <a:pt x="0" y="546873"/>
                </a:cubicBezTo>
                <a:cubicBezTo>
                  <a:pt x="-43197" y="400823"/>
                  <a:pt x="34568" y="327851"/>
                  <a:pt x="0" y="187289"/>
                </a:cubicBezTo>
                <a:close/>
              </a:path>
            </a:pathLst>
          </a:custGeom>
          <a:solidFill>
            <a:srgbClr val="FFD5E6"/>
          </a:solidFill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85638566">
                  <a:custGeom>
                    <a:avLst/>
                    <a:gdLst>
                      <a:gd name="connsiteX0" fmla="*/ 0 w 5252720"/>
                      <a:gd name="connsiteY0" fmla="*/ 138502 h 830997"/>
                      <a:gd name="connsiteX1" fmla="*/ 154358 w 5252720"/>
                      <a:gd name="connsiteY1" fmla="*/ 0 h 830997"/>
                      <a:gd name="connsiteX2" fmla="*/ 747638 w 5252720"/>
                      <a:gd name="connsiteY2" fmla="*/ 0 h 830997"/>
                      <a:gd name="connsiteX3" fmla="*/ 1143158 w 5252720"/>
                      <a:gd name="connsiteY3" fmla="*/ 0 h 830997"/>
                      <a:gd name="connsiteX4" fmla="*/ 1736439 w 5252720"/>
                      <a:gd name="connsiteY4" fmla="*/ 0 h 830997"/>
                      <a:gd name="connsiteX5" fmla="*/ 2230839 w 5252720"/>
                      <a:gd name="connsiteY5" fmla="*/ 0 h 830997"/>
                      <a:gd name="connsiteX6" fmla="*/ 2675800 w 5252720"/>
                      <a:gd name="connsiteY6" fmla="*/ 0 h 830997"/>
                      <a:gd name="connsiteX7" fmla="*/ 3269080 w 5252720"/>
                      <a:gd name="connsiteY7" fmla="*/ 0 h 830997"/>
                      <a:gd name="connsiteX8" fmla="*/ 3812920 w 5252720"/>
                      <a:gd name="connsiteY8" fmla="*/ 0 h 830997"/>
                      <a:gd name="connsiteX9" fmla="*/ 4307320 w 5252720"/>
                      <a:gd name="connsiteY9" fmla="*/ 0 h 830997"/>
                      <a:gd name="connsiteX10" fmla="*/ 5098361 w 5252720"/>
                      <a:gd name="connsiteY10" fmla="*/ 0 h 830997"/>
                      <a:gd name="connsiteX11" fmla="*/ 5252720 w 5252720"/>
                      <a:gd name="connsiteY11" fmla="*/ 138502 h 830997"/>
                      <a:gd name="connsiteX12" fmla="*/ 5252720 w 5252720"/>
                      <a:gd name="connsiteY12" fmla="*/ 398878 h 830997"/>
                      <a:gd name="connsiteX13" fmla="*/ 5252720 w 5252720"/>
                      <a:gd name="connsiteY13" fmla="*/ 692494 h 830997"/>
                      <a:gd name="connsiteX14" fmla="*/ 5098361 w 5252720"/>
                      <a:gd name="connsiteY14" fmla="*/ 830997 h 830997"/>
                      <a:gd name="connsiteX15" fmla="*/ 4752281 w 5252720"/>
                      <a:gd name="connsiteY15" fmla="*/ 830997 h 830997"/>
                      <a:gd name="connsiteX16" fmla="*/ 4307320 w 5252720"/>
                      <a:gd name="connsiteY16" fmla="*/ 830997 h 830997"/>
                      <a:gd name="connsiteX17" fmla="*/ 3961240 w 5252720"/>
                      <a:gd name="connsiteY17" fmla="*/ 830997 h 830997"/>
                      <a:gd name="connsiteX18" fmla="*/ 3367960 w 5252720"/>
                      <a:gd name="connsiteY18" fmla="*/ 830997 h 830997"/>
                      <a:gd name="connsiteX19" fmla="*/ 2923000 w 5252720"/>
                      <a:gd name="connsiteY19" fmla="*/ 830997 h 830997"/>
                      <a:gd name="connsiteX20" fmla="*/ 2379159 w 5252720"/>
                      <a:gd name="connsiteY20" fmla="*/ 830997 h 830997"/>
                      <a:gd name="connsiteX21" fmla="*/ 1785879 w 5252720"/>
                      <a:gd name="connsiteY21" fmla="*/ 830997 h 830997"/>
                      <a:gd name="connsiteX22" fmla="*/ 1291479 w 5252720"/>
                      <a:gd name="connsiteY22" fmla="*/ 830997 h 830997"/>
                      <a:gd name="connsiteX23" fmla="*/ 698198 w 5252720"/>
                      <a:gd name="connsiteY23" fmla="*/ 830997 h 830997"/>
                      <a:gd name="connsiteX24" fmla="*/ 154358 w 5252720"/>
                      <a:gd name="connsiteY24" fmla="*/ 830997 h 830997"/>
                      <a:gd name="connsiteX25" fmla="*/ 0 w 5252720"/>
                      <a:gd name="connsiteY25" fmla="*/ 692494 h 830997"/>
                      <a:gd name="connsiteX26" fmla="*/ 0 w 5252720"/>
                      <a:gd name="connsiteY26" fmla="*/ 415498 h 830997"/>
                      <a:gd name="connsiteX27" fmla="*/ 0 w 5252720"/>
                      <a:gd name="connsiteY27" fmla="*/ 138502 h 830997"/>
                      <a:gd name="connsiteX0" fmla="*/ 0 w 5252720"/>
                      <a:gd name="connsiteY0" fmla="*/ 138502 h 830997"/>
                      <a:gd name="connsiteX1" fmla="*/ 154358 w 5252720"/>
                      <a:gd name="connsiteY1" fmla="*/ 0 h 830997"/>
                      <a:gd name="connsiteX2" fmla="*/ 648758 w 5252720"/>
                      <a:gd name="connsiteY2" fmla="*/ 0 h 830997"/>
                      <a:gd name="connsiteX3" fmla="*/ 1242038 w 5252720"/>
                      <a:gd name="connsiteY3" fmla="*/ 0 h 830997"/>
                      <a:gd name="connsiteX4" fmla="*/ 1835319 w 5252720"/>
                      <a:gd name="connsiteY4" fmla="*/ 0 h 830997"/>
                      <a:gd name="connsiteX5" fmla="*/ 2181399 w 5252720"/>
                      <a:gd name="connsiteY5" fmla="*/ 0 h 830997"/>
                      <a:gd name="connsiteX6" fmla="*/ 2576919 w 5252720"/>
                      <a:gd name="connsiteY6" fmla="*/ 0 h 830997"/>
                      <a:gd name="connsiteX7" fmla="*/ 3021880 w 5252720"/>
                      <a:gd name="connsiteY7" fmla="*/ 0 h 830997"/>
                      <a:gd name="connsiteX8" fmla="*/ 3466840 w 5252720"/>
                      <a:gd name="connsiteY8" fmla="*/ 0 h 830997"/>
                      <a:gd name="connsiteX9" fmla="*/ 3812920 w 5252720"/>
                      <a:gd name="connsiteY9" fmla="*/ 0 h 830997"/>
                      <a:gd name="connsiteX10" fmla="*/ 4208441 w 5252720"/>
                      <a:gd name="connsiteY10" fmla="*/ 0 h 830997"/>
                      <a:gd name="connsiteX11" fmla="*/ 5098361 w 5252720"/>
                      <a:gd name="connsiteY11" fmla="*/ 0 h 830997"/>
                      <a:gd name="connsiteX12" fmla="*/ 5252720 w 5252720"/>
                      <a:gd name="connsiteY12" fmla="*/ 138502 h 830997"/>
                      <a:gd name="connsiteX13" fmla="*/ 5252720 w 5252720"/>
                      <a:gd name="connsiteY13" fmla="*/ 398878 h 830997"/>
                      <a:gd name="connsiteX14" fmla="*/ 5252720 w 5252720"/>
                      <a:gd name="connsiteY14" fmla="*/ 692494 h 830997"/>
                      <a:gd name="connsiteX15" fmla="*/ 5098361 w 5252720"/>
                      <a:gd name="connsiteY15" fmla="*/ 830997 h 830997"/>
                      <a:gd name="connsiteX16" fmla="*/ 4603961 w 5252720"/>
                      <a:gd name="connsiteY16" fmla="*/ 830997 h 830997"/>
                      <a:gd name="connsiteX17" fmla="*/ 4257881 w 5252720"/>
                      <a:gd name="connsiteY17" fmla="*/ 830997 h 830997"/>
                      <a:gd name="connsiteX18" fmla="*/ 3911801 w 5252720"/>
                      <a:gd name="connsiteY18" fmla="*/ 830997 h 830997"/>
                      <a:gd name="connsiteX19" fmla="*/ 3466840 w 5252720"/>
                      <a:gd name="connsiteY19" fmla="*/ 830997 h 830997"/>
                      <a:gd name="connsiteX20" fmla="*/ 3071320 w 5252720"/>
                      <a:gd name="connsiteY20" fmla="*/ 830997 h 830997"/>
                      <a:gd name="connsiteX21" fmla="*/ 2527480 w 5252720"/>
                      <a:gd name="connsiteY21" fmla="*/ 830997 h 830997"/>
                      <a:gd name="connsiteX22" fmla="*/ 2181399 w 5252720"/>
                      <a:gd name="connsiteY22" fmla="*/ 830997 h 830997"/>
                      <a:gd name="connsiteX23" fmla="*/ 1785879 w 5252720"/>
                      <a:gd name="connsiteY23" fmla="*/ 830997 h 830997"/>
                      <a:gd name="connsiteX24" fmla="*/ 1390359 w 5252720"/>
                      <a:gd name="connsiteY24" fmla="*/ 830997 h 830997"/>
                      <a:gd name="connsiteX25" fmla="*/ 846518 w 5252720"/>
                      <a:gd name="connsiteY25" fmla="*/ 830997 h 830997"/>
                      <a:gd name="connsiteX26" fmla="*/ 154358 w 5252720"/>
                      <a:gd name="connsiteY26" fmla="*/ 830997 h 830997"/>
                      <a:gd name="connsiteX27" fmla="*/ 0 w 5252720"/>
                      <a:gd name="connsiteY27" fmla="*/ 692494 h 830997"/>
                      <a:gd name="connsiteX28" fmla="*/ 0 w 5252720"/>
                      <a:gd name="connsiteY28" fmla="*/ 404418 h 830997"/>
                      <a:gd name="connsiteX29" fmla="*/ 0 w 5252720"/>
                      <a:gd name="connsiteY29" fmla="*/ 138502 h 830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5252720" h="830997" fill="none" extrusionOk="0">
                        <a:moveTo>
                          <a:pt x="0" y="138502"/>
                        </a:moveTo>
                        <a:cubicBezTo>
                          <a:pt x="-9566" y="63090"/>
                          <a:pt x="59985" y="12540"/>
                          <a:pt x="154358" y="0"/>
                        </a:cubicBezTo>
                        <a:cubicBezTo>
                          <a:pt x="413109" y="-58372"/>
                          <a:pt x="495115" y="20236"/>
                          <a:pt x="747638" y="0"/>
                        </a:cubicBezTo>
                        <a:cubicBezTo>
                          <a:pt x="970898" y="-42622"/>
                          <a:pt x="996671" y="17115"/>
                          <a:pt x="1143158" y="0"/>
                        </a:cubicBezTo>
                        <a:cubicBezTo>
                          <a:pt x="1313920" y="23125"/>
                          <a:pt x="1523596" y="23448"/>
                          <a:pt x="1736439" y="0"/>
                        </a:cubicBezTo>
                        <a:cubicBezTo>
                          <a:pt x="1952428" y="-39769"/>
                          <a:pt x="2031965" y="-13960"/>
                          <a:pt x="2230839" y="0"/>
                        </a:cubicBezTo>
                        <a:cubicBezTo>
                          <a:pt x="2435856" y="-4129"/>
                          <a:pt x="2520448" y="1235"/>
                          <a:pt x="2675800" y="0"/>
                        </a:cubicBezTo>
                        <a:cubicBezTo>
                          <a:pt x="2815496" y="-52531"/>
                          <a:pt x="2996719" y="32145"/>
                          <a:pt x="3269080" y="0"/>
                        </a:cubicBezTo>
                        <a:cubicBezTo>
                          <a:pt x="3488104" y="-38394"/>
                          <a:pt x="3640573" y="17039"/>
                          <a:pt x="3812920" y="0"/>
                        </a:cubicBezTo>
                        <a:cubicBezTo>
                          <a:pt x="3978515" y="-15952"/>
                          <a:pt x="4159413" y="-10977"/>
                          <a:pt x="4307320" y="0"/>
                        </a:cubicBezTo>
                        <a:cubicBezTo>
                          <a:pt x="4502048" y="678"/>
                          <a:pt x="4849208" y="-71058"/>
                          <a:pt x="5098361" y="0"/>
                        </a:cubicBezTo>
                        <a:cubicBezTo>
                          <a:pt x="5176204" y="-11582"/>
                          <a:pt x="5234048" y="67084"/>
                          <a:pt x="5252720" y="138502"/>
                        </a:cubicBezTo>
                        <a:cubicBezTo>
                          <a:pt x="5253033" y="218934"/>
                          <a:pt x="5232158" y="292346"/>
                          <a:pt x="5252720" y="398878"/>
                        </a:cubicBezTo>
                        <a:cubicBezTo>
                          <a:pt x="5276592" y="499837"/>
                          <a:pt x="5254051" y="621873"/>
                          <a:pt x="5252720" y="692494"/>
                        </a:cubicBezTo>
                        <a:cubicBezTo>
                          <a:pt x="5261356" y="793310"/>
                          <a:pt x="5202732" y="837336"/>
                          <a:pt x="5098361" y="830997"/>
                        </a:cubicBezTo>
                        <a:cubicBezTo>
                          <a:pt x="4942435" y="858624"/>
                          <a:pt x="4891318" y="831593"/>
                          <a:pt x="4752281" y="830997"/>
                        </a:cubicBezTo>
                        <a:cubicBezTo>
                          <a:pt x="4634811" y="853639"/>
                          <a:pt x="4445890" y="770259"/>
                          <a:pt x="4307320" y="830997"/>
                        </a:cubicBezTo>
                        <a:cubicBezTo>
                          <a:pt x="4141123" y="861727"/>
                          <a:pt x="4028096" y="810500"/>
                          <a:pt x="3961240" y="830997"/>
                        </a:cubicBezTo>
                        <a:cubicBezTo>
                          <a:pt x="3891207" y="817498"/>
                          <a:pt x="3604865" y="847107"/>
                          <a:pt x="3367960" y="830997"/>
                        </a:cubicBezTo>
                        <a:cubicBezTo>
                          <a:pt x="3110893" y="838734"/>
                          <a:pt x="3097875" y="806658"/>
                          <a:pt x="2923000" y="830997"/>
                        </a:cubicBezTo>
                        <a:cubicBezTo>
                          <a:pt x="2749987" y="850569"/>
                          <a:pt x="2493684" y="802915"/>
                          <a:pt x="2379159" y="830997"/>
                        </a:cubicBezTo>
                        <a:cubicBezTo>
                          <a:pt x="2259103" y="846829"/>
                          <a:pt x="2052255" y="805933"/>
                          <a:pt x="1785879" y="830997"/>
                        </a:cubicBezTo>
                        <a:cubicBezTo>
                          <a:pt x="1522984" y="844274"/>
                          <a:pt x="1489891" y="782630"/>
                          <a:pt x="1291479" y="830997"/>
                        </a:cubicBezTo>
                        <a:cubicBezTo>
                          <a:pt x="1104234" y="879157"/>
                          <a:pt x="912584" y="815703"/>
                          <a:pt x="698198" y="830997"/>
                        </a:cubicBezTo>
                        <a:cubicBezTo>
                          <a:pt x="469692" y="864605"/>
                          <a:pt x="409519" y="781325"/>
                          <a:pt x="154358" y="830997"/>
                        </a:cubicBezTo>
                        <a:cubicBezTo>
                          <a:pt x="77521" y="832573"/>
                          <a:pt x="1979" y="747027"/>
                          <a:pt x="0" y="692494"/>
                        </a:cubicBezTo>
                        <a:cubicBezTo>
                          <a:pt x="-33829" y="630565"/>
                          <a:pt x="12456" y="488520"/>
                          <a:pt x="0" y="415498"/>
                        </a:cubicBezTo>
                        <a:cubicBezTo>
                          <a:pt x="-22263" y="346451"/>
                          <a:pt x="11883" y="194249"/>
                          <a:pt x="0" y="138502"/>
                        </a:cubicBezTo>
                        <a:close/>
                      </a:path>
                      <a:path w="5252720" h="830997" stroke="0" extrusionOk="0">
                        <a:moveTo>
                          <a:pt x="0" y="138502"/>
                        </a:moveTo>
                        <a:cubicBezTo>
                          <a:pt x="9177" y="53644"/>
                          <a:pt x="76635" y="17361"/>
                          <a:pt x="154358" y="0"/>
                        </a:cubicBezTo>
                        <a:cubicBezTo>
                          <a:pt x="294329" y="-20028"/>
                          <a:pt x="420049" y="50189"/>
                          <a:pt x="648758" y="0"/>
                        </a:cubicBezTo>
                        <a:cubicBezTo>
                          <a:pt x="850439" y="-53950"/>
                          <a:pt x="1012678" y="20819"/>
                          <a:pt x="1242038" y="0"/>
                        </a:cubicBezTo>
                        <a:cubicBezTo>
                          <a:pt x="1506066" y="-70476"/>
                          <a:pt x="1690558" y="32366"/>
                          <a:pt x="1835319" y="0"/>
                        </a:cubicBezTo>
                        <a:cubicBezTo>
                          <a:pt x="2001263" y="-60608"/>
                          <a:pt x="2097858" y="25019"/>
                          <a:pt x="2181399" y="0"/>
                        </a:cubicBezTo>
                        <a:cubicBezTo>
                          <a:pt x="2260623" y="-31759"/>
                          <a:pt x="2471633" y="27103"/>
                          <a:pt x="2576919" y="0"/>
                        </a:cubicBezTo>
                        <a:cubicBezTo>
                          <a:pt x="2671261" y="-52556"/>
                          <a:pt x="2868640" y="29492"/>
                          <a:pt x="3021880" y="0"/>
                        </a:cubicBezTo>
                        <a:cubicBezTo>
                          <a:pt x="3140951" y="-11814"/>
                          <a:pt x="3241574" y="34384"/>
                          <a:pt x="3466840" y="0"/>
                        </a:cubicBezTo>
                        <a:cubicBezTo>
                          <a:pt x="3686792" y="-24950"/>
                          <a:pt x="3656168" y="6790"/>
                          <a:pt x="3812920" y="0"/>
                        </a:cubicBezTo>
                        <a:cubicBezTo>
                          <a:pt x="3982101" y="-33790"/>
                          <a:pt x="4042442" y="2288"/>
                          <a:pt x="4208441" y="0"/>
                        </a:cubicBezTo>
                        <a:cubicBezTo>
                          <a:pt x="4321378" y="-33548"/>
                          <a:pt x="4782730" y="64387"/>
                          <a:pt x="5098361" y="0"/>
                        </a:cubicBezTo>
                        <a:cubicBezTo>
                          <a:pt x="5168563" y="5432"/>
                          <a:pt x="5225290" y="66293"/>
                          <a:pt x="5252720" y="138502"/>
                        </a:cubicBezTo>
                        <a:cubicBezTo>
                          <a:pt x="5252769" y="231104"/>
                          <a:pt x="5236081" y="315840"/>
                          <a:pt x="5252720" y="398878"/>
                        </a:cubicBezTo>
                        <a:cubicBezTo>
                          <a:pt x="5244469" y="477404"/>
                          <a:pt x="5214800" y="550841"/>
                          <a:pt x="5252720" y="692494"/>
                        </a:cubicBezTo>
                        <a:cubicBezTo>
                          <a:pt x="5235065" y="767615"/>
                          <a:pt x="5183796" y="821860"/>
                          <a:pt x="5098361" y="830997"/>
                        </a:cubicBezTo>
                        <a:cubicBezTo>
                          <a:pt x="4971745" y="878631"/>
                          <a:pt x="4799184" y="811676"/>
                          <a:pt x="4603961" y="830997"/>
                        </a:cubicBezTo>
                        <a:cubicBezTo>
                          <a:pt x="4457856" y="849681"/>
                          <a:pt x="4338107" y="823704"/>
                          <a:pt x="4257881" y="830997"/>
                        </a:cubicBezTo>
                        <a:cubicBezTo>
                          <a:pt x="4190408" y="858273"/>
                          <a:pt x="4101037" y="814182"/>
                          <a:pt x="3911801" y="830997"/>
                        </a:cubicBezTo>
                        <a:cubicBezTo>
                          <a:pt x="3761010" y="869421"/>
                          <a:pt x="3649111" y="812632"/>
                          <a:pt x="3466840" y="830997"/>
                        </a:cubicBezTo>
                        <a:cubicBezTo>
                          <a:pt x="3264768" y="849970"/>
                          <a:pt x="3275943" y="812548"/>
                          <a:pt x="3071320" y="830997"/>
                        </a:cubicBezTo>
                        <a:cubicBezTo>
                          <a:pt x="2885594" y="863957"/>
                          <a:pt x="2746650" y="793971"/>
                          <a:pt x="2527480" y="830997"/>
                        </a:cubicBezTo>
                        <a:cubicBezTo>
                          <a:pt x="2291938" y="863771"/>
                          <a:pt x="2284336" y="811380"/>
                          <a:pt x="2181399" y="830997"/>
                        </a:cubicBezTo>
                        <a:cubicBezTo>
                          <a:pt x="2072765" y="821417"/>
                          <a:pt x="1913861" y="804051"/>
                          <a:pt x="1785879" y="830997"/>
                        </a:cubicBezTo>
                        <a:cubicBezTo>
                          <a:pt x="1672298" y="876661"/>
                          <a:pt x="1544680" y="790305"/>
                          <a:pt x="1390359" y="830997"/>
                        </a:cubicBezTo>
                        <a:cubicBezTo>
                          <a:pt x="1256475" y="885814"/>
                          <a:pt x="986168" y="767430"/>
                          <a:pt x="846518" y="830997"/>
                        </a:cubicBezTo>
                        <a:cubicBezTo>
                          <a:pt x="701841" y="884300"/>
                          <a:pt x="448475" y="826922"/>
                          <a:pt x="154358" y="830997"/>
                        </a:cubicBezTo>
                        <a:cubicBezTo>
                          <a:pt x="78879" y="803108"/>
                          <a:pt x="3298" y="791057"/>
                          <a:pt x="0" y="692494"/>
                        </a:cubicBezTo>
                        <a:cubicBezTo>
                          <a:pt x="-44545" y="616050"/>
                          <a:pt x="42065" y="518161"/>
                          <a:pt x="0" y="404418"/>
                        </a:cubicBezTo>
                        <a:cubicBezTo>
                          <a:pt x="-44379" y="304819"/>
                          <a:pt x="16110" y="236017"/>
                          <a:pt x="0" y="138502"/>
                        </a:cubicBezTo>
                        <a:close/>
                      </a:path>
                      <a:path w="5252720" h="830997" fill="none" stroke="0" extrusionOk="0">
                        <a:moveTo>
                          <a:pt x="0" y="138502"/>
                        </a:moveTo>
                        <a:cubicBezTo>
                          <a:pt x="12836" y="72790"/>
                          <a:pt x="63971" y="14076"/>
                          <a:pt x="154358" y="0"/>
                        </a:cubicBezTo>
                        <a:cubicBezTo>
                          <a:pt x="415310" y="-45590"/>
                          <a:pt x="503291" y="30772"/>
                          <a:pt x="747638" y="0"/>
                        </a:cubicBezTo>
                        <a:cubicBezTo>
                          <a:pt x="992014" y="-50286"/>
                          <a:pt x="1024040" y="12182"/>
                          <a:pt x="1143158" y="0"/>
                        </a:cubicBezTo>
                        <a:cubicBezTo>
                          <a:pt x="1275795" y="-24097"/>
                          <a:pt x="1526325" y="33238"/>
                          <a:pt x="1736439" y="0"/>
                        </a:cubicBezTo>
                        <a:cubicBezTo>
                          <a:pt x="1924476" y="-34037"/>
                          <a:pt x="2019590" y="13250"/>
                          <a:pt x="2230839" y="0"/>
                        </a:cubicBezTo>
                        <a:cubicBezTo>
                          <a:pt x="2435327" y="-4983"/>
                          <a:pt x="2514350" y="15753"/>
                          <a:pt x="2675800" y="0"/>
                        </a:cubicBezTo>
                        <a:cubicBezTo>
                          <a:pt x="2849697" y="-36095"/>
                          <a:pt x="2988645" y="46306"/>
                          <a:pt x="3269080" y="0"/>
                        </a:cubicBezTo>
                        <a:cubicBezTo>
                          <a:pt x="3489658" y="-39366"/>
                          <a:pt x="3676784" y="18570"/>
                          <a:pt x="3812920" y="0"/>
                        </a:cubicBezTo>
                        <a:cubicBezTo>
                          <a:pt x="3984186" y="-28640"/>
                          <a:pt x="4171862" y="-11188"/>
                          <a:pt x="4307320" y="0"/>
                        </a:cubicBezTo>
                        <a:cubicBezTo>
                          <a:pt x="4436661" y="11478"/>
                          <a:pt x="4804806" y="-7147"/>
                          <a:pt x="5098361" y="0"/>
                        </a:cubicBezTo>
                        <a:cubicBezTo>
                          <a:pt x="5182316" y="-11332"/>
                          <a:pt x="5246302" y="78450"/>
                          <a:pt x="5252720" y="138502"/>
                        </a:cubicBezTo>
                        <a:cubicBezTo>
                          <a:pt x="5256041" y="204030"/>
                          <a:pt x="5220027" y="283103"/>
                          <a:pt x="5252720" y="398878"/>
                        </a:cubicBezTo>
                        <a:cubicBezTo>
                          <a:pt x="5279044" y="501829"/>
                          <a:pt x="5247798" y="599907"/>
                          <a:pt x="5252720" y="692494"/>
                        </a:cubicBezTo>
                        <a:cubicBezTo>
                          <a:pt x="5275822" y="781422"/>
                          <a:pt x="5178720" y="823518"/>
                          <a:pt x="5098361" y="830997"/>
                        </a:cubicBezTo>
                        <a:cubicBezTo>
                          <a:pt x="4943085" y="879595"/>
                          <a:pt x="4867024" y="807020"/>
                          <a:pt x="4752281" y="830997"/>
                        </a:cubicBezTo>
                        <a:cubicBezTo>
                          <a:pt x="4599727" y="852423"/>
                          <a:pt x="4507699" y="818613"/>
                          <a:pt x="4307320" y="830997"/>
                        </a:cubicBezTo>
                        <a:cubicBezTo>
                          <a:pt x="4120862" y="854068"/>
                          <a:pt x="4063897" y="827239"/>
                          <a:pt x="3961240" y="830997"/>
                        </a:cubicBezTo>
                        <a:cubicBezTo>
                          <a:pt x="3866910" y="876127"/>
                          <a:pt x="3632630" y="801080"/>
                          <a:pt x="3367960" y="830997"/>
                        </a:cubicBezTo>
                        <a:cubicBezTo>
                          <a:pt x="3110886" y="842665"/>
                          <a:pt x="3096551" y="810748"/>
                          <a:pt x="2923000" y="830997"/>
                        </a:cubicBezTo>
                        <a:cubicBezTo>
                          <a:pt x="2721466" y="859654"/>
                          <a:pt x="2503822" y="801887"/>
                          <a:pt x="2379159" y="830997"/>
                        </a:cubicBezTo>
                        <a:cubicBezTo>
                          <a:pt x="2266152" y="873547"/>
                          <a:pt x="2040157" y="864910"/>
                          <a:pt x="1785879" y="830997"/>
                        </a:cubicBezTo>
                        <a:cubicBezTo>
                          <a:pt x="1514242" y="845033"/>
                          <a:pt x="1495982" y="770550"/>
                          <a:pt x="1291479" y="830997"/>
                        </a:cubicBezTo>
                        <a:cubicBezTo>
                          <a:pt x="1128203" y="857856"/>
                          <a:pt x="932527" y="759867"/>
                          <a:pt x="698198" y="830997"/>
                        </a:cubicBezTo>
                        <a:cubicBezTo>
                          <a:pt x="433501" y="878827"/>
                          <a:pt x="390343" y="784820"/>
                          <a:pt x="154358" y="830997"/>
                        </a:cubicBezTo>
                        <a:cubicBezTo>
                          <a:pt x="59804" y="842413"/>
                          <a:pt x="-19975" y="755494"/>
                          <a:pt x="0" y="692494"/>
                        </a:cubicBezTo>
                        <a:cubicBezTo>
                          <a:pt x="-11904" y="631523"/>
                          <a:pt x="28472" y="486079"/>
                          <a:pt x="0" y="415498"/>
                        </a:cubicBezTo>
                        <a:cubicBezTo>
                          <a:pt x="-11743" y="348282"/>
                          <a:pt x="14116" y="198548"/>
                          <a:pt x="0" y="13850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XX.</a:t>
            </a:r>
          </a:p>
        </p:txBody>
      </p:sp>
    </p:spTree>
    <p:extLst>
      <p:ext uri="{BB962C8B-B14F-4D97-AF65-F5344CB8AC3E}">
        <p14:creationId xmlns:p14="http://schemas.microsoft.com/office/powerpoint/2010/main" val="2908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A5D80-8B49-E5A8-B576-6630A6D8DC10}"/>
              </a:ext>
            </a:extLst>
          </p:cNvPr>
          <p:cNvGrpSpPr/>
          <p:nvPr/>
        </p:nvGrpSpPr>
        <p:grpSpPr>
          <a:xfrm>
            <a:off x="597279" y="-91440"/>
            <a:ext cx="11482961" cy="1440723"/>
            <a:chOff x="515999" y="0"/>
            <a:chExt cx="11482961" cy="1113104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82B0932F-C00E-F57B-FED8-9152D92D627A}"/>
                </a:ext>
              </a:extLst>
            </p:cNvPr>
            <p:cNvSpPr/>
            <p:nvPr/>
          </p:nvSpPr>
          <p:spPr>
            <a:xfrm>
              <a:off x="652586" y="458999"/>
              <a:ext cx="11346374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26581119">
                    <a:custGeom>
                      <a:avLst/>
                      <a:gdLst>
                        <a:gd name="connsiteX0" fmla="*/ 0 w 11346374"/>
                        <a:gd name="connsiteY0" fmla="*/ 107354 h 743557"/>
                        <a:gd name="connsiteX1" fmla="*/ 225357 w 11346374"/>
                        <a:gd name="connsiteY1" fmla="*/ 0 h 743557"/>
                        <a:gd name="connsiteX2" fmla="*/ 11121016 w 11346374"/>
                        <a:gd name="connsiteY2" fmla="*/ 0 h 743557"/>
                        <a:gd name="connsiteX3" fmla="*/ 11346374 w 11346374"/>
                        <a:gd name="connsiteY3" fmla="*/ 107354 h 743557"/>
                        <a:gd name="connsiteX4" fmla="*/ 11346374 w 11346374"/>
                        <a:gd name="connsiteY4" fmla="*/ 636202 h 743557"/>
                        <a:gd name="connsiteX5" fmla="*/ 11121016 w 11346374"/>
                        <a:gd name="connsiteY5" fmla="*/ 743557 h 743557"/>
                        <a:gd name="connsiteX6" fmla="*/ 225357 w 11346374"/>
                        <a:gd name="connsiteY6" fmla="*/ 743557 h 743557"/>
                        <a:gd name="connsiteX7" fmla="*/ 0 w 11346374"/>
                        <a:gd name="connsiteY7" fmla="*/ 636202 h 743557"/>
                        <a:gd name="connsiteX8" fmla="*/ 0 w 11346374"/>
                        <a:gd name="connsiteY8" fmla="*/ 107354 h 743557"/>
                        <a:gd name="connsiteX0" fmla="*/ 0 w 11346374"/>
                        <a:gd name="connsiteY0" fmla="*/ 107354 h 743557"/>
                        <a:gd name="connsiteX1" fmla="*/ 225357 w 11346374"/>
                        <a:gd name="connsiteY1" fmla="*/ 0 h 743557"/>
                        <a:gd name="connsiteX2" fmla="*/ 11121016 w 11346374"/>
                        <a:gd name="connsiteY2" fmla="*/ 0 h 743557"/>
                        <a:gd name="connsiteX3" fmla="*/ 11346374 w 11346374"/>
                        <a:gd name="connsiteY3" fmla="*/ 107354 h 743557"/>
                        <a:gd name="connsiteX4" fmla="*/ 11346374 w 11346374"/>
                        <a:gd name="connsiteY4" fmla="*/ 636202 h 743557"/>
                        <a:gd name="connsiteX5" fmla="*/ 11121016 w 11346374"/>
                        <a:gd name="connsiteY5" fmla="*/ 743557 h 743557"/>
                        <a:gd name="connsiteX6" fmla="*/ 225357 w 11346374"/>
                        <a:gd name="connsiteY6" fmla="*/ 743557 h 743557"/>
                        <a:gd name="connsiteX7" fmla="*/ 0 w 11346374"/>
                        <a:gd name="connsiteY7" fmla="*/ 636202 h 743557"/>
                        <a:gd name="connsiteX8" fmla="*/ 0 w 11346374"/>
                        <a:gd name="connsiteY8" fmla="*/ 107354 h 743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46374" h="743557" fill="none" extrusionOk="0">
                          <a:moveTo>
                            <a:pt x="0" y="107354"/>
                          </a:moveTo>
                          <a:cubicBezTo>
                            <a:pt x="-22176" y="25165"/>
                            <a:pt x="72672" y="5672"/>
                            <a:pt x="225357" y="0"/>
                          </a:cubicBezTo>
                          <a:cubicBezTo>
                            <a:pt x="5741171" y="-41211"/>
                            <a:pt x="9754228" y="8579"/>
                            <a:pt x="11121016" y="0"/>
                          </a:cubicBezTo>
                          <a:cubicBezTo>
                            <a:pt x="11237885" y="5787"/>
                            <a:pt x="11357611" y="36360"/>
                            <a:pt x="11346374" y="107354"/>
                          </a:cubicBezTo>
                          <a:cubicBezTo>
                            <a:pt x="11323684" y="318686"/>
                            <a:pt x="11300767" y="515997"/>
                            <a:pt x="11346374" y="636202"/>
                          </a:cubicBezTo>
                          <a:cubicBezTo>
                            <a:pt x="11344424" y="716588"/>
                            <a:pt x="11227882" y="727704"/>
                            <a:pt x="11121016" y="743557"/>
                          </a:cubicBezTo>
                          <a:cubicBezTo>
                            <a:pt x="6203852" y="1020459"/>
                            <a:pt x="3183973" y="833950"/>
                            <a:pt x="225357" y="743557"/>
                          </a:cubicBezTo>
                          <a:cubicBezTo>
                            <a:pt x="101967" y="732990"/>
                            <a:pt x="8720" y="704538"/>
                            <a:pt x="0" y="636202"/>
                          </a:cubicBezTo>
                          <a:cubicBezTo>
                            <a:pt x="69386" y="546924"/>
                            <a:pt x="-84146" y="239984"/>
                            <a:pt x="0" y="107354"/>
                          </a:cubicBezTo>
                          <a:close/>
                        </a:path>
                        <a:path w="11346374" h="743557" stroke="0" extrusionOk="0">
                          <a:moveTo>
                            <a:pt x="0" y="107354"/>
                          </a:moveTo>
                          <a:cubicBezTo>
                            <a:pt x="6420" y="68812"/>
                            <a:pt x="87677" y="2473"/>
                            <a:pt x="225357" y="0"/>
                          </a:cubicBezTo>
                          <a:cubicBezTo>
                            <a:pt x="2799945" y="-781474"/>
                            <a:pt x="7079804" y="-567144"/>
                            <a:pt x="11121016" y="0"/>
                          </a:cubicBezTo>
                          <a:cubicBezTo>
                            <a:pt x="11235501" y="6413"/>
                            <a:pt x="11360154" y="44113"/>
                            <a:pt x="11346374" y="107354"/>
                          </a:cubicBezTo>
                          <a:cubicBezTo>
                            <a:pt x="11323096" y="375555"/>
                            <a:pt x="11236618" y="554879"/>
                            <a:pt x="11346374" y="636202"/>
                          </a:cubicBezTo>
                          <a:cubicBezTo>
                            <a:pt x="11337961" y="712166"/>
                            <a:pt x="11254564" y="748511"/>
                            <a:pt x="11121016" y="743557"/>
                          </a:cubicBezTo>
                          <a:cubicBezTo>
                            <a:pt x="5695600" y="633218"/>
                            <a:pt x="3567716" y="654293"/>
                            <a:pt x="225357" y="743557"/>
                          </a:cubicBezTo>
                          <a:cubicBezTo>
                            <a:pt x="91499" y="753870"/>
                            <a:pt x="7671" y="705831"/>
                            <a:pt x="0" y="636202"/>
                          </a:cubicBezTo>
                          <a:cubicBezTo>
                            <a:pt x="-59638" y="457631"/>
                            <a:pt x="-26286" y="333729"/>
                            <a:pt x="0" y="107354"/>
                          </a:cubicBezTo>
                          <a:close/>
                        </a:path>
                        <a:path w="11346374" h="743557" fill="none" stroke="0" extrusionOk="0">
                          <a:moveTo>
                            <a:pt x="0" y="107354"/>
                          </a:moveTo>
                          <a:cubicBezTo>
                            <a:pt x="-9414" y="51145"/>
                            <a:pt x="73599" y="-4379"/>
                            <a:pt x="225357" y="0"/>
                          </a:cubicBezTo>
                          <a:cubicBezTo>
                            <a:pt x="5604882" y="-88754"/>
                            <a:pt x="9857525" y="169528"/>
                            <a:pt x="11121016" y="0"/>
                          </a:cubicBezTo>
                          <a:cubicBezTo>
                            <a:pt x="11235133" y="8935"/>
                            <a:pt x="11361953" y="35422"/>
                            <a:pt x="11346374" y="107354"/>
                          </a:cubicBezTo>
                          <a:cubicBezTo>
                            <a:pt x="11330329" y="322170"/>
                            <a:pt x="11306309" y="503649"/>
                            <a:pt x="11346374" y="636202"/>
                          </a:cubicBezTo>
                          <a:cubicBezTo>
                            <a:pt x="11340366" y="710282"/>
                            <a:pt x="11244258" y="741123"/>
                            <a:pt x="11121016" y="743557"/>
                          </a:cubicBezTo>
                          <a:cubicBezTo>
                            <a:pt x="6586712" y="328074"/>
                            <a:pt x="3099590" y="805054"/>
                            <a:pt x="225357" y="743557"/>
                          </a:cubicBezTo>
                          <a:cubicBezTo>
                            <a:pt x="99070" y="738000"/>
                            <a:pt x="8790" y="704078"/>
                            <a:pt x="0" y="636202"/>
                          </a:cubicBezTo>
                          <a:cubicBezTo>
                            <a:pt x="80862" y="528856"/>
                            <a:pt x="-69611" y="223376"/>
                            <a:pt x="0" y="10735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08EEBA-7C5D-5E1A-089B-71EF258EAA5E}"/>
                </a:ext>
              </a:extLst>
            </p:cNvPr>
            <p:cNvSpPr txBox="1"/>
            <p:nvPr/>
          </p:nvSpPr>
          <p:spPr>
            <a:xfrm>
              <a:off x="1877908" y="185729"/>
              <a:ext cx="9623211" cy="92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 ra các từ nối được dùng thành cặp trong những câu dưới đây: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C4A0B6DC-5541-1C80-0777-D7B82CBA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F26318F-3589-C422-8C1B-355B09979CDF}"/>
              </a:ext>
            </a:extLst>
          </p:cNvPr>
          <p:cNvSpPr txBox="1"/>
          <p:nvPr/>
        </p:nvSpPr>
        <p:spPr>
          <a:xfrm>
            <a:off x="914400" y="1778000"/>
            <a:ext cx="1062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Vì những bức tranh của Bùi Xuân Phái mang hồn cốt của phố cổ Hà Nội nên tranh của ông được gọi là “Phố Phái".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Mặc dù phim hoạt hình thường hướng tới đối tượng trẻ em, nhưng nhiều người lớn vẫn rất yêu thích loại phim này.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Dân ca quan họ không những là niềm tự hào của người dân Kinh Bắc mà còn là niềm tự hào của cả dân tộc Việt Nam.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Nếu bạn thực sự yêu thích ba lê thì bạn nên theo học từ khi còn nhỏ.</a:t>
            </a:r>
          </a:p>
        </p:txBody>
      </p:sp>
    </p:spTree>
    <p:extLst>
      <p:ext uri="{BB962C8B-B14F-4D97-AF65-F5344CB8AC3E}">
        <p14:creationId xmlns:p14="http://schemas.microsoft.com/office/powerpoint/2010/main" val="24252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0D91C-85C7-5D75-852F-EC34E3F83E77}"/>
              </a:ext>
            </a:extLst>
          </p:cNvPr>
          <p:cNvSpPr txBox="1"/>
          <p:nvPr/>
        </p:nvSpPr>
        <p:spPr>
          <a:xfrm>
            <a:off x="955040" y="616635"/>
            <a:ext cx="10241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Vì những bức tranh của Bùi Xuân Phái mang hồn cốt của phố cổ Hà Nội nên tranh của ông được gọi là “Phố Phái".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9C0C-87D1-CF43-EC97-FF18EFBCD56F}"/>
              </a:ext>
            </a:extLst>
          </p:cNvPr>
          <p:cNvCxnSpPr/>
          <p:nvPr/>
        </p:nvCxnSpPr>
        <p:spPr>
          <a:xfrm>
            <a:off x="1463040" y="1097280"/>
            <a:ext cx="33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36B91C-4CB3-A75E-CDE6-2F6E728C50F5}"/>
              </a:ext>
            </a:extLst>
          </p:cNvPr>
          <p:cNvCxnSpPr>
            <a:cxnSpLocks/>
          </p:cNvCxnSpPr>
          <p:nvPr/>
        </p:nvCxnSpPr>
        <p:spPr>
          <a:xfrm>
            <a:off x="3586480" y="163576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DCE0EA-5C3F-9F13-2098-E7109F5BF366}"/>
              </a:ext>
            </a:extLst>
          </p:cNvPr>
          <p:cNvGrpSpPr/>
          <p:nvPr/>
        </p:nvGrpSpPr>
        <p:grpSpPr>
          <a:xfrm>
            <a:off x="3312160" y="2044200"/>
            <a:ext cx="7091680" cy="4214360"/>
            <a:chOff x="7645171" y="-362450"/>
            <a:chExt cx="4141510" cy="3924000"/>
          </a:xfrm>
        </p:grpSpPr>
        <p:pic>
          <p:nvPicPr>
            <p:cNvPr id="16" name="Picture 15" descr="A picture containing text, picture frame, businesscard&#10;&#10;Description automatically generated">
              <a:extLst>
                <a:ext uri="{FF2B5EF4-FFF2-40B4-BE49-F238E27FC236}">
                  <a16:creationId xmlns:a16="http://schemas.microsoft.com/office/drawing/2014/main" id="{62ED69B9-C5FE-F5A3-F114-44F23ED17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6" b="2626"/>
            <a:stretch/>
          </p:blipFill>
          <p:spPr>
            <a:xfrm rot="1140622">
              <a:off x="7645171" y="-362450"/>
              <a:ext cx="4141510" cy="3924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81DA7A-608D-86B4-A8E3-D25F09F82E44}"/>
                </a:ext>
              </a:extLst>
            </p:cNvPr>
            <p:cNvSpPr txBox="1"/>
            <p:nvPr/>
          </p:nvSpPr>
          <p:spPr>
            <a:xfrm flipH="1">
              <a:off x="8150120" y="1165141"/>
              <a:ext cx="3005669" cy="1232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thị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nhân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-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kết</a:t>
              </a:r>
              <a:r>
                <a:rPr lang="en-US" sz="40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endPara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7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0D91C-85C7-5D75-852F-EC34E3F83E77}"/>
              </a:ext>
            </a:extLst>
          </p:cNvPr>
          <p:cNvSpPr txBox="1"/>
          <p:nvPr/>
        </p:nvSpPr>
        <p:spPr>
          <a:xfrm>
            <a:off x="701040" y="616635"/>
            <a:ext cx="104952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Mặc dù phim hoạt hình thường hướng tới đối tượng trẻ em, nhưng nhiều người lớn vẫn rất yêu thích loại phim này.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9C0C-87D1-CF43-EC97-FF18EFBCD56F}"/>
              </a:ext>
            </a:extLst>
          </p:cNvPr>
          <p:cNvCxnSpPr>
            <a:cxnSpLocks/>
          </p:cNvCxnSpPr>
          <p:nvPr/>
        </p:nvCxnSpPr>
        <p:spPr>
          <a:xfrm>
            <a:off x="1249680" y="1107440"/>
            <a:ext cx="1219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36B91C-4CB3-A75E-CDE6-2F6E728C50F5}"/>
              </a:ext>
            </a:extLst>
          </p:cNvPr>
          <p:cNvCxnSpPr>
            <a:cxnSpLocks/>
          </p:cNvCxnSpPr>
          <p:nvPr/>
        </p:nvCxnSpPr>
        <p:spPr>
          <a:xfrm>
            <a:off x="1473200" y="1656080"/>
            <a:ext cx="11785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DCE0EA-5C3F-9F13-2098-E7109F5BF366}"/>
              </a:ext>
            </a:extLst>
          </p:cNvPr>
          <p:cNvGrpSpPr/>
          <p:nvPr/>
        </p:nvGrpSpPr>
        <p:grpSpPr>
          <a:xfrm>
            <a:off x="3312160" y="2044200"/>
            <a:ext cx="7091680" cy="4214360"/>
            <a:chOff x="7645171" y="-362450"/>
            <a:chExt cx="4141510" cy="3924000"/>
          </a:xfrm>
        </p:grpSpPr>
        <p:pic>
          <p:nvPicPr>
            <p:cNvPr id="16" name="Picture 15" descr="A picture containing text, picture frame, businesscard&#10;&#10;Description automatically generated">
              <a:extLst>
                <a:ext uri="{FF2B5EF4-FFF2-40B4-BE49-F238E27FC236}">
                  <a16:creationId xmlns:a16="http://schemas.microsoft.com/office/drawing/2014/main" id="{62ED69B9-C5FE-F5A3-F114-44F23ED17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6" b="2626"/>
            <a:stretch/>
          </p:blipFill>
          <p:spPr>
            <a:xfrm rot="1140622">
              <a:off x="7645171" y="-362450"/>
              <a:ext cx="4141510" cy="3924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81DA7A-608D-86B4-A8E3-D25F09F82E44}"/>
                </a:ext>
              </a:extLst>
            </p:cNvPr>
            <p:cNvSpPr txBox="1"/>
            <p:nvPr/>
          </p:nvSpPr>
          <p:spPr>
            <a:xfrm flipH="1">
              <a:off x="8150120" y="1165141"/>
              <a:ext cx="3005669" cy="146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biểu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thị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hệ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đối</a:t>
              </a:r>
              <a:r>
                <a:rPr lang="en-US" sz="4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9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0D91C-85C7-5D75-852F-EC34E3F83E77}"/>
              </a:ext>
            </a:extLst>
          </p:cNvPr>
          <p:cNvSpPr txBox="1"/>
          <p:nvPr/>
        </p:nvSpPr>
        <p:spPr>
          <a:xfrm>
            <a:off x="701040" y="616635"/>
            <a:ext cx="10993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c. Dân ca quan họ không những là niềm tự hào của người dân Kinh Bắc mà còn là niềm tự hào của cả dân tộc Việt Nam.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9C0C-87D1-CF43-EC97-FF18EFBCD56F}"/>
              </a:ext>
            </a:extLst>
          </p:cNvPr>
          <p:cNvCxnSpPr>
            <a:cxnSpLocks/>
          </p:cNvCxnSpPr>
          <p:nvPr/>
        </p:nvCxnSpPr>
        <p:spPr>
          <a:xfrm>
            <a:off x="4013200" y="1117600"/>
            <a:ext cx="223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36B91C-4CB3-A75E-CDE6-2F6E728C50F5}"/>
              </a:ext>
            </a:extLst>
          </p:cNvPr>
          <p:cNvCxnSpPr>
            <a:cxnSpLocks/>
          </p:cNvCxnSpPr>
          <p:nvPr/>
        </p:nvCxnSpPr>
        <p:spPr>
          <a:xfrm>
            <a:off x="2438400" y="1615440"/>
            <a:ext cx="11785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DCE0EA-5C3F-9F13-2098-E7109F5BF366}"/>
              </a:ext>
            </a:extLst>
          </p:cNvPr>
          <p:cNvGrpSpPr/>
          <p:nvPr/>
        </p:nvGrpSpPr>
        <p:grpSpPr>
          <a:xfrm>
            <a:off x="3312160" y="2044200"/>
            <a:ext cx="7091680" cy="4214360"/>
            <a:chOff x="7645171" y="-362450"/>
            <a:chExt cx="4141510" cy="3924000"/>
          </a:xfrm>
        </p:grpSpPr>
        <p:pic>
          <p:nvPicPr>
            <p:cNvPr id="16" name="Picture 15" descr="A picture containing text, picture frame, businesscard&#10;&#10;Description automatically generated">
              <a:extLst>
                <a:ext uri="{FF2B5EF4-FFF2-40B4-BE49-F238E27FC236}">
                  <a16:creationId xmlns:a16="http://schemas.microsoft.com/office/drawing/2014/main" id="{62ED69B9-C5FE-F5A3-F114-44F23ED17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6" b="2626"/>
            <a:stretch/>
          </p:blipFill>
          <p:spPr>
            <a:xfrm rot="1140622">
              <a:off x="7645171" y="-362450"/>
              <a:ext cx="4141510" cy="3924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81DA7A-608D-86B4-A8E3-D25F09F82E44}"/>
                </a:ext>
              </a:extLst>
            </p:cNvPr>
            <p:cNvSpPr txBox="1"/>
            <p:nvPr/>
          </p:nvSpPr>
          <p:spPr>
            <a:xfrm flipH="1">
              <a:off x="8150120" y="1165141"/>
              <a:ext cx="3005669" cy="146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thị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hệ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tăng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tiến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3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B0D91C-85C7-5D75-852F-EC34E3F83E77}"/>
              </a:ext>
            </a:extLst>
          </p:cNvPr>
          <p:cNvSpPr txBox="1"/>
          <p:nvPr/>
        </p:nvSpPr>
        <p:spPr>
          <a:xfrm>
            <a:off x="701040" y="616635"/>
            <a:ext cx="10993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d. Nếu bạn thực sự yêu thích ba lê thì bạn nên theo học từ khi còn nhỏ.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E69C0C-87D1-CF43-EC97-FF18EFBCD56F}"/>
              </a:ext>
            </a:extLst>
          </p:cNvPr>
          <p:cNvCxnSpPr>
            <a:cxnSpLocks/>
          </p:cNvCxnSpPr>
          <p:nvPr/>
        </p:nvCxnSpPr>
        <p:spPr>
          <a:xfrm>
            <a:off x="1188720" y="1178560"/>
            <a:ext cx="9042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36B91C-4CB3-A75E-CDE6-2F6E728C50F5}"/>
              </a:ext>
            </a:extLst>
          </p:cNvPr>
          <p:cNvCxnSpPr>
            <a:cxnSpLocks/>
          </p:cNvCxnSpPr>
          <p:nvPr/>
        </p:nvCxnSpPr>
        <p:spPr>
          <a:xfrm>
            <a:off x="9093200" y="1229360"/>
            <a:ext cx="75184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DCE0EA-5C3F-9F13-2098-E7109F5BF366}"/>
              </a:ext>
            </a:extLst>
          </p:cNvPr>
          <p:cNvGrpSpPr/>
          <p:nvPr/>
        </p:nvGrpSpPr>
        <p:grpSpPr>
          <a:xfrm>
            <a:off x="3312160" y="2044200"/>
            <a:ext cx="7091680" cy="4214360"/>
            <a:chOff x="7645171" y="-362450"/>
            <a:chExt cx="4141510" cy="3924000"/>
          </a:xfrm>
        </p:grpSpPr>
        <p:pic>
          <p:nvPicPr>
            <p:cNvPr id="16" name="Picture 15" descr="A picture containing text, picture frame, businesscard&#10;&#10;Description automatically generated">
              <a:extLst>
                <a:ext uri="{FF2B5EF4-FFF2-40B4-BE49-F238E27FC236}">
                  <a16:creationId xmlns:a16="http://schemas.microsoft.com/office/drawing/2014/main" id="{62ED69B9-C5FE-F5A3-F114-44F23ED17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6" b="2626"/>
            <a:stretch/>
          </p:blipFill>
          <p:spPr>
            <a:xfrm rot="1140622">
              <a:off x="7645171" y="-362450"/>
              <a:ext cx="4141510" cy="39240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81DA7A-608D-86B4-A8E3-D25F09F82E44}"/>
                </a:ext>
              </a:extLst>
            </p:cNvPr>
            <p:cNvSpPr txBox="1"/>
            <p:nvPr/>
          </p:nvSpPr>
          <p:spPr>
            <a:xfrm flipH="1">
              <a:off x="8150120" y="1165141"/>
              <a:ext cx="3005669" cy="1461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biểu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thị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quan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hệ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điều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kiện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quả</a:t>
              </a:r>
              <a:endParaRPr kumimoji="0" 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49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edclothes&#10;&#10;Description automatically generated">
            <a:extLst>
              <a:ext uri="{FF2B5EF4-FFF2-40B4-BE49-F238E27FC236}">
                <a16:creationId xmlns:a16="http://schemas.microsoft.com/office/drawing/2014/main" id="{A181486F-3C9C-9271-FFF4-5500BEF6B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" r="99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0E4C05-6D5E-2761-542F-E6BA24A9533D}"/>
              </a:ext>
            </a:extLst>
          </p:cNvPr>
          <p:cNvSpPr/>
          <p:nvPr/>
        </p:nvSpPr>
        <p:spPr>
          <a:xfrm>
            <a:off x="426720" y="264160"/>
            <a:ext cx="11470640" cy="6309360"/>
          </a:xfrm>
          <a:custGeom>
            <a:avLst/>
            <a:gdLst>
              <a:gd name="connsiteX0" fmla="*/ 0 w 11160000"/>
              <a:gd name="connsiteY0" fmla="*/ 303118 h 5940000"/>
              <a:gd name="connsiteX1" fmla="*/ 303118 w 11160000"/>
              <a:gd name="connsiteY1" fmla="*/ 0 h 5940000"/>
              <a:gd name="connsiteX2" fmla="*/ 962728 w 11160000"/>
              <a:gd name="connsiteY2" fmla="*/ 0 h 5940000"/>
              <a:gd name="connsiteX3" fmla="*/ 1305726 w 11160000"/>
              <a:gd name="connsiteY3" fmla="*/ 0 h 5940000"/>
              <a:gd name="connsiteX4" fmla="*/ 1859798 w 11160000"/>
              <a:gd name="connsiteY4" fmla="*/ 0 h 5940000"/>
              <a:gd name="connsiteX5" fmla="*/ 2730484 w 11160000"/>
              <a:gd name="connsiteY5" fmla="*/ 0 h 5940000"/>
              <a:gd name="connsiteX6" fmla="*/ 3073481 w 11160000"/>
              <a:gd name="connsiteY6" fmla="*/ 0 h 5940000"/>
              <a:gd name="connsiteX7" fmla="*/ 3416478 w 11160000"/>
              <a:gd name="connsiteY7" fmla="*/ 0 h 5940000"/>
              <a:gd name="connsiteX8" fmla="*/ 3865013 w 11160000"/>
              <a:gd name="connsiteY8" fmla="*/ 0 h 5940000"/>
              <a:gd name="connsiteX9" fmla="*/ 4524624 w 11160000"/>
              <a:gd name="connsiteY9" fmla="*/ 0 h 5940000"/>
              <a:gd name="connsiteX10" fmla="*/ 5078696 w 11160000"/>
              <a:gd name="connsiteY10" fmla="*/ 0 h 5940000"/>
              <a:gd name="connsiteX11" fmla="*/ 5738306 w 11160000"/>
              <a:gd name="connsiteY11" fmla="*/ 0 h 5940000"/>
              <a:gd name="connsiteX12" fmla="*/ 6503454 w 11160000"/>
              <a:gd name="connsiteY12" fmla="*/ 0 h 5940000"/>
              <a:gd name="connsiteX13" fmla="*/ 7268602 w 11160000"/>
              <a:gd name="connsiteY13" fmla="*/ 0 h 5940000"/>
              <a:gd name="connsiteX14" fmla="*/ 7822675 w 11160000"/>
              <a:gd name="connsiteY14" fmla="*/ 0 h 5940000"/>
              <a:gd name="connsiteX15" fmla="*/ 8587823 w 11160000"/>
              <a:gd name="connsiteY15" fmla="*/ 0 h 5940000"/>
              <a:gd name="connsiteX16" fmla="*/ 9458508 w 11160000"/>
              <a:gd name="connsiteY16" fmla="*/ 0 h 5940000"/>
              <a:gd name="connsiteX17" fmla="*/ 10856882 w 11160000"/>
              <a:gd name="connsiteY17" fmla="*/ 0 h 5940000"/>
              <a:gd name="connsiteX18" fmla="*/ 11160000 w 11160000"/>
              <a:gd name="connsiteY18" fmla="*/ 303118 h 5940000"/>
              <a:gd name="connsiteX19" fmla="*/ 11160000 w 11160000"/>
              <a:gd name="connsiteY19" fmla="*/ 916501 h 5940000"/>
              <a:gd name="connsiteX20" fmla="*/ 11160000 w 11160000"/>
              <a:gd name="connsiteY20" fmla="*/ 1476546 h 5940000"/>
              <a:gd name="connsiteX21" fmla="*/ 11160000 w 11160000"/>
              <a:gd name="connsiteY21" fmla="*/ 1983254 h 5940000"/>
              <a:gd name="connsiteX22" fmla="*/ 11160000 w 11160000"/>
              <a:gd name="connsiteY22" fmla="*/ 2756649 h 5940000"/>
              <a:gd name="connsiteX23" fmla="*/ 11160000 w 11160000"/>
              <a:gd name="connsiteY23" fmla="*/ 3530045 h 5940000"/>
              <a:gd name="connsiteX24" fmla="*/ 11160000 w 11160000"/>
              <a:gd name="connsiteY24" fmla="*/ 4303441 h 5940000"/>
              <a:gd name="connsiteX25" fmla="*/ 11160000 w 11160000"/>
              <a:gd name="connsiteY25" fmla="*/ 4863486 h 5940000"/>
              <a:gd name="connsiteX26" fmla="*/ 11160000 w 11160000"/>
              <a:gd name="connsiteY26" fmla="*/ 5636882 h 5940000"/>
              <a:gd name="connsiteX27" fmla="*/ 10856882 w 11160000"/>
              <a:gd name="connsiteY27" fmla="*/ 5940000 h 5940000"/>
              <a:gd name="connsiteX28" fmla="*/ 10197272 w 11160000"/>
              <a:gd name="connsiteY28" fmla="*/ 5940000 h 5940000"/>
              <a:gd name="connsiteX29" fmla="*/ 9854274 w 11160000"/>
              <a:gd name="connsiteY29" fmla="*/ 5940000 h 5940000"/>
              <a:gd name="connsiteX30" fmla="*/ 9300202 w 11160000"/>
              <a:gd name="connsiteY30" fmla="*/ 5940000 h 5940000"/>
              <a:gd name="connsiteX31" fmla="*/ 8535054 w 11160000"/>
              <a:gd name="connsiteY31" fmla="*/ 5940000 h 5940000"/>
              <a:gd name="connsiteX32" fmla="*/ 7875444 w 11160000"/>
              <a:gd name="connsiteY32" fmla="*/ 5940000 h 5940000"/>
              <a:gd name="connsiteX33" fmla="*/ 7110296 w 11160000"/>
              <a:gd name="connsiteY33" fmla="*/ 5940000 h 5940000"/>
              <a:gd name="connsiteX34" fmla="*/ 6345148 w 11160000"/>
              <a:gd name="connsiteY34" fmla="*/ 5940000 h 5940000"/>
              <a:gd name="connsiteX35" fmla="*/ 5474462 w 11160000"/>
              <a:gd name="connsiteY35" fmla="*/ 5940000 h 5940000"/>
              <a:gd name="connsiteX36" fmla="*/ 4603777 w 11160000"/>
              <a:gd name="connsiteY36" fmla="*/ 5940000 h 5940000"/>
              <a:gd name="connsiteX37" fmla="*/ 4049704 w 11160000"/>
              <a:gd name="connsiteY37" fmla="*/ 5940000 h 5940000"/>
              <a:gd name="connsiteX38" fmla="*/ 3179019 w 11160000"/>
              <a:gd name="connsiteY38" fmla="*/ 5940000 h 5940000"/>
              <a:gd name="connsiteX39" fmla="*/ 2624946 w 11160000"/>
              <a:gd name="connsiteY39" fmla="*/ 5940000 h 5940000"/>
              <a:gd name="connsiteX40" fmla="*/ 1859798 w 11160000"/>
              <a:gd name="connsiteY40" fmla="*/ 5940000 h 5940000"/>
              <a:gd name="connsiteX41" fmla="*/ 1200188 w 11160000"/>
              <a:gd name="connsiteY41" fmla="*/ 5940000 h 5940000"/>
              <a:gd name="connsiteX42" fmla="*/ 303118 w 11160000"/>
              <a:gd name="connsiteY42" fmla="*/ 5940000 h 5940000"/>
              <a:gd name="connsiteX43" fmla="*/ 0 w 11160000"/>
              <a:gd name="connsiteY43" fmla="*/ 5636882 h 5940000"/>
              <a:gd name="connsiteX44" fmla="*/ 0 w 11160000"/>
              <a:gd name="connsiteY44" fmla="*/ 4863486 h 5940000"/>
              <a:gd name="connsiteX45" fmla="*/ 0 w 11160000"/>
              <a:gd name="connsiteY45" fmla="*/ 4356779 h 5940000"/>
              <a:gd name="connsiteX46" fmla="*/ 0 w 11160000"/>
              <a:gd name="connsiteY46" fmla="*/ 3743396 h 5940000"/>
              <a:gd name="connsiteX47" fmla="*/ 0 w 11160000"/>
              <a:gd name="connsiteY47" fmla="*/ 3130013 h 5940000"/>
              <a:gd name="connsiteX48" fmla="*/ 0 w 11160000"/>
              <a:gd name="connsiteY48" fmla="*/ 2569968 h 5940000"/>
              <a:gd name="connsiteX49" fmla="*/ 0 w 11160000"/>
              <a:gd name="connsiteY49" fmla="*/ 1849910 h 5940000"/>
              <a:gd name="connsiteX50" fmla="*/ 0 w 11160000"/>
              <a:gd name="connsiteY50" fmla="*/ 1129851 h 5940000"/>
              <a:gd name="connsiteX51" fmla="*/ 0 w 11160000"/>
              <a:gd name="connsiteY51" fmla="*/ 303118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160000" h="5940000" fill="none" extrusionOk="0">
                <a:moveTo>
                  <a:pt x="0" y="303118"/>
                </a:moveTo>
                <a:cubicBezTo>
                  <a:pt x="-459" y="109024"/>
                  <a:pt x="129738" y="-35853"/>
                  <a:pt x="303118" y="0"/>
                </a:cubicBezTo>
                <a:cubicBezTo>
                  <a:pt x="594592" y="-4444"/>
                  <a:pt x="649950" y="-29171"/>
                  <a:pt x="962728" y="0"/>
                </a:cubicBezTo>
                <a:cubicBezTo>
                  <a:pt x="1275506" y="29171"/>
                  <a:pt x="1187107" y="-2207"/>
                  <a:pt x="1305726" y="0"/>
                </a:cubicBezTo>
                <a:cubicBezTo>
                  <a:pt x="1424345" y="2207"/>
                  <a:pt x="1635286" y="-1105"/>
                  <a:pt x="1859798" y="0"/>
                </a:cubicBezTo>
                <a:cubicBezTo>
                  <a:pt x="2084310" y="1105"/>
                  <a:pt x="2516684" y="35275"/>
                  <a:pt x="2730484" y="0"/>
                </a:cubicBezTo>
                <a:cubicBezTo>
                  <a:pt x="2944284" y="-35275"/>
                  <a:pt x="2925668" y="-9463"/>
                  <a:pt x="3073481" y="0"/>
                </a:cubicBezTo>
                <a:cubicBezTo>
                  <a:pt x="3221294" y="9463"/>
                  <a:pt x="3260137" y="-3620"/>
                  <a:pt x="3416478" y="0"/>
                </a:cubicBezTo>
                <a:cubicBezTo>
                  <a:pt x="3572819" y="3620"/>
                  <a:pt x="3658655" y="-15039"/>
                  <a:pt x="3865013" y="0"/>
                </a:cubicBezTo>
                <a:cubicBezTo>
                  <a:pt x="4071372" y="15039"/>
                  <a:pt x="4314059" y="10973"/>
                  <a:pt x="4524624" y="0"/>
                </a:cubicBezTo>
                <a:cubicBezTo>
                  <a:pt x="4735189" y="-10973"/>
                  <a:pt x="4825901" y="2072"/>
                  <a:pt x="5078696" y="0"/>
                </a:cubicBezTo>
                <a:cubicBezTo>
                  <a:pt x="5331491" y="-2072"/>
                  <a:pt x="5574403" y="5006"/>
                  <a:pt x="5738306" y="0"/>
                </a:cubicBezTo>
                <a:cubicBezTo>
                  <a:pt x="5902209" y="-5006"/>
                  <a:pt x="6272563" y="16404"/>
                  <a:pt x="6503454" y="0"/>
                </a:cubicBezTo>
                <a:cubicBezTo>
                  <a:pt x="6734345" y="-16404"/>
                  <a:pt x="6887240" y="27933"/>
                  <a:pt x="7268602" y="0"/>
                </a:cubicBezTo>
                <a:cubicBezTo>
                  <a:pt x="7649964" y="-27933"/>
                  <a:pt x="7694547" y="15980"/>
                  <a:pt x="7822675" y="0"/>
                </a:cubicBezTo>
                <a:cubicBezTo>
                  <a:pt x="7950803" y="-15980"/>
                  <a:pt x="8413412" y="2507"/>
                  <a:pt x="8587823" y="0"/>
                </a:cubicBezTo>
                <a:cubicBezTo>
                  <a:pt x="8762234" y="-2507"/>
                  <a:pt x="9170658" y="-21565"/>
                  <a:pt x="9458508" y="0"/>
                </a:cubicBezTo>
                <a:cubicBezTo>
                  <a:pt x="9746358" y="21565"/>
                  <a:pt x="10264976" y="33661"/>
                  <a:pt x="10856882" y="0"/>
                </a:cubicBezTo>
                <a:cubicBezTo>
                  <a:pt x="11015249" y="-4939"/>
                  <a:pt x="11157490" y="140142"/>
                  <a:pt x="11160000" y="303118"/>
                </a:cubicBezTo>
                <a:cubicBezTo>
                  <a:pt x="11183339" y="580109"/>
                  <a:pt x="11164493" y="716227"/>
                  <a:pt x="11160000" y="916501"/>
                </a:cubicBezTo>
                <a:cubicBezTo>
                  <a:pt x="11155507" y="1116775"/>
                  <a:pt x="11160184" y="1224573"/>
                  <a:pt x="11160000" y="1476546"/>
                </a:cubicBezTo>
                <a:cubicBezTo>
                  <a:pt x="11159816" y="1728519"/>
                  <a:pt x="11158104" y="1762362"/>
                  <a:pt x="11160000" y="1983254"/>
                </a:cubicBezTo>
                <a:cubicBezTo>
                  <a:pt x="11161896" y="2204146"/>
                  <a:pt x="11165617" y="2506599"/>
                  <a:pt x="11160000" y="2756649"/>
                </a:cubicBezTo>
                <a:cubicBezTo>
                  <a:pt x="11154383" y="3006699"/>
                  <a:pt x="11192214" y="3223193"/>
                  <a:pt x="11160000" y="3530045"/>
                </a:cubicBezTo>
                <a:cubicBezTo>
                  <a:pt x="11127786" y="3836897"/>
                  <a:pt x="11124016" y="4045414"/>
                  <a:pt x="11160000" y="4303441"/>
                </a:cubicBezTo>
                <a:cubicBezTo>
                  <a:pt x="11195984" y="4561468"/>
                  <a:pt x="11139606" y="4701152"/>
                  <a:pt x="11160000" y="4863486"/>
                </a:cubicBezTo>
                <a:cubicBezTo>
                  <a:pt x="11180394" y="5025820"/>
                  <a:pt x="11166231" y="5467040"/>
                  <a:pt x="11160000" y="5636882"/>
                </a:cubicBezTo>
                <a:cubicBezTo>
                  <a:pt x="11177700" y="5790838"/>
                  <a:pt x="11007162" y="5920042"/>
                  <a:pt x="10856882" y="5940000"/>
                </a:cubicBezTo>
                <a:cubicBezTo>
                  <a:pt x="10600635" y="5940495"/>
                  <a:pt x="10416771" y="5957384"/>
                  <a:pt x="10197272" y="5940000"/>
                </a:cubicBezTo>
                <a:cubicBezTo>
                  <a:pt x="9977773" y="5922617"/>
                  <a:pt x="9989195" y="5941285"/>
                  <a:pt x="9854274" y="5940000"/>
                </a:cubicBezTo>
                <a:cubicBezTo>
                  <a:pt x="9719353" y="5938715"/>
                  <a:pt x="9525505" y="5947647"/>
                  <a:pt x="9300202" y="5940000"/>
                </a:cubicBezTo>
                <a:cubicBezTo>
                  <a:pt x="9074899" y="5932353"/>
                  <a:pt x="8718964" y="5911680"/>
                  <a:pt x="8535054" y="5940000"/>
                </a:cubicBezTo>
                <a:cubicBezTo>
                  <a:pt x="8351144" y="5968320"/>
                  <a:pt x="8199815" y="5932571"/>
                  <a:pt x="7875444" y="5940000"/>
                </a:cubicBezTo>
                <a:cubicBezTo>
                  <a:pt x="7551073" y="5947430"/>
                  <a:pt x="7376334" y="5953185"/>
                  <a:pt x="7110296" y="5940000"/>
                </a:cubicBezTo>
                <a:cubicBezTo>
                  <a:pt x="6844258" y="5926815"/>
                  <a:pt x="6612628" y="5963800"/>
                  <a:pt x="6345148" y="5940000"/>
                </a:cubicBezTo>
                <a:cubicBezTo>
                  <a:pt x="6077668" y="5916200"/>
                  <a:pt x="5904826" y="5956229"/>
                  <a:pt x="5474462" y="5940000"/>
                </a:cubicBezTo>
                <a:cubicBezTo>
                  <a:pt x="5044098" y="5923771"/>
                  <a:pt x="4813248" y="5910087"/>
                  <a:pt x="4603777" y="5940000"/>
                </a:cubicBezTo>
                <a:cubicBezTo>
                  <a:pt x="4394307" y="5969913"/>
                  <a:pt x="4311810" y="5917763"/>
                  <a:pt x="4049704" y="5940000"/>
                </a:cubicBezTo>
                <a:cubicBezTo>
                  <a:pt x="3787598" y="5962237"/>
                  <a:pt x="3428068" y="5921596"/>
                  <a:pt x="3179019" y="5940000"/>
                </a:cubicBezTo>
                <a:cubicBezTo>
                  <a:pt x="2929970" y="5958404"/>
                  <a:pt x="2813997" y="5953987"/>
                  <a:pt x="2624946" y="5940000"/>
                </a:cubicBezTo>
                <a:cubicBezTo>
                  <a:pt x="2435895" y="5926013"/>
                  <a:pt x="2231907" y="5943139"/>
                  <a:pt x="1859798" y="5940000"/>
                </a:cubicBezTo>
                <a:cubicBezTo>
                  <a:pt x="1487689" y="5936861"/>
                  <a:pt x="1474488" y="5967208"/>
                  <a:pt x="1200188" y="5940000"/>
                </a:cubicBezTo>
                <a:cubicBezTo>
                  <a:pt x="925888" y="5912793"/>
                  <a:pt x="482917" y="5968406"/>
                  <a:pt x="303118" y="5940000"/>
                </a:cubicBezTo>
                <a:cubicBezTo>
                  <a:pt x="137311" y="5965872"/>
                  <a:pt x="-2854" y="5765274"/>
                  <a:pt x="0" y="5636882"/>
                </a:cubicBezTo>
                <a:cubicBezTo>
                  <a:pt x="8456" y="5346971"/>
                  <a:pt x="-2670" y="5157459"/>
                  <a:pt x="0" y="4863486"/>
                </a:cubicBezTo>
                <a:cubicBezTo>
                  <a:pt x="2670" y="4569513"/>
                  <a:pt x="-10421" y="4524644"/>
                  <a:pt x="0" y="4356779"/>
                </a:cubicBezTo>
                <a:cubicBezTo>
                  <a:pt x="10421" y="4188914"/>
                  <a:pt x="-13022" y="3992361"/>
                  <a:pt x="0" y="3743396"/>
                </a:cubicBezTo>
                <a:cubicBezTo>
                  <a:pt x="13022" y="3494431"/>
                  <a:pt x="-21464" y="3340994"/>
                  <a:pt x="0" y="3130013"/>
                </a:cubicBezTo>
                <a:cubicBezTo>
                  <a:pt x="21464" y="2919032"/>
                  <a:pt x="-12313" y="2777755"/>
                  <a:pt x="0" y="2569968"/>
                </a:cubicBezTo>
                <a:cubicBezTo>
                  <a:pt x="12313" y="2362182"/>
                  <a:pt x="14102" y="2132172"/>
                  <a:pt x="0" y="1849910"/>
                </a:cubicBezTo>
                <a:cubicBezTo>
                  <a:pt x="-14102" y="1567648"/>
                  <a:pt x="3688" y="1423008"/>
                  <a:pt x="0" y="1129851"/>
                </a:cubicBezTo>
                <a:cubicBezTo>
                  <a:pt x="-3688" y="836694"/>
                  <a:pt x="-30859" y="571141"/>
                  <a:pt x="0" y="303118"/>
                </a:cubicBezTo>
                <a:close/>
              </a:path>
              <a:path w="11160000" h="5940000" stroke="0" extrusionOk="0">
                <a:moveTo>
                  <a:pt x="0" y="303118"/>
                </a:moveTo>
                <a:cubicBezTo>
                  <a:pt x="-13170" y="163376"/>
                  <a:pt x="162397" y="6766"/>
                  <a:pt x="303118" y="0"/>
                </a:cubicBezTo>
                <a:cubicBezTo>
                  <a:pt x="480887" y="6829"/>
                  <a:pt x="659206" y="-8483"/>
                  <a:pt x="751653" y="0"/>
                </a:cubicBezTo>
                <a:cubicBezTo>
                  <a:pt x="844100" y="8483"/>
                  <a:pt x="1062568" y="-5446"/>
                  <a:pt x="1305726" y="0"/>
                </a:cubicBezTo>
                <a:cubicBezTo>
                  <a:pt x="1548884" y="5446"/>
                  <a:pt x="1755477" y="4658"/>
                  <a:pt x="2176411" y="0"/>
                </a:cubicBezTo>
                <a:cubicBezTo>
                  <a:pt x="2597346" y="-4658"/>
                  <a:pt x="2642372" y="22298"/>
                  <a:pt x="2941559" y="0"/>
                </a:cubicBezTo>
                <a:cubicBezTo>
                  <a:pt x="3240746" y="-22298"/>
                  <a:pt x="3555472" y="-24925"/>
                  <a:pt x="3812245" y="0"/>
                </a:cubicBezTo>
                <a:cubicBezTo>
                  <a:pt x="4069018" y="24925"/>
                  <a:pt x="4054404" y="3117"/>
                  <a:pt x="4260780" y="0"/>
                </a:cubicBezTo>
                <a:cubicBezTo>
                  <a:pt x="4467157" y="-3117"/>
                  <a:pt x="4691553" y="27116"/>
                  <a:pt x="4814852" y="0"/>
                </a:cubicBezTo>
                <a:cubicBezTo>
                  <a:pt x="4938151" y="-27116"/>
                  <a:pt x="5325669" y="-21516"/>
                  <a:pt x="5580000" y="0"/>
                </a:cubicBezTo>
                <a:cubicBezTo>
                  <a:pt x="5834331" y="21516"/>
                  <a:pt x="5805773" y="13446"/>
                  <a:pt x="5922997" y="0"/>
                </a:cubicBezTo>
                <a:cubicBezTo>
                  <a:pt x="6040221" y="-13446"/>
                  <a:pt x="6189488" y="5418"/>
                  <a:pt x="6371532" y="0"/>
                </a:cubicBezTo>
                <a:cubicBezTo>
                  <a:pt x="6553576" y="-5418"/>
                  <a:pt x="7001248" y="8733"/>
                  <a:pt x="7242218" y="0"/>
                </a:cubicBezTo>
                <a:cubicBezTo>
                  <a:pt x="7483188" y="-8733"/>
                  <a:pt x="7446722" y="-16834"/>
                  <a:pt x="7585215" y="0"/>
                </a:cubicBezTo>
                <a:cubicBezTo>
                  <a:pt x="7723708" y="16834"/>
                  <a:pt x="8025878" y="11261"/>
                  <a:pt x="8244825" y="0"/>
                </a:cubicBezTo>
                <a:cubicBezTo>
                  <a:pt x="8463772" y="-11261"/>
                  <a:pt x="8567271" y="-11362"/>
                  <a:pt x="8693360" y="0"/>
                </a:cubicBezTo>
                <a:cubicBezTo>
                  <a:pt x="8819449" y="11362"/>
                  <a:pt x="9281110" y="-33917"/>
                  <a:pt x="9458508" y="0"/>
                </a:cubicBezTo>
                <a:cubicBezTo>
                  <a:pt x="9635906" y="33917"/>
                  <a:pt x="10211970" y="-59527"/>
                  <a:pt x="10856882" y="0"/>
                </a:cubicBezTo>
                <a:cubicBezTo>
                  <a:pt x="11023641" y="23772"/>
                  <a:pt x="11163789" y="152892"/>
                  <a:pt x="11160000" y="303118"/>
                </a:cubicBezTo>
                <a:cubicBezTo>
                  <a:pt x="11194122" y="564935"/>
                  <a:pt x="11186927" y="822649"/>
                  <a:pt x="11160000" y="1023176"/>
                </a:cubicBezTo>
                <a:cubicBezTo>
                  <a:pt x="11133073" y="1223703"/>
                  <a:pt x="11187496" y="1394257"/>
                  <a:pt x="11160000" y="1636559"/>
                </a:cubicBezTo>
                <a:cubicBezTo>
                  <a:pt x="11132504" y="1878861"/>
                  <a:pt x="11168509" y="2079534"/>
                  <a:pt x="11160000" y="2196604"/>
                </a:cubicBezTo>
                <a:cubicBezTo>
                  <a:pt x="11151491" y="2313674"/>
                  <a:pt x="11146188" y="2633801"/>
                  <a:pt x="11160000" y="2756649"/>
                </a:cubicBezTo>
                <a:cubicBezTo>
                  <a:pt x="11173812" y="2879497"/>
                  <a:pt x="11132476" y="3142314"/>
                  <a:pt x="11160000" y="3316695"/>
                </a:cubicBezTo>
                <a:cubicBezTo>
                  <a:pt x="11187524" y="3491076"/>
                  <a:pt x="11153588" y="3702272"/>
                  <a:pt x="11160000" y="3930078"/>
                </a:cubicBezTo>
                <a:cubicBezTo>
                  <a:pt x="11166412" y="4157884"/>
                  <a:pt x="11185777" y="4341332"/>
                  <a:pt x="11160000" y="4543460"/>
                </a:cubicBezTo>
                <a:cubicBezTo>
                  <a:pt x="11134223" y="4745588"/>
                  <a:pt x="11125917" y="5415548"/>
                  <a:pt x="11160000" y="5636882"/>
                </a:cubicBezTo>
                <a:cubicBezTo>
                  <a:pt x="11132208" y="5810680"/>
                  <a:pt x="11049089" y="5938000"/>
                  <a:pt x="10856882" y="5940000"/>
                </a:cubicBezTo>
                <a:cubicBezTo>
                  <a:pt x="10538011" y="5913832"/>
                  <a:pt x="10248359" y="5953645"/>
                  <a:pt x="9986196" y="5940000"/>
                </a:cubicBezTo>
                <a:cubicBezTo>
                  <a:pt x="9724033" y="5926355"/>
                  <a:pt x="9486571" y="5973792"/>
                  <a:pt x="9221049" y="5940000"/>
                </a:cubicBezTo>
                <a:cubicBezTo>
                  <a:pt x="8955527" y="5906208"/>
                  <a:pt x="8598476" y="5914076"/>
                  <a:pt x="8350363" y="5940000"/>
                </a:cubicBezTo>
                <a:cubicBezTo>
                  <a:pt x="8102250" y="5965924"/>
                  <a:pt x="8088725" y="5952647"/>
                  <a:pt x="8007366" y="5940000"/>
                </a:cubicBezTo>
                <a:cubicBezTo>
                  <a:pt x="7926007" y="5927353"/>
                  <a:pt x="7622383" y="5953624"/>
                  <a:pt x="7242218" y="5940000"/>
                </a:cubicBezTo>
                <a:cubicBezTo>
                  <a:pt x="6862053" y="5926376"/>
                  <a:pt x="6739835" y="5913271"/>
                  <a:pt x="6477070" y="5940000"/>
                </a:cubicBezTo>
                <a:cubicBezTo>
                  <a:pt x="6214305" y="5966729"/>
                  <a:pt x="5870737" y="5904606"/>
                  <a:pt x="5711922" y="5940000"/>
                </a:cubicBezTo>
                <a:cubicBezTo>
                  <a:pt x="5553107" y="5975394"/>
                  <a:pt x="5409038" y="5920206"/>
                  <a:pt x="5157849" y="5940000"/>
                </a:cubicBezTo>
                <a:cubicBezTo>
                  <a:pt x="4906660" y="5959794"/>
                  <a:pt x="4634805" y="5911909"/>
                  <a:pt x="4498239" y="5940000"/>
                </a:cubicBezTo>
                <a:cubicBezTo>
                  <a:pt x="4361673" y="5968092"/>
                  <a:pt x="4238275" y="5936424"/>
                  <a:pt x="4155242" y="5940000"/>
                </a:cubicBezTo>
                <a:cubicBezTo>
                  <a:pt x="4072209" y="5943576"/>
                  <a:pt x="3901532" y="5956575"/>
                  <a:pt x="3812245" y="5940000"/>
                </a:cubicBezTo>
                <a:cubicBezTo>
                  <a:pt x="3722958" y="5923425"/>
                  <a:pt x="3354515" y="5945313"/>
                  <a:pt x="2941559" y="5940000"/>
                </a:cubicBezTo>
                <a:cubicBezTo>
                  <a:pt x="2528603" y="5934687"/>
                  <a:pt x="2613631" y="5934740"/>
                  <a:pt x="2387486" y="5940000"/>
                </a:cubicBezTo>
                <a:cubicBezTo>
                  <a:pt x="2161341" y="5945260"/>
                  <a:pt x="1938028" y="5983494"/>
                  <a:pt x="1516801" y="5940000"/>
                </a:cubicBezTo>
                <a:cubicBezTo>
                  <a:pt x="1095574" y="5896506"/>
                  <a:pt x="774011" y="5977315"/>
                  <a:pt x="303118" y="5940000"/>
                </a:cubicBezTo>
                <a:cubicBezTo>
                  <a:pt x="176541" y="5936160"/>
                  <a:pt x="15057" y="5833295"/>
                  <a:pt x="0" y="5636882"/>
                </a:cubicBezTo>
                <a:cubicBezTo>
                  <a:pt x="41" y="5475725"/>
                  <a:pt x="-7985" y="5287136"/>
                  <a:pt x="0" y="4970162"/>
                </a:cubicBezTo>
                <a:cubicBezTo>
                  <a:pt x="7985" y="4653188"/>
                  <a:pt x="31068" y="4544701"/>
                  <a:pt x="0" y="4250103"/>
                </a:cubicBezTo>
                <a:cubicBezTo>
                  <a:pt x="-31068" y="3955505"/>
                  <a:pt x="30403" y="3803275"/>
                  <a:pt x="0" y="3530045"/>
                </a:cubicBezTo>
                <a:cubicBezTo>
                  <a:pt x="-30403" y="3256815"/>
                  <a:pt x="17082" y="2962701"/>
                  <a:pt x="0" y="2809987"/>
                </a:cubicBezTo>
                <a:cubicBezTo>
                  <a:pt x="-17082" y="2657273"/>
                  <a:pt x="13201" y="2474315"/>
                  <a:pt x="0" y="2143267"/>
                </a:cubicBezTo>
                <a:cubicBezTo>
                  <a:pt x="-13201" y="1812219"/>
                  <a:pt x="-33271" y="1680821"/>
                  <a:pt x="0" y="1423208"/>
                </a:cubicBezTo>
                <a:cubicBezTo>
                  <a:pt x="33271" y="1165595"/>
                  <a:pt x="-41543" y="613062"/>
                  <a:pt x="0" y="303118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19050" cap="rnd" cmpd="thinThick">
            <a:noFill/>
            <a:prstDash val="sysDash"/>
            <a:round/>
            <a:extLst>
              <a:ext uri="{C807C97D-BFC1-408E-A445-0C87EB9F89A2}">
                <ask:lineSketchStyleProps xmlns:ask="http://schemas.microsoft.com/office/drawing/2018/sketchyshapes" sd="3905381866">
                  <a:custGeom>
                    <a:avLst/>
                    <a:gdLst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98952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1911565 w 11470640"/>
                      <a:gd name="connsiteY4" fmla="*/ 0 h 6309360"/>
                      <a:gd name="connsiteX5" fmla="*/ 2806487 w 11470640"/>
                      <a:gd name="connsiteY5" fmla="*/ 0 h 6309360"/>
                      <a:gd name="connsiteX6" fmla="*/ 3159031 w 11470640"/>
                      <a:gd name="connsiteY6" fmla="*/ 0 h 6309360"/>
                      <a:gd name="connsiteX7" fmla="*/ 3511576 w 11470640"/>
                      <a:gd name="connsiteY7" fmla="*/ 0 h 6309360"/>
                      <a:gd name="connsiteX8" fmla="*/ 3972596 w 11470640"/>
                      <a:gd name="connsiteY8" fmla="*/ 0 h 6309360"/>
                      <a:gd name="connsiteX9" fmla="*/ 4650567 w 11470640"/>
                      <a:gd name="connsiteY9" fmla="*/ 0 h 6309360"/>
                      <a:gd name="connsiteX10" fmla="*/ 5220062 w 11470640"/>
                      <a:gd name="connsiteY10" fmla="*/ 0 h 6309360"/>
                      <a:gd name="connsiteX11" fmla="*/ 5898032 w 11470640"/>
                      <a:gd name="connsiteY11" fmla="*/ 0 h 6309360"/>
                      <a:gd name="connsiteX12" fmla="*/ 6684478 w 11470640"/>
                      <a:gd name="connsiteY12" fmla="*/ 0 h 6309360"/>
                      <a:gd name="connsiteX13" fmla="*/ 7470924 w 11470640"/>
                      <a:gd name="connsiteY13" fmla="*/ 0 h 6309360"/>
                      <a:gd name="connsiteX14" fmla="*/ 8040420 w 11470640"/>
                      <a:gd name="connsiteY14" fmla="*/ 0 h 6309360"/>
                      <a:gd name="connsiteX15" fmla="*/ 8826866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973490 h 6309360"/>
                      <a:gd name="connsiteX20" fmla="*/ 11470640 w 11470640"/>
                      <a:gd name="connsiteY20" fmla="*/ 1568360 h 6309360"/>
                      <a:gd name="connsiteX21" fmla="*/ 11470640 w 11470640"/>
                      <a:gd name="connsiteY21" fmla="*/ 2106576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749549 h 6309360"/>
                      <a:gd name="connsiteX24" fmla="*/ 11470640 w 11470640"/>
                      <a:gd name="connsiteY24" fmla="*/ 4571036 h 6309360"/>
                      <a:gd name="connsiteX25" fmla="*/ 11470640 w 11470640"/>
                      <a:gd name="connsiteY25" fmla="*/ 5165906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481114 w 11470640"/>
                      <a:gd name="connsiteY28" fmla="*/ 6309360 h 6309360"/>
                      <a:gd name="connsiteX29" fmla="*/ 10128568 w 11470640"/>
                      <a:gd name="connsiteY29" fmla="*/ 6309360 h 6309360"/>
                      <a:gd name="connsiteX30" fmla="*/ 9559074 w 11470640"/>
                      <a:gd name="connsiteY30" fmla="*/ 6309360 h 6309360"/>
                      <a:gd name="connsiteX31" fmla="*/ 8772628 w 11470640"/>
                      <a:gd name="connsiteY31" fmla="*/ 6309360 h 6309360"/>
                      <a:gd name="connsiteX32" fmla="*/ 8094657 w 11470640"/>
                      <a:gd name="connsiteY32" fmla="*/ 6309360 h 6309360"/>
                      <a:gd name="connsiteX33" fmla="*/ 7308211 w 11470640"/>
                      <a:gd name="connsiteY33" fmla="*/ 6309360 h 6309360"/>
                      <a:gd name="connsiteX34" fmla="*/ 6521765 w 11470640"/>
                      <a:gd name="connsiteY34" fmla="*/ 6309360 h 6309360"/>
                      <a:gd name="connsiteX35" fmla="*/ 5626844 w 11470640"/>
                      <a:gd name="connsiteY35" fmla="*/ 6309360 h 6309360"/>
                      <a:gd name="connsiteX36" fmla="*/ 4731923 w 11470640"/>
                      <a:gd name="connsiteY36" fmla="*/ 6309360 h 6309360"/>
                      <a:gd name="connsiteX37" fmla="*/ 4162428 w 11470640"/>
                      <a:gd name="connsiteY37" fmla="*/ 6309360 h 6309360"/>
                      <a:gd name="connsiteX38" fmla="*/ 3267507 w 11470640"/>
                      <a:gd name="connsiteY38" fmla="*/ 6309360 h 6309360"/>
                      <a:gd name="connsiteX39" fmla="*/ 2698011 w 11470640"/>
                      <a:gd name="connsiteY39" fmla="*/ 6309360 h 6309360"/>
                      <a:gd name="connsiteX40" fmla="*/ 1911565 w 11470640"/>
                      <a:gd name="connsiteY40" fmla="*/ 6309360 h 6309360"/>
                      <a:gd name="connsiteX41" fmla="*/ 1233595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165906 h 6309360"/>
                      <a:gd name="connsiteX45" fmla="*/ 0 w 11470640"/>
                      <a:gd name="connsiteY45" fmla="*/ 4627691 h 6309360"/>
                      <a:gd name="connsiteX46" fmla="*/ 0 w 11470640"/>
                      <a:gd name="connsiteY46" fmla="*/ 3976167 h 6309360"/>
                      <a:gd name="connsiteX47" fmla="*/ 0 w 11470640"/>
                      <a:gd name="connsiteY47" fmla="*/ 3324642 h 6309360"/>
                      <a:gd name="connsiteX48" fmla="*/ 0 w 11470640"/>
                      <a:gd name="connsiteY48" fmla="*/ 2729773 h 6309360"/>
                      <a:gd name="connsiteX49" fmla="*/ 0 w 11470640"/>
                      <a:gd name="connsiteY49" fmla="*/ 1964940 h 6309360"/>
                      <a:gd name="connsiteX50" fmla="*/ 0 w 11470640"/>
                      <a:gd name="connsiteY50" fmla="*/ 1200107 h 6309360"/>
                      <a:gd name="connsiteX51" fmla="*/ 0 w 11470640"/>
                      <a:gd name="connsiteY51" fmla="*/ 321966 h 6309360"/>
                      <a:gd name="connsiteX0" fmla="*/ 0 w 11470640"/>
                      <a:gd name="connsiteY0" fmla="*/ 321966 h 6309360"/>
                      <a:gd name="connsiteX1" fmla="*/ 311555 w 11470640"/>
                      <a:gd name="connsiteY1" fmla="*/ 0 h 6309360"/>
                      <a:gd name="connsiteX2" fmla="*/ 772575 w 11470640"/>
                      <a:gd name="connsiteY2" fmla="*/ 0 h 6309360"/>
                      <a:gd name="connsiteX3" fmla="*/ 1342071 w 11470640"/>
                      <a:gd name="connsiteY3" fmla="*/ 0 h 6309360"/>
                      <a:gd name="connsiteX4" fmla="*/ 2236991 w 11470640"/>
                      <a:gd name="connsiteY4" fmla="*/ 0 h 6309360"/>
                      <a:gd name="connsiteX5" fmla="*/ 3023437 w 11470640"/>
                      <a:gd name="connsiteY5" fmla="*/ 0 h 6309360"/>
                      <a:gd name="connsiteX6" fmla="*/ 3918359 w 11470640"/>
                      <a:gd name="connsiteY6" fmla="*/ 0 h 6309360"/>
                      <a:gd name="connsiteX7" fmla="*/ 4379379 w 11470640"/>
                      <a:gd name="connsiteY7" fmla="*/ 0 h 6309360"/>
                      <a:gd name="connsiteX8" fmla="*/ 4948874 w 11470640"/>
                      <a:gd name="connsiteY8" fmla="*/ 0 h 6309360"/>
                      <a:gd name="connsiteX9" fmla="*/ 5735320 w 11470640"/>
                      <a:gd name="connsiteY9" fmla="*/ 0 h 6309360"/>
                      <a:gd name="connsiteX10" fmla="*/ 6087864 w 11470640"/>
                      <a:gd name="connsiteY10" fmla="*/ 0 h 6309360"/>
                      <a:gd name="connsiteX11" fmla="*/ 6548884 w 11470640"/>
                      <a:gd name="connsiteY11" fmla="*/ 0 h 6309360"/>
                      <a:gd name="connsiteX12" fmla="*/ 7443806 w 11470640"/>
                      <a:gd name="connsiteY12" fmla="*/ 0 h 6309360"/>
                      <a:gd name="connsiteX13" fmla="*/ 7796350 w 11470640"/>
                      <a:gd name="connsiteY13" fmla="*/ 0 h 6309360"/>
                      <a:gd name="connsiteX14" fmla="*/ 8474320 w 11470640"/>
                      <a:gd name="connsiteY14" fmla="*/ 0 h 6309360"/>
                      <a:gd name="connsiteX15" fmla="*/ 8935340 w 11470640"/>
                      <a:gd name="connsiteY15" fmla="*/ 0 h 6309360"/>
                      <a:gd name="connsiteX16" fmla="*/ 9721786 w 11470640"/>
                      <a:gd name="connsiteY16" fmla="*/ 0 h 6309360"/>
                      <a:gd name="connsiteX17" fmla="*/ 11159084 w 11470640"/>
                      <a:gd name="connsiteY17" fmla="*/ 0 h 6309360"/>
                      <a:gd name="connsiteX18" fmla="*/ 11470640 w 11470640"/>
                      <a:gd name="connsiteY18" fmla="*/ 321966 h 6309360"/>
                      <a:gd name="connsiteX19" fmla="*/ 11470640 w 11470640"/>
                      <a:gd name="connsiteY19" fmla="*/ 1086798 h 6309360"/>
                      <a:gd name="connsiteX20" fmla="*/ 11470640 w 11470640"/>
                      <a:gd name="connsiteY20" fmla="*/ 1738323 h 6309360"/>
                      <a:gd name="connsiteX21" fmla="*/ 11470640 w 11470640"/>
                      <a:gd name="connsiteY21" fmla="*/ 2333192 h 6309360"/>
                      <a:gd name="connsiteX22" fmla="*/ 11470640 w 11470640"/>
                      <a:gd name="connsiteY22" fmla="*/ 2928062 h 6309360"/>
                      <a:gd name="connsiteX23" fmla="*/ 11470640 w 11470640"/>
                      <a:gd name="connsiteY23" fmla="*/ 3522933 h 6309360"/>
                      <a:gd name="connsiteX24" fmla="*/ 11470640 w 11470640"/>
                      <a:gd name="connsiteY24" fmla="*/ 4174457 h 6309360"/>
                      <a:gd name="connsiteX25" fmla="*/ 11470640 w 11470640"/>
                      <a:gd name="connsiteY25" fmla="*/ 4825980 h 6309360"/>
                      <a:gd name="connsiteX26" fmla="*/ 11470640 w 11470640"/>
                      <a:gd name="connsiteY26" fmla="*/ 5987393 h 6309360"/>
                      <a:gd name="connsiteX27" fmla="*/ 11159084 w 11470640"/>
                      <a:gd name="connsiteY27" fmla="*/ 6309360 h 6309360"/>
                      <a:gd name="connsiteX28" fmla="*/ 10264163 w 11470640"/>
                      <a:gd name="connsiteY28" fmla="*/ 6309360 h 6309360"/>
                      <a:gd name="connsiteX29" fmla="*/ 9477718 w 11470640"/>
                      <a:gd name="connsiteY29" fmla="*/ 6309360 h 6309360"/>
                      <a:gd name="connsiteX30" fmla="*/ 8582796 w 11470640"/>
                      <a:gd name="connsiteY30" fmla="*/ 6309360 h 6309360"/>
                      <a:gd name="connsiteX31" fmla="*/ 8230252 w 11470640"/>
                      <a:gd name="connsiteY31" fmla="*/ 6309360 h 6309360"/>
                      <a:gd name="connsiteX32" fmla="*/ 7443806 w 11470640"/>
                      <a:gd name="connsiteY32" fmla="*/ 6309360 h 6309360"/>
                      <a:gd name="connsiteX33" fmla="*/ 6657360 w 11470640"/>
                      <a:gd name="connsiteY33" fmla="*/ 6309360 h 6309360"/>
                      <a:gd name="connsiteX34" fmla="*/ 5870914 w 11470640"/>
                      <a:gd name="connsiteY34" fmla="*/ 6309360 h 6309360"/>
                      <a:gd name="connsiteX35" fmla="*/ 5301418 w 11470640"/>
                      <a:gd name="connsiteY35" fmla="*/ 6309360 h 6309360"/>
                      <a:gd name="connsiteX36" fmla="*/ 4623448 w 11470640"/>
                      <a:gd name="connsiteY36" fmla="*/ 6309360 h 6309360"/>
                      <a:gd name="connsiteX37" fmla="*/ 4270903 w 11470640"/>
                      <a:gd name="connsiteY37" fmla="*/ 6309360 h 6309360"/>
                      <a:gd name="connsiteX38" fmla="*/ 3918359 w 11470640"/>
                      <a:gd name="connsiteY38" fmla="*/ 6309360 h 6309360"/>
                      <a:gd name="connsiteX39" fmla="*/ 3023437 w 11470640"/>
                      <a:gd name="connsiteY39" fmla="*/ 6309360 h 6309360"/>
                      <a:gd name="connsiteX40" fmla="*/ 2453941 w 11470640"/>
                      <a:gd name="connsiteY40" fmla="*/ 6309360 h 6309360"/>
                      <a:gd name="connsiteX41" fmla="*/ 1559021 w 11470640"/>
                      <a:gd name="connsiteY41" fmla="*/ 6309360 h 6309360"/>
                      <a:gd name="connsiteX42" fmla="*/ 311555 w 11470640"/>
                      <a:gd name="connsiteY42" fmla="*/ 6309360 h 6309360"/>
                      <a:gd name="connsiteX43" fmla="*/ 0 w 11470640"/>
                      <a:gd name="connsiteY43" fmla="*/ 5987393 h 6309360"/>
                      <a:gd name="connsiteX44" fmla="*/ 0 w 11470640"/>
                      <a:gd name="connsiteY44" fmla="*/ 5279215 h 6309360"/>
                      <a:gd name="connsiteX45" fmla="*/ 0 w 11470640"/>
                      <a:gd name="connsiteY45" fmla="*/ 4514382 h 6309360"/>
                      <a:gd name="connsiteX46" fmla="*/ 0 w 11470640"/>
                      <a:gd name="connsiteY46" fmla="*/ 3749549 h 6309360"/>
                      <a:gd name="connsiteX47" fmla="*/ 0 w 11470640"/>
                      <a:gd name="connsiteY47" fmla="*/ 2984717 h 6309360"/>
                      <a:gd name="connsiteX48" fmla="*/ 0 w 11470640"/>
                      <a:gd name="connsiteY48" fmla="*/ 2276539 h 6309360"/>
                      <a:gd name="connsiteX49" fmla="*/ 0 w 11470640"/>
                      <a:gd name="connsiteY49" fmla="*/ 1511705 h 6309360"/>
                      <a:gd name="connsiteX50" fmla="*/ 0 w 11470640"/>
                      <a:gd name="connsiteY50" fmla="*/ 321966 h 6309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11470640" h="6309360" fill="none" extrusionOk="0">
                        <a:moveTo>
                          <a:pt x="0" y="321966"/>
                        </a:moveTo>
                        <a:cubicBezTo>
                          <a:pt x="-4441" y="108976"/>
                          <a:pt x="106392" y="-42047"/>
                          <a:pt x="311555" y="0"/>
                        </a:cubicBezTo>
                        <a:cubicBezTo>
                          <a:pt x="609353" y="-7700"/>
                          <a:pt x="657352" y="-31327"/>
                          <a:pt x="989525" y="0"/>
                        </a:cubicBezTo>
                        <a:cubicBezTo>
                          <a:pt x="1313216" y="26936"/>
                          <a:pt x="1212695" y="-5532"/>
                          <a:pt x="1342071" y="0"/>
                        </a:cubicBezTo>
                        <a:cubicBezTo>
                          <a:pt x="1456910" y="-1525"/>
                          <a:pt x="1656936" y="40965"/>
                          <a:pt x="1911565" y="0"/>
                        </a:cubicBezTo>
                        <a:cubicBezTo>
                          <a:pt x="2120611" y="41213"/>
                          <a:pt x="2591158" y="-1850"/>
                          <a:pt x="2806487" y="0"/>
                        </a:cubicBezTo>
                        <a:cubicBezTo>
                          <a:pt x="3027790" y="-37589"/>
                          <a:pt x="3006458" y="-3387"/>
                          <a:pt x="3159031" y="0"/>
                        </a:cubicBezTo>
                        <a:cubicBezTo>
                          <a:pt x="3312042" y="-294"/>
                          <a:pt x="3345758" y="-10649"/>
                          <a:pt x="3511576" y="0"/>
                        </a:cubicBezTo>
                        <a:cubicBezTo>
                          <a:pt x="3677951" y="-12556"/>
                          <a:pt x="3757711" y="-6150"/>
                          <a:pt x="3972596" y="0"/>
                        </a:cubicBezTo>
                        <a:cubicBezTo>
                          <a:pt x="4168787" y="7725"/>
                          <a:pt x="4432368" y="56273"/>
                          <a:pt x="4650567" y="0"/>
                        </a:cubicBezTo>
                        <a:cubicBezTo>
                          <a:pt x="4872831" y="-5847"/>
                          <a:pt x="4942335" y="12499"/>
                          <a:pt x="5220062" y="0"/>
                        </a:cubicBezTo>
                        <a:cubicBezTo>
                          <a:pt x="5483669" y="36418"/>
                          <a:pt x="5736143" y="320"/>
                          <a:pt x="5898032" y="0"/>
                        </a:cubicBezTo>
                        <a:cubicBezTo>
                          <a:pt x="6053080" y="-20953"/>
                          <a:pt x="6409693" y="4230"/>
                          <a:pt x="6684478" y="0"/>
                        </a:cubicBezTo>
                        <a:cubicBezTo>
                          <a:pt x="6920127" y="-26033"/>
                          <a:pt x="7075490" y="23363"/>
                          <a:pt x="7470924" y="0"/>
                        </a:cubicBezTo>
                        <a:cubicBezTo>
                          <a:pt x="7862028" y="-35460"/>
                          <a:pt x="7911140" y="14138"/>
                          <a:pt x="8040420" y="0"/>
                        </a:cubicBezTo>
                        <a:cubicBezTo>
                          <a:pt x="8185741" y="-31256"/>
                          <a:pt x="8620887" y="4186"/>
                          <a:pt x="8826866" y="0"/>
                        </a:cubicBezTo>
                        <a:cubicBezTo>
                          <a:pt x="9035057" y="-3395"/>
                          <a:pt x="9413387" y="-18371"/>
                          <a:pt x="9721786" y="0"/>
                        </a:cubicBezTo>
                        <a:cubicBezTo>
                          <a:pt x="10009063" y="-77300"/>
                          <a:pt x="10644694" y="99046"/>
                          <a:pt x="11159084" y="0"/>
                        </a:cubicBezTo>
                        <a:cubicBezTo>
                          <a:pt x="11312051" y="-446"/>
                          <a:pt x="11462561" y="118750"/>
                          <a:pt x="11470640" y="321966"/>
                        </a:cubicBezTo>
                        <a:cubicBezTo>
                          <a:pt x="11512576" y="629768"/>
                          <a:pt x="11462344" y="755459"/>
                          <a:pt x="11470640" y="973490"/>
                        </a:cubicBezTo>
                        <a:cubicBezTo>
                          <a:pt x="11466587" y="1191605"/>
                          <a:pt x="11478079" y="1275428"/>
                          <a:pt x="11470640" y="1568360"/>
                        </a:cubicBezTo>
                        <a:cubicBezTo>
                          <a:pt x="11468192" y="1836175"/>
                          <a:pt x="11471538" y="1871506"/>
                          <a:pt x="11470640" y="2106576"/>
                        </a:cubicBezTo>
                        <a:cubicBezTo>
                          <a:pt x="11474299" y="2327854"/>
                          <a:pt x="11511391" y="2641880"/>
                          <a:pt x="11470640" y="2928062"/>
                        </a:cubicBezTo>
                        <a:cubicBezTo>
                          <a:pt x="11477871" y="3250493"/>
                          <a:pt x="11482233" y="3436241"/>
                          <a:pt x="11470640" y="3749549"/>
                        </a:cubicBezTo>
                        <a:cubicBezTo>
                          <a:pt x="11443092" y="4125832"/>
                          <a:pt x="11426369" y="4301648"/>
                          <a:pt x="11470640" y="4571036"/>
                        </a:cubicBezTo>
                        <a:cubicBezTo>
                          <a:pt x="11500038" y="4832167"/>
                          <a:pt x="11443491" y="4981750"/>
                          <a:pt x="11470640" y="5165906"/>
                        </a:cubicBezTo>
                        <a:cubicBezTo>
                          <a:pt x="11483804" y="5295122"/>
                          <a:pt x="11495314" y="5800850"/>
                          <a:pt x="11470640" y="5987393"/>
                        </a:cubicBezTo>
                        <a:cubicBezTo>
                          <a:pt x="11489143" y="6165487"/>
                          <a:pt x="11339021" y="6286150"/>
                          <a:pt x="11159084" y="6309360"/>
                        </a:cubicBezTo>
                        <a:cubicBezTo>
                          <a:pt x="10906063" y="6272093"/>
                          <a:pt x="10718280" y="6334674"/>
                          <a:pt x="10481114" y="6309360"/>
                        </a:cubicBezTo>
                        <a:cubicBezTo>
                          <a:pt x="10255680" y="6292061"/>
                          <a:pt x="10265741" y="6309784"/>
                          <a:pt x="10128568" y="6309360"/>
                        </a:cubicBezTo>
                        <a:cubicBezTo>
                          <a:pt x="9988209" y="6315961"/>
                          <a:pt x="9767867" y="6327302"/>
                          <a:pt x="9559074" y="6309360"/>
                        </a:cubicBezTo>
                        <a:cubicBezTo>
                          <a:pt x="9348041" y="6340268"/>
                          <a:pt x="8942657" y="6240023"/>
                          <a:pt x="8772628" y="6309360"/>
                        </a:cubicBezTo>
                        <a:cubicBezTo>
                          <a:pt x="8561662" y="6312658"/>
                          <a:pt x="8440652" y="6298585"/>
                          <a:pt x="8094657" y="6309360"/>
                        </a:cubicBezTo>
                        <a:cubicBezTo>
                          <a:pt x="7726732" y="6303908"/>
                          <a:pt x="7588120" y="6308158"/>
                          <a:pt x="7308211" y="6309360"/>
                        </a:cubicBezTo>
                        <a:cubicBezTo>
                          <a:pt x="7021814" y="6314730"/>
                          <a:pt x="6760870" y="6372375"/>
                          <a:pt x="6521765" y="6309360"/>
                        </a:cubicBezTo>
                        <a:cubicBezTo>
                          <a:pt x="6218915" y="6274130"/>
                          <a:pt x="6067833" y="6286035"/>
                          <a:pt x="5626844" y="6309360"/>
                        </a:cubicBezTo>
                        <a:cubicBezTo>
                          <a:pt x="5194860" y="6298114"/>
                          <a:pt x="4964194" y="6311210"/>
                          <a:pt x="4731923" y="6309360"/>
                        </a:cubicBezTo>
                        <a:cubicBezTo>
                          <a:pt x="4521833" y="6333718"/>
                          <a:pt x="4441735" y="6287605"/>
                          <a:pt x="4162428" y="6309360"/>
                        </a:cubicBezTo>
                        <a:cubicBezTo>
                          <a:pt x="3955689" y="6344975"/>
                          <a:pt x="3521611" y="6267409"/>
                          <a:pt x="3267507" y="6309360"/>
                        </a:cubicBezTo>
                        <a:cubicBezTo>
                          <a:pt x="3005870" y="6329353"/>
                          <a:pt x="2884109" y="6314173"/>
                          <a:pt x="2698011" y="6309360"/>
                        </a:cubicBezTo>
                        <a:cubicBezTo>
                          <a:pt x="2540164" y="6294823"/>
                          <a:pt x="2246423" y="6324378"/>
                          <a:pt x="1911565" y="6309360"/>
                        </a:cubicBezTo>
                        <a:cubicBezTo>
                          <a:pt x="1531622" y="6302251"/>
                          <a:pt x="1522120" y="6339566"/>
                          <a:pt x="1233595" y="6309360"/>
                        </a:cubicBezTo>
                        <a:cubicBezTo>
                          <a:pt x="946980" y="6290884"/>
                          <a:pt x="511985" y="6306921"/>
                          <a:pt x="311555" y="6309360"/>
                        </a:cubicBezTo>
                        <a:cubicBezTo>
                          <a:pt x="154446" y="6311836"/>
                          <a:pt x="-17487" y="6137174"/>
                          <a:pt x="0" y="5987393"/>
                        </a:cubicBezTo>
                        <a:cubicBezTo>
                          <a:pt x="-5001" y="5668754"/>
                          <a:pt x="-15067" y="5471476"/>
                          <a:pt x="0" y="5165906"/>
                        </a:cubicBezTo>
                        <a:cubicBezTo>
                          <a:pt x="3880" y="4855712"/>
                          <a:pt x="-8056" y="4817351"/>
                          <a:pt x="0" y="4627691"/>
                        </a:cubicBezTo>
                        <a:cubicBezTo>
                          <a:pt x="-28648" y="4423745"/>
                          <a:pt x="7200" y="4224317"/>
                          <a:pt x="0" y="3976167"/>
                        </a:cubicBezTo>
                        <a:cubicBezTo>
                          <a:pt x="70" y="3680721"/>
                          <a:pt x="-17404" y="3542964"/>
                          <a:pt x="0" y="3324642"/>
                        </a:cubicBezTo>
                        <a:cubicBezTo>
                          <a:pt x="40190" y="3068506"/>
                          <a:pt x="3151" y="2940115"/>
                          <a:pt x="0" y="2729773"/>
                        </a:cubicBezTo>
                        <a:cubicBezTo>
                          <a:pt x="46664" y="2493546"/>
                          <a:pt x="36845" y="2319269"/>
                          <a:pt x="0" y="1964940"/>
                        </a:cubicBezTo>
                        <a:cubicBezTo>
                          <a:pt x="-42126" y="1670378"/>
                          <a:pt x="-19" y="1510488"/>
                          <a:pt x="0" y="1200107"/>
                        </a:cubicBezTo>
                        <a:cubicBezTo>
                          <a:pt x="-12599" y="864939"/>
                          <a:pt x="-60403" y="577642"/>
                          <a:pt x="0" y="321966"/>
                        </a:cubicBezTo>
                        <a:close/>
                      </a:path>
                      <a:path w="11470640" h="6309360" stroke="0" extrusionOk="0">
                        <a:moveTo>
                          <a:pt x="0" y="321966"/>
                        </a:moveTo>
                        <a:cubicBezTo>
                          <a:pt x="-9885" y="147556"/>
                          <a:pt x="186210" y="-3945"/>
                          <a:pt x="311555" y="0"/>
                        </a:cubicBezTo>
                        <a:cubicBezTo>
                          <a:pt x="517203" y="7056"/>
                          <a:pt x="679780" y="13210"/>
                          <a:pt x="772575" y="0"/>
                        </a:cubicBezTo>
                        <a:cubicBezTo>
                          <a:pt x="877487" y="15338"/>
                          <a:pt x="1063167" y="-14379"/>
                          <a:pt x="1342071" y="0"/>
                        </a:cubicBezTo>
                        <a:cubicBezTo>
                          <a:pt x="1548601" y="7547"/>
                          <a:pt x="1848416" y="19170"/>
                          <a:pt x="2236991" y="0"/>
                        </a:cubicBezTo>
                        <a:cubicBezTo>
                          <a:pt x="2681201" y="1729"/>
                          <a:pt x="2704746" y="25540"/>
                          <a:pt x="3023437" y="0"/>
                        </a:cubicBezTo>
                        <a:cubicBezTo>
                          <a:pt x="3380820" y="-45760"/>
                          <a:pt x="3697672" y="8933"/>
                          <a:pt x="3918359" y="0"/>
                        </a:cubicBezTo>
                        <a:cubicBezTo>
                          <a:pt x="4186912" y="26005"/>
                          <a:pt x="4165243" y="3389"/>
                          <a:pt x="4379379" y="0"/>
                        </a:cubicBezTo>
                        <a:cubicBezTo>
                          <a:pt x="4580365" y="8360"/>
                          <a:pt x="4853415" y="27214"/>
                          <a:pt x="4948874" y="0"/>
                        </a:cubicBezTo>
                        <a:cubicBezTo>
                          <a:pt x="5102048" y="-15365"/>
                          <a:pt x="5472832" y="-7191"/>
                          <a:pt x="5735320" y="0"/>
                        </a:cubicBezTo>
                        <a:cubicBezTo>
                          <a:pt x="5999258" y="20749"/>
                          <a:pt x="5966459" y="19966"/>
                          <a:pt x="6087864" y="0"/>
                        </a:cubicBezTo>
                        <a:cubicBezTo>
                          <a:pt x="6201740" y="-16872"/>
                          <a:pt x="6400027" y="8012"/>
                          <a:pt x="6548884" y="0"/>
                        </a:cubicBezTo>
                        <a:cubicBezTo>
                          <a:pt x="6791570" y="14610"/>
                          <a:pt x="7202964" y="13706"/>
                          <a:pt x="7443806" y="0"/>
                        </a:cubicBezTo>
                        <a:cubicBezTo>
                          <a:pt x="7684606" y="-8374"/>
                          <a:pt x="7650910" y="-18326"/>
                          <a:pt x="7796350" y="0"/>
                        </a:cubicBezTo>
                        <a:cubicBezTo>
                          <a:pt x="7967011" y="34095"/>
                          <a:pt x="8249041" y="-101"/>
                          <a:pt x="8474320" y="0"/>
                        </a:cubicBezTo>
                        <a:cubicBezTo>
                          <a:pt x="8697906" y="11930"/>
                          <a:pt x="8820652" y="-12938"/>
                          <a:pt x="8935340" y="0"/>
                        </a:cubicBezTo>
                        <a:cubicBezTo>
                          <a:pt x="9075425" y="10998"/>
                          <a:pt x="9538994" y="5069"/>
                          <a:pt x="9721786" y="0"/>
                        </a:cubicBezTo>
                        <a:cubicBezTo>
                          <a:pt x="9959781" y="151471"/>
                          <a:pt x="10561117" y="-163217"/>
                          <a:pt x="11159084" y="0"/>
                        </a:cubicBezTo>
                        <a:cubicBezTo>
                          <a:pt x="11349226" y="12189"/>
                          <a:pt x="11443109" y="160903"/>
                          <a:pt x="11470640" y="321966"/>
                        </a:cubicBezTo>
                        <a:cubicBezTo>
                          <a:pt x="11500340" y="632384"/>
                          <a:pt x="11494238" y="860143"/>
                          <a:pt x="11470640" y="1086798"/>
                        </a:cubicBezTo>
                        <a:cubicBezTo>
                          <a:pt x="11427795" y="1289283"/>
                          <a:pt x="11496005" y="1506425"/>
                          <a:pt x="11470640" y="1738323"/>
                        </a:cubicBezTo>
                        <a:cubicBezTo>
                          <a:pt x="11455162" y="1997875"/>
                          <a:pt x="11487975" y="2230326"/>
                          <a:pt x="11470640" y="2333192"/>
                        </a:cubicBezTo>
                        <a:cubicBezTo>
                          <a:pt x="11453200" y="2464364"/>
                          <a:pt x="11456614" y="2765230"/>
                          <a:pt x="11470640" y="2928062"/>
                        </a:cubicBezTo>
                        <a:cubicBezTo>
                          <a:pt x="11488332" y="3028849"/>
                          <a:pt x="11470303" y="3350722"/>
                          <a:pt x="11470640" y="3522933"/>
                        </a:cubicBezTo>
                        <a:cubicBezTo>
                          <a:pt x="11481362" y="3715008"/>
                          <a:pt x="11426388" y="3938683"/>
                          <a:pt x="11470640" y="4174457"/>
                        </a:cubicBezTo>
                        <a:cubicBezTo>
                          <a:pt x="11498997" y="4409622"/>
                          <a:pt x="11498422" y="4641012"/>
                          <a:pt x="11470640" y="4825980"/>
                        </a:cubicBezTo>
                        <a:cubicBezTo>
                          <a:pt x="11447550" y="5048465"/>
                          <a:pt x="11450579" y="5739775"/>
                          <a:pt x="11470640" y="5987393"/>
                        </a:cubicBezTo>
                        <a:cubicBezTo>
                          <a:pt x="11450175" y="6191571"/>
                          <a:pt x="11378649" y="6304781"/>
                          <a:pt x="11159084" y="6309360"/>
                        </a:cubicBezTo>
                        <a:cubicBezTo>
                          <a:pt x="10845100" y="6238164"/>
                          <a:pt x="10523834" y="6380747"/>
                          <a:pt x="10264163" y="6309360"/>
                        </a:cubicBezTo>
                        <a:cubicBezTo>
                          <a:pt x="9957964" y="6286082"/>
                          <a:pt x="9750191" y="6315750"/>
                          <a:pt x="9477718" y="6309360"/>
                        </a:cubicBezTo>
                        <a:cubicBezTo>
                          <a:pt x="9203409" y="6224048"/>
                          <a:pt x="8853984" y="6281409"/>
                          <a:pt x="8582796" y="6309360"/>
                        </a:cubicBezTo>
                        <a:cubicBezTo>
                          <a:pt x="8324973" y="6337766"/>
                          <a:pt x="8316301" y="6321873"/>
                          <a:pt x="8230252" y="6309360"/>
                        </a:cubicBezTo>
                        <a:cubicBezTo>
                          <a:pt x="8149595" y="6304667"/>
                          <a:pt x="7893963" y="6287769"/>
                          <a:pt x="7443806" y="6309360"/>
                        </a:cubicBezTo>
                        <a:cubicBezTo>
                          <a:pt x="7059198" y="6303076"/>
                          <a:pt x="6899898" y="6289164"/>
                          <a:pt x="6657360" y="6309360"/>
                        </a:cubicBezTo>
                        <a:cubicBezTo>
                          <a:pt x="6372619" y="6317098"/>
                          <a:pt x="6029198" y="6258111"/>
                          <a:pt x="5870914" y="6309360"/>
                        </a:cubicBezTo>
                        <a:cubicBezTo>
                          <a:pt x="5745277" y="6338249"/>
                          <a:pt x="5553517" y="6290245"/>
                          <a:pt x="5301418" y="6309360"/>
                        </a:cubicBezTo>
                        <a:cubicBezTo>
                          <a:pt x="5029745" y="6311325"/>
                          <a:pt x="4763254" y="6282996"/>
                          <a:pt x="4623448" y="6309360"/>
                        </a:cubicBezTo>
                        <a:cubicBezTo>
                          <a:pt x="4496182" y="6338332"/>
                          <a:pt x="4375894" y="6310433"/>
                          <a:pt x="4270903" y="6309360"/>
                        </a:cubicBezTo>
                        <a:cubicBezTo>
                          <a:pt x="4176377" y="6313010"/>
                          <a:pt x="4016648" y="6308942"/>
                          <a:pt x="3918359" y="6309360"/>
                        </a:cubicBezTo>
                        <a:cubicBezTo>
                          <a:pt x="3818660" y="6298872"/>
                          <a:pt x="3449390" y="6296384"/>
                          <a:pt x="3023437" y="6309360"/>
                        </a:cubicBezTo>
                        <a:cubicBezTo>
                          <a:pt x="2601134" y="6301675"/>
                          <a:pt x="2671256" y="6312092"/>
                          <a:pt x="2453941" y="6309360"/>
                        </a:cubicBezTo>
                        <a:cubicBezTo>
                          <a:pt x="2229984" y="6300987"/>
                          <a:pt x="1987254" y="6358866"/>
                          <a:pt x="1559021" y="6309360"/>
                        </a:cubicBezTo>
                        <a:cubicBezTo>
                          <a:pt x="1081581" y="6246287"/>
                          <a:pt x="727857" y="6361363"/>
                          <a:pt x="311555" y="6309360"/>
                        </a:cubicBezTo>
                        <a:cubicBezTo>
                          <a:pt x="161560" y="6344415"/>
                          <a:pt x="2242" y="6180462"/>
                          <a:pt x="0" y="5987393"/>
                        </a:cubicBezTo>
                        <a:cubicBezTo>
                          <a:pt x="23151" y="5809262"/>
                          <a:pt x="-46422" y="5590173"/>
                          <a:pt x="0" y="5279215"/>
                        </a:cubicBezTo>
                        <a:cubicBezTo>
                          <a:pt x="21851" y="4966796"/>
                          <a:pt x="40196" y="4846503"/>
                          <a:pt x="0" y="4514382"/>
                        </a:cubicBezTo>
                        <a:cubicBezTo>
                          <a:pt x="-60059" y="4204087"/>
                          <a:pt x="24281" y="4070563"/>
                          <a:pt x="0" y="3749549"/>
                        </a:cubicBezTo>
                        <a:cubicBezTo>
                          <a:pt x="-32958" y="3448857"/>
                          <a:pt x="19890" y="3137212"/>
                          <a:pt x="0" y="2984717"/>
                        </a:cubicBezTo>
                        <a:cubicBezTo>
                          <a:pt x="-28067" y="2829855"/>
                          <a:pt x="19883" y="2612350"/>
                          <a:pt x="0" y="2276539"/>
                        </a:cubicBezTo>
                        <a:cubicBezTo>
                          <a:pt x="-17673" y="1913401"/>
                          <a:pt x="-1744" y="1777120"/>
                          <a:pt x="0" y="1511705"/>
                        </a:cubicBezTo>
                        <a:cubicBezTo>
                          <a:pt x="93938" y="1224064"/>
                          <a:pt x="-97901" y="613011"/>
                          <a:pt x="0" y="321966"/>
                        </a:cubicBezTo>
                        <a:close/>
                      </a:path>
                      <a:path w="11470640" h="6309360" fill="none" stroke="0" extrusionOk="0">
                        <a:moveTo>
                          <a:pt x="0" y="321966"/>
                        </a:moveTo>
                        <a:cubicBezTo>
                          <a:pt x="-16551" y="149579"/>
                          <a:pt x="171073" y="-28518"/>
                          <a:pt x="311555" y="0"/>
                        </a:cubicBezTo>
                        <a:cubicBezTo>
                          <a:pt x="615442" y="-5426"/>
                          <a:pt x="675638" y="-29470"/>
                          <a:pt x="989525" y="0"/>
                        </a:cubicBezTo>
                        <a:cubicBezTo>
                          <a:pt x="1301249" y="14408"/>
                          <a:pt x="1218561" y="-4935"/>
                          <a:pt x="1342071" y="0"/>
                        </a:cubicBezTo>
                        <a:cubicBezTo>
                          <a:pt x="1456371" y="21882"/>
                          <a:pt x="1647039" y="12373"/>
                          <a:pt x="1911565" y="0"/>
                        </a:cubicBezTo>
                        <a:cubicBezTo>
                          <a:pt x="2153331" y="6429"/>
                          <a:pt x="2628839" y="53325"/>
                          <a:pt x="2806487" y="0"/>
                        </a:cubicBezTo>
                        <a:cubicBezTo>
                          <a:pt x="3024435" y="-40468"/>
                          <a:pt x="3011759" y="-16815"/>
                          <a:pt x="3159031" y="0"/>
                        </a:cubicBezTo>
                        <a:cubicBezTo>
                          <a:pt x="3309350" y="8552"/>
                          <a:pt x="3353617" y="-12478"/>
                          <a:pt x="3511576" y="0"/>
                        </a:cubicBezTo>
                        <a:cubicBezTo>
                          <a:pt x="3673130" y="-765"/>
                          <a:pt x="3765838" y="-14342"/>
                          <a:pt x="3972596" y="0"/>
                        </a:cubicBezTo>
                        <a:cubicBezTo>
                          <a:pt x="4159884" y="40902"/>
                          <a:pt x="4425765" y="6022"/>
                          <a:pt x="4650567" y="0"/>
                        </a:cubicBezTo>
                        <a:cubicBezTo>
                          <a:pt x="4870493" y="-24718"/>
                          <a:pt x="4946725" y="14829"/>
                          <a:pt x="5220062" y="0"/>
                        </a:cubicBezTo>
                        <a:cubicBezTo>
                          <a:pt x="5491185" y="2634"/>
                          <a:pt x="5750965" y="-6123"/>
                          <a:pt x="5898032" y="0"/>
                        </a:cubicBezTo>
                        <a:cubicBezTo>
                          <a:pt x="6054282" y="-35853"/>
                          <a:pt x="6458993" y="16779"/>
                          <a:pt x="6684478" y="0"/>
                        </a:cubicBezTo>
                        <a:cubicBezTo>
                          <a:pt x="6941435" y="14260"/>
                          <a:pt x="7063551" y="35685"/>
                          <a:pt x="7470924" y="0"/>
                        </a:cubicBezTo>
                        <a:cubicBezTo>
                          <a:pt x="7862442" y="-31278"/>
                          <a:pt x="7908335" y="31253"/>
                          <a:pt x="8040420" y="0"/>
                        </a:cubicBezTo>
                        <a:cubicBezTo>
                          <a:pt x="8176630" y="3501"/>
                          <a:pt x="8641585" y="-9301"/>
                          <a:pt x="8826866" y="0"/>
                        </a:cubicBezTo>
                        <a:cubicBezTo>
                          <a:pt x="8991531" y="-25511"/>
                          <a:pt x="9420072" y="-32809"/>
                          <a:pt x="9721786" y="0"/>
                        </a:cubicBezTo>
                        <a:cubicBezTo>
                          <a:pt x="9972659" y="50940"/>
                          <a:pt x="10568648" y="-40966"/>
                          <a:pt x="11159084" y="0"/>
                        </a:cubicBezTo>
                        <a:cubicBezTo>
                          <a:pt x="11320810" y="-16669"/>
                          <a:pt x="11473600" y="152466"/>
                          <a:pt x="11470640" y="321966"/>
                        </a:cubicBezTo>
                        <a:cubicBezTo>
                          <a:pt x="11497336" y="621751"/>
                          <a:pt x="11465201" y="766005"/>
                          <a:pt x="11470640" y="973490"/>
                        </a:cubicBezTo>
                        <a:cubicBezTo>
                          <a:pt x="11487874" y="1186108"/>
                          <a:pt x="11484967" y="1290977"/>
                          <a:pt x="11470640" y="1568360"/>
                        </a:cubicBezTo>
                        <a:cubicBezTo>
                          <a:pt x="11477411" y="1831907"/>
                          <a:pt x="11467352" y="1867758"/>
                          <a:pt x="11470640" y="2106576"/>
                        </a:cubicBezTo>
                        <a:cubicBezTo>
                          <a:pt x="11417483" y="2353875"/>
                          <a:pt x="11487329" y="2661583"/>
                          <a:pt x="11470640" y="2928062"/>
                        </a:cubicBezTo>
                        <a:cubicBezTo>
                          <a:pt x="11449755" y="3220648"/>
                          <a:pt x="11544115" y="3414233"/>
                          <a:pt x="11470640" y="3749549"/>
                        </a:cubicBezTo>
                        <a:cubicBezTo>
                          <a:pt x="11413590" y="4085206"/>
                          <a:pt x="11476731" y="4292571"/>
                          <a:pt x="11470640" y="4571036"/>
                        </a:cubicBezTo>
                        <a:cubicBezTo>
                          <a:pt x="11540225" y="4866711"/>
                          <a:pt x="11458728" y="4994441"/>
                          <a:pt x="11470640" y="5165906"/>
                        </a:cubicBezTo>
                        <a:cubicBezTo>
                          <a:pt x="11521833" y="5326171"/>
                          <a:pt x="11484035" y="5796592"/>
                          <a:pt x="11470640" y="5987393"/>
                        </a:cubicBezTo>
                        <a:cubicBezTo>
                          <a:pt x="11480419" y="6178186"/>
                          <a:pt x="11307230" y="6288253"/>
                          <a:pt x="11159084" y="6309360"/>
                        </a:cubicBezTo>
                        <a:cubicBezTo>
                          <a:pt x="10852929" y="6291037"/>
                          <a:pt x="10700236" y="6327257"/>
                          <a:pt x="10481114" y="6309360"/>
                        </a:cubicBezTo>
                        <a:cubicBezTo>
                          <a:pt x="10256330" y="6289706"/>
                          <a:pt x="10270614" y="6310226"/>
                          <a:pt x="10128568" y="6309360"/>
                        </a:cubicBezTo>
                        <a:cubicBezTo>
                          <a:pt x="9996925" y="6291372"/>
                          <a:pt x="9787133" y="6344456"/>
                          <a:pt x="9559074" y="6309360"/>
                        </a:cubicBezTo>
                        <a:cubicBezTo>
                          <a:pt x="9322568" y="6257157"/>
                          <a:pt x="8963408" y="6271045"/>
                          <a:pt x="8772628" y="6309360"/>
                        </a:cubicBezTo>
                        <a:cubicBezTo>
                          <a:pt x="8609071" y="6358332"/>
                          <a:pt x="8440309" y="6325700"/>
                          <a:pt x="8094657" y="6309360"/>
                        </a:cubicBezTo>
                        <a:cubicBezTo>
                          <a:pt x="7757086" y="6334643"/>
                          <a:pt x="7573160" y="6322590"/>
                          <a:pt x="7308211" y="6309360"/>
                        </a:cubicBezTo>
                        <a:cubicBezTo>
                          <a:pt x="7006306" y="6293542"/>
                          <a:pt x="6784205" y="6334803"/>
                          <a:pt x="6521765" y="6309360"/>
                        </a:cubicBezTo>
                        <a:cubicBezTo>
                          <a:pt x="6279900" y="6292392"/>
                          <a:pt x="6071111" y="6352835"/>
                          <a:pt x="5626844" y="6309360"/>
                        </a:cubicBezTo>
                        <a:cubicBezTo>
                          <a:pt x="5176847" y="6311131"/>
                          <a:pt x="4984256" y="6280646"/>
                          <a:pt x="4731923" y="6309360"/>
                        </a:cubicBezTo>
                        <a:cubicBezTo>
                          <a:pt x="4523812" y="6351263"/>
                          <a:pt x="4419752" y="6297906"/>
                          <a:pt x="4162428" y="6309360"/>
                        </a:cubicBezTo>
                        <a:cubicBezTo>
                          <a:pt x="3870870" y="6382369"/>
                          <a:pt x="3553687" y="6336153"/>
                          <a:pt x="3267507" y="6309360"/>
                        </a:cubicBezTo>
                        <a:cubicBezTo>
                          <a:pt x="2987608" y="6318594"/>
                          <a:pt x="2906722" y="6323945"/>
                          <a:pt x="2698011" y="6309360"/>
                        </a:cubicBezTo>
                        <a:cubicBezTo>
                          <a:pt x="2522905" y="6323829"/>
                          <a:pt x="2317481" y="6287132"/>
                          <a:pt x="1911565" y="6309360"/>
                        </a:cubicBezTo>
                        <a:cubicBezTo>
                          <a:pt x="1528150" y="6301818"/>
                          <a:pt x="1515445" y="6333297"/>
                          <a:pt x="1233595" y="6309360"/>
                        </a:cubicBezTo>
                        <a:cubicBezTo>
                          <a:pt x="947165" y="6253480"/>
                          <a:pt x="480378" y="6334886"/>
                          <a:pt x="311555" y="6309360"/>
                        </a:cubicBezTo>
                        <a:cubicBezTo>
                          <a:pt x="142483" y="6323630"/>
                          <a:pt x="4998" y="6121973"/>
                          <a:pt x="0" y="5987393"/>
                        </a:cubicBezTo>
                        <a:cubicBezTo>
                          <a:pt x="-14474" y="5694383"/>
                          <a:pt x="-17304" y="5458028"/>
                          <a:pt x="0" y="5165906"/>
                        </a:cubicBezTo>
                        <a:cubicBezTo>
                          <a:pt x="-3258" y="4843393"/>
                          <a:pt x="-7410" y="4813159"/>
                          <a:pt x="0" y="4627691"/>
                        </a:cubicBezTo>
                        <a:cubicBezTo>
                          <a:pt x="23624" y="4424823"/>
                          <a:pt x="-8832" y="4235224"/>
                          <a:pt x="0" y="3976167"/>
                        </a:cubicBezTo>
                        <a:cubicBezTo>
                          <a:pt x="28092" y="3739097"/>
                          <a:pt x="-17955" y="3544035"/>
                          <a:pt x="0" y="3324642"/>
                        </a:cubicBezTo>
                        <a:cubicBezTo>
                          <a:pt x="23970" y="3114079"/>
                          <a:pt x="22092" y="2934597"/>
                          <a:pt x="0" y="2729773"/>
                        </a:cubicBezTo>
                        <a:cubicBezTo>
                          <a:pt x="18864" y="2509257"/>
                          <a:pt x="-17416" y="2272228"/>
                          <a:pt x="0" y="1964940"/>
                        </a:cubicBezTo>
                        <a:cubicBezTo>
                          <a:pt x="3913" y="1688138"/>
                          <a:pt x="-8867" y="1484357"/>
                          <a:pt x="0" y="1200107"/>
                        </a:cubicBezTo>
                        <a:cubicBezTo>
                          <a:pt x="6408" y="918961"/>
                          <a:pt x="-58566" y="581643"/>
                          <a:pt x="0" y="32196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8E7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EA5D80-8B49-E5A8-B576-6630A6D8DC10}"/>
              </a:ext>
            </a:extLst>
          </p:cNvPr>
          <p:cNvGrpSpPr/>
          <p:nvPr/>
        </p:nvGrpSpPr>
        <p:grpSpPr>
          <a:xfrm>
            <a:off x="597279" y="-91440"/>
            <a:ext cx="11482961" cy="1440723"/>
            <a:chOff x="515999" y="0"/>
            <a:chExt cx="11482961" cy="1113104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82B0932F-C00E-F57B-FED8-9152D92D627A}"/>
                </a:ext>
              </a:extLst>
            </p:cNvPr>
            <p:cNvSpPr/>
            <p:nvPr/>
          </p:nvSpPr>
          <p:spPr>
            <a:xfrm>
              <a:off x="652586" y="458999"/>
              <a:ext cx="11346374" cy="574473"/>
            </a:xfrm>
            <a:custGeom>
              <a:avLst/>
              <a:gdLst>
                <a:gd name="connsiteX0" fmla="*/ 0 w 4176000"/>
                <a:gd name="connsiteY0" fmla="*/ 82942 h 574473"/>
                <a:gd name="connsiteX1" fmla="*/ 82942 w 4176000"/>
                <a:gd name="connsiteY1" fmla="*/ 0 h 574473"/>
                <a:gd name="connsiteX2" fmla="*/ 4093058 w 4176000"/>
                <a:gd name="connsiteY2" fmla="*/ 0 h 574473"/>
                <a:gd name="connsiteX3" fmla="*/ 4176000 w 4176000"/>
                <a:gd name="connsiteY3" fmla="*/ 82942 h 574473"/>
                <a:gd name="connsiteX4" fmla="*/ 4176000 w 4176000"/>
                <a:gd name="connsiteY4" fmla="*/ 491531 h 574473"/>
                <a:gd name="connsiteX5" fmla="*/ 4093058 w 4176000"/>
                <a:gd name="connsiteY5" fmla="*/ 574473 h 574473"/>
                <a:gd name="connsiteX6" fmla="*/ 82942 w 4176000"/>
                <a:gd name="connsiteY6" fmla="*/ 574473 h 574473"/>
                <a:gd name="connsiteX7" fmla="*/ 0 w 4176000"/>
                <a:gd name="connsiteY7" fmla="*/ 491531 h 574473"/>
                <a:gd name="connsiteX8" fmla="*/ 0 w 4176000"/>
                <a:gd name="connsiteY8" fmla="*/ 82942 h 574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6000" h="574473" fill="none" extrusionOk="0">
                  <a:moveTo>
                    <a:pt x="0" y="82942"/>
                  </a:moveTo>
                  <a:cubicBezTo>
                    <a:pt x="-4220" y="31159"/>
                    <a:pt x="29000" y="2771"/>
                    <a:pt x="82942" y="0"/>
                  </a:cubicBezTo>
                  <a:cubicBezTo>
                    <a:pt x="2077204" y="-92351"/>
                    <a:pt x="3624535" y="104030"/>
                    <a:pt x="4093058" y="0"/>
                  </a:cubicBezTo>
                  <a:cubicBezTo>
                    <a:pt x="4137008" y="2172"/>
                    <a:pt x="4179811" y="29465"/>
                    <a:pt x="4176000" y="82942"/>
                  </a:cubicBezTo>
                  <a:cubicBezTo>
                    <a:pt x="4167915" y="244919"/>
                    <a:pt x="4162797" y="382450"/>
                    <a:pt x="4176000" y="491531"/>
                  </a:cubicBezTo>
                  <a:cubicBezTo>
                    <a:pt x="4175626" y="542904"/>
                    <a:pt x="4133905" y="567011"/>
                    <a:pt x="4093058" y="574473"/>
                  </a:cubicBezTo>
                  <a:cubicBezTo>
                    <a:pt x="2298819" y="437847"/>
                    <a:pt x="1172043" y="565650"/>
                    <a:pt x="82942" y="574473"/>
                  </a:cubicBezTo>
                  <a:cubicBezTo>
                    <a:pt x="37508" y="567174"/>
                    <a:pt x="2781" y="542620"/>
                    <a:pt x="0" y="491531"/>
                  </a:cubicBezTo>
                  <a:cubicBezTo>
                    <a:pt x="24640" y="405180"/>
                    <a:pt x="-27775" y="183803"/>
                    <a:pt x="0" y="82942"/>
                  </a:cubicBezTo>
                  <a:close/>
                </a:path>
                <a:path w="4176000" h="574473" stroke="0" extrusionOk="0">
                  <a:moveTo>
                    <a:pt x="0" y="82942"/>
                  </a:moveTo>
                  <a:cubicBezTo>
                    <a:pt x="148" y="37911"/>
                    <a:pt x="32618" y="-6924"/>
                    <a:pt x="82942" y="0"/>
                  </a:cubicBezTo>
                  <a:cubicBezTo>
                    <a:pt x="1074880" y="-168373"/>
                    <a:pt x="2418476" y="-141978"/>
                    <a:pt x="4093058" y="0"/>
                  </a:cubicBezTo>
                  <a:cubicBezTo>
                    <a:pt x="4137402" y="1693"/>
                    <a:pt x="4178644" y="35760"/>
                    <a:pt x="4176000" y="82942"/>
                  </a:cubicBezTo>
                  <a:cubicBezTo>
                    <a:pt x="4162215" y="283589"/>
                    <a:pt x="4139465" y="429706"/>
                    <a:pt x="4176000" y="491531"/>
                  </a:cubicBezTo>
                  <a:cubicBezTo>
                    <a:pt x="4172089" y="543285"/>
                    <a:pt x="4143490" y="577198"/>
                    <a:pt x="4093058" y="574473"/>
                  </a:cubicBezTo>
                  <a:cubicBezTo>
                    <a:pt x="2176109" y="662374"/>
                    <a:pt x="1352314" y="678193"/>
                    <a:pt x="82942" y="574473"/>
                  </a:cubicBezTo>
                  <a:cubicBezTo>
                    <a:pt x="32558" y="580744"/>
                    <a:pt x="840" y="538531"/>
                    <a:pt x="0" y="491531"/>
                  </a:cubicBezTo>
                  <a:cubicBezTo>
                    <a:pt x="-15292" y="368118"/>
                    <a:pt x="-13927" y="252659"/>
                    <a:pt x="0" y="82942"/>
                  </a:cubicBezTo>
                  <a:close/>
                </a:path>
              </a:pathLst>
            </a:custGeom>
            <a:solidFill>
              <a:srgbClr val="F3E985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26581119">
                    <a:custGeom>
                      <a:avLst/>
                      <a:gdLst>
                        <a:gd name="connsiteX0" fmla="*/ 0 w 11346374"/>
                        <a:gd name="connsiteY0" fmla="*/ 107354 h 743557"/>
                        <a:gd name="connsiteX1" fmla="*/ 225357 w 11346374"/>
                        <a:gd name="connsiteY1" fmla="*/ 0 h 743557"/>
                        <a:gd name="connsiteX2" fmla="*/ 11121016 w 11346374"/>
                        <a:gd name="connsiteY2" fmla="*/ 0 h 743557"/>
                        <a:gd name="connsiteX3" fmla="*/ 11346374 w 11346374"/>
                        <a:gd name="connsiteY3" fmla="*/ 107354 h 743557"/>
                        <a:gd name="connsiteX4" fmla="*/ 11346374 w 11346374"/>
                        <a:gd name="connsiteY4" fmla="*/ 636202 h 743557"/>
                        <a:gd name="connsiteX5" fmla="*/ 11121016 w 11346374"/>
                        <a:gd name="connsiteY5" fmla="*/ 743557 h 743557"/>
                        <a:gd name="connsiteX6" fmla="*/ 225357 w 11346374"/>
                        <a:gd name="connsiteY6" fmla="*/ 743557 h 743557"/>
                        <a:gd name="connsiteX7" fmla="*/ 0 w 11346374"/>
                        <a:gd name="connsiteY7" fmla="*/ 636202 h 743557"/>
                        <a:gd name="connsiteX8" fmla="*/ 0 w 11346374"/>
                        <a:gd name="connsiteY8" fmla="*/ 107354 h 743557"/>
                        <a:gd name="connsiteX0" fmla="*/ 0 w 11346374"/>
                        <a:gd name="connsiteY0" fmla="*/ 107354 h 743557"/>
                        <a:gd name="connsiteX1" fmla="*/ 225357 w 11346374"/>
                        <a:gd name="connsiteY1" fmla="*/ 0 h 743557"/>
                        <a:gd name="connsiteX2" fmla="*/ 11121016 w 11346374"/>
                        <a:gd name="connsiteY2" fmla="*/ 0 h 743557"/>
                        <a:gd name="connsiteX3" fmla="*/ 11346374 w 11346374"/>
                        <a:gd name="connsiteY3" fmla="*/ 107354 h 743557"/>
                        <a:gd name="connsiteX4" fmla="*/ 11346374 w 11346374"/>
                        <a:gd name="connsiteY4" fmla="*/ 636202 h 743557"/>
                        <a:gd name="connsiteX5" fmla="*/ 11121016 w 11346374"/>
                        <a:gd name="connsiteY5" fmla="*/ 743557 h 743557"/>
                        <a:gd name="connsiteX6" fmla="*/ 225357 w 11346374"/>
                        <a:gd name="connsiteY6" fmla="*/ 743557 h 743557"/>
                        <a:gd name="connsiteX7" fmla="*/ 0 w 11346374"/>
                        <a:gd name="connsiteY7" fmla="*/ 636202 h 743557"/>
                        <a:gd name="connsiteX8" fmla="*/ 0 w 11346374"/>
                        <a:gd name="connsiteY8" fmla="*/ 107354 h 7435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346374" h="743557" fill="none" extrusionOk="0">
                          <a:moveTo>
                            <a:pt x="0" y="107354"/>
                          </a:moveTo>
                          <a:cubicBezTo>
                            <a:pt x="-22176" y="25165"/>
                            <a:pt x="72672" y="5672"/>
                            <a:pt x="225357" y="0"/>
                          </a:cubicBezTo>
                          <a:cubicBezTo>
                            <a:pt x="5741171" y="-41211"/>
                            <a:pt x="9754228" y="8579"/>
                            <a:pt x="11121016" y="0"/>
                          </a:cubicBezTo>
                          <a:cubicBezTo>
                            <a:pt x="11237885" y="5787"/>
                            <a:pt x="11357611" y="36360"/>
                            <a:pt x="11346374" y="107354"/>
                          </a:cubicBezTo>
                          <a:cubicBezTo>
                            <a:pt x="11323684" y="318686"/>
                            <a:pt x="11300767" y="515997"/>
                            <a:pt x="11346374" y="636202"/>
                          </a:cubicBezTo>
                          <a:cubicBezTo>
                            <a:pt x="11344424" y="716588"/>
                            <a:pt x="11227882" y="727704"/>
                            <a:pt x="11121016" y="743557"/>
                          </a:cubicBezTo>
                          <a:cubicBezTo>
                            <a:pt x="6203852" y="1020459"/>
                            <a:pt x="3183973" y="833950"/>
                            <a:pt x="225357" y="743557"/>
                          </a:cubicBezTo>
                          <a:cubicBezTo>
                            <a:pt x="101967" y="732990"/>
                            <a:pt x="8720" y="704538"/>
                            <a:pt x="0" y="636202"/>
                          </a:cubicBezTo>
                          <a:cubicBezTo>
                            <a:pt x="69386" y="546924"/>
                            <a:pt x="-84146" y="239984"/>
                            <a:pt x="0" y="107354"/>
                          </a:cubicBezTo>
                          <a:close/>
                        </a:path>
                        <a:path w="11346374" h="743557" stroke="0" extrusionOk="0">
                          <a:moveTo>
                            <a:pt x="0" y="107354"/>
                          </a:moveTo>
                          <a:cubicBezTo>
                            <a:pt x="6420" y="68812"/>
                            <a:pt x="87677" y="2473"/>
                            <a:pt x="225357" y="0"/>
                          </a:cubicBezTo>
                          <a:cubicBezTo>
                            <a:pt x="2799945" y="-781474"/>
                            <a:pt x="7079804" y="-567144"/>
                            <a:pt x="11121016" y="0"/>
                          </a:cubicBezTo>
                          <a:cubicBezTo>
                            <a:pt x="11235501" y="6413"/>
                            <a:pt x="11360154" y="44113"/>
                            <a:pt x="11346374" y="107354"/>
                          </a:cubicBezTo>
                          <a:cubicBezTo>
                            <a:pt x="11323096" y="375555"/>
                            <a:pt x="11236618" y="554879"/>
                            <a:pt x="11346374" y="636202"/>
                          </a:cubicBezTo>
                          <a:cubicBezTo>
                            <a:pt x="11337961" y="712166"/>
                            <a:pt x="11254564" y="748511"/>
                            <a:pt x="11121016" y="743557"/>
                          </a:cubicBezTo>
                          <a:cubicBezTo>
                            <a:pt x="5695600" y="633218"/>
                            <a:pt x="3567716" y="654293"/>
                            <a:pt x="225357" y="743557"/>
                          </a:cubicBezTo>
                          <a:cubicBezTo>
                            <a:pt x="91499" y="753870"/>
                            <a:pt x="7671" y="705831"/>
                            <a:pt x="0" y="636202"/>
                          </a:cubicBezTo>
                          <a:cubicBezTo>
                            <a:pt x="-59638" y="457631"/>
                            <a:pt x="-26286" y="333729"/>
                            <a:pt x="0" y="107354"/>
                          </a:cubicBezTo>
                          <a:close/>
                        </a:path>
                        <a:path w="11346374" h="743557" fill="none" stroke="0" extrusionOk="0">
                          <a:moveTo>
                            <a:pt x="0" y="107354"/>
                          </a:moveTo>
                          <a:cubicBezTo>
                            <a:pt x="-9414" y="51145"/>
                            <a:pt x="73599" y="-4379"/>
                            <a:pt x="225357" y="0"/>
                          </a:cubicBezTo>
                          <a:cubicBezTo>
                            <a:pt x="5604882" y="-88754"/>
                            <a:pt x="9857525" y="169528"/>
                            <a:pt x="11121016" y="0"/>
                          </a:cubicBezTo>
                          <a:cubicBezTo>
                            <a:pt x="11235133" y="8935"/>
                            <a:pt x="11361953" y="35422"/>
                            <a:pt x="11346374" y="107354"/>
                          </a:cubicBezTo>
                          <a:cubicBezTo>
                            <a:pt x="11330329" y="322170"/>
                            <a:pt x="11306309" y="503649"/>
                            <a:pt x="11346374" y="636202"/>
                          </a:cubicBezTo>
                          <a:cubicBezTo>
                            <a:pt x="11340366" y="710282"/>
                            <a:pt x="11244258" y="741123"/>
                            <a:pt x="11121016" y="743557"/>
                          </a:cubicBezTo>
                          <a:cubicBezTo>
                            <a:pt x="6586712" y="328074"/>
                            <a:pt x="3099590" y="805054"/>
                            <a:pt x="225357" y="743557"/>
                          </a:cubicBezTo>
                          <a:cubicBezTo>
                            <a:pt x="99070" y="738000"/>
                            <a:pt x="8790" y="704078"/>
                            <a:pt x="0" y="636202"/>
                          </a:cubicBezTo>
                          <a:cubicBezTo>
                            <a:pt x="80862" y="528856"/>
                            <a:pt x="-69611" y="223376"/>
                            <a:pt x="0" y="10735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9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908EEBA-7C5D-5E1A-089B-71EF258EAA5E}"/>
                </a:ext>
              </a:extLst>
            </p:cNvPr>
            <p:cNvSpPr txBox="1"/>
            <p:nvPr/>
          </p:nvSpPr>
          <p:spPr>
            <a:xfrm>
              <a:off x="1877908" y="185729"/>
              <a:ext cx="9623211" cy="927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3.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từ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phù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hợp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thay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bông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trong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:</a:t>
              </a:r>
              <a:endParaRPr kumimoji="0" lang="en-US" sz="3600" b="0" i="0" u="none" strike="noStrike" kern="1200" cap="none" spc="0" normalizeH="0" baseline="0" noProof="0" dirty="0">
                <a:ln w="0"/>
                <a:solidFill>
                  <a:srgbClr val="4C771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endParaRPr>
            </a:p>
          </p:txBody>
        </p:sp>
        <p:pic>
          <p:nvPicPr>
            <p:cNvPr id="8" name="Picture 7" descr="A snail on a leaf&#10;&#10;Description automatically generated with low confidence">
              <a:extLst>
                <a:ext uri="{FF2B5EF4-FFF2-40B4-BE49-F238E27FC236}">
                  <a16:creationId xmlns:a16="http://schemas.microsoft.com/office/drawing/2014/main" id="{C4A0B6DC-5541-1C80-0777-D7B82CBA9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0" t="27737" r="-1"/>
            <a:stretch/>
          </p:blipFill>
          <p:spPr>
            <a:xfrm flipH="1">
              <a:off x="515999" y="0"/>
              <a:ext cx="1402550" cy="10440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8FB65CB-A635-775A-C436-0E3C3E8B4F6F}"/>
              </a:ext>
            </a:extLst>
          </p:cNvPr>
          <p:cNvSpPr txBox="1"/>
          <p:nvPr/>
        </p:nvSpPr>
        <p:spPr>
          <a:xfrm>
            <a:off x="849085" y="1219199"/>
            <a:ext cx="11103429" cy="5264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Cậu thích xem phim hài </a:t>
            </a:r>
            <a:r>
              <a:rPr lang="vi-VN" sz="3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hay</a:t>
            </a: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phim hành động?</a:t>
            </a:r>
          </a:p>
          <a:p>
            <a:pPr algn="just">
              <a:lnSpc>
                <a:spcPct val="150000"/>
              </a:lnSpc>
            </a:pP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Tranh Đông Hồ giản dị </a:t>
            </a:r>
            <a:r>
              <a:rPr lang="vi-VN" sz="3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tinh tế.</a:t>
            </a:r>
          </a:p>
          <a:p>
            <a:pPr algn="just">
              <a:lnSpc>
                <a:spcPct val="150000"/>
              </a:lnSpc>
            </a:pP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 </a:t>
            </a:r>
            <a:r>
              <a:rPr lang="vi-VN" sz="3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bạn muốn chơi pi-a-nô thành thạo </a:t>
            </a:r>
            <a:r>
              <a:rPr lang="vi-VN" sz="3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bạn phải kiên trì.</a:t>
            </a:r>
          </a:p>
          <a:p>
            <a:pPr algn="just">
              <a:lnSpc>
                <a:spcPct val="150000"/>
              </a:lnSpc>
            </a:pP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 </a:t>
            </a:r>
            <a:r>
              <a:rPr lang="vi-VN" sz="3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Nhờ</a:t>
            </a: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khổ công luyện tập </a:t>
            </a:r>
            <a:r>
              <a:rPr lang="vi-VN" sz="3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vi-VN" sz="3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Lê-ô-nác-đô đa Vin-xi đã trở thành một danh hoạ kiệt xuất của thế giới.</a:t>
            </a:r>
          </a:p>
        </p:txBody>
      </p:sp>
      <p:pic>
        <p:nvPicPr>
          <p:cNvPr id="1026" name="Picture 2" descr="Hình ảnh Bằng Tay Hoa Trang Trí PNG , Bông Hoa, Năm Bông Hoa, Hồng PNG miễn  phí tải tập tin PSDComment và Vector">
            <a:extLst>
              <a:ext uri="{FF2B5EF4-FFF2-40B4-BE49-F238E27FC236}">
                <a16:creationId xmlns:a16="http://schemas.microsoft.com/office/drawing/2014/main" id="{50F82349-F5D0-06AE-6171-2C562B1C9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086" y="1055913"/>
            <a:ext cx="1404257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ình ảnh Bằng Tay Hoa Trang Trí PNG , Bông Hoa, Năm Bông Hoa, Hồng PNG miễn  phí tải tập tin PSDComment và Vector">
            <a:extLst>
              <a:ext uri="{FF2B5EF4-FFF2-40B4-BE49-F238E27FC236}">
                <a16:creationId xmlns:a16="http://schemas.microsoft.com/office/drawing/2014/main" id="{35BC6482-A9B4-7D87-EA29-DA9C1099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7" y="1937656"/>
            <a:ext cx="1404257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ình ảnh Bằng Tay Hoa Trang Trí PNG , Bông Hoa, Năm Bông Hoa, Hồng PNG miễn  phí tải tập tin PSDComment và Vector">
            <a:extLst>
              <a:ext uri="{FF2B5EF4-FFF2-40B4-BE49-F238E27FC236}">
                <a16:creationId xmlns:a16="http://schemas.microsoft.com/office/drawing/2014/main" id="{734A96B6-D7C0-3B8D-F288-305EBAF85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764970"/>
            <a:ext cx="1404257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ình ảnh Bằng Tay Hoa Trang Trí PNG , Bông Hoa, Năm Bông Hoa, Hồng PNG miễn  phí tải tập tin PSDComment và Vector">
            <a:extLst>
              <a:ext uri="{FF2B5EF4-FFF2-40B4-BE49-F238E27FC236}">
                <a16:creationId xmlns:a16="http://schemas.microsoft.com/office/drawing/2014/main" id="{56E0A3EB-3E92-2934-7B4E-F991B7A88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799" y="2797626"/>
            <a:ext cx="1404257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ình ảnh Bằng Tay Hoa Trang Trí PNG , Bông Hoa, Năm Bông Hoa, Hồng PNG miễn  phí tải tập tin PSDComment và Vector">
            <a:extLst>
              <a:ext uri="{FF2B5EF4-FFF2-40B4-BE49-F238E27FC236}">
                <a16:creationId xmlns:a16="http://schemas.microsoft.com/office/drawing/2014/main" id="{E3C6DCDA-5C7D-F849-60C0-2E346F20E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4463141"/>
            <a:ext cx="1404257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Bằng Tay Hoa Trang Trí PNG , Bông Hoa, Năm Bông Hoa, Hồng PNG miễn  phí tải tập tin PSDComment và Vector">
            <a:extLst>
              <a:ext uri="{FF2B5EF4-FFF2-40B4-BE49-F238E27FC236}">
                <a16:creationId xmlns:a16="http://schemas.microsoft.com/office/drawing/2014/main" id="{89CDB7E1-A999-7A90-A2B8-22BD7FD9E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463141"/>
            <a:ext cx="1404257" cy="14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4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605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</cp:lastModifiedBy>
  <cp:revision>54</cp:revision>
  <dcterms:created xsi:type="dcterms:W3CDTF">2022-07-21T07:34:23Z</dcterms:created>
  <dcterms:modified xsi:type="dcterms:W3CDTF">2026-01-06T03:03:25Z</dcterms:modified>
</cp:coreProperties>
</file>