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4" r:id="rId3"/>
  </p:sldMasterIdLst>
  <p:notesMasterIdLst>
    <p:notesMasterId r:id="rId14"/>
  </p:notesMasterIdLst>
  <p:sldIdLst>
    <p:sldId id="312" r:id="rId4"/>
    <p:sldId id="266" r:id="rId5"/>
    <p:sldId id="271" r:id="rId6"/>
    <p:sldId id="270" r:id="rId7"/>
    <p:sldId id="308" r:id="rId8"/>
    <p:sldId id="278" r:id="rId9"/>
    <p:sldId id="279" r:id="rId10"/>
    <p:sldId id="280" r:id="rId11"/>
    <p:sldId id="293"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A3F35"/>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CDB3C-47EB-4F62-A594-91C3BFFE27DB}" type="datetimeFigureOut">
              <a:rPr lang="en-US" smtClean="0"/>
              <a:t>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1EA5F-F161-43F2-9849-EAD46C7454E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5000"/>
          <a:stretch>
            <a:fillRect/>
          </a:stretch>
        </p:blipFill>
        <p:spPr>
          <a:xfrm>
            <a:off x="-38102" y="-9046"/>
            <a:ext cx="12324007" cy="6867045"/>
          </a:xfrm>
          <a:prstGeom prst="rect">
            <a:avLst/>
          </a:prstGeom>
        </p:spPr>
      </p:pic>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9669" y="1721145"/>
            <a:ext cx="5932238" cy="51368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a:off x="-190528" y="-107233"/>
            <a:ext cx="12700800" cy="70724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grpSp>
        <p:nvGrpSpPr>
          <p:cNvPr id="45" name="Google Shape;45;p2"/>
          <p:cNvGrpSpPr/>
          <p:nvPr/>
        </p:nvGrpSpPr>
        <p:grpSpPr>
          <a:xfrm>
            <a:off x="9995001" y="238834"/>
            <a:ext cx="158367" cy="165433"/>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51;p2"/>
          <p:cNvGrpSpPr/>
          <p:nvPr/>
        </p:nvGrpSpPr>
        <p:grpSpPr>
          <a:xfrm>
            <a:off x="6817034" y="6359901"/>
            <a:ext cx="158367" cy="165433"/>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4" name="Google Shape;54;p2"/>
          <p:cNvGrpSpPr/>
          <p:nvPr/>
        </p:nvGrpSpPr>
        <p:grpSpPr>
          <a:xfrm>
            <a:off x="358667" y="763501"/>
            <a:ext cx="158367" cy="165433"/>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7" name="Google Shape;57;p2"/>
          <p:cNvGrpSpPr/>
          <p:nvPr/>
        </p:nvGrpSpPr>
        <p:grpSpPr>
          <a:xfrm>
            <a:off x="11739034" y="3346285"/>
            <a:ext cx="158367" cy="165433"/>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0" name="Google Shape;60;p2"/>
          <p:cNvGrpSpPr/>
          <p:nvPr/>
        </p:nvGrpSpPr>
        <p:grpSpPr>
          <a:xfrm>
            <a:off x="3978767" y="300152"/>
            <a:ext cx="158367" cy="165433"/>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3" name="Google Shape;63;p2"/>
          <p:cNvGrpSpPr/>
          <p:nvPr/>
        </p:nvGrpSpPr>
        <p:grpSpPr>
          <a:xfrm>
            <a:off x="2038634" y="6065368"/>
            <a:ext cx="158367" cy="165433"/>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66"/>
        <p:cNvGrpSpPr/>
        <p:nvPr/>
      </p:nvGrpSpPr>
      <p:grpSpPr>
        <a:xfrm>
          <a:off x="0" y="0"/>
          <a:ext cx="0" cy="0"/>
          <a:chOff x="0" y="0"/>
          <a:chExt cx="0" cy="0"/>
        </a:xfrm>
      </p:grpSpPr>
      <p:grpSp>
        <p:nvGrpSpPr>
          <p:cNvPr id="67" name="Google Shape;67;p3"/>
          <p:cNvGrpSpPr/>
          <p:nvPr/>
        </p:nvGrpSpPr>
        <p:grpSpPr>
          <a:xfrm>
            <a:off x="-190528" y="-107233"/>
            <a:ext cx="12700800" cy="7072400"/>
            <a:chOff x="-142896" y="-80425"/>
            <a:chExt cx="9525600" cy="5304300"/>
          </a:xfrm>
        </p:grpSpPr>
        <p:cxnSp>
          <p:nvCxnSpPr>
            <p:cNvPr id="68" name="Google Shape;68;p3"/>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2" name="Google Shape;82;p3"/>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3"/>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4" name="Google Shape;84;p3"/>
          <p:cNvSpPr/>
          <p:nvPr/>
        </p:nvSpPr>
        <p:spPr>
          <a:xfrm>
            <a:off x="2840944" y="1808315"/>
            <a:ext cx="7798000" cy="381805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sp>
        <p:nvSpPr>
          <p:cNvPr id="86" name="Google Shape;86;p3"/>
          <p:cNvSpPr/>
          <p:nvPr/>
        </p:nvSpPr>
        <p:spPr>
          <a:xfrm>
            <a:off x="2833243" y="5290583"/>
            <a:ext cx="7856224" cy="708000"/>
          </a:xfrm>
          <a:prstGeom prst="roundRect">
            <a:avLst>
              <a:gd name="adj" fmla="val 50000"/>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grpSp>
        <p:nvGrpSpPr>
          <p:cNvPr id="90" name="Google Shape;90;p3"/>
          <p:cNvGrpSpPr/>
          <p:nvPr/>
        </p:nvGrpSpPr>
        <p:grpSpPr>
          <a:xfrm>
            <a:off x="1155179" y="5939151"/>
            <a:ext cx="468771" cy="417869"/>
            <a:chOff x="725750" y="910150"/>
            <a:chExt cx="253025" cy="225550"/>
          </a:xfrm>
        </p:grpSpPr>
        <p:sp>
          <p:nvSpPr>
            <p:cNvPr id="91" name="Google Shape;91;p3"/>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92;p3"/>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3" name="Google Shape;93;p3"/>
          <p:cNvGrpSpPr/>
          <p:nvPr/>
        </p:nvGrpSpPr>
        <p:grpSpPr>
          <a:xfrm>
            <a:off x="10153367" y="485834"/>
            <a:ext cx="158367" cy="165433"/>
            <a:chOff x="1409475" y="641250"/>
            <a:chExt cx="118775" cy="124075"/>
          </a:xfrm>
        </p:grpSpPr>
        <p:sp>
          <p:nvSpPr>
            <p:cNvPr id="94" name="Google Shape;94;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95;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6" name="Google Shape;96;p3"/>
          <p:cNvGrpSpPr/>
          <p:nvPr/>
        </p:nvGrpSpPr>
        <p:grpSpPr>
          <a:xfrm>
            <a:off x="179885" y="2510934"/>
            <a:ext cx="364367" cy="392433"/>
            <a:chOff x="713250" y="2576650"/>
            <a:chExt cx="273275" cy="294325"/>
          </a:xfrm>
        </p:grpSpPr>
        <p:sp>
          <p:nvSpPr>
            <p:cNvPr id="97" name="Google Shape;97;p3"/>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3"/>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9" name="Google Shape;99;p3"/>
          <p:cNvGrpSpPr/>
          <p:nvPr/>
        </p:nvGrpSpPr>
        <p:grpSpPr>
          <a:xfrm>
            <a:off x="6817034" y="6359901"/>
            <a:ext cx="158367" cy="165433"/>
            <a:chOff x="1409475" y="641250"/>
            <a:chExt cx="118775" cy="124075"/>
          </a:xfrm>
        </p:grpSpPr>
        <p:sp>
          <p:nvSpPr>
            <p:cNvPr id="100" name="Google Shape;100;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2" name="Google Shape;102;p3"/>
          <p:cNvGrpSpPr/>
          <p:nvPr/>
        </p:nvGrpSpPr>
        <p:grpSpPr>
          <a:xfrm>
            <a:off x="1453367" y="869834"/>
            <a:ext cx="158367" cy="165433"/>
            <a:chOff x="1409475" y="641250"/>
            <a:chExt cx="118775" cy="124075"/>
          </a:xfrm>
        </p:grpSpPr>
        <p:sp>
          <p:nvSpPr>
            <p:cNvPr id="103" name="Google Shape;103;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04;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5" name="Google Shape;105;p3"/>
          <p:cNvGrpSpPr/>
          <p:nvPr/>
        </p:nvGrpSpPr>
        <p:grpSpPr>
          <a:xfrm>
            <a:off x="11737901" y="5590834"/>
            <a:ext cx="158367" cy="165433"/>
            <a:chOff x="1409475" y="641250"/>
            <a:chExt cx="118775" cy="124075"/>
          </a:xfrm>
        </p:grpSpPr>
        <p:sp>
          <p:nvSpPr>
            <p:cNvPr id="106" name="Google Shape;106;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07;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8" name="Google Shape;108;p3"/>
          <p:cNvGrpSpPr/>
          <p:nvPr/>
        </p:nvGrpSpPr>
        <p:grpSpPr>
          <a:xfrm rot="-748748">
            <a:off x="11297711" y="1649835"/>
            <a:ext cx="633456" cy="622320"/>
            <a:chOff x="4636650" y="2847925"/>
            <a:chExt cx="351575" cy="345350"/>
          </a:xfrm>
        </p:grpSpPr>
        <p:sp>
          <p:nvSpPr>
            <p:cNvPr id="109" name="Google Shape;109;p3"/>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10;p3"/>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3"/>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12;p3"/>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13;p3"/>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7"/>
        <p:cNvGrpSpPr/>
        <p:nvPr/>
      </p:nvGrpSpPr>
      <p:grpSpPr>
        <a:xfrm>
          <a:off x="0" y="0"/>
          <a:ext cx="0" cy="0"/>
          <a:chOff x="0" y="0"/>
          <a:chExt cx="0" cy="0"/>
        </a:xfrm>
      </p:grpSpPr>
      <p:grpSp>
        <p:nvGrpSpPr>
          <p:cNvPr id="258" name="Google Shape;258;p7"/>
          <p:cNvGrpSpPr/>
          <p:nvPr/>
        </p:nvGrpSpPr>
        <p:grpSpPr>
          <a:xfrm>
            <a:off x="-190528" y="-107233"/>
            <a:ext cx="12700800" cy="70724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663933" y="363930"/>
            <a:ext cx="10864000" cy="596083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79" name="Google Shape;279;p7"/>
          <p:cNvGrpSpPr/>
          <p:nvPr/>
        </p:nvGrpSpPr>
        <p:grpSpPr>
          <a:xfrm>
            <a:off x="229532" y="363930"/>
            <a:ext cx="164496" cy="171836"/>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2" name="Google Shape;282;p7"/>
          <p:cNvGrpSpPr/>
          <p:nvPr/>
        </p:nvGrpSpPr>
        <p:grpSpPr>
          <a:xfrm>
            <a:off x="11898432" y="1533563"/>
            <a:ext cx="164496" cy="171836"/>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5" name="Google Shape;285;p7"/>
          <p:cNvGrpSpPr/>
          <p:nvPr/>
        </p:nvGrpSpPr>
        <p:grpSpPr>
          <a:xfrm>
            <a:off x="394049" y="5852093"/>
            <a:ext cx="606831" cy="591964"/>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1" name="Google Shape;291;p7"/>
          <p:cNvGrpSpPr/>
          <p:nvPr/>
        </p:nvGrpSpPr>
        <p:grpSpPr>
          <a:xfrm rot="825719">
            <a:off x="11190754" y="5710352"/>
            <a:ext cx="486917" cy="478296"/>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7" name="Google Shape;297;p7"/>
          <p:cNvGrpSpPr/>
          <p:nvPr/>
        </p:nvGrpSpPr>
        <p:grpSpPr>
          <a:xfrm rot="564530">
            <a:off x="9986949" y="130177"/>
            <a:ext cx="676120" cy="6396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625"/>
        <p:cNvGrpSpPr/>
        <p:nvPr/>
      </p:nvGrpSpPr>
      <p:grpSpPr>
        <a:xfrm>
          <a:off x="0" y="0"/>
          <a:ext cx="0" cy="0"/>
          <a:chOff x="0" y="0"/>
          <a:chExt cx="0" cy="0"/>
        </a:xfrm>
      </p:grpSpPr>
      <p:grpSp>
        <p:nvGrpSpPr>
          <p:cNvPr id="626" name="Google Shape;626;p16"/>
          <p:cNvGrpSpPr/>
          <p:nvPr/>
        </p:nvGrpSpPr>
        <p:grpSpPr>
          <a:xfrm>
            <a:off x="-190528" y="-107233"/>
            <a:ext cx="12700800" cy="7072400"/>
            <a:chOff x="-142896" y="-80425"/>
            <a:chExt cx="9525600" cy="5304300"/>
          </a:xfrm>
        </p:grpSpPr>
        <p:cxnSp>
          <p:nvCxnSpPr>
            <p:cNvPr id="627" name="Google Shape;627;p16"/>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16"/>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9" name="Google Shape;629;p16"/>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0" name="Google Shape;630;p16"/>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1" name="Google Shape;631;p16"/>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2" name="Google Shape;632;p16"/>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3" name="Google Shape;633;p16"/>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4" name="Google Shape;634;p16"/>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5" name="Google Shape;635;p16"/>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6" name="Google Shape;636;p16"/>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7" name="Google Shape;637;p16"/>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8" name="Google Shape;638;p16"/>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9" name="Google Shape;639;p16"/>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0" name="Google Shape;640;p16"/>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1" name="Google Shape;641;p16"/>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2" name="Google Shape;642;p16"/>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643" name="Google Shape;643;p16"/>
          <p:cNvSpPr/>
          <p:nvPr/>
        </p:nvSpPr>
        <p:spPr>
          <a:xfrm>
            <a:off x="160218" y="792055"/>
            <a:ext cx="11911756" cy="595878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4" name="Google Shape;644;p16"/>
          <p:cNvSpPr/>
          <p:nvPr/>
        </p:nvSpPr>
        <p:spPr>
          <a:xfrm>
            <a:off x="1223083" y="31179"/>
            <a:ext cx="3800917"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58" name="Google Shape;658;p16"/>
          <p:cNvGrpSpPr/>
          <p:nvPr/>
        </p:nvGrpSpPr>
        <p:grpSpPr>
          <a:xfrm>
            <a:off x="7261634" y="6522068"/>
            <a:ext cx="158367" cy="165433"/>
            <a:chOff x="1409475" y="641250"/>
            <a:chExt cx="118775" cy="124075"/>
          </a:xfrm>
        </p:grpSpPr>
        <p:sp>
          <p:nvSpPr>
            <p:cNvPr id="659" name="Google Shape;659;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0" name="Google Shape;660;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1" name="Google Shape;661;p16"/>
          <p:cNvGrpSpPr/>
          <p:nvPr/>
        </p:nvGrpSpPr>
        <p:grpSpPr>
          <a:xfrm>
            <a:off x="264934" y="535768"/>
            <a:ext cx="158367" cy="165433"/>
            <a:chOff x="1409475" y="641250"/>
            <a:chExt cx="118775" cy="124075"/>
          </a:xfrm>
        </p:grpSpPr>
        <p:sp>
          <p:nvSpPr>
            <p:cNvPr id="662" name="Google Shape;662;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3" name="Google Shape;663;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4" name="Google Shape;664;p16"/>
          <p:cNvGrpSpPr/>
          <p:nvPr/>
        </p:nvGrpSpPr>
        <p:grpSpPr>
          <a:xfrm>
            <a:off x="11318401" y="158468"/>
            <a:ext cx="158367" cy="165433"/>
            <a:chOff x="1409475" y="641250"/>
            <a:chExt cx="118775" cy="124075"/>
          </a:xfrm>
        </p:grpSpPr>
        <p:sp>
          <p:nvSpPr>
            <p:cNvPr id="665" name="Google Shape;665;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6" name="Google Shape;666;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7" name="Google Shape;667;p16"/>
          <p:cNvGrpSpPr/>
          <p:nvPr/>
        </p:nvGrpSpPr>
        <p:grpSpPr>
          <a:xfrm>
            <a:off x="11807406" y="6445820"/>
            <a:ext cx="448753" cy="483360"/>
            <a:chOff x="713250" y="2576650"/>
            <a:chExt cx="273275" cy="294325"/>
          </a:xfrm>
        </p:grpSpPr>
        <p:sp>
          <p:nvSpPr>
            <p:cNvPr id="668" name="Google Shape;668;p16"/>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9" name="Google Shape;669;p16"/>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0" name="Google Shape;670;p16"/>
          <p:cNvGrpSpPr/>
          <p:nvPr/>
        </p:nvGrpSpPr>
        <p:grpSpPr>
          <a:xfrm rot="415209">
            <a:off x="11518841" y="650924"/>
            <a:ext cx="796801" cy="782693"/>
            <a:chOff x="4636650" y="2847925"/>
            <a:chExt cx="351575" cy="345350"/>
          </a:xfrm>
        </p:grpSpPr>
        <p:sp>
          <p:nvSpPr>
            <p:cNvPr id="671" name="Google Shape;671;p16"/>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2" name="Google Shape;672;p16"/>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3" name="Google Shape;673;p16"/>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4" name="Google Shape;674;p16"/>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5" name="Google Shape;675;p16"/>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6" name="Google Shape;676;p16"/>
          <p:cNvGrpSpPr/>
          <p:nvPr/>
        </p:nvGrpSpPr>
        <p:grpSpPr>
          <a:xfrm rot="700306">
            <a:off x="8677069" y="247923"/>
            <a:ext cx="945345" cy="596820"/>
            <a:chOff x="6096075" y="734650"/>
            <a:chExt cx="709025" cy="447625"/>
          </a:xfrm>
        </p:grpSpPr>
        <p:sp>
          <p:nvSpPr>
            <p:cNvPr id="677" name="Google Shape;677;p16"/>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8" name="Google Shape;678;p16"/>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9" name="Google Shape;679;p16"/>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0" name="Google Shape;680;p16"/>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1" name="Google Shape;681;p16"/>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59"/>
        <p:cNvGrpSpPr/>
        <p:nvPr/>
      </p:nvGrpSpPr>
      <p:grpSpPr>
        <a:xfrm>
          <a:off x="0" y="0"/>
          <a:ext cx="0" cy="0"/>
          <a:chOff x="0" y="0"/>
          <a:chExt cx="0" cy="0"/>
        </a:xfrm>
      </p:grpSpPr>
      <p:sp>
        <p:nvSpPr>
          <p:cNvPr id="1260" name="Google Shape;1260;p30"/>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1" name="Google Shape;1261;p30"/>
          <p:cNvSpPr/>
          <p:nvPr/>
        </p:nvSpPr>
        <p:spPr>
          <a:xfrm>
            <a:off x="663933" y="628267"/>
            <a:ext cx="10864000"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62" name="Google Shape;1262;p30"/>
          <p:cNvGrpSpPr/>
          <p:nvPr/>
        </p:nvGrpSpPr>
        <p:grpSpPr>
          <a:xfrm>
            <a:off x="229532" y="363930"/>
            <a:ext cx="164496" cy="171836"/>
            <a:chOff x="1409475" y="641250"/>
            <a:chExt cx="118775" cy="124075"/>
          </a:xfrm>
        </p:grpSpPr>
        <p:sp>
          <p:nvSpPr>
            <p:cNvPr id="1263" name="Google Shape;1263;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4" name="Google Shape;1264;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5" name="Google Shape;1265;p30"/>
          <p:cNvGrpSpPr/>
          <p:nvPr/>
        </p:nvGrpSpPr>
        <p:grpSpPr>
          <a:xfrm>
            <a:off x="11898432" y="1533563"/>
            <a:ext cx="164496" cy="171836"/>
            <a:chOff x="1409475" y="641250"/>
            <a:chExt cx="118775" cy="124075"/>
          </a:xfrm>
        </p:grpSpPr>
        <p:sp>
          <p:nvSpPr>
            <p:cNvPr id="1266" name="Google Shape;1266;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8" name="Google Shape;1268;p30"/>
          <p:cNvGrpSpPr/>
          <p:nvPr/>
        </p:nvGrpSpPr>
        <p:grpSpPr>
          <a:xfrm>
            <a:off x="394049" y="5852093"/>
            <a:ext cx="606831" cy="591964"/>
            <a:chOff x="1959000" y="1291425"/>
            <a:chExt cx="286025" cy="279000"/>
          </a:xfrm>
        </p:grpSpPr>
        <p:sp>
          <p:nvSpPr>
            <p:cNvPr id="1269" name="Google Shape;1269;p30"/>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0" name="Google Shape;1270;p30"/>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1" name="Google Shape;1271;p30"/>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2" name="Google Shape;1272;p30"/>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3" name="Google Shape;1273;p30"/>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74" name="Google Shape;1274;p30"/>
          <p:cNvGrpSpPr/>
          <p:nvPr/>
        </p:nvGrpSpPr>
        <p:grpSpPr>
          <a:xfrm rot="825719">
            <a:off x="11190754" y="5710352"/>
            <a:ext cx="486917" cy="478296"/>
            <a:chOff x="4636650" y="2847925"/>
            <a:chExt cx="351575" cy="345350"/>
          </a:xfrm>
        </p:grpSpPr>
        <p:sp>
          <p:nvSpPr>
            <p:cNvPr id="1275" name="Google Shape;1275;p30"/>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6" name="Google Shape;1276;p30"/>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7" name="Google Shape;1277;p30"/>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8" name="Google Shape;1278;p30"/>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9" name="Google Shape;1279;p30"/>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80" name="Google Shape;1280;p30"/>
          <p:cNvGrpSpPr/>
          <p:nvPr/>
        </p:nvGrpSpPr>
        <p:grpSpPr>
          <a:xfrm rot="564530">
            <a:off x="9986949" y="130177"/>
            <a:ext cx="676120" cy="639601"/>
            <a:chOff x="1826475" y="2921600"/>
            <a:chExt cx="564700" cy="534200"/>
          </a:xfrm>
        </p:grpSpPr>
        <p:sp>
          <p:nvSpPr>
            <p:cNvPr id="1281" name="Google Shape;1281;p30"/>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2" name="Google Shape;1282;p30"/>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3" name="Google Shape;1283;p30"/>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4" name="Google Shape;1284;p30"/>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5" name="Google Shape;1285;p30"/>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86"/>
        <p:cNvGrpSpPr/>
        <p:nvPr/>
      </p:nvGrpSpPr>
      <p:grpSpPr>
        <a:xfrm>
          <a:off x="0" y="0"/>
          <a:ext cx="0" cy="0"/>
          <a:chOff x="0" y="0"/>
          <a:chExt cx="0" cy="0"/>
        </a:xfrm>
      </p:grpSpPr>
      <p:sp>
        <p:nvSpPr>
          <p:cNvPr id="1287" name="Google Shape;1287;p31"/>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8" name="Google Shape;1288;p31"/>
          <p:cNvSpPr/>
          <p:nvPr/>
        </p:nvSpPr>
        <p:spPr>
          <a:xfrm>
            <a:off x="663933" y="628267"/>
            <a:ext cx="10864000" cy="708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89" name="Google Shape;1289;p31"/>
          <p:cNvGrpSpPr/>
          <p:nvPr/>
        </p:nvGrpSpPr>
        <p:grpSpPr>
          <a:xfrm>
            <a:off x="229532" y="363930"/>
            <a:ext cx="164496" cy="171836"/>
            <a:chOff x="1409475" y="641250"/>
            <a:chExt cx="118775" cy="124075"/>
          </a:xfrm>
        </p:grpSpPr>
        <p:sp>
          <p:nvSpPr>
            <p:cNvPr id="1290" name="Google Shape;1290;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1" name="Google Shape;1291;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2" name="Google Shape;1292;p31"/>
          <p:cNvGrpSpPr/>
          <p:nvPr/>
        </p:nvGrpSpPr>
        <p:grpSpPr>
          <a:xfrm>
            <a:off x="11898432" y="1533563"/>
            <a:ext cx="164496" cy="171836"/>
            <a:chOff x="1409475" y="641250"/>
            <a:chExt cx="118775" cy="124075"/>
          </a:xfrm>
        </p:grpSpPr>
        <p:sp>
          <p:nvSpPr>
            <p:cNvPr id="1293" name="Google Shape;1293;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4" name="Google Shape;1294;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5" name="Google Shape;1295;p31"/>
          <p:cNvGrpSpPr/>
          <p:nvPr/>
        </p:nvGrpSpPr>
        <p:grpSpPr>
          <a:xfrm>
            <a:off x="590132" y="147130"/>
            <a:ext cx="164496" cy="171836"/>
            <a:chOff x="1409475" y="641250"/>
            <a:chExt cx="118775" cy="124075"/>
          </a:xfrm>
        </p:grpSpPr>
        <p:sp>
          <p:nvSpPr>
            <p:cNvPr id="1296" name="Google Shape;1296;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7" name="Google Shape;1297;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8" name="Google Shape;1298;p31"/>
          <p:cNvGrpSpPr/>
          <p:nvPr/>
        </p:nvGrpSpPr>
        <p:grpSpPr>
          <a:xfrm>
            <a:off x="10420799" y="6546063"/>
            <a:ext cx="164496" cy="171836"/>
            <a:chOff x="1409475" y="641250"/>
            <a:chExt cx="118775" cy="124075"/>
          </a:xfrm>
        </p:grpSpPr>
        <p:sp>
          <p:nvSpPr>
            <p:cNvPr id="1299" name="Google Shape;1299;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0" name="Google Shape;1300;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1" name="Google Shape;1301;p31"/>
          <p:cNvGrpSpPr/>
          <p:nvPr/>
        </p:nvGrpSpPr>
        <p:grpSpPr>
          <a:xfrm rot="700306">
            <a:off x="8677069" y="247923"/>
            <a:ext cx="945345" cy="596820"/>
            <a:chOff x="6096075" y="734650"/>
            <a:chExt cx="709025" cy="447625"/>
          </a:xfrm>
        </p:grpSpPr>
        <p:sp>
          <p:nvSpPr>
            <p:cNvPr id="1302" name="Google Shape;1302;p3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3" name="Google Shape;1303;p3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4" name="Google Shape;1304;p3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5" name="Google Shape;1305;p3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6" name="Google Shape;1306;p3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7" name="Google Shape;1307;p31"/>
          <p:cNvGrpSpPr/>
          <p:nvPr/>
        </p:nvGrpSpPr>
        <p:grpSpPr>
          <a:xfrm>
            <a:off x="11318401" y="3875701"/>
            <a:ext cx="364367" cy="392433"/>
            <a:chOff x="713250" y="2576650"/>
            <a:chExt cx="273275" cy="294325"/>
          </a:xfrm>
        </p:grpSpPr>
        <p:sp>
          <p:nvSpPr>
            <p:cNvPr id="1308" name="Google Shape;1308;p3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9" name="Google Shape;1309;p3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0" name="Google Shape;1310;p31"/>
          <p:cNvGrpSpPr/>
          <p:nvPr/>
        </p:nvGrpSpPr>
        <p:grpSpPr>
          <a:xfrm rot="415263">
            <a:off x="369607" y="2132029"/>
            <a:ext cx="468760" cy="460460"/>
            <a:chOff x="4636650" y="2847925"/>
            <a:chExt cx="351575" cy="345350"/>
          </a:xfrm>
        </p:grpSpPr>
        <p:sp>
          <p:nvSpPr>
            <p:cNvPr id="1311" name="Google Shape;1311;p3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2" name="Google Shape;1312;p3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3" name="Google Shape;1313;p3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4" name="Google Shape;1314;p3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5" name="Google Shape;1315;p3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6" name="Google Shape;1316;p31"/>
          <p:cNvGrpSpPr/>
          <p:nvPr/>
        </p:nvGrpSpPr>
        <p:grpSpPr>
          <a:xfrm>
            <a:off x="1056551" y="6099567"/>
            <a:ext cx="646167" cy="666733"/>
            <a:chOff x="3776725" y="489400"/>
            <a:chExt cx="484625" cy="500050"/>
          </a:xfrm>
        </p:grpSpPr>
        <p:sp>
          <p:nvSpPr>
            <p:cNvPr id="1317" name="Google Shape;1317;p31"/>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8" name="Google Shape;1318;p31"/>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9" name="Google Shape;1319;p31"/>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0" name="Google Shape;1320;p31"/>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1" name="Google Shape;1321;p31"/>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214122" y="241535"/>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800" dirty="0"/>
          </a:p>
        </p:txBody>
      </p:sp>
    </p:spTree>
    <p:extLst>
      <p:ext uri="{BB962C8B-B14F-4D97-AF65-F5344CB8AC3E}">
        <p14:creationId xmlns:p14="http://schemas.microsoft.com/office/powerpoint/2010/main" val="422248917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094-982F-83F1-57E9-70CFDAFF7DA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969ADFC-0631-ACBD-A37F-28ACEA41CA56}"/>
              </a:ext>
            </a:extLst>
          </p:cNvPr>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id="{0478D4FC-6348-B2ED-5B31-DB271E600918}"/>
              </a:ext>
            </a:extLst>
          </p:cNvPr>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06/01/2026</a:t>
            </a:fld>
            <a:endParaRPr lang="vi-VN"/>
          </a:p>
        </p:txBody>
      </p:sp>
      <p:sp>
        <p:nvSpPr>
          <p:cNvPr id="5" name="Footer Placeholder 4">
            <a:extLst>
              <a:ext uri="{FF2B5EF4-FFF2-40B4-BE49-F238E27FC236}">
                <a16:creationId xmlns:a16="http://schemas.microsoft.com/office/drawing/2014/main" id="{EE2C5EB2-B54F-186A-21AC-FF7A48CB6E8A}"/>
              </a:ext>
            </a:extLst>
          </p:cNvPr>
          <p:cNvSpPr>
            <a:spLocks noGrp="1"/>
          </p:cNvSpPr>
          <p:nvPr>
            <p:ph type="ftr" sz="quarter" idx="11"/>
          </p:nvPr>
        </p:nvSpPr>
        <p:spPr>
          <a:xfrm>
            <a:off x="4038600" y="6356351"/>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843105B-942A-89F5-4D02-6DCA86CB805E}"/>
              </a:ext>
            </a:extLst>
          </p:cNvPr>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31409284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A006D7E4-1399-7244-BA0C-9080CA2F34C1}"/>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650296-8D5B-168A-C0E7-B1B04B4552EC}"/>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82000"/>
                  </a:schemeClr>
                </a:solidFill>
              </a:defRPr>
            </a:lvl1pPr>
            <a:lvl2pPr marL="457223" indent="0">
              <a:buNone/>
              <a:defRPr sz="2000">
                <a:solidFill>
                  <a:schemeClr val="tx1">
                    <a:tint val="82000"/>
                  </a:schemeClr>
                </a:solidFill>
              </a:defRPr>
            </a:lvl2pPr>
            <a:lvl3pPr marL="914446" indent="0">
              <a:buNone/>
              <a:defRPr sz="1800">
                <a:solidFill>
                  <a:schemeClr val="tx1">
                    <a:tint val="82000"/>
                  </a:schemeClr>
                </a:solidFill>
              </a:defRPr>
            </a:lvl3pPr>
            <a:lvl4pPr marL="1371669" indent="0">
              <a:buNone/>
              <a:defRPr sz="1600">
                <a:solidFill>
                  <a:schemeClr val="tx1">
                    <a:tint val="82000"/>
                  </a:schemeClr>
                </a:solidFill>
              </a:defRPr>
            </a:lvl4pPr>
            <a:lvl5pPr marL="1828891" indent="0">
              <a:buNone/>
              <a:defRPr sz="1600">
                <a:solidFill>
                  <a:schemeClr val="tx1">
                    <a:tint val="82000"/>
                  </a:schemeClr>
                </a:solidFill>
              </a:defRPr>
            </a:lvl5pPr>
            <a:lvl6pPr marL="2286114" indent="0">
              <a:buNone/>
              <a:defRPr sz="1600">
                <a:solidFill>
                  <a:schemeClr val="tx1">
                    <a:tint val="82000"/>
                  </a:schemeClr>
                </a:solidFill>
              </a:defRPr>
            </a:lvl6pPr>
            <a:lvl7pPr marL="2743337" indent="0">
              <a:buNone/>
              <a:defRPr sz="1600">
                <a:solidFill>
                  <a:schemeClr val="tx1">
                    <a:tint val="82000"/>
                  </a:schemeClr>
                </a:solidFill>
              </a:defRPr>
            </a:lvl7pPr>
            <a:lvl8pPr marL="3200560" indent="0">
              <a:buNone/>
              <a:defRPr sz="1600">
                <a:solidFill>
                  <a:schemeClr val="tx1">
                    <a:tint val="82000"/>
                  </a:schemeClr>
                </a:solidFill>
              </a:defRPr>
            </a:lvl8pPr>
            <a:lvl9pPr marL="365778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EF117-BAB8-3089-285E-6F5BEA69C508}"/>
              </a:ext>
            </a:extLst>
          </p:cNvPr>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06/01/2026</a:t>
            </a:fld>
            <a:endParaRPr lang="vi-VN"/>
          </a:p>
        </p:txBody>
      </p:sp>
      <p:sp>
        <p:nvSpPr>
          <p:cNvPr id="5" name="Footer Placeholder 4">
            <a:extLst>
              <a:ext uri="{FF2B5EF4-FFF2-40B4-BE49-F238E27FC236}">
                <a16:creationId xmlns:a16="http://schemas.microsoft.com/office/drawing/2014/main" id="{6EA40CCD-9E2C-544F-86C8-EEC067063AD5}"/>
              </a:ext>
            </a:extLst>
          </p:cNvPr>
          <p:cNvSpPr>
            <a:spLocks noGrp="1"/>
          </p:cNvSpPr>
          <p:nvPr>
            <p:ph type="ftr" sz="quarter" idx="11"/>
          </p:nvPr>
        </p:nvSpPr>
        <p:spPr>
          <a:xfrm>
            <a:off x="4038600" y="6356351"/>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534887F-3E3D-B2EA-DB8A-E57EAF2837D9}"/>
              </a:ext>
            </a:extLst>
          </p:cNvPr>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3553265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34BD-C182-165E-E3F4-13121C18372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217188-649F-9AB0-5310-0AECD0D4FB30}"/>
              </a:ext>
            </a:extLst>
          </p:cNvPr>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4FA4064-81C1-9BB8-60FE-2441BB72A353}"/>
              </a:ext>
            </a:extLst>
          </p:cNvPr>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id="{49364678-1AFD-A6EA-647E-BF73E8F38556}"/>
              </a:ext>
            </a:extLst>
          </p:cNvPr>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06/01/2026</a:t>
            </a:fld>
            <a:endParaRPr lang="vi-VN"/>
          </a:p>
        </p:txBody>
      </p:sp>
      <p:sp>
        <p:nvSpPr>
          <p:cNvPr id="6" name="Footer Placeholder 5">
            <a:extLst>
              <a:ext uri="{FF2B5EF4-FFF2-40B4-BE49-F238E27FC236}">
                <a16:creationId xmlns:a16="http://schemas.microsoft.com/office/drawing/2014/main" id="{AAF36510-37C7-42F6-53FC-9E7F53668DF1}"/>
              </a:ext>
            </a:extLst>
          </p:cNvPr>
          <p:cNvSpPr>
            <a:spLocks noGrp="1"/>
          </p:cNvSpPr>
          <p:nvPr>
            <p:ph type="ftr" sz="quarter" idx="11"/>
          </p:nvPr>
        </p:nvSpPr>
        <p:spPr>
          <a:xfrm>
            <a:off x="4038600" y="6356351"/>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CD3A044-A1D0-C6F2-E71C-97AACC84F859}"/>
              </a:ext>
            </a:extLst>
          </p:cNvPr>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891200545"/>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2A5-699D-BCA1-EDE7-D335945D15F1}"/>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DD3A4E-1E2B-E9C6-094C-B70F3E56DF8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5EF969-2E69-2E31-653F-0BC64C2BEAEF}"/>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5B97E55-817C-8F03-65B8-A54361C725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DBB38-A200-7776-5241-1B549ACA344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03F80A-57B7-5FA7-272C-E4B7964EE524}"/>
              </a:ext>
            </a:extLst>
          </p:cNvPr>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06/01/2026</a:t>
            </a:fld>
            <a:endParaRPr lang="vi-VN"/>
          </a:p>
        </p:txBody>
      </p:sp>
      <p:sp>
        <p:nvSpPr>
          <p:cNvPr id="8" name="Footer Placeholder 7">
            <a:extLst>
              <a:ext uri="{FF2B5EF4-FFF2-40B4-BE49-F238E27FC236}">
                <a16:creationId xmlns:a16="http://schemas.microsoft.com/office/drawing/2014/main" id="{6523E862-AD75-6EB8-9A49-AC8886E69319}"/>
              </a:ext>
            </a:extLst>
          </p:cNvPr>
          <p:cNvSpPr>
            <a:spLocks noGrp="1"/>
          </p:cNvSpPr>
          <p:nvPr>
            <p:ph type="ftr" sz="quarter" idx="11"/>
          </p:nvPr>
        </p:nvSpPr>
        <p:spPr>
          <a:xfrm>
            <a:off x="4038600" y="6356351"/>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489675AA-8824-EC62-22EA-13F3514AA775}"/>
              </a:ext>
            </a:extLst>
          </p:cNvPr>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6055847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754E-1395-0D07-796C-43F3F6C97948}"/>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BCFDE8B-9993-5DD1-7BCE-596CD8C26FEF}"/>
              </a:ext>
            </a:extLst>
          </p:cNvPr>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06/01/2026</a:t>
            </a:fld>
            <a:endParaRPr lang="vi-VN"/>
          </a:p>
        </p:txBody>
      </p:sp>
      <p:sp>
        <p:nvSpPr>
          <p:cNvPr id="4" name="Footer Placeholder 3">
            <a:extLst>
              <a:ext uri="{FF2B5EF4-FFF2-40B4-BE49-F238E27FC236}">
                <a16:creationId xmlns:a16="http://schemas.microsoft.com/office/drawing/2014/main" id="{06945BD2-BEC5-EB93-630F-9D342368D607}"/>
              </a:ext>
            </a:extLst>
          </p:cNvPr>
          <p:cNvSpPr>
            <a:spLocks noGrp="1"/>
          </p:cNvSpPr>
          <p:nvPr>
            <p:ph type="ftr" sz="quarter" idx="11"/>
          </p:nvPr>
        </p:nvSpPr>
        <p:spPr>
          <a:xfrm>
            <a:off x="4038600" y="6356351"/>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FCC9486B-6AF4-68E8-551F-46180091931D}"/>
              </a:ext>
            </a:extLst>
          </p:cNvPr>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36674308"/>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FF37B-1395-76A7-8E15-52C6237AD885}"/>
              </a:ext>
            </a:extLst>
          </p:cNvPr>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06/01/2026</a:t>
            </a:fld>
            <a:endParaRPr lang="vi-VN"/>
          </a:p>
        </p:txBody>
      </p:sp>
      <p:sp>
        <p:nvSpPr>
          <p:cNvPr id="3" name="Footer Placeholder 2">
            <a:extLst>
              <a:ext uri="{FF2B5EF4-FFF2-40B4-BE49-F238E27FC236}">
                <a16:creationId xmlns:a16="http://schemas.microsoft.com/office/drawing/2014/main" id="{3DF94B72-5CA1-637D-C5F5-B7DACE342668}"/>
              </a:ext>
            </a:extLst>
          </p:cNvPr>
          <p:cNvSpPr>
            <a:spLocks noGrp="1"/>
          </p:cNvSpPr>
          <p:nvPr>
            <p:ph type="ftr" sz="quarter" idx="11"/>
          </p:nvPr>
        </p:nvSpPr>
        <p:spPr>
          <a:xfrm>
            <a:off x="4038600" y="6356351"/>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D05F8D97-A29E-5180-69B0-8CC902E947C8}"/>
              </a:ext>
            </a:extLst>
          </p:cNvPr>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3754638760"/>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9033-3960-7915-D9E5-6831F50949C9}"/>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F616F82-A58F-E815-89C0-73D540676384}"/>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B185697-B835-0B78-7E84-95DD307299B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5A37B-2EC2-5289-AD71-B8BF8A87BA75}"/>
              </a:ext>
            </a:extLst>
          </p:cNvPr>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06/01/2026</a:t>
            </a:fld>
            <a:endParaRPr lang="vi-VN"/>
          </a:p>
        </p:txBody>
      </p:sp>
      <p:sp>
        <p:nvSpPr>
          <p:cNvPr id="6" name="Footer Placeholder 5">
            <a:extLst>
              <a:ext uri="{FF2B5EF4-FFF2-40B4-BE49-F238E27FC236}">
                <a16:creationId xmlns:a16="http://schemas.microsoft.com/office/drawing/2014/main" id="{43D6EE96-F915-83F6-D810-8EA595CF2910}"/>
              </a:ext>
            </a:extLst>
          </p:cNvPr>
          <p:cNvSpPr>
            <a:spLocks noGrp="1"/>
          </p:cNvSpPr>
          <p:nvPr>
            <p:ph type="ftr" sz="quarter" idx="11"/>
          </p:nvPr>
        </p:nvSpPr>
        <p:spPr>
          <a:xfrm>
            <a:off x="4038600" y="6356351"/>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6059589-59F3-0267-0320-4C28B1EF2197}"/>
              </a:ext>
            </a:extLst>
          </p:cNvPr>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801070728"/>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CD59-2115-2F69-8920-0DE6EAF80507}"/>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20EC43B-B7C2-4296-0342-EC59384FF569}"/>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vi-VN"/>
          </a:p>
        </p:txBody>
      </p:sp>
      <p:sp>
        <p:nvSpPr>
          <p:cNvPr id="4" name="Text Placeholder 3">
            <a:extLst>
              <a:ext uri="{FF2B5EF4-FFF2-40B4-BE49-F238E27FC236}">
                <a16:creationId xmlns:a16="http://schemas.microsoft.com/office/drawing/2014/main" id="{87AC62BE-0D25-E9FE-E45B-37BD21A92AF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669B8-00E0-CEA3-F472-4245B791B9FD}"/>
              </a:ext>
            </a:extLst>
          </p:cNvPr>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06/01/2026</a:t>
            </a:fld>
            <a:endParaRPr lang="vi-VN"/>
          </a:p>
        </p:txBody>
      </p:sp>
      <p:sp>
        <p:nvSpPr>
          <p:cNvPr id="6" name="Footer Placeholder 5">
            <a:extLst>
              <a:ext uri="{FF2B5EF4-FFF2-40B4-BE49-F238E27FC236}">
                <a16:creationId xmlns:a16="http://schemas.microsoft.com/office/drawing/2014/main" id="{51DADEAE-70DF-A89C-9EEF-FC6699CEE274}"/>
              </a:ext>
            </a:extLst>
          </p:cNvPr>
          <p:cNvSpPr>
            <a:spLocks noGrp="1"/>
          </p:cNvSpPr>
          <p:nvPr>
            <p:ph type="ftr" sz="quarter" idx="11"/>
          </p:nvPr>
        </p:nvSpPr>
        <p:spPr>
          <a:xfrm>
            <a:off x="4038600" y="6356351"/>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631F3BD-9DD1-1A20-B947-F037CBBA31E3}"/>
              </a:ext>
            </a:extLst>
          </p:cNvPr>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3442156045"/>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F852-FC05-9436-486A-8586537678E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8FDD455-9BC5-6ED5-3ED8-E6067823C377}"/>
              </a:ext>
            </a:extLst>
          </p:cNvPr>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829814-8E0C-C59D-E0BA-BCC28539AB0D}"/>
              </a:ext>
            </a:extLst>
          </p:cNvPr>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06/01/2026</a:t>
            </a:fld>
            <a:endParaRPr lang="vi-VN"/>
          </a:p>
        </p:txBody>
      </p:sp>
      <p:sp>
        <p:nvSpPr>
          <p:cNvPr id="5" name="Footer Placeholder 4">
            <a:extLst>
              <a:ext uri="{FF2B5EF4-FFF2-40B4-BE49-F238E27FC236}">
                <a16:creationId xmlns:a16="http://schemas.microsoft.com/office/drawing/2014/main" id="{E28017D0-5D64-690A-7D1C-DB87DAC2FC63}"/>
              </a:ext>
            </a:extLst>
          </p:cNvPr>
          <p:cNvSpPr>
            <a:spLocks noGrp="1"/>
          </p:cNvSpPr>
          <p:nvPr>
            <p:ph type="ftr" sz="quarter" idx="11"/>
          </p:nvPr>
        </p:nvSpPr>
        <p:spPr>
          <a:xfrm>
            <a:off x="4038600" y="6356351"/>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FEDAC98-BAA4-B503-09B8-A6D330DA8EDD}"/>
              </a:ext>
            </a:extLst>
          </p:cNvPr>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659339445"/>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3D554-7B6C-7724-7A67-95063203A365}"/>
              </a:ext>
            </a:extLst>
          </p:cNvPr>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D40FB7A-BD75-C207-71A9-9F2C994A414E}"/>
              </a:ext>
            </a:extLst>
          </p:cNvPr>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A8EA8C-C4C1-0AD7-1794-DFB043312E7C}"/>
              </a:ext>
            </a:extLst>
          </p:cNvPr>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06/01/2026</a:t>
            </a:fld>
            <a:endParaRPr lang="vi-VN"/>
          </a:p>
        </p:txBody>
      </p:sp>
      <p:sp>
        <p:nvSpPr>
          <p:cNvPr id="5" name="Footer Placeholder 4">
            <a:extLst>
              <a:ext uri="{FF2B5EF4-FFF2-40B4-BE49-F238E27FC236}">
                <a16:creationId xmlns:a16="http://schemas.microsoft.com/office/drawing/2014/main" id="{A72A2A55-AD05-2E8E-EF30-E0610085A7AB}"/>
              </a:ext>
            </a:extLst>
          </p:cNvPr>
          <p:cNvSpPr>
            <a:spLocks noGrp="1"/>
          </p:cNvSpPr>
          <p:nvPr>
            <p:ph type="ftr" sz="quarter" idx="11"/>
          </p:nvPr>
        </p:nvSpPr>
        <p:spPr>
          <a:xfrm>
            <a:off x="4038600" y="6356351"/>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6CB53A7-8962-BC73-656A-65F87087CEE3}"/>
              </a:ext>
            </a:extLst>
          </p:cNvPr>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8440040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descr="A round pink label with white text and a black background&#10;&#10;Description automatically generated">
            <a:extLst>
              <a:ext uri="{FF2B5EF4-FFF2-40B4-BE49-F238E27FC236}">
                <a16:creationId xmlns:a16="http://schemas.microsoft.com/office/drawing/2014/main" id="{9293A1E6-06CD-9DD5-DDAD-7D295EADB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6152" y="67660"/>
            <a:ext cx="1727360" cy="17273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7398BD3-51A0-F1DD-5C2A-6DA227E563E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76152" y="67660"/>
            <a:ext cx="1727360" cy="1727360"/>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81171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wipe/>
  </p:transition>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2.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2356B5DC-50D8-0152-2AD0-33A912E004F7}"/>
              </a:ext>
            </a:extLst>
          </p:cNvPr>
          <p:cNvPicPr>
            <a:picLocks noChangeAspect="1"/>
          </p:cNvPicPr>
          <p:nvPr/>
        </p:nvPicPr>
        <p:blipFill>
          <a:blip r:embed="rId2"/>
          <a:srcRect/>
          <a:stretch>
            <a:fillRect/>
          </a:stretch>
        </p:blipFill>
        <p:spPr>
          <a:xfrm>
            <a:off x="-628650" y="1532069"/>
            <a:ext cx="4200525" cy="5403104"/>
          </a:xfrm>
          <a:prstGeom prst="rect">
            <a:avLst/>
          </a:prstGeom>
        </p:spPr>
      </p:pic>
      <p:pic>
        <p:nvPicPr>
          <p:cNvPr id="4" name="Picture 3">
            <a:extLst>
              <a:ext uri="{FF2B5EF4-FFF2-40B4-BE49-F238E27FC236}">
                <a16:creationId xmlns:a16="http://schemas.microsoft.com/office/drawing/2014/main" id="{70D87710-C276-E32E-4018-9ACBAE2F494D}"/>
              </a:ext>
            </a:extLst>
          </p:cNvPr>
          <p:cNvPicPr>
            <a:picLocks noChangeAspect="1"/>
          </p:cNvPicPr>
          <p:nvPr/>
        </p:nvPicPr>
        <p:blipFill>
          <a:blip r:embed="rId3"/>
          <a:stretch>
            <a:fillRect/>
          </a:stretch>
        </p:blipFill>
        <p:spPr>
          <a:xfrm>
            <a:off x="4324350" y="200025"/>
            <a:ext cx="4986960" cy="1402202"/>
          </a:xfrm>
          <a:prstGeom prst="rect">
            <a:avLst/>
          </a:prstGeom>
        </p:spPr>
      </p:pic>
      <p:pic>
        <p:nvPicPr>
          <p:cNvPr id="5" name="Picture 4" descr="A yellow circles with red lines&#10;&#10;Description automatically generated">
            <a:extLst>
              <a:ext uri="{FF2B5EF4-FFF2-40B4-BE49-F238E27FC236}">
                <a16:creationId xmlns:a16="http://schemas.microsoft.com/office/drawing/2014/main" id="{D369A366-FE03-9B4C-E0E1-5B18E11F4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75" y="1790700"/>
            <a:ext cx="2084374" cy="1247775"/>
          </a:xfrm>
          <a:prstGeom prst="rect">
            <a:avLst/>
          </a:prstGeom>
        </p:spPr>
      </p:pic>
      <p:pic>
        <p:nvPicPr>
          <p:cNvPr id="7" name="Picture 6">
            <a:extLst>
              <a:ext uri="{FF2B5EF4-FFF2-40B4-BE49-F238E27FC236}">
                <a16:creationId xmlns:a16="http://schemas.microsoft.com/office/drawing/2014/main" id="{2388D98E-D89F-4283-083B-F7DC678A3737}"/>
              </a:ext>
            </a:extLst>
          </p:cNvPr>
          <p:cNvPicPr>
            <a:picLocks noChangeAspect="1"/>
          </p:cNvPicPr>
          <p:nvPr/>
        </p:nvPicPr>
        <p:blipFill>
          <a:blip r:embed="rId5"/>
          <a:stretch>
            <a:fillRect/>
          </a:stretch>
        </p:blipFill>
        <p:spPr>
          <a:xfrm>
            <a:off x="3751025" y="2864618"/>
            <a:ext cx="6937849" cy="2786113"/>
          </a:xfrm>
          <a:prstGeom prst="rect">
            <a:avLst/>
          </a:prstGeom>
        </p:spPr>
      </p:pic>
    </p:spTree>
    <p:extLst>
      <p:ext uri="{BB962C8B-B14F-4D97-AF65-F5344CB8AC3E}">
        <p14:creationId xmlns:p14="http://schemas.microsoft.com/office/powerpoint/2010/main" val="217896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7"/>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7" name="Speech Bubble: Rectangle with Corners Rounded 5">
            <a:extLst>
              <a:ext uri="{FF2B5EF4-FFF2-40B4-BE49-F238E27FC236}">
                <a16:creationId xmlns:a16="http://schemas.microsoft.com/office/drawing/2014/main" id="{DB896E30-4C80-F647-E243-F16C0825B3ED}"/>
              </a:ext>
            </a:extLst>
          </p:cNvPr>
          <p:cNvSpPr/>
          <p:nvPr/>
        </p:nvSpPr>
        <p:spPr>
          <a:xfrm>
            <a:off x="3726494" y="285750"/>
            <a:ext cx="7874956" cy="37528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200" b="1">
                <a:solidFill>
                  <a:srgbClr val="F7A9BD">
                    <a:lumMod val="10000"/>
                  </a:srgbClr>
                </a:solidFill>
                <a:latin typeface="Calibri" panose="020F0502020204030204" pitchFamily="34" charset="0"/>
                <a:cs typeface="Calibri" panose="020F0502020204030204" pitchFamily="34" charset="0"/>
              </a:rPr>
              <a:t>Sắp xếp các thông tin dưới đây theo trật tự trong bài đọc.</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Cách thể hiện nội dung trong các vở ba lê</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Thông tin chung về nghệ thuật múa ba lê</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Sự phổ biến của múa ba lê hiện nay</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Nội dung các vở ba lê</a:t>
            </a:r>
            <a:endParaRPr kumimoji="0" lang="en-US" sz="32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
        <p:nvSpPr>
          <p:cNvPr id="6" name="Speech Bubble: Rectangle with Corners Rounded 5">
            <a:extLst>
              <a:ext uri="{FF2B5EF4-FFF2-40B4-BE49-F238E27FC236}">
                <a16:creationId xmlns:a16="http://schemas.microsoft.com/office/drawing/2014/main" id="{66C7B599-24CF-BD48-3324-9359420DC365}"/>
              </a:ext>
            </a:extLst>
          </p:cNvPr>
          <p:cNvSpPr/>
          <p:nvPr/>
        </p:nvSpPr>
        <p:spPr>
          <a:xfrm>
            <a:off x="3745544" y="285750"/>
            <a:ext cx="7874956" cy="37528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200" b="1" dirty="0">
                <a:solidFill>
                  <a:srgbClr val="F7A9BD">
                    <a:lumMod val="10000"/>
                  </a:srgbClr>
                </a:solidFill>
                <a:latin typeface="Calibri" panose="020F0502020204030204" pitchFamily="34" charset="0"/>
                <a:cs typeface="Calibri" panose="020F0502020204030204" pitchFamily="34" charset="0"/>
              </a:rPr>
              <a:t>Em sắp xếp các thông tin theo trật tự trong bài đọc như sau:</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Thông tin chung về nghệ thuật múa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Nội dung các vở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Cách thể hiện nội dung trong các vở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Sự phổ biến của múa ba lê hiện nay</a:t>
            </a:r>
            <a:endParaRPr kumimoji="0" lang="en-US" sz="320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15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139700" y="262172"/>
            <a:ext cx="12052300" cy="6494228"/>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261174" y="856357"/>
            <a:ext cx="11786300" cy="6001643"/>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Ba lê là môn nghệ thuật múa có nguồn gốc từ châu Âu. Nghệ thuật múa ba lê được biết đến rộng rãi thông qua những vở ba lê – một thể loại vũ kịch có sự kết hợp giữa kịch, âm nhạc và vũ đạo.</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Những vở ba lê nổi tiếng thế giới có thể kể đến như </a:t>
            </a:r>
            <a:r>
              <a:rPr lang="vi-VN" sz="2400" i="1" dirty="0">
                <a:latin typeface="Cambria" panose="02040503050406030204" pitchFamily="18" charset="0"/>
                <a:ea typeface="Cambria" panose="02040503050406030204" pitchFamily="18" charset="0"/>
              </a:rPr>
              <a:t>Hồ thiên nga, Người đẹp ngủ trong rừng, Lọ Lem,...</a:t>
            </a:r>
            <a:r>
              <a:rPr lang="vi-VN" sz="2400" dirty="0">
                <a:latin typeface="Cambria" panose="02040503050406030204" pitchFamily="18" charset="0"/>
                <a:ea typeface="Cambria" panose="02040503050406030204" pitchFamily="18" charset="0"/>
              </a:rPr>
              <a:t> Mỗi vở kịch là một câu chuyện ca ngợi tình yêu, sự thánh thiện và ước mơ vươn tới những điều tốt đẹp của con người trong cuộc sống.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Trong các vở ba lê, người diễn viên dùng động tác múa để thể hiện nội dung thay cho lời nói. Như trong vở </a:t>
            </a:r>
            <a:r>
              <a:rPr lang="vi-VN" sz="2400" i="1" dirty="0">
                <a:latin typeface="Cambria" panose="02040503050406030204" pitchFamily="18" charset="0"/>
                <a:ea typeface="Cambria" panose="02040503050406030204" pitchFamily="18" charset="0"/>
              </a:rPr>
              <a:t>Hồ thiên nga</a:t>
            </a:r>
            <a:r>
              <a:rPr lang="vi-VN" sz="2400" dirty="0">
                <a:latin typeface="Cambria" panose="02040503050406030204" pitchFamily="18" charset="0"/>
                <a:ea typeface="Cambria" panose="02040503050406030204" pitchFamily="18" charset="0"/>
              </a:rPr>
              <a:t>, các diễn viên thực hiện những cú xoay người đẹp mắt và chuẩn xác, những bước đi nhẹ như cánh hoa hé mở khiến khán giả có cảm giác được ngắm nhìn một đàn thiên nga đang lướt trên mặt hồ. Khi diễn viên chính đứng một chân xoay liên tục tới 32 vòng trên đầu mũi chân, khán giả cũng cảm nhận được nhân vật đang mong muốn thể hiện sức mạnh một cách mãnh liệt. Để thực hiện được những kĩ thuật rất khó này, người diễn viên phải dày công khổ luyện trong một thời gian dài.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Hiện nay, ba lê là môn nghệ thuật được nhiều người yêu thích và được dạy ở các trường múa trên khắp thế giới.</a:t>
            </a:r>
          </a:p>
          <a:p>
            <a:pPr algn="r"/>
            <a:r>
              <a:rPr lang="vi-VN" sz="2400" dirty="0">
                <a:latin typeface="Cambria" panose="02040503050406030204" pitchFamily="18" charset="0"/>
                <a:ea typeface="Cambria" panose="02040503050406030204" pitchFamily="18" charset="0"/>
              </a:rPr>
              <a:t>(Tuệ Nhi </a:t>
            </a:r>
            <a:r>
              <a:rPr lang="vi-VN" sz="2400" i="1" dirty="0">
                <a:latin typeface="Cambria" panose="02040503050406030204" pitchFamily="18" charset="0"/>
                <a:ea typeface="Cambria" panose="02040503050406030204" pitchFamily="18" charset="0"/>
              </a:rPr>
              <a:t>tổng hợp</a:t>
            </a:r>
            <a:r>
              <a:rPr lang="vi-VN" sz="2400" dirty="0">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2402E294-CB0B-0CD7-5245-FDB68E04A389}"/>
              </a:ext>
            </a:extLst>
          </p:cNvPr>
          <p:cNvPicPr>
            <a:picLocks noChangeAspect="1"/>
          </p:cNvPicPr>
          <p:nvPr/>
        </p:nvPicPr>
        <p:blipFill>
          <a:blip r:embed="rId2"/>
          <a:stretch>
            <a:fillRect/>
          </a:stretch>
        </p:blipFill>
        <p:spPr>
          <a:xfrm>
            <a:off x="3680588" y="377538"/>
            <a:ext cx="5840474" cy="7498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9261" b="92298" l="10000" r="90000">
                        <a14:foregroundMark x1="39866" y1="32318" x2="39866" y2="32318"/>
                        <a14:foregroundMark x1="48388" y1="9741" x2="55067" y2="9285"/>
                        <a14:foregroundMark x1="66699" y1="38964" x2="71152" y2="45130"/>
                        <a14:foregroundMark x1="63359" y1="39731" x2="70768" y2="38028"/>
                        <a14:foregroundMark x1="49635" y1="91363" x2="57447" y2="92298"/>
                        <a14:foregroundMark x1="57447" y1="92298" x2="61996" y2="91219"/>
                      </a14:backgroundRemoval>
                    </a14:imgEffect>
                  </a14:imgLayer>
                </a14:imgProps>
              </a:ext>
            </a:extLst>
          </a:blip>
          <a:stretch>
            <a:fillRect/>
          </a:stretch>
        </p:blipFill>
        <p:spPr>
          <a:xfrm>
            <a:off x="-1066801" y="3135826"/>
            <a:ext cx="4460610" cy="4033513"/>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94000" flipH="1">
            <a:off x="9187533" y="-148205"/>
            <a:ext cx="1309562" cy="1170090"/>
          </a:xfrm>
          <a:prstGeom prst="rect">
            <a:avLst/>
          </a:prstGeom>
        </p:spPr>
      </p:pic>
      <p:sp>
        <p:nvSpPr>
          <p:cNvPr id="23" name="TextBox 22"/>
          <p:cNvSpPr txBox="1"/>
          <p:nvPr/>
        </p:nvSpPr>
        <p:spPr>
          <a:xfrm>
            <a:off x="2489200" y="1507309"/>
            <a:ext cx="8953499" cy="4031873"/>
          </a:xfrm>
          <a:prstGeom prst="rect">
            <a:avLst/>
          </a:prstGeom>
          <a:noFill/>
        </p:spPr>
        <p:txBody>
          <a:bodyPr wrap="square" rtlCol="0">
            <a:spAutoFit/>
          </a:bodyPr>
          <a:lstStyle/>
          <a:p>
            <a:pPr lvl="0" algn="just">
              <a:defRPr/>
            </a:pPr>
            <a:r>
              <a:rPr lang="en-US" sz="3200" dirty="0">
                <a:solidFill>
                  <a:srgbClr val="002060"/>
                </a:solidFill>
                <a:latin typeface="Cambria" panose="02040503050406030204" pitchFamily="18" charset="0"/>
              </a:rPr>
              <a:t>   </a:t>
            </a:r>
            <a:r>
              <a:rPr lang="vi-VN" sz="3200" dirty="0">
                <a:solidFill>
                  <a:srgbClr val="002060"/>
                </a:solidFill>
                <a:latin typeface="Cambria" panose="02040503050406030204" pitchFamily="18" charset="0"/>
              </a:rPr>
              <a:t>Nghệ thuật múa ba lê </a:t>
            </a:r>
            <a:r>
              <a:rPr lang="vi-VN" sz="3200" dirty="0">
                <a:solidFill>
                  <a:srgbClr val="FF0000"/>
                </a:solidFill>
                <a:latin typeface="Cambria" panose="02040503050406030204" pitchFamily="18" charset="0"/>
              </a:rPr>
              <a:t>/ </a:t>
            </a:r>
            <a:r>
              <a:rPr lang="vi-VN" sz="3200" dirty="0">
                <a:solidFill>
                  <a:srgbClr val="002060"/>
                </a:solidFill>
                <a:latin typeface="Cambria" panose="02040503050406030204" pitchFamily="18" charset="0"/>
              </a:rPr>
              <a:t>được biết đến rộng rãi thông qua những vở ba lê - một thể loại vũ kịch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có sự kết hợp giữa kịch, âm nhạc và vũ đạo;</a:t>
            </a:r>
            <a:endParaRPr lang="en-US" sz="3200" dirty="0">
              <a:solidFill>
                <a:srgbClr val="002060"/>
              </a:solidFill>
              <a:latin typeface="Cambria" panose="02040503050406030204" pitchFamily="18" charset="0"/>
            </a:endParaRPr>
          </a:p>
          <a:p>
            <a:pPr lvl="0" algn="just">
              <a:defRPr/>
            </a:pPr>
            <a:r>
              <a:rPr lang="vi-VN" sz="3200" dirty="0">
                <a:solidFill>
                  <a:srgbClr val="002060"/>
                </a:solidFill>
                <a:latin typeface="Cambria" panose="02040503050406030204" pitchFamily="18" charset="0"/>
              </a:rPr>
              <a:t>Như trong vở Hồ thiên nga,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các diễn viên thực hiện những cú xoay người đẹp mắt</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và chuẩn xác, những bước đi nhẹ như cánh hoa hé mở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khiến khán giả có cảm giác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được ngắm nhìn một đàn thiên nga </a:t>
            </a:r>
            <a:r>
              <a:rPr lang="vi-VN" sz="3200" dirty="0">
                <a:solidFill>
                  <a:srgbClr val="FF0000"/>
                </a:solidFill>
                <a:latin typeface="Cambria" panose="02040503050406030204" pitchFamily="18" charset="0"/>
              </a:rPr>
              <a:t>/ </a:t>
            </a:r>
            <a:r>
              <a:rPr lang="vi-VN" sz="3200" dirty="0">
                <a:solidFill>
                  <a:srgbClr val="002060"/>
                </a:solidFill>
                <a:latin typeface="Cambria" panose="02040503050406030204" pitchFamily="18" charset="0"/>
              </a:rPr>
              <a:t>đang lướt trên mặt hồ...</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ndParaRPr>
          </a:p>
        </p:txBody>
      </p:sp>
      <p:pic>
        <p:nvPicPr>
          <p:cNvPr id="3" name="Picture 2"/>
          <p:cNvPicPr>
            <a:picLocks noChangeAspect="1"/>
          </p:cNvPicPr>
          <p:nvPr/>
        </p:nvPicPr>
        <p:blipFill>
          <a:blip r:embed="rId5"/>
          <a:stretch>
            <a:fillRect/>
          </a:stretch>
        </p:blipFill>
        <p:spPr>
          <a:xfrm>
            <a:off x="3927383" y="398287"/>
            <a:ext cx="7986452"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BBFB5A-AF51-C408-6BDF-C3F3E0306F1D}"/>
              </a:ext>
            </a:extLst>
          </p:cNvPr>
          <p:cNvGrpSpPr/>
          <p:nvPr/>
        </p:nvGrpSpPr>
        <p:grpSpPr>
          <a:xfrm>
            <a:off x="895736" y="553597"/>
            <a:ext cx="2970190" cy="3130618"/>
            <a:chOff x="256032" y="77725"/>
            <a:chExt cx="2962656" cy="3122676"/>
          </a:xfrm>
        </p:grpSpPr>
        <p:sp>
          <p:nvSpPr>
            <p:cNvPr id="4" name="Freeform 24">
              <a:extLst>
                <a:ext uri="{FF2B5EF4-FFF2-40B4-BE49-F238E27FC236}">
                  <a16:creationId xmlns:a16="http://schemas.microsoft.com/office/drawing/2014/main" id="{C91E0778-3148-7B0F-FE9C-AB2627D5C037}"/>
                </a:ext>
              </a:extLst>
            </p:cNvPr>
            <p:cNvSpPr/>
            <p:nvPr/>
          </p:nvSpPr>
          <p:spPr>
            <a:xfrm rot="20796787">
              <a:off x="256032" y="77725"/>
              <a:ext cx="2962656" cy="3122676"/>
            </a:xfrm>
            <a:custGeom>
              <a:avLst/>
              <a:gdLst/>
              <a:ahLst/>
              <a:cxnLst/>
              <a:rect l="l" t="t" r="r" b="b"/>
              <a:pathLst>
                <a:path w="2226855" h="2403081">
                  <a:moveTo>
                    <a:pt x="0" y="0"/>
                  </a:moveTo>
                  <a:lnTo>
                    <a:pt x="2226855" y="0"/>
                  </a:lnTo>
                  <a:lnTo>
                    <a:pt x="2226855" y="2403081"/>
                  </a:lnTo>
                  <a:lnTo>
                    <a:pt x="0" y="2403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914446">
                <a:defRPr/>
              </a:pPr>
              <a:endParaRPr lang="vi-VN" kern="0">
                <a:solidFill>
                  <a:prstClr val="black"/>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F811A0D-449D-AE47-177F-27AFDF1E6E0A}"/>
                </a:ext>
              </a:extLst>
            </p:cNvPr>
            <p:cNvSpPr txBox="1"/>
            <p:nvPr/>
          </p:nvSpPr>
          <p:spPr>
            <a:xfrm>
              <a:off x="557785" y="1128518"/>
              <a:ext cx="2487169" cy="1320082"/>
            </a:xfrm>
            <a:prstGeom prst="rect">
              <a:avLst/>
            </a:prstGeom>
            <a:noFill/>
          </p:spPr>
          <p:txBody>
            <a:bodyPr wrap="square" rtlCol="0">
              <a:spAutoFit/>
            </a:bodyPr>
            <a:lstStyle/>
            <a:p>
              <a:pPr algn="ctr" defTabSz="914446">
                <a:defRPr/>
              </a:pPr>
              <a:r>
                <a:rPr lang="en-GB" sz="4000" kern="0" dirty="0" err="1">
                  <a:solidFill>
                    <a:srgbClr val="C00000"/>
                  </a:solidFill>
                  <a:latin typeface="Cambria" panose="02040503050406030204" pitchFamily="18" charset="0"/>
                  <a:ea typeface="Cambria" panose="02040503050406030204" pitchFamily="18" charset="0"/>
                </a:rPr>
                <a:t>Luyện</a:t>
              </a:r>
              <a:r>
                <a:rPr lang="en-GB" sz="4000" kern="0" dirty="0">
                  <a:solidFill>
                    <a:srgbClr val="C00000"/>
                  </a:solidFill>
                  <a:latin typeface="Cambria" panose="02040503050406030204" pitchFamily="18" charset="0"/>
                  <a:ea typeface="Cambria" panose="02040503050406030204" pitchFamily="18" charset="0"/>
                </a:rPr>
                <a:t> </a:t>
              </a:r>
              <a:r>
                <a:rPr lang="en-GB" sz="4000" kern="0" dirty="0" err="1">
                  <a:solidFill>
                    <a:srgbClr val="C00000"/>
                  </a:solidFill>
                  <a:latin typeface="Cambria" panose="02040503050406030204" pitchFamily="18" charset="0"/>
                  <a:ea typeface="Cambria" panose="02040503050406030204" pitchFamily="18" charset="0"/>
                </a:rPr>
                <a:t>đọc</a:t>
              </a:r>
              <a:r>
                <a:rPr lang="en-GB" sz="4000" kern="0" dirty="0">
                  <a:solidFill>
                    <a:srgbClr val="C00000"/>
                  </a:solidFill>
                  <a:latin typeface="Cambria" panose="02040503050406030204" pitchFamily="18" charset="0"/>
                  <a:ea typeface="Cambria" panose="02040503050406030204" pitchFamily="18" charset="0"/>
                </a:rPr>
                <a:t> </a:t>
              </a:r>
              <a:r>
                <a:rPr lang="en-GB" sz="4000" kern="0" dirty="0" err="1">
                  <a:solidFill>
                    <a:srgbClr val="C00000"/>
                  </a:solidFill>
                  <a:latin typeface="Cambria" panose="02040503050406030204" pitchFamily="18" charset="0"/>
                  <a:ea typeface="Cambria" panose="02040503050406030204" pitchFamily="18" charset="0"/>
                </a:rPr>
                <a:t>trước</a:t>
              </a:r>
              <a:r>
                <a:rPr lang="en-GB" sz="4000" kern="0" dirty="0">
                  <a:solidFill>
                    <a:srgbClr val="C00000"/>
                  </a:solidFill>
                  <a:latin typeface="Cambria" panose="02040503050406030204" pitchFamily="18" charset="0"/>
                  <a:ea typeface="Cambria" panose="02040503050406030204" pitchFamily="18" charset="0"/>
                </a:rPr>
                <a:t> </a:t>
              </a:r>
              <a:r>
                <a:rPr lang="en-GB" sz="4000" kern="0" dirty="0" err="1">
                  <a:solidFill>
                    <a:srgbClr val="C00000"/>
                  </a:solidFill>
                  <a:latin typeface="Cambria" panose="02040503050406030204" pitchFamily="18" charset="0"/>
                  <a:ea typeface="Cambria" panose="02040503050406030204" pitchFamily="18" charset="0"/>
                </a:rPr>
                <a:t>lớp</a:t>
              </a:r>
              <a:endParaRPr lang="vi-VN" sz="4000" kern="0" dirty="0">
                <a:solidFill>
                  <a:srgbClr val="C00000"/>
                </a:solidFill>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F3BF654F-DFE3-9287-DB60-0FC4454C5F8F}"/>
              </a:ext>
            </a:extLst>
          </p:cNvPr>
          <p:cNvGrpSpPr/>
          <p:nvPr/>
        </p:nvGrpSpPr>
        <p:grpSpPr>
          <a:xfrm>
            <a:off x="6598073" y="684523"/>
            <a:ext cx="2881074" cy="1364015"/>
            <a:chOff x="4655463" y="665953"/>
            <a:chExt cx="2881074" cy="1364015"/>
          </a:xfrm>
        </p:grpSpPr>
        <p:sp>
          <p:nvSpPr>
            <p:cNvPr id="13" name="Freeform 14">
              <a:extLst>
                <a:ext uri="{FF2B5EF4-FFF2-40B4-BE49-F238E27FC236}">
                  <a16:creationId xmlns:a16="http://schemas.microsoft.com/office/drawing/2014/main"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914446">
                <a:defRPr/>
              </a:pPr>
              <a:endParaRPr lang="vi-VN" kern="0">
                <a:solidFill>
                  <a:prstClr val="black"/>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8DA9B1F-8175-B001-CAA1-FB01C56CC4F7}"/>
                </a:ext>
              </a:extLst>
            </p:cNvPr>
            <p:cNvSpPr txBox="1"/>
            <p:nvPr/>
          </p:nvSpPr>
          <p:spPr>
            <a:xfrm>
              <a:off x="5001309" y="1107124"/>
              <a:ext cx="2074607" cy="707886"/>
            </a:xfrm>
            <a:prstGeom prst="rect">
              <a:avLst/>
            </a:prstGeom>
            <a:noFill/>
          </p:spPr>
          <p:txBody>
            <a:bodyPr wrap="none" rtlCol="0">
              <a:spAutoFit/>
            </a:bodyPr>
            <a:lstStyle/>
            <a:p>
              <a:pPr defTabSz="914446">
                <a:defRPr/>
              </a:pPr>
              <a:r>
                <a:rPr lang="en-GB" sz="4000" b="1" kern="0" dirty="0" err="1">
                  <a:solidFill>
                    <a:prstClr val="white"/>
                  </a:solidFill>
                  <a:latin typeface="Cambria" panose="02040503050406030204" pitchFamily="18" charset="0"/>
                  <a:ea typeface="Cambria" panose="02040503050406030204" pitchFamily="18" charset="0"/>
                </a:rPr>
                <a:t>Tiêu</a:t>
              </a:r>
              <a:r>
                <a:rPr lang="en-GB" sz="4000" b="1" kern="0" dirty="0">
                  <a:solidFill>
                    <a:prstClr val="white"/>
                  </a:solidFill>
                  <a:latin typeface="Cambria" panose="02040503050406030204" pitchFamily="18" charset="0"/>
                  <a:ea typeface="Cambria" panose="02040503050406030204" pitchFamily="18" charset="0"/>
                </a:rPr>
                <a:t> </a:t>
              </a:r>
              <a:r>
                <a:rPr lang="en-GB" sz="4000" b="1" kern="0" dirty="0" err="1">
                  <a:solidFill>
                    <a:prstClr val="white"/>
                  </a:solidFill>
                  <a:latin typeface="Cambria" panose="02040503050406030204" pitchFamily="18" charset="0"/>
                  <a:ea typeface="Cambria" panose="02040503050406030204" pitchFamily="18" charset="0"/>
                </a:rPr>
                <a:t>chí</a:t>
              </a:r>
              <a:endParaRPr lang="vi-VN" sz="4000" b="1" kern="0" dirty="0">
                <a:solidFill>
                  <a:prstClr val="white"/>
                </a:solidFill>
                <a:latin typeface="Cambria" panose="02040503050406030204" pitchFamily="18" charset="0"/>
                <a:ea typeface="Cambria" panose="02040503050406030204" pitchFamily="18" charset="0"/>
              </a:endParaRPr>
            </a:p>
          </p:txBody>
        </p:sp>
      </p:grpSp>
      <p:grpSp>
        <p:nvGrpSpPr>
          <p:cNvPr id="25" name="Group 24">
            <a:extLst>
              <a:ext uri="{FF2B5EF4-FFF2-40B4-BE49-F238E27FC236}">
                <a16:creationId xmlns:a16="http://schemas.microsoft.com/office/drawing/2014/main" id="{6BCB6A34-8BC5-D7DA-8130-C8242E8ED30A}"/>
              </a:ext>
            </a:extLst>
          </p:cNvPr>
          <p:cNvGrpSpPr/>
          <p:nvPr/>
        </p:nvGrpSpPr>
        <p:grpSpPr>
          <a:xfrm>
            <a:off x="4432256" y="2403399"/>
            <a:ext cx="7503756" cy="2125815"/>
            <a:chOff x="3566396" y="2307938"/>
            <a:chExt cx="7503756" cy="2125815"/>
          </a:xfrm>
        </p:grpSpPr>
        <p:pic>
          <p:nvPicPr>
            <p:cNvPr id="26" name="Picture 25">
              <a:extLst>
                <a:ext uri="{FF2B5EF4-FFF2-40B4-BE49-F238E27FC236}">
                  <a16:creationId xmlns:a16="http://schemas.microsoft.com/office/drawing/2014/main" id="{6AD2B969-1EB0-8A65-7B56-722170DFAA15}"/>
                </a:ext>
              </a:extLst>
            </p:cNvPr>
            <p:cNvPicPr>
              <a:picLocks noChangeAspect="1"/>
            </p:cNvPicPr>
            <p:nvPr/>
          </p:nvPicPr>
          <p:blipFill>
            <a:blip r:embed="rId6"/>
            <a:stretch>
              <a:fillRect/>
            </a:stretch>
          </p:blipFill>
          <p:spPr>
            <a:xfrm>
              <a:off x="3742900" y="2402587"/>
              <a:ext cx="506012" cy="515157"/>
            </a:xfrm>
            <a:prstGeom prst="rect">
              <a:avLst/>
            </a:prstGeom>
          </p:spPr>
        </p:pic>
        <p:pic>
          <p:nvPicPr>
            <p:cNvPr id="27" name="Picture 26">
              <a:extLst>
                <a:ext uri="{FF2B5EF4-FFF2-40B4-BE49-F238E27FC236}">
                  <a16:creationId xmlns:a16="http://schemas.microsoft.com/office/drawing/2014/main" id="{27B49E16-7CF7-DE02-CD49-A069AA73A75A}"/>
                </a:ext>
              </a:extLst>
            </p:cNvPr>
            <p:cNvPicPr>
              <a:picLocks noChangeAspect="1"/>
            </p:cNvPicPr>
            <p:nvPr/>
          </p:nvPicPr>
          <p:blipFill>
            <a:blip r:embed="rId6"/>
            <a:stretch>
              <a:fillRect/>
            </a:stretch>
          </p:blipFill>
          <p:spPr>
            <a:xfrm>
              <a:off x="3742900" y="3104053"/>
              <a:ext cx="506012" cy="515157"/>
            </a:xfrm>
            <a:prstGeom prst="rect">
              <a:avLst/>
            </a:prstGeom>
          </p:spPr>
        </p:pic>
        <p:pic>
          <p:nvPicPr>
            <p:cNvPr id="28" name="Picture 27">
              <a:extLst>
                <a:ext uri="{FF2B5EF4-FFF2-40B4-BE49-F238E27FC236}">
                  <a16:creationId xmlns:a16="http://schemas.microsoft.com/office/drawing/2014/main" id="{3A9D7533-4177-A400-239F-AB8276A12FE9}"/>
                </a:ext>
              </a:extLst>
            </p:cNvPr>
            <p:cNvPicPr>
              <a:picLocks noChangeAspect="1"/>
            </p:cNvPicPr>
            <p:nvPr/>
          </p:nvPicPr>
          <p:blipFill>
            <a:blip r:embed="rId6"/>
            <a:stretch>
              <a:fillRect/>
            </a:stretch>
          </p:blipFill>
          <p:spPr>
            <a:xfrm>
              <a:off x="3742900" y="3842027"/>
              <a:ext cx="506012" cy="515157"/>
            </a:xfrm>
            <a:prstGeom prst="rect">
              <a:avLst/>
            </a:prstGeom>
          </p:spPr>
        </p:pic>
        <p:sp>
          <p:nvSpPr>
            <p:cNvPr id="29" name="TextBox 28">
              <a:extLst>
                <a:ext uri="{FF2B5EF4-FFF2-40B4-BE49-F238E27FC236}">
                  <a16:creationId xmlns:a16="http://schemas.microsoft.com/office/drawing/2014/main" id="{67DF9617-3DC2-0944-CCD3-DE72331BCC6F}"/>
                </a:ext>
              </a:extLst>
            </p:cNvPr>
            <p:cNvSpPr txBox="1"/>
            <p:nvPr/>
          </p:nvSpPr>
          <p:spPr>
            <a:xfrm>
              <a:off x="3601212" y="2307938"/>
              <a:ext cx="6131052" cy="695960"/>
            </a:xfrm>
            <a:prstGeom prst="rect">
              <a:avLst/>
            </a:prstGeom>
            <a:noFill/>
          </p:spPr>
          <p:txBody>
            <a:bodyPr wrap="square">
              <a:spAutoFit/>
            </a:bodyPr>
            <a:lstStyle/>
            <a:p>
              <a:pPr marL="757786" defTabSz="1219231">
                <a:lnSpc>
                  <a:spcPct val="120000"/>
                </a:lnSpc>
                <a:buClr>
                  <a:srgbClr val="000000"/>
                </a:buClr>
              </a:pPr>
              <a:r>
                <a:rPr lang="en-US" sz="3600" kern="0" dirty="0">
                  <a:solidFill>
                    <a:srgbClr val="196B24">
                      <a:lumMod val="75000"/>
                    </a:srgbClr>
                  </a:solidFill>
                  <a:latin typeface="Cambria" panose="02040503050406030204" pitchFamily="18" charset="0"/>
                  <a:ea typeface="Cambria" panose="02040503050406030204" pitchFamily="18" charset="0"/>
                  <a:sym typeface="Arial"/>
                </a:rPr>
                <a:t>1. </a:t>
              </a:r>
              <a:r>
                <a:rPr lang="en-US" sz="3600" kern="0" dirty="0" err="1">
                  <a:solidFill>
                    <a:srgbClr val="196B24">
                      <a:lumMod val="75000"/>
                    </a:srgbClr>
                  </a:solidFill>
                  <a:latin typeface="Cambria" panose="02040503050406030204" pitchFamily="18" charset="0"/>
                  <a:ea typeface="Cambria" panose="02040503050406030204" pitchFamily="18" charset="0"/>
                  <a:sym typeface="Arial"/>
                </a:rPr>
                <a:t>Đọc</a:t>
              </a:r>
              <a:r>
                <a:rPr lang="en-US" sz="3600" kern="0" dirty="0">
                  <a:solidFill>
                    <a:srgbClr val="196B24">
                      <a:lumMod val="75000"/>
                    </a:srgbClr>
                  </a:solidFill>
                  <a:latin typeface="Cambria" panose="02040503050406030204" pitchFamily="18" charset="0"/>
                  <a:ea typeface="Cambria" panose="02040503050406030204" pitchFamily="18" charset="0"/>
                  <a:sym typeface="Arial"/>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a:rPr>
                <a:t>đúng</a:t>
              </a:r>
              <a:endParaRPr lang="en-US" sz="3600" kern="0" dirty="0">
                <a:solidFill>
                  <a:srgbClr val="196B24">
                    <a:lumMod val="75000"/>
                  </a:srgbClr>
                </a:solidFill>
                <a:latin typeface="Cambria" panose="02040503050406030204" pitchFamily="18" charset="0"/>
                <a:ea typeface="Cambria" panose="02040503050406030204" pitchFamily="18" charset="0"/>
                <a:sym typeface="Arial"/>
              </a:endParaRPr>
            </a:p>
          </p:txBody>
        </p:sp>
        <p:sp>
          <p:nvSpPr>
            <p:cNvPr id="30" name="TextBox 29">
              <a:extLst>
                <a:ext uri="{FF2B5EF4-FFF2-40B4-BE49-F238E27FC236}">
                  <a16:creationId xmlns:a16="http://schemas.microsoft.com/office/drawing/2014/main" id="{8863AED1-7364-C7D2-DB2C-86C0A700F9B6}"/>
                </a:ext>
              </a:extLst>
            </p:cNvPr>
            <p:cNvSpPr txBox="1"/>
            <p:nvPr/>
          </p:nvSpPr>
          <p:spPr>
            <a:xfrm>
              <a:off x="3566396" y="3002859"/>
              <a:ext cx="6131052" cy="695960"/>
            </a:xfrm>
            <a:prstGeom prst="rect">
              <a:avLst/>
            </a:prstGeom>
            <a:noFill/>
          </p:spPr>
          <p:txBody>
            <a:bodyPr wrap="square">
              <a:spAutoFit/>
            </a:bodyPr>
            <a:lstStyle/>
            <a:p>
              <a:pPr marL="757786" defTabSz="1219231">
                <a:lnSpc>
                  <a:spcPct val="120000"/>
                </a:lnSpc>
                <a:buClr>
                  <a:srgbClr val="000000"/>
                </a:buClr>
              </a:pPr>
              <a:r>
                <a:rPr lang="en-US" sz="3600" kern="0" dirty="0">
                  <a:solidFill>
                    <a:srgbClr val="196B24">
                      <a:lumMod val="75000"/>
                    </a:srgbClr>
                  </a:solidFill>
                  <a:latin typeface="Cambria" panose="02040503050406030204" pitchFamily="18" charset="0"/>
                  <a:ea typeface="Cambria" panose="02040503050406030204" pitchFamily="18" charset="0"/>
                  <a:sym typeface="Arial"/>
                </a:rPr>
                <a:t>2. </a:t>
              </a:r>
              <a:r>
                <a:rPr lang="en-US" sz="3600" kern="0" dirty="0" err="1">
                  <a:solidFill>
                    <a:srgbClr val="196B24">
                      <a:lumMod val="75000"/>
                    </a:srgbClr>
                  </a:solidFill>
                  <a:latin typeface="Cambria" panose="02040503050406030204" pitchFamily="18" charset="0"/>
                  <a:ea typeface="Cambria" panose="02040503050406030204" pitchFamily="18" charset="0"/>
                  <a:sym typeface="Arial"/>
                </a:rPr>
                <a:t>Đọc</a:t>
              </a:r>
              <a:r>
                <a:rPr lang="en-US" sz="3600" kern="0" dirty="0">
                  <a:solidFill>
                    <a:srgbClr val="196B24">
                      <a:lumMod val="75000"/>
                    </a:srgbClr>
                  </a:solidFill>
                  <a:latin typeface="Cambria" panose="02040503050406030204" pitchFamily="18" charset="0"/>
                  <a:ea typeface="Cambria" panose="02040503050406030204" pitchFamily="18" charset="0"/>
                  <a:sym typeface="Arial"/>
                </a:rPr>
                <a:t> to, </a:t>
              </a:r>
              <a:r>
                <a:rPr lang="en-US" sz="3600" kern="0" dirty="0" err="1">
                  <a:solidFill>
                    <a:srgbClr val="196B24">
                      <a:lumMod val="75000"/>
                    </a:srgbClr>
                  </a:solidFill>
                  <a:latin typeface="Cambria" panose="02040503050406030204" pitchFamily="18" charset="0"/>
                  <a:ea typeface="Cambria" panose="02040503050406030204" pitchFamily="18" charset="0"/>
                  <a:sym typeface="Arial"/>
                </a:rPr>
                <a:t>rõ</a:t>
              </a:r>
              <a:endParaRPr lang="en-US" sz="3600" kern="0" dirty="0">
                <a:solidFill>
                  <a:srgbClr val="196B24">
                    <a:lumMod val="75000"/>
                  </a:srgbClr>
                </a:solidFill>
                <a:latin typeface="Cambria" panose="02040503050406030204" pitchFamily="18" charset="0"/>
                <a:ea typeface="Cambria" panose="02040503050406030204" pitchFamily="18" charset="0"/>
                <a:sym typeface="Arial"/>
              </a:endParaRPr>
            </a:p>
          </p:txBody>
        </p:sp>
        <p:sp>
          <p:nvSpPr>
            <p:cNvPr id="31" name="TextBox 30">
              <a:extLst>
                <a:ext uri="{FF2B5EF4-FFF2-40B4-BE49-F238E27FC236}">
                  <a16:creationId xmlns:a16="http://schemas.microsoft.com/office/drawing/2014/main" id="{938665A5-1987-FC07-4CFD-0FFF14327B84}"/>
                </a:ext>
              </a:extLst>
            </p:cNvPr>
            <p:cNvSpPr txBox="1"/>
            <p:nvPr/>
          </p:nvSpPr>
          <p:spPr>
            <a:xfrm>
              <a:off x="3601212" y="3737793"/>
              <a:ext cx="7389876" cy="695960"/>
            </a:xfrm>
            <a:prstGeom prst="rect">
              <a:avLst/>
            </a:prstGeom>
            <a:noFill/>
          </p:spPr>
          <p:txBody>
            <a:bodyPr wrap="square">
              <a:spAutoFit/>
            </a:bodyPr>
            <a:lstStyle/>
            <a:p>
              <a:pPr marL="757786" defTabSz="1219231">
                <a:lnSpc>
                  <a:spcPct val="120000"/>
                </a:lnSpc>
                <a:buClr>
                  <a:srgbClr val="000000"/>
                </a:buClr>
              </a:pPr>
              <a:r>
                <a:rPr lang="en-US" sz="3600" kern="0" dirty="0">
                  <a:solidFill>
                    <a:srgbClr val="196B24">
                      <a:lumMod val="75000"/>
                    </a:srgbClr>
                  </a:solidFill>
                  <a:latin typeface="Cambria" panose="02040503050406030204" pitchFamily="18" charset="0"/>
                  <a:ea typeface="Cambria" panose="02040503050406030204" pitchFamily="18" charset="0"/>
                  <a:sym typeface="Arial"/>
                </a:rPr>
                <a:t>3. </a:t>
              </a:r>
              <a:r>
                <a:rPr lang="en-US" sz="3600" kern="0" dirty="0" err="1">
                  <a:solidFill>
                    <a:srgbClr val="196B24">
                      <a:lumMod val="75000"/>
                    </a:srgbClr>
                  </a:solidFill>
                  <a:latin typeface="Cambria" panose="02040503050406030204" pitchFamily="18" charset="0"/>
                  <a:ea typeface="Cambria" panose="02040503050406030204" pitchFamily="18" charset="0"/>
                  <a:sym typeface="Arial"/>
                </a:rPr>
                <a:t>Đọc</a:t>
              </a:r>
              <a:r>
                <a:rPr lang="en-US" sz="3600" kern="0" dirty="0">
                  <a:solidFill>
                    <a:srgbClr val="196B24">
                      <a:lumMod val="75000"/>
                    </a:srgbClr>
                  </a:solidFill>
                  <a:latin typeface="Cambria" panose="02040503050406030204" pitchFamily="18" charset="0"/>
                  <a:ea typeface="Cambria" panose="02040503050406030204" pitchFamily="18" charset="0"/>
                  <a:sym typeface="Arial"/>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a:rPr>
                <a:t>ngắt</a:t>
              </a:r>
              <a:r>
                <a:rPr lang="en-US" sz="3600" kern="0" dirty="0">
                  <a:solidFill>
                    <a:srgbClr val="196B24">
                      <a:lumMod val="75000"/>
                    </a:srgbClr>
                  </a:solidFill>
                  <a:latin typeface="Cambria" panose="02040503050406030204" pitchFamily="18" charset="0"/>
                  <a:ea typeface="Cambria" panose="02040503050406030204" pitchFamily="18" charset="0"/>
                  <a:sym typeface="Arial"/>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a:rPr>
                <a:t>nghỉ</a:t>
              </a:r>
              <a:r>
                <a:rPr lang="en-US" sz="3600" kern="0" dirty="0">
                  <a:solidFill>
                    <a:srgbClr val="196B24">
                      <a:lumMod val="75000"/>
                    </a:srgbClr>
                  </a:solidFill>
                  <a:latin typeface="Cambria" panose="02040503050406030204" pitchFamily="18" charset="0"/>
                  <a:ea typeface="Cambria" panose="02040503050406030204" pitchFamily="18" charset="0"/>
                  <a:sym typeface="Arial"/>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a:rPr>
                <a:t>đúng</a:t>
              </a:r>
              <a:r>
                <a:rPr lang="en-US" sz="3600" kern="0" dirty="0">
                  <a:solidFill>
                    <a:srgbClr val="196B24">
                      <a:lumMod val="75000"/>
                    </a:srgbClr>
                  </a:solidFill>
                  <a:latin typeface="Cambria" panose="02040503050406030204" pitchFamily="18" charset="0"/>
                  <a:ea typeface="Cambria" panose="02040503050406030204" pitchFamily="18" charset="0"/>
                  <a:sym typeface="Arial"/>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a:rPr>
                <a:t>chỗ</a:t>
              </a:r>
              <a:endParaRPr lang="en-US" sz="3600" kern="0" dirty="0">
                <a:solidFill>
                  <a:srgbClr val="196B24">
                    <a:lumMod val="75000"/>
                  </a:srgbClr>
                </a:solidFill>
                <a:latin typeface="Cambria" panose="02040503050406030204" pitchFamily="18" charset="0"/>
                <a:ea typeface="Cambria" panose="02040503050406030204" pitchFamily="18" charset="0"/>
                <a:sym typeface="Arial"/>
              </a:endParaRPr>
            </a:p>
          </p:txBody>
        </p:sp>
        <p:pic>
          <p:nvPicPr>
            <p:cNvPr id="32" name="Picture 31">
              <a:extLst>
                <a:ext uri="{FF2B5EF4-FFF2-40B4-BE49-F238E27FC236}">
                  <a16:creationId xmlns:a16="http://schemas.microsoft.com/office/drawing/2014/main" id="{E9B70451-5913-1650-6819-0F71EE96DF43}"/>
                </a:ext>
              </a:extLst>
            </p:cNvPr>
            <p:cNvPicPr>
              <a:picLocks noChangeAspect="1"/>
            </p:cNvPicPr>
            <p:nvPr/>
          </p:nvPicPr>
          <p:blipFill>
            <a:blip r:embed="rId7"/>
            <a:stretch>
              <a:fillRect/>
            </a:stretch>
          </p:blipFill>
          <p:spPr>
            <a:xfrm>
              <a:off x="6723082" y="2443011"/>
              <a:ext cx="506012" cy="526152"/>
            </a:xfrm>
            <a:prstGeom prst="rect">
              <a:avLst/>
            </a:prstGeom>
          </p:spPr>
        </p:pic>
        <p:pic>
          <p:nvPicPr>
            <p:cNvPr id="33" name="Picture 32">
              <a:extLst>
                <a:ext uri="{FF2B5EF4-FFF2-40B4-BE49-F238E27FC236}">
                  <a16:creationId xmlns:a16="http://schemas.microsoft.com/office/drawing/2014/main" id="{D2EF85BF-2D08-3C07-F25B-0ECA3198070A}"/>
                </a:ext>
              </a:extLst>
            </p:cNvPr>
            <p:cNvPicPr>
              <a:picLocks noChangeAspect="1"/>
            </p:cNvPicPr>
            <p:nvPr/>
          </p:nvPicPr>
          <p:blipFill>
            <a:blip r:embed="rId7"/>
            <a:stretch>
              <a:fillRect/>
            </a:stretch>
          </p:blipFill>
          <p:spPr>
            <a:xfrm>
              <a:off x="6754140" y="3079539"/>
              <a:ext cx="506012" cy="526152"/>
            </a:xfrm>
            <a:prstGeom prst="rect">
              <a:avLst/>
            </a:prstGeom>
          </p:spPr>
        </p:pic>
        <p:pic>
          <p:nvPicPr>
            <p:cNvPr id="34" name="Picture 33">
              <a:extLst>
                <a:ext uri="{FF2B5EF4-FFF2-40B4-BE49-F238E27FC236}">
                  <a16:creationId xmlns:a16="http://schemas.microsoft.com/office/drawing/2014/main" id="{68DDD946-79DF-EF0D-2570-11A5D33F3D61}"/>
                </a:ext>
              </a:extLst>
            </p:cNvPr>
            <p:cNvPicPr>
              <a:picLocks noChangeAspect="1"/>
            </p:cNvPicPr>
            <p:nvPr/>
          </p:nvPicPr>
          <p:blipFill>
            <a:blip r:embed="rId7"/>
            <a:stretch>
              <a:fillRect/>
            </a:stretch>
          </p:blipFill>
          <p:spPr>
            <a:xfrm>
              <a:off x="7446592" y="3095613"/>
              <a:ext cx="506012" cy="526152"/>
            </a:xfrm>
            <a:prstGeom prst="rect">
              <a:avLst/>
            </a:prstGeom>
          </p:spPr>
        </p:pic>
        <p:pic>
          <p:nvPicPr>
            <p:cNvPr id="35" name="Picture 34">
              <a:extLst>
                <a:ext uri="{FF2B5EF4-FFF2-40B4-BE49-F238E27FC236}">
                  <a16:creationId xmlns:a16="http://schemas.microsoft.com/office/drawing/2014/main" id="{D132D7D6-7B2A-3BC6-B585-B51116C94013}"/>
                </a:ext>
              </a:extLst>
            </p:cNvPr>
            <p:cNvPicPr>
              <a:picLocks noChangeAspect="1"/>
            </p:cNvPicPr>
            <p:nvPr/>
          </p:nvPicPr>
          <p:blipFill>
            <a:blip r:embed="rId7"/>
            <a:stretch>
              <a:fillRect/>
            </a:stretch>
          </p:blipFill>
          <p:spPr>
            <a:xfrm>
              <a:off x="9497340" y="3790739"/>
              <a:ext cx="506012" cy="526152"/>
            </a:xfrm>
            <a:prstGeom prst="rect">
              <a:avLst/>
            </a:prstGeom>
          </p:spPr>
        </p:pic>
        <p:pic>
          <p:nvPicPr>
            <p:cNvPr id="36" name="Picture 35">
              <a:extLst>
                <a:ext uri="{FF2B5EF4-FFF2-40B4-BE49-F238E27FC236}">
                  <a16:creationId xmlns:a16="http://schemas.microsoft.com/office/drawing/2014/main" id="{8BF51DC2-63B3-EE19-FC61-44E559799BA4}"/>
                </a:ext>
              </a:extLst>
            </p:cNvPr>
            <p:cNvPicPr>
              <a:picLocks noChangeAspect="1"/>
            </p:cNvPicPr>
            <p:nvPr/>
          </p:nvPicPr>
          <p:blipFill>
            <a:blip r:embed="rId7"/>
            <a:stretch>
              <a:fillRect/>
            </a:stretch>
          </p:blipFill>
          <p:spPr>
            <a:xfrm>
              <a:off x="10005340" y="3790739"/>
              <a:ext cx="506012" cy="526152"/>
            </a:xfrm>
            <a:prstGeom prst="rect">
              <a:avLst/>
            </a:prstGeom>
          </p:spPr>
        </p:pic>
        <p:pic>
          <p:nvPicPr>
            <p:cNvPr id="37" name="Picture 36">
              <a:extLst>
                <a:ext uri="{FF2B5EF4-FFF2-40B4-BE49-F238E27FC236}">
                  <a16:creationId xmlns:a16="http://schemas.microsoft.com/office/drawing/2014/main" id="{CE4F31C5-8BE6-46DB-E3F8-A93F8BF1EA70}"/>
                </a:ext>
              </a:extLst>
            </p:cNvPr>
            <p:cNvPicPr>
              <a:picLocks noChangeAspect="1"/>
            </p:cNvPicPr>
            <p:nvPr/>
          </p:nvPicPr>
          <p:blipFill>
            <a:blip r:embed="rId7"/>
            <a:stretch>
              <a:fillRect/>
            </a:stretch>
          </p:blipFill>
          <p:spPr>
            <a:xfrm>
              <a:off x="10564140" y="3790739"/>
              <a:ext cx="506012" cy="526152"/>
            </a:xfrm>
            <a:prstGeom prst="rect">
              <a:avLst/>
            </a:prstGeom>
          </p:spPr>
        </p:pic>
      </p:grpSp>
      <p:sp>
        <p:nvSpPr>
          <p:cNvPr id="38" name="Freeform 3">
            <a:extLst>
              <a:ext uri="{FF2B5EF4-FFF2-40B4-BE49-F238E27FC236}">
                <a16:creationId xmlns:a16="http://schemas.microsoft.com/office/drawing/2014/main" id="{37CF5ABB-FBE8-A739-88BF-AF438BA857CC}"/>
              </a:ext>
            </a:extLst>
          </p:cNvPr>
          <p:cNvSpPr/>
          <p:nvPr/>
        </p:nvSpPr>
        <p:spPr>
          <a:xfrm>
            <a:off x="355446" y="3684215"/>
            <a:ext cx="4066875" cy="4556723"/>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914446">
              <a:defRPr/>
            </a:pPr>
            <a:endParaRPr lang="vi-VN" kern="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84257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grpSp>
        <p:nvGrpSpPr>
          <p:cNvPr id="33" name="Google Shape;1461;p39"/>
          <p:cNvGrpSpPr/>
          <p:nvPr/>
        </p:nvGrpSpPr>
        <p:grpSpPr>
          <a:xfrm>
            <a:off x="1716456" y="-121094"/>
            <a:ext cx="2664048" cy="1681879"/>
            <a:chOff x="6096075" y="734650"/>
            <a:chExt cx="709025" cy="447625"/>
          </a:xfrm>
        </p:grpSpPr>
        <p:sp>
          <p:nvSpPr>
            <p:cNvPr id="34"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5"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6"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7"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8"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2" name="Picture 1">
            <a:extLst>
              <a:ext uri="{FF2B5EF4-FFF2-40B4-BE49-F238E27FC236}">
                <a16:creationId xmlns:a16="http://schemas.microsoft.com/office/drawing/2014/main" id="{DA27AB2A-9E65-7A3D-8DD6-1114188E5AF5}"/>
              </a:ext>
            </a:extLst>
          </p:cNvPr>
          <p:cNvPicPr>
            <a:picLocks noChangeAspect="1"/>
          </p:cNvPicPr>
          <p:nvPr/>
        </p:nvPicPr>
        <p:blipFill>
          <a:blip r:embed="rId5"/>
          <a:stretch>
            <a:fillRect/>
          </a:stretch>
        </p:blipFill>
        <p:spPr>
          <a:xfrm>
            <a:off x="3316690" y="2701985"/>
            <a:ext cx="6815919" cy="153022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FDAB44A7-B315-937B-2148-FD47BF4224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6152" y="67660"/>
            <a:ext cx="1727360" cy="1727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673793" y="1542465"/>
            <a:ext cx="10780269" cy="4780395"/>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1982591" y="51638"/>
            <a:ext cx="8404963" cy="1490827"/>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603010" y="2200867"/>
            <a:ext cx="6360337" cy="5088025"/>
          </a:xfrm>
          <a:prstGeom prst="rect">
            <a:avLst/>
          </a:prstGeom>
        </p:spPr>
      </p:pic>
      <p:sp>
        <p:nvSpPr>
          <p:cNvPr id="9" name="TextBox 8"/>
          <p:cNvSpPr txBox="1"/>
          <p:nvPr/>
        </p:nvSpPr>
        <p:spPr>
          <a:xfrm>
            <a:off x="2508205" y="164226"/>
            <a:ext cx="7353733" cy="1323439"/>
          </a:xfrm>
          <a:prstGeom prst="rect">
            <a:avLst/>
          </a:prstGeom>
          <a:noFill/>
        </p:spPr>
        <p:txBody>
          <a:bodyPr wrap="square" rtlCol="0">
            <a:spAutoFit/>
          </a:bodyPr>
          <a:lstStyle/>
          <a:p>
            <a:pPr lvl="0" algn="ctr">
              <a:defRPr/>
            </a:pPr>
            <a:r>
              <a:rPr lang="en-US" sz="4000" dirty="0">
                <a:solidFill>
                  <a:schemeClr val="accent6"/>
                </a:solidFill>
                <a:latin typeface="Calibri" panose="020F0502020204030204" pitchFamily="34" charset="0"/>
                <a:cs typeface="Calibri" panose="020F0502020204030204" pitchFamily="34" charset="0"/>
              </a:rPr>
              <a:t>1. </a:t>
            </a:r>
            <a:r>
              <a:rPr lang="vi-VN" sz="4000" dirty="0">
                <a:solidFill>
                  <a:schemeClr val="accent6"/>
                </a:solidFill>
                <a:latin typeface="Calibri" panose="020F0502020204030204" pitchFamily="34" charset="0"/>
                <a:cs typeface="Calibri" panose="020F0502020204030204" pitchFamily="34" charset="0"/>
              </a:rPr>
              <a:t>Nghệ thuật múa ba lê được giới thiệu như thế nào?</a:t>
            </a:r>
            <a:endParaRPr kumimoji="0" lang="vi-VN" sz="4000" b="0" i="1"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endParaRPr>
          </a:p>
        </p:txBody>
      </p:sp>
      <p:sp>
        <p:nvSpPr>
          <p:cNvPr id="4" name="Speech Bubble: Rectangle with Corners Rounded 5">
            <a:extLst>
              <a:ext uri="{FF2B5EF4-FFF2-40B4-BE49-F238E27FC236}">
                <a16:creationId xmlns:a16="http://schemas.microsoft.com/office/drawing/2014/main" id="{73A20B24-BB93-4070-A0CF-2C81AB51B1C9}"/>
              </a:ext>
            </a:extLst>
          </p:cNvPr>
          <p:cNvSpPr/>
          <p:nvPr/>
        </p:nvSpPr>
        <p:spPr>
          <a:xfrm>
            <a:off x="3582706" y="2534705"/>
            <a:ext cx="7334065" cy="3256496"/>
          </a:xfrm>
          <a:prstGeom prst="wedgeRoundRectCallout">
            <a:avLst>
              <a:gd name="adj1" fmla="val -58945"/>
              <a:gd name="adj2" fmla="val 6459"/>
              <a:gd name="adj3" fmla="val 16667"/>
            </a:avLst>
          </a:prstGeom>
          <a:solidFill>
            <a:schemeClr val="accent2">
              <a:lumMod val="40000"/>
              <a:lumOff val="60000"/>
            </a:schemeClr>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000" dirty="0">
                <a:solidFill>
                  <a:srgbClr val="002060"/>
                </a:solidFill>
                <a:latin typeface="Calibri" panose="020F0502020204030204" pitchFamily="34" charset="0"/>
                <a:cs typeface="Calibri" panose="020F0502020204030204" pitchFamily="34" charset="0"/>
              </a:rPr>
              <a:t>Có nguồn gốc từ châu Âu, được biết đến rộng rãi thông qua những vở ba lê – một thể loại vũ kịch có sự kết hợp giữa kịch, âm nhạc và vũ đạo.</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484;p40"/>
          <p:cNvGrpSpPr/>
          <p:nvPr/>
        </p:nvGrpSpPr>
        <p:grpSpPr>
          <a:xfrm rot="-899952">
            <a:off x="11018884" y="2254035"/>
            <a:ext cx="1203718" cy="1111891"/>
            <a:chOff x="3776725" y="489400"/>
            <a:chExt cx="484625" cy="500050"/>
          </a:xfrm>
        </p:grpSpPr>
        <p:sp>
          <p:nvSpPr>
            <p:cNvPr id="3"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5"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6"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7"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8" name="Google Shape;1484;p40"/>
          <p:cNvGrpSpPr/>
          <p:nvPr/>
        </p:nvGrpSpPr>
        <p:grpSpPr>
          <a:xfrm rot="-899952">
            <a:off x="9650476" y="-35339"/>
            <a:ext cx="2191361" cy="2282467"/>
            <a:chOff x="3776725" y="489400"/>
            <a:chExt cx="484625" cy="500050"/>
          </a:xfrm>
        </p:grpSpPr>
        <p:sp>
          <p:nvSpPr>
            <p:cNvPr id="9"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0"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1"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2"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3"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sp>
        <p:nvSpPr>
          <p:cNvPr id="14" name="Google Shape;275;p7"/>
          <p:cNvSpPr/>
          <p:nvPr/>
        </p:nvSpPr>
        <p:spPr>
          <a:xfrm>
            <a:off x="926941" y="150074"/>
            <a:ext cx="9776375" cy="131876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5" name="TextBox 14"/>
          <p:cNvSpPr txBox="1"/>
          <p:nvPr/>
        </p:nvSpPr>
        <p:spPr>
          <a:xfrm>
            <a:off x="1505512" y="194753"/>
            <a:ext cx="8836431" cy="1323439"/>
          </a:xfrm>
          <a:prstGeom prst="rect">
            <a:avLst/>
          </a:prstGeom>
          <a:noFill/>
        </p:spPr>
        <p:txBody>
          <a:bodyPr wrap="square">
            <a:spAutoFit/>
          </a:bodyPr>
          <a:lstStyle/>
          <a:p>
            <a:pPr lvl="0" algn="ctr">
              <a:defRPr/>
            </a:pP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2.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Tìm</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thông</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tin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nói</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về</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nội</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dung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của</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các</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vở</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ba</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lê</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16" name="Google Shape;1461;p39"/>
          <p:cNvGrpSpPr/>
          <p:nvPr/>
        </p:nvGrpSpPr>
        <p:grpSpPr>
          <a:xfrm>
            <a:off x="-190499" y="1452101"/>
            <a:ext cx="2624098" cy="1991287"/>
            <a:chOff x="6096075" y="734650"/>
            <a:chExt cx="709025" cy="447625"/>
          </a:xfrm>
        </p:grpSpPr>
        <p:sp>
          <p:nvSpPr>
            <p:cNvPr id="17"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8"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9"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0"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1"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23" name="Speech Bubble: Rectangle with Corners Rounded 5"/>
          <p:cNvSpPr/>
          <p:nvPr/>
        </p:nvSpPr>
        <p:spPr>
          <a:xfrm>
            <a:off x="3620806" y="1782229"/>
            <a:ext cx="7334065" cy="4623309"/>
          </a:xfrm>
          <a:prstGeom prst="wedgeRoundRectCallout">
            <a:avLst>
              <a:gd name="adj1" fmla="val -58945"/>
              <a:gd name="adj2" fmla="val 6459"/>
              <a:gd name="adj3" fmla="val 16667"/>
            </a:avLst>
          </a:prstGeom>
          <a:solidFill>
            <a:srgbClr val="4285F4"/>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000" dirty="0">
                <a:solidFill>
                  <a:srgbClr val="FFFFFF"/>
                </a:solidFill>
                <a:latin typeface="Calibri" panose="020F0502020204030204" pitchFamily="34" charset="0"/>
                <a:cs typeface="Calibri" panose="020F0502020204030204" pitchFamily="34" charset="0"/>
              </a:rPr>
              <a:t>Nội dung các vở ba lê (như Hồ thiên nga, Người đẹp ngủ trong rừng, Lọ Lem...) đều ca ngợi tình yêu, sự thánh thiện và ước mơ vươn tới những điều tốt đẹp của con người.</a:t>
            </a:r>
            <a:endParaRPr kumimoji="0" lang="vi-VN" sz="4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7"/>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88653"/>
            <a:ext cx="11411488" cy="1303263"/>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1148715" y="314929"/>
            <a:ext cx="10323576"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800" kern="0" dirty="0">
                <a:solidFill>
                  <a:srgbClr val="FFFFFF"/>
                </a:solidFill>
                <a:latin typeface="Calibri" panose="020F0502020204030204" pitchFamily="34" charset="0"/>
                <a:cs typeface="Calibri" panose="020F0502020204030204" pitchFamily="34" charset="0"/>
              </a:rPr>
              <a:t>3. </a:t>
            </a:r>
            <a:r>
              <a:rPr lang="vi-VN" sz="2800" kern="0" dirty="0">
                <a:solidFill>
                  <a:srgbClr val="FFFFFF"/>
                </a:solidFill>
                <a:latin typeface="Calibri" panose="020F0502020204030204" pitchFamily="34" charset="0"/>
                <a:cs typeface="Calibri" panose="020F0502020204030204" pitchFamily="34" charset="0"/>
              </a:rPr>
              <a:t>Trong các vở ba lê, người diễn viên thể hiện nội dung vở kịch bằng cách nào? Điều đó được thể hiện ra sao trong vở Hồ thiên nga?</a:t>
            </a:r>
            <a:endPar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11" name="Speech Bubble: Rectangle with Corners Rounded 5"/>
          <p:cNvSpPr/>
          <p:nvPr/>
        </p:nvSpPr>
        <p:spPr>
          <a:xfrm>
            <a:off x="3726494" y="1714500"/>
            <a:ext cx="7874956" cy="422910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2800" dirty="0">
                <a:solidFill>
                  <a:srgbClr val="F7A9BD">
                    <a:lumMod val="10000"/>
                  </a:srgbClr>
                </a:solidFill>
                <a:latin typeface="Calibri" panose="020F0502020204030204" pitchFamily="34" charset="0"/>
                <a:cs typeface="Calibri" panose="020F0502020204030204" pitchFamily="34" charset="0"/>
              </a:rPr>
              <a:t>Người diễn viên dùng động tác múa (vũ đạo) để thể hiện nội dung thay cho lời nói. Trong vở Hồ thiên nga, các diễn viên thực hiện </a:t>
            </a:r>
            <a:r>
              <a:rPr lang="vi-VN" sz="2800" b="1" dirty="0">
                <a:solidFill>
                  <a:srgbClr val="F7A9BD">
                    <a:lumMod val="10000"/>
                  </a:srgbClr>
                </a:solidFill>
                <a:latin typeface="Calibri" panose="020F0502020204030204" pitchFamily="34" charset="0"/>
                <a:cs typeface="Calibri" panose="020F0502020204030204" pitchFamily="34" charset="0"/>
              </a:rPr>
              <a:t>những cú xoay người đẹp mắt và chuẩn xác</a:t>
            </a:r>
            <a:r>
              <a:rPr lang="vi-VN" sz="2800" dirty="0">
                <a:solidFill>
                  <a:srgbClr val="F7A9BD">
                    <a:lumMod val="10000"/>
                  </a:srgbClr>
                </a:solidFill>
                <a:latin typeface="Calibri" panose="020F0502020204030204" pitchFamily="34" charset="0"/>
                <a:cs typeface="Calibri" panose="020F0502020204030204" pitchFamily="34" charset="0"/>
              </a:rPr>
              <a:t>, những </a:t>
            </a:r>
            <a:r>
              <a:rPr lang="vi-VN" sz="2800" b="1" dirty="0">
                <a:solidFill>
                  <a:srgbClr val="F7A9BD">
                    <a:lumMod val="10000"/>
                  </a:srgbClr>
                </a:solidFill>
                <a:latin typeface="Calibri" panose="020F0502020204030204" pitchFamily="34" charset="0"/>
                <a:cs typeface="Calibri" panose="020F0502020204030204" pitchFamily="34" charset="0"/>
              </a:rPr>
              <a:t>bước đi nhẹ như cánh hoa hé mở</a:t>
            </a:r>
            <a:r>
              <a:rPr lang="vi-VN" sz="2800" dirty="0">
                <a:solidFill>
                  <a:srgbClr val="F7A9BD">
                    <a:lumMod val="10000"/>
                  </a:srgbClr>
                </a:solidFill>
                <a:latin typeface="Calibri" panose="020F0502020204030204" pitchFamily="34" charset="0"/>
                <a:cs typeface="Calibri" panose="020F0502020204030204" pitchFamily="34" charset="0"/>
              </a:rPr>
              <a:t> để thể hiện cảnh đàn thiên nga đang lướt trên mặt hồ; diễn viên chính </a:t>
            </a:r>
            <a:r>
              <a:rPr lang="vi-VN" sz="2800" b="1" dirty="0">
                <a:solidFill>
                  <a:srgbClr val="F7A9BD">
                    <a:lumMod val="10000"/>
                  </a:srgbClr>
                </a:solidFill>
                <a:latin typeface="Calibri" panose="020F0502020204030204" pitchFamily="34" charset="0"/>
                <a:cs typeface="Calibri" panose="020F0502020204030204" pitchFamily="34" charset="0"/>
              </a:rPr>
              <a:t>đứng một chân xoay liên tục tới 32 vòng trên đầu mũi chân</a:t>
            </a:r>
            <a:r>
              <a:rPr lang="vi-VN" sz="2800" dirty="0">
                <a:solidFill>
                  <a:srgbClr val="F7A9BD">
                    <a:lumMod val="10000"/>
                  </a:srgbClr>
                </a:solidFill>
                <a:latin typeface="Calibri" panose="020F0502020204030204" pitchFamily="34" charset="0"/>
                <a:cs typeface="Calibri" panose="020F0502020204030204" pitchFamily="34" charset="0"/>
              </a:rPr>
              <a:t> để diễn tả nhân vật đang mong muốn thể hiện sức mạnh một cách mãnh liệt.</a:t>
            </a:r>
            <a:endParaRPr kumimoji="0" lang="en-US" sz="28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7"/>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88653"/>
            <a:ext cx="11411488" cy="1303263"/>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1118997" y="133954"/>
            <a:ext cx="10509826"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4. </a:t>
            </a:r>
            <a:r>
              <a:rPr kumimoji="0" lang="vi-VN"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Theo em, vì sao diễn viên múa ba lê phải rất dày công khổ luyện?</a:t>
            </a:r>
            <a:endPar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7" name="Speech Bubble: Rectangle with Corners Rounded 5">
            <a:extLst>
              <a:ext uri="{FF2B5EF4-FFF2-40B4-BE49-F238E27FC236}">
                <a16:creationId xmlns:a16="http://schemas.microsoft.com/office/drawing/2014/main" id="{DB896E30-4C80-F647-E243-F16C0825B3ED}"/>
              </a:ext>
            </a:extLst>
          </p:cNvPr>
          <p:cNvSpPr/>
          <p:nvPr/>
        </p:nvSpPr>
        <p:spPr>
          <a:xfrm>
            <a:off x="3726494" y="2266950"/>
            <a:ext cx="7874956" cy="36766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2800" dirty="0">
                <a:solidFill>
                  <a:srgbClr val="F7A9BD">
                    <a:lumMod val="10000"/>
                  </a:srgbClr>
                </a:solidFill>
                <a:latin typeface="Calibri" panose="020F0502020204030204" pitchFamily="34" charset="0"/>
                <a:cs typeface="Calibri" panose="020F0502020204030204" pitchFamily="34" charset="0"/>
              </a:rPr>
              <a:t>Vì những động tác múa của ba lê rất đẹp mắt, tinh tế nhưng đồng thời cũng rất khó. Ví dụ như động tác xoay người thật chuẩn xác, thậm chí xoay đến 32 vòng, động tác đi nhẹ như lướt, động tác đứng trên đầu mũi chân,... Để thể hiện vừa chính xác vừa đẹp mắt những động tác đó, người diễn viên phải dày công khổ luyện trong thời gian dài.</a:t>
            </a:r>
            <a:endParaRPr kumimoji="0" lang="en-US" sz="28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840</Words>
  <Application>Microsoft Office PowerPoint</Application>
  <PresentationFormat>Widescreen</PresentationFormat>
  <Paragraphs>30</Paragraphs>
  <Slides>10</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Cambria</vt:lpstr>
      <vt:lpstr>1_Office Theme</vt:lpstr>
      <vt:lpstr>Grammar Subject for Pre-K: Adjectives by Slidesgo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MangnonTeam</cp:keywords>
  <cp:lastModifiedBy>Admin</cp:lastModifiedBy>
  <cp:revision>48</cp:revision>
  <dcterms:created xsi:type="dcterms:W3CDTF">2023-07-07T08:11:00Z</dcterms:created>
  <dcterms:modified xsi:type="dcterms:W3CDTF">2026-01-06T03:11:26Z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4A6AB3EDBBE2492991281E2D113E6901_13</vt:lpwstr>
  </property>
  <property fmtid="{D5CDD505-2E9C-101B-9397-08002B2CF9AE}" pid="3" name="KSOProductBuildVer">
    <vt:lpwstr>1033-12.2.0.13201</vt:lpwstr>
  </property>
</Properties>
</file>