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34" r:id="rId2"/>
    <p:sldId id="7312" r:id="rId3"/>
    <p:sldId id="7313" r:id="rId4"/>
    <p:sldId id="7314" r:id="rId5"/>
    <p:sldId id="7315" r:id="rId6"/>
    <p:sldId id="7316" r:id="rId7"/>
    <p:sldId id="335" r:id="rId8"/>
    <p:sldId id="73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338"/>
    <a:srgbClr val="36A42B"/>
    <a:srgbClr val="84C665"/>
    <a:srgbClr val="923722"/>
    <a:srgbClr val="E0C09C"/>
    <a:srgbClr val="AE7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snapToGrid="0">
      <p:cViewPr varScale="1">
        <p:scale>
          <a:sx n="59" d="100"/>
          <a:sy n="59" d="100"/>
        </p:scale>
        <p:origin x="9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2C5FE-20BC-4836-A07A-F5E03E668C4B}" type="datetimeFigureOut">
              <a:rPr lang="en-US" smtClean="0"/>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4BA3-CA6A-44A6-B501-014A521239DF}" type="slidenum">
              <a:rPr lang="en-US" smtClean="0"/>
              <a:t>‹#›</a:t>
            </a:fld>
            <a:endParaRPr lang="en-US"/>
          </a:p>
        </p:txBody>
      </p:sp>
    </p:spTree>
    <p:extLst>
      <p:ext uri="{BB962C8B-B14F-4D97-AF65-F5344CB8AC3E}">
        <p14:creationId xmlns:p14="http://schemas.microsoft.com/office/powerpoint/2010/main" val="22202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2413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757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9863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400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7207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417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1667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403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DD855D9-C736-171D-1D48-2BAA108AE36B}"/>
              </a:ext>
            </a:extLst>
          </p:cNvPr>
          <p:cNvSpPr/>
          <p:nvPr userDrawn="1"/>
        </p:nvSpPr>
        <p:spPr>
          <a:xfrm>
            <a:off x="452438" y="488950"/>
            <a:ext cx="11287125" cy="58674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34638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1274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194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1F41C1BB-39C8-FF48-3B2F-951086AA2AA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8557" y="0"/>
            <a:ext cx="1688527" cy="1688527"/>
          </a:xfrm>
          <a:prstGeom prst="rect">
            <a:avLst/>
          </a:prstGeom>
        </p:spPr>
      </p:pic>
    </p:spTree>
    <p:extLst>
      <p:ext uri="{BB962C8B-B14F-4D97-AF65-F5344CB8AC3E}">
        <p14:creationId xmlns:p14="http://schemas.microsoft.com/office/powerpoint/2010/main" val="3616834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28">
          <p15:clr>
            <a:srgbClr val="F26B43"/>
          </p15:clr>
        </p15:guide>
        <p15:guide id="4" orient="horz" pos="4184">
          <p15:clr>
            <a:srgbClr val="F26B43"/>
          </p15:clr>
        </p15:guide>
        <p15:guide id="5" pos="224">
          <p15:clr>
            <a:srgbClr val="F26B43"/>
          </p15:clr>
        </p15:guide>
        <p15:guide id="6" pos="7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1018839" y="0"/>
            <a:ext cx="10788848" cy="5289279"/>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7" name="Picture 6">
            <a:extLst>
              <a:ext uri="{FF2B5EF4-FFF2-40B4-BE49-F238E27FC236}">
                <a16:creationId xmlns:a16="http://schemas.microsoft.com/office/drawing/2014/main" id="{EA6D3B12-E548-CB50-42B6-27B3DCA74542}"/>
              </a:ext>
            </a:extLst>
          </p:cNvPr>
          <p:cNvPicPr>
            <a:picLocks noChangeAspect="1"/>
          </p:cNvPicPr>
          <p:nvPr/>
        </p:nvPicPr>
        <p:blipFill>
          <a:blip r:embed="rId6"/>
          <a:stretch>
            <a:fillRect/>
          </a:stretch>
        </p:blipFill>
        <p:spPr>
          <a:xfrm>
            <a:off x="1706133" y="438292"/>
            <a:ext cx="9474005" cy="4432176"/>
          </a:xfrm>
          <a:prstGeom prst="rect">
            <a:avLst/>
          </a:prstGeom>
        </p:spPr>
      </p:pic>
    </p:spTree>
    <p:extLst>
      <p:ext uri="{BB962C8B-B14F-4D97-AF65-F5344CB8AC3E}">
        <p14:creationId xmlns:p14="http://schemas.microsoft.com/office/powerpoint/2010/main" val="242976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1C674-9C7B-8AC0-2C39-D02E5DBA90E9}"/>
              </a:ext>
            </a:extLst>
          </p:cNvPr>
          <p:cNvSpPr txBox="1"/>
          <p:nvPr/>
        </p:nvSpPr>
        <p:spPr>
          <a:xfrm>
            <a:off x="1012371" y="598715"/>
            <a:ext cx="10330543" cy="557075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VD:</a:t>
            </a:r>
            <a:endParaRPr lang="en-US" sz="3600" b="1"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Em sẽ giới thiệu bộ phim hoạt hình mèo và chuột Tom and Jerry. Đây là một bộ phim hoạt hình nhiều tập của nước ngoài.</a:t>
            </a:r>
          </a:p>
          <a:p>
            <a:pPr algn="just"/>
            <a:r>
              <a:rPr lang="vi-VN" sz="3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pPr algn="just"/>
            <a:r>
              <a:rPr lang="vi-VN" sz="3200" dirty="0">
                <a:solidFill>
                  <a:srgbClr val="FF0000"/>
                </a:solidFill>
                <a:latin typeface="Cambria" panose="02040503050406030204" pitchFamily="18" charset="0"/>
                <a:ea typeface="Cambria" panose="02040503050406030204" pitchFamily="18" charset="0"/>
              </a:rPr>
              <a:t>+ Đặc điểm của nhân vật: nhỏ nhắn, chạy rất nhanh và rất thông minh, có thể đi bằng hai chân và có các biểu cảm như của con người, tính cách hiền lành tốt bụng và hay giúp đỡ người khác…</a:t>
            </a:r>
          </a:p>
        </p:txBody>
      </p:sp>
    </p:spTree>
    <p:extLst>
      <p:ext uri="{BB962C8B-B14F-4D97-AF65-F5344CB8AC3E}">
        <p14:creationId xmlns:p14="http://schemas.microsoft.com/office/powerpoint/2010/main" val="1679170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2. </a:t>
            </a:r>
            <a:r>
              <a:rPr kumimoji="0" lang="en-US" altLang="zh-CN" sz="4000" b="1" i="0" u="none" strike="noStrike" kern="1200" cap="none" spc="0" normalizeH="0" baseline="0" noProof="0" dirty="0" err="1">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Tìm</a:t>
            </a:r>
            <a:r>
              <a:rPr kumimoji="0" lang="en-US" altLang="zh-CN" sz="4000" b="1" i="0" u="none" strike="noStrike" kern="1200" cap="none" spc="0" normalizeH="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 ý</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sp>
        <p:nvSpPr>
          <p:cNvPr id="4" name="Rectangle 3">
            <a:extLst>
              <a:ext uri="{FF2B5EF4-FFF2-40B4-BE49-F238E27FC236}">
                <a16:creationId xmlns:a16="http://schemas.microsoft.com/office/drawing/2014/main" id="{91508BC8-3B3A-8907-63C1-E919B3E7D95C}"/>
              </a:ext>
            </a:extLst>
          </p:cNvPr>
          <p:cNvSpPr/>
          <p:nvPr/>
        </p:nvSpPr>
        <p:spPr>
          <a:xfrm>
            <a:off x="664028" y="1480457"/>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endParaRPr lang="en-US" sz="3200" b="1" dirty="0">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DF4935A1-2AD9-943E-D2DD-098197EBDB44}"/>
              </a:ext>
            </a:extLst>
          </p:cNvPr>
          <p:cNvSpPr/>
          <p:nvPr/>
        </p:nvSpPr>
        <p:spPr>
          <a:xfrm>
            <a:off x="3145971" y="1251857"/>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Giới thiệu tên bộ phim hoạt hình và nhân vật để lại ấn tượng cho em.</a:t>
            </a:r>
          </a:p>
        </p:txBody>
      </p:sp>
      <p:sp>
        <p:nvSpPr>
          <p:cNvPr id="6" name="Rectangle 5">
            <a:extLst>
              <a:ext uri="{FF2B5EF4-FFF2-40B4-BE49-F238E27FC236}">
                <a16:creationId xmlns:a16="http://schemas.microsoft.com/office/drawing/2014/main" id="{52521D44-9249-CDE3-9E86-14906A9B3C55}"/>
              </a:ext>
            </a:extLst>
          </p:cNvPr>
          <p:cNvSpPr/>
          <p:nvPr/>
        </p:nvSpPr>
        <p:spPr>
          <a:xfrm>
            <a:off x="609600" y="3276600"/>
            <a:ext cx="2275114"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Triển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khai</a:t>
            </a:r>
            <a:endParaRPr lang="en-US" sz="3200" b="1"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9C5665A9-5DD5-07B9-24C1-0B7134F35855}"/>
              </a:ext>
            </a:extLst>
          </p:cNvPr>
          <p:cNvSpPr/>
          <p:nvPr/>
        </p:nvSpPr>
        <p:spPr>
          <a:xfrm>
            <a:off x="3222171" y="2634343"/>
            <a:ext cx="8109858" cy="19594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Nêu khái quát nội dung phim.</a:t>
            </a:r>
          </a:p>
          <a:p>
            <a:pPr algn="just"/>
            <a:r>
              <a:rPr lang="vi-VN" sz="2800" b="1" dirty="0">
                <a:solidFill>
                  <a:srgbClr val="002060"/>
                </a:solidFill>
                <a:latin typeface="Cambria" panose="02040503050406030204" pitchFamily="18" charset="0"/>
                <a:ea typeface="Cambria" panose="02040503050406030204" pitchFamily="18" charset="0"/>
              </a:rPr>
              <a:t>Trình bày đặc điểm về ngoại hình, hoạt động, tính cách,... của nhân vật và nêu một vài chi tiết trong phim để minh hoạ.</a:t>
            </a:r>
          </a:p>
        </p:txBody>
      </p:sp>
      <p:sp>
        <p:nvSpPr>
          <p:cNvPr id="8" name="Rectangle 7">
            <a:extLst>
              <a:ext uri="{FF2B5EF4-FFF2-40B4-BE49-F238E27FC236}">
                <a16:creationId xmlns:a16="http://schemas.microsoft.com/office/drawing/2014/main" id="{2763F0F5-B9DF-8770-F4A8-B582B549E781}"/>
              </a:ext>
            </a:extLst>
          </p:cNvPr>
          <p:cNvSpPr/>
          <p:nvPr/>
        </p:nvSpPr>
        <p:spPr>
          <a:xfrm>
            <a:off x="751114" y="5323114"/>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thúc</a:t>
            </a:r>
            <a:endParaRPr lang="en-US" sz="32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8DFA1C82-5663-7F40-BE03-ADAED52BF769}"/>
              </a:ext>
            </a:extLst>
          </p:cNvPr>
          <p:cNvSpPr/>
          <p:nvPr/>
        </p:nvSpPr>
        <p:spPr>
          <a:xfrm>
            <a:off x="3233057" y="5094514"/>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Nêu những suy nghĩ, đánh giá của em về nhân vật và về bộ phim.</a:t>
            </a:r>
          </a:p>
        </p:txBody>
      </p:sp>
    </p:spTree>
    <p:extLst>
      <p:ext uri="{BB962C8B-B14F-4D97-AF65-F5344CB8AC3E}">
        <p14:creationId xmlns:p14="http://schemas.microsoft.com/office/powerpoint/2010/main" val="245384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1C674-9C7B-8AC0-2C39-D02E5DBA90E9}"/>
              </a:ext>
            </a:extLst>
          </p:cNvPr>
          <p:cNvSpPr txBox="1"/>
          <p:nvPr/>
        </p:nvSpPr>
        <p:spPr>
          <a:xfrm>
            <a:off x="576943" y="598715"/>
            <a:ext cx="11136086" cy="5847755"/>
          </a:xfrm>
          <a:prstGeom prst="rect">
            <a:avLst/>
          </a:prstGeom>
          <a:noFill/>
        </p:spPr>
        <p:txBody>
          <a:bodyPr wrap="square" rtlCol="0">
            <a:spAutoFit/>
          </a:bodyPr>
          <a:lstStyle/>
          <a:p>
            <a:r>
              <a:rPr lang="vi-VN" sz="2200" b="1" i="1" dirty="0">
                <a:solidFill>
                  <a:srgbClr val="FF0000"/>
                </a:solidFill>
                <a:latin typeface="Cambria" panose="02040503050406030204" pitchFamily="18" charset="0"/>
                <a:ea typeface="Cambria" panose="02040503050406030204" pitchFamily="18" charset="0"/>
              </a:rPr>
              <a:t>Mở đầu</a:t>
            </a:r>
            <a:r>
              <a:rPr lang="vi-VN" sz="2200" b="1" dirty="0">
                <a:solidFill>
                  <a:srgbClr val="FF0000"/>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Em sẽ giới thiệu bộ phim hoạt hình mèo và chuột </a:t>
            </a:r>
            <a:r>
              <a:rPr lang="vi-VN" sz="2200" i="1" dirty="0">
                <a:solidFill>
                  <a:srgbClr val="FF0000"/>
                </a:solidFill>
                <a:latin typeface="Cambria" panose="02040503050406030204" pitchFamily="18" charset="0"/>
                <a:ea typeface="Cambria" panose="02040503050406030204" pitchFamily="18" charset="0"/>
              </a:rPr>
              <a:t>Tom and Jerry. </a:t>
            </a:r>
            <a:r>
              <a:rPr lang="vi-VN" sz="2200" dirty="0">
                <a:solidFill>
                  <a:srgbClr val="FF0000"/>
                </a:solidFill>
                <a:latin typeface="Cambria" panose="02040503050406030204" pitchFamily="18" charset="0"/>
                <a:ea typeface="Cambria" panose="02040503050406030204" pitchFamily="18" charset="0"/>
              </a:rPr>
              <a:t>Đây là một bộ phim hoạt hình nhiều tập của nước ngoài. Trong phim có nhân vật chuột Jerry đã để lại cho em nhiều ấn tượng.</a:t>
            </a:r>
          </a:p>
          <a:p>
            <a:r>
              <a:rPr lang="vi-VN" sz="2200" b="1" i="1" dirty="0">
                <a:solidFill>
                  <a:srgbClr val="FF0000"/>
                </a:solidFill>
                <a:latin typeface="Cambria" panose="02040503050406030204" pitchFamily="18" charset="0"/>
                <a:ea typeface="Cambria" panose="02040503050406030204" pitchFamily="18" charset="0"/>
              </a:rPr>
              <a:t>Triển khai:</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Khái quát nội dung phim: Phim dài tập kể về chuỗi các tình huống, câu chuyện giữa mèo và chuột, truy đuổi thú vị, gây cười.</a:t>
            </a:r>
          </a:p>
          <a:p>
            <a:r>
              <a:rPr lang="vi-VN" sz="2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r>
              <a:rPr lang="vi-VN" sz="2200" dirty="0">
                <a:solidFill>
                  <a:srgbClr val="FF0000"/>
                </a:solidFill>
                <a:latin typeface="Cambria" panose="02040503050406030204" pitchFamily="18" charset="0"/>
                <a:ea typeface="Cambria" panose="02040503050406030204" pitchFamily="18" charset="0"/>
              </a:rPr>
              <a:t>– Chuột Jerry có thân hình nhỏ nhắn, chạy rất nhanh và rất thông minh, có thể đi bằng hai chân và có các biểu cảm như của con người, tính cách hiền lành tốt bụng và hay giúp đỡ người khác…</a:t>
            </a:r>
          </a:p>
          <a:p>
            <a:r>
              <a:rPr lang="vi-VN" sz="2200" dirty="0">
                <a:solidFill>
                  <a:srgbClr val="FF0000"/>
                </a:solidFill>
                <a:latin typeface="Cambria" panose="02040503050406030204" pitchFamily="18" charset="0"/>
                <a:ea typeface="Cambria" panose="02040503050406030204" pitchFamily="18" charset="0"/>
              </a:rPr>
              <a:t>– Có những pha truy đuổi, chuột Jerry thông minh luôn gài bẫy, làm cho mèo Tom ngã lộn nhào, bị đồ vật rơi trúng người cán dẹt mỏng hay vỡ vụn cả thân người.</a:t>
            </a:r>
          </a:p>
          <a:p>
            <a:r>
              <a:rPr lang="vi-VN" sz="2200" b="1" i="1" dirty="0">
                <a:solidFill>
                  <a:srgbClr val="FF0000"/>
                </a:solidFill>
                <a:latin typeface="Cambria" panose="02040503050406030204" pitchFamily="18" charset="0"/>
                <a:ea typeface="Cambria" panose="02040503050406030204" pitchFamily="18" charset="0"/>
              </a:rPr>
              <a:t>Kết thúc:</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Em thấy bộ phim được dàn dựng thật công phu, phim dài tập nhưng tập nào cũng rất cuốn hút, có nội dung đa dạng và khác nhau. Hi vọng sẽ có nhiều sáng tạo hơn nữa để nhân vật Jerry được trải nghiệm và phiêu lưu cùng người xem.</a:t>
            </a:r>
          </a:p>
        </p:txBody>
      </p:sp>
    </p:spTree>
    <p:extLst>
      <p:ext uri="{BB962C8B-B14F-4D97-AF65-F5344CB8AC3E}">
        <p14:creationId xmlns:p14="http://schemas.microsoft.com/office/powerpoint/2010/main" val="2459628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arn(inVertic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3069771" y="172840"/>
            <a:ext cx="6019800"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3. </a:t>
            </a:r>
            <a:r>
              <a:rPr lang="en-US" altLang="zh-CN" sz="4000" b="1" dirty="0" err="1">
                <a:solidFill>
                  <a:prstClr val="white"/>
                </a:solidFill>
                <a:latin typeface="Cambria" panose="02040503050406030204" pitchFamily="18" charset="0"/>
                <a:ea typeface="标小智龙珠体" panose="02020500000000000000" pitchFamily="18" charset="-122"/>
                <a:sym typeface="+mn-ea"/>
              </a:rPr>
              <a:t>Góp</a:t>
            </a:r>
            <a:r>
              <a:rPr lang="en-US" altLang="zh-CN" sz="4000" b="1" dirty="0">
                <a:solidFill>
                  <a:prstClr val="white"/>
                </a:solidFill>
                <a:latin typeface="Cambria" panose="02040503050406030204" pitchFamily="18" charset="0"/>
                <a:ea typeface="标小智龙珠体" panose="02020500000000000000" pitchFamily="18" charset="-122"/>
                <a:sym typeface="+mn-ea"/>
              </a:rPr>
              <a:t> ý </a:t>
            </a:r>
            <a:r>
              <a:rPr lang="en-US" altLang="zh-CN" sz="4000" b="1" dirty="0" err="1">
                <a:solidFill>
                  <a:prstClr val="white"/>
                </a:solidFill>
                <a:latin typeface="Cambria" panose="02040503050406030204" pitchFamily="18" charset="0"/>
                <a:ea typeface="标小智龙珠体" panose="02020500000000000000" pitchFamily="18" charset="-122"/>
                <a:sym typeface="+mn-ea"/>
              </a:rPr>
              <a:t>và</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chỉnh</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sửa</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pic>
        <p:nvPicPr>
          <p:cNvPr id="5" name="Picture 4">
            <a:extLst>
              <a:ext uri="{FF2B5EF4-FFF2-40B4-BE49-F238E27FC236}">
                <a16:creationId xmlns:a16="http://schemas.microsoft.com/office/drawing/2014/main" id="{79E20C5B-A317-BA0C-59E9-87E1E9B70022}"/>
              </a:ext>
            </a:extLst>
          </p:cNvPr>
          <p:cNvPicPr>
            <a:picLocks noChangeAspect="1"/>
          </p:cNvPicPr>
          <p:nvPr/>
        </p:nvPicPr>
        <p:blipFill>
          <a:blip r:embed="rId2"/>
          <a:stretch>
            <a:fillRect/>
          </a:stretch>
        </p:blipFill>
        <p:spPr>
          <a:xfrm>
            <a:off x="1360714" y="1322614"/>
            <a:ext cx="9002486" cy="4626278"/>
          </a:xfrm>
          <a:prstGeom prst="rect">
            <a:avLst/>
          </a:prstGeom>
        </p:spPr>
      </p:pic>
    </p:spTree>
    <p:extLst>
      <p:ext uri="{BB962C8B-B14F-4D97-AF65-F5344CB8AC3E}">
        <p14:creationId xmlns:p14="http://schemas.microsoft.com/office/powerpoint/2010/main" val="3123368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1018839" y="0"/>
            <a:ext cx="10788848" cy="5289279"/>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2B4DBCC-C273-C016-80E8-6B1E09AD1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2461" y="1646464"/>
            <a:ext cx="6975054" cy="2315936"/>
          </a:xfrm>
          <a:prstGeom prst="rect">
            <a:avLst/>
          </a:prstGeom>
        </p:spPr>
      </p:pic>
    </p:spTree>
    <p:extLst>
      <p:ext uri="{BB962C8B-B14F-4D97-AF65-F5344CB8AC3E}">
        <p14:creationId xmlns:p14="http://schemas.microsoft.com/office/powerpoint/2010/main" val="3891093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793860" y="-120650"/>
            <a:ext cx="11026665" cy="6906613"/>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88639" y="2915184"/>
            <a:ext cx="4368800" cy="4368800"/>
          </a:xfrm>
          <a:prstGeom prst="rect">
            <a:avLst/>
          </a:prstGeom>
        </p:spPr>
      </p:pic>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276" y="1521861"/>
            <a:ext cx="5405709" cy="5444089"/>
          </a:xfrm>
          <a:prstGeom prst="rect">
            <a:avLst/>
          </a:prstGeom>
        </p:spPr>
      </p:pic>
      <p:sp>
        <p:nvSpPr>
          <p:cNvPr id="7" name="TextBox 6">
            <a:extLst>
              <a:ext uri="{FF2B5EF4-FFF2-40B4-BE49-F238E27FC236}">
                <a16:creationId xmlns:a16="http://schemas.microsoft.com/office/drawing/2014/main" id="{3E85DC38-403B-71E5-525A-39F8C1DC9E79}"/>
              </a:ext>
            </a:extLst>
          </p:cNvPr>
          <p:cNvSpPr txBox="1"/>
          <p:nvPr/>
        </p:nvSpPr>
        <p:spPr>
          <a:xfrm>
            <a:off x="3265408" y="1657424"/>
            <a:ext cx="6792992" cy="3416320"/>
          </a:xfrm>
          <a:prstGeom prst="rect">
            <a:avLst/>
          </a:prstGeom>
          <a:noFill/>
        </p:spPr>
        <p:txBody>
          <a:bodyPr wrap="square">
            <a:spAutoFit/>
          </a:bodyPr>
          <a:lstStyle/>
          <a:p>
            <a:pPr algn="just"/>
            <a:r>
              <a:rPr lang="en-US" sz="3600" b="1" dirty="0">
                <a:solidFill>
                  <a:srgbClr val="685338"/>
                </a:solidFill>
                <a:latin typeface="Cambria" panose="02040503050406030204" pitchFamily="18" charset="0"/>
              </a:rPr>
              <a:t>- </a:t>
            </a:r>
            <a:r>
              <a:rPr lang="vi-VN" sz="3600" b="1" dirty="0">
                <a:solidFill>
                  <a:srgbClr val="685338"/>
                </a:solidFill>
                <a:latin typeface="Cambria" panose="02040503050406030204" pitchFamily="18" charset="0"/>
              </a:rPr>
              <a:t>Em hãy tự chọn một bộ phim hoạt hình và thực hiện:</a:t>
            </a:r>
          </a:p>
          <a:p>
            <a:pPr algn="just"/>
            <a:r>
              <a:rPr lang="vi-VN" sz="3600" b="1" dirty="0">
                <a:solidFill>
                  <a:srgbClr val="685338"/>
                </a:solidFill>
                <a:latin typeface="Cambria" panose="02040503050406030204" pitchFamily="18" charset="0"/>
              </a:rPr>
              <a:t>a. Viết một đoạn văn giới thiệu nhân vật trong bộ phim đó.</a:t>
            </a:r>
          </a:p>
          <a:p>
            <a:pPr algn="just"/>
            <a:r>
              <a:rPr lang="vi-VN" sz="3600" b="1" dirty="0">
                <a:solidFill>
                  <a:srgbClr val="685338"/>
                </a:solidFill>
                <a:latin typeface="Cambria" panose="02040503050406030204" pitchFamily="18" charset="0"/>
              </a:rPr>
              <a:t>b. Chia sẻ đoạn viết đó với người thân trong gia đình.</a:t>
            </a:r>
          </a:p>
        </p:txBody>
      </p:sp>
    </p:spTree>
    <p:extLst>
      <p:ext uri="{BB962C8B-B14F-4D97-AF65-F5344CB8AC3E}">
        <p14:creationId xmlns:p14="http://schemas.microsoft.com/office/powerpoint/2010/main" val="1905641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55" name="组合 54">
            <a:extLst>
              <a:ext uri="{FF2B5EF4-FFF2-40B4-BE49-F238E27FC236}">
                <a16:creationId xmlns:a16="http://schemas.microsoft.com/office/drawing/2014/main" id="{A3B13573-999F-3C85-054C-2FAD6D31A2A7}"/>
              </a:ext>
            </a:extLst>
          </p:cNvPr>
          <p:cNvGrpSpPr/>
          <p:nvPr/>
        </p:nvGrpSpPr>
        <p:grpSpPr>
          <a:xfrm>
            <a:off x="1788902" y="-38100"/>
            <a:ext cx="10850564" cy="6896100"/>
            <a:chOff x="1524000" y="216824"/>
            <a:chExt cx="10850564" cy="6896100"/>
          </a:xfrm>
        </p:grpSpPr>
        <p:pic>
          <p:nvPicPr>
            <p:cNvPr id="12" name="图片 11">
              <a:extLst>
                <a:ext uri="{FF2B5EF4-FFF2-40B4-BE49-F238E27FC236}">
                  <a16:creationId xmlns:a16="http://schemas.microsoft.com/office/drawing/2014/main" id="{8D031F62-D403-0651-02F6-849F3D5087DB}"/>
                </a:ext>
              </a:extLst>
            </p:cNvPr>
            <p:cNvPicPr>
              <a:picLocks noChangeAspect="1"/>
            </p:cNvPicPr>
            <p:nvPr/>
          </p:nvPicPr>
          <p:blipFill rotWithShape="1">
            <a:blip r:embed="rId3">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53" name="椭圆 52">
              <a:extLst>
                <a:ext uri="{FF2B5EF4-FFF2-40B4-BE49-F238E27FC236}">
                  <a16:creationId xmlns:a16="http://schemas.microsoft.com/office/drawing/2014/main" id="{593155AA-FFF4-1070-AAAD-F35DD57F0EC1}"/>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a:extLst>
              <a:ext uri="{FF2B5EF4-FFF2-40B4-BE49-F238E27FC236}">
                <a16:creationId xmlns:a16="http://schemas.microsoft.com/office/drawing/2014/main" id="{4E38FB64-05FF-A1F6-0B86-16853C3E8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a:extLst>
              <a:ext uri="{FF2B5EF4-FFF2-40B4-BE49-F238E27FC236}">
                <a16:creationId xmlns:a16="http://schemas.microsoft.com/office/drawing/2014/main" id="{4D477EA6-D0CF-0C8A-2368-2BFEFC3B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2" name="Picture 1">
            <a:extLst>
              <a:ext uri="{FF2B5EF4-FFF2-40B4-BE49-F238E27FC236}">
                <a16:creationId xmlns:a16="http://schemas.microsoft.com/office/drawing/2014/main" id="{4710AE18-2E4A-FABD-A98F-6A222FF09E04}"/>
              </a:ext>
            </a:extLst>
          </p:cNvPr>
          <p:cNvPicPr>
            <a:picLocks noChangeAspect="1"/>
          </p:cNvPicPr>
          <p:nvPr/>
        </p:nvPicPr>
        <p:blipFill>
          <a:blip r:embed="rId6"/>
          <a:stretch>
            <a:fillRect/>
          </a:stretch>
        </p:blipFill>
        <p:spPr>
          <a:xfrm>
            <a:off x="2933716" y="1090176"/>
            <a:ext cx="8913124" cy="5090601"/>
          </a:xfrm>
          <a:prstGeom prst="rect">
            <a:avLst/>
          </a:prstGeom>
        </p:spPr>
      </p:pic>
    </p:spTree>
    <p:extLst>
      <p:ext uri="{BB962C8B-B14F-4D97-AF65-F5344CB8AC3E}">
        <p14:creationId xmlns:p14="http://schemas.microsoft.com/office/powerpoint/2010/main" val="3238073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512</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MANGNONTEAM;MNT</cp:keywords>
  <cp:lastModifiedBy>Admin</cp:lastModifiedBy>
  <cp:revision>30</cp:revision>
  <dcterms:created xsi:type="dcterms:W3CDTF">2023-06-19T12:53:35Z</dcterms:created>
  <dcterms:modified xsi:type="dcterms:W3CDTF">2026-01-06T03:12:32Z</dcterms:modified>
</cp:coreProperties>
</file>