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14" r:id="rId3"/>
  </p:sldMasterIdLst>
  <p:notesMasterIdLst>
    <p:notesMasterId r:id="rId20"/>
  </p:notesMasterIdLst>
  <p:sldIdLst>
    <p:sldId id="260" r:id="rId4"/>
    <p:sldId id="256" r:id="rId5"/>
    <p:sldId id="306" r:id="rId6"/>
    <p:sldId id="258" r:id="rId7"/>
    <p:sldId id="2660" r:id="rId8"/>
    <p:sldId id="2652" r:id="rId9"/>
    <p:sldId id="2661" r:id="rId10"/>
    <p:sldId id="2662" r:id="rId11"/>
    <p:sldId id="2663" r:id="rId12"/>
    <p:sldId id="2658" r:id="rId13"/>
    <p:sldId id="273" r:id="rId14"/>
    <p:sldId id="267" r:id="rId15"/>
    <p:sldId id="315" r:id="rId16"/>
    <p:sldId id="316" r:id="rId17"/>
    <p:sldId id="284" r:id="rId18"/>
    <p:sldId id="33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509668-41C9-4A90-AAF0-6E1DCA03BCC8}" type="datetimeFigureOut">
              <a:rPr lang="en-US" smtClean="0"/>
              <a:t>1/11/2026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76C496-7AF6-4768-BF52-A27F40727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32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9317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251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Google Shape;2067;g1141aa6e17f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8" name="Google Shape;2068;g1141aa6e17f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457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9089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86688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g1141aa6e17f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0" name="Google Shape;1550;g1141aa6e17f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1038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5" name="Google Shape;3795;g11837281d00_0_36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6" name="Google Shape;3796;g11837281d00_0_36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139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0" name="Google Shape;1350;g12190f870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1" name="Google Shape;1351;g12190f870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1141aa6e17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1141aa6e17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9246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986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2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050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104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1070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11413d462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11413d462f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168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title"/>
          </p:nvPr>
        </p:nvSpPr>
        <p:spPr>
          <a:xfrm>
            <a:off x="3750400" y="3085400"/>
            <a:ext cx="4691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 hasCustomPrompt="1"/>
          </p:nvPr>
        </p:nvSpPr>
        <p:spPr>
          <a:xfrm>
            <a:off x="5261400" y="1963000"/>
            <a:ext cx="1669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3750400" y="4207800"/>
            <a:ext cx="4691200" cy="6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2" name="Google Shape;32;p3"/>
          <p:cNvGrpSpPr/>
          <p:nvPr/>
        </p:nvGrpSpPr>
        <p:grpSpPr>
          <a:xfrm>
            <a:off x="330510" y="463642"/>
            <a:ext cx="11207257" cy="5999825"/>
            <a:chOff x="247882" y="347731"/>
            <a:chExt cx="8405443" cy="4499869"/>
          </a:xfrm>
        </p:grpSpPr>
        <p:grpSp>
          <p:nvGrpSpPr>
            <p:cNvPr id="33" name="Google Shape;33;p3"/>
            <p:cNvGrpSpPr/>
            <p:nvPr/>
          </p:nvGrpSpPr>
          <p:grpSpPr>
            <a:xfrm rot="-1987557">
              <a:off x="470599" y="4124428"/>
              <a:ext cx="484992" cy="642897"/>
              <a:chOff x="477400" y="383100"/>
              <a:chExt cx="484975" cy="642875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" name="Google Shape;39;p3"/>
            <p:cNvGrpSpPr/>
            <p:nvPr/>
          </p:nvGrpSpPr>
          <p:grpSpPr>
            <a:xfrm rot="-1203388">
              <a:off x="287340" y="387277"/>
              <a:ext cx="280073" cy="279635"/>
              <a:chOff x="1527250" y="3032100"/>
              <a:chExt cx="239825" cy="239450"/>
            </a:xfrm>
          </p:grpSpPr>
          <p:sp>
            <p:nvSpPr>
              <p:cNvPr id="40" name="Google Shape;40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3" name="Google Shape;43;p3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 rot="-10187223">
              <a:off x="6381453" y="4347753"/>
              <a:ext cx="358997" cy="40867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5" name="Google Shape;45;p3"/>
            <p:cNvGrpSpPr/>
            <p:nvPr/>
          </p:nvGrpSpPr>
          <p:grpSpPr>
            <a:xfrm rot="-6152559">
              <a:off x="5472890" y="399583"/>
              <a:ext cx="280060" cy="279622"/>
              <a:chOff x="1527250" y="3032100"/>
              <a:chExt cx="239825" cy="239450"/>
            </a:xfrm>
          </p:grpSpPr>
          <p:sp>
            <p:nvSpPr>
              <p:cNvPr id="46" name="Google Shape;46;p3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9" name="Google Shape;49;p3"/>
            <p:cNvSpPr/>
            <p:nvPr/>
          </p:nvSpPr>
          <p:spPr>
            <a:xfrm rot="-3029405">
              <a:off x="3150000" y="446685"/>
              <a:ext cx="221821" cy="219771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733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oogle Shape;61;p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62" name="Google Shape;62;p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63" name="Google Shape;63;p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6" name="Google Shape;76;p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0" name="Google Shape;100;p3"/>
          <p:cNvGrpSpPr/>
          <p:nvPr/>
        </p:nvGrpSpPr>
        <p:grpSpPr>
          <a:xfrm>
            <a:off x="1706600" y="1405667"/>
            <a:ext cx="8778800" cy="4336176"/>
            <a:chOff x="1279950" y="1071860"/>
            <a:chExt cx="6584100" cy="3401100"/>
          </a:xfrm>
        </p:grpSpPr>
        <p:sp>
          <p:nvSpPr>
            <p:cNvPr id="101" name="Google Shape;101;p3"/>
            <p:cNvSpPr/>
            <p:nvPr/>
          </p:nvSpPr>
          <p:spPr>
            <a:xfrm>
              <a:off x="1279950" y="1071860"/>
              <a:ext cx="6584100" cy="3401100"/>
            </a:xfrm>
            <a:prstGeom prst="rect">
              <a:avLst/>
            </a:prstGeom>
            <a:solidFill>
              <a:schemeClr val="dk2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552200" y="1310539"/>
              <a:ext cx="6039600" cy="23439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3"/>
          <p:cNvGrpSpPr/>
          <p:nvPr/>
        </p:nvGrpSpPr>
        <p:grpSpPr>
          <a:xfrm>
            <a:off x="2415306" y="2410335"/>
            <a:ext cx="1570059" cy="1570059"/>
            <a:chOff x="1915400" y="1893675"/>
            <a:chExt cx="1288200" cy="1288200"/>
          </a:xfrm>
        </p:grpSpPr>
        <p:sp>
          <p:nvSpPr>
            <p:cNvPr id="104" name="Google Shape;104;p3"/>
            <p:cNvSpPr/>
            <p:nvPr/>
          </p:nvSpPr>
          <p:spPr>
            <a:xfrm>
              <a:off x="1915400" y="1893675"/>
              <a:ext cx="1288200" cy="1288200"/>
            </a:xfrm>
            <a:prstGeom prst="snip1Rect">
              <a:avLst>
                <a:gd name="adj" fmla="val 16667"/>
              </a:avLst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76200" dir="3240000" algn="bl" rotWithShape="0">
                <a:schemeClr val="accen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2976921" y="1894487"/>
              <a:ext cx="222300" cy="222300"/>
            </a:xfrm>
            <a:prstGeom prst="rtTriangle">
              <a:avLst/>
            </a:prstGeom>
            <a:solidFill>
              <a:schemeClr val="lt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6" name="Google Shape;106;p3"/>
          <p:cNvSpPr txBox="1">
            <a:spLocks noGrp="1"/>
          </p:cNvSpPr>
          <p:nvPr>
            <p:ph type="title"/>
          </p:nvPr>
        </p:nvSpPr>
        <p:spPr>
          <a:xfrm>
            <a:off x="4209600" y="2352851"/>
            <a:ext cx="6021200" cy="112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333" i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316167" y="2473183"/>
            <a:ext cx="1717600" cy="12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133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08" name="Google Shape;108;p3"/>
          <p:cNvSpPr txBox="1">
            <a:spLocks noGrp="1"/>
          </p:cNvSpPr>
          <p:nvPr>
            <p:ph type="subTitle" idx="1"/>
          </p:nvPr>
        </p:nvSpPr>
        <p:spPr>
          <a:xfrm>
            <a:off x="4318300" y="3296467"/>
            <a:ext cx="5340000" cy="7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16854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69056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905746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1_One column 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7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254" name="Google Shape;254;p7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255" name="Google Shape;255;p7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7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7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7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9" name="Google Shape;259;p7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0" name="Google Shape;260;p7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1" name="Google Shape;261;p7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2" name="Google Shape;262;p7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3" name="Google Shape;263;p7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8" name="Google Shape;268;p7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4" name="Google Shape;274;p7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5" name="Google Shape;275;p7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336542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8611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3596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0563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6937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79853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5918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6" name="Google Shape;96;p6"/>
          <p:cNvGrpSpPr/>
          <p:nvPr/>
        </p:nvGrpSpPr>
        <p:grpSpPr>
          <a:xfrm rot="-1203274">
            <a:off x="279502" y="545537"/>
            <a:ext cx="679044" cy="677963"/>
            <a:chOff x="1527250" y="3032100"/>
            <a:chExt cx="239825" cy="239450"/>
          </a:xfrm>
        </p:grpSpPr>
        <p:sp>
          <p:nvSpPr>
            <p:cNvPr id="97" name="Google Shape;97;p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0" name="Google Shape;100;p6"/>
          <p:cNvSpPr/>
          <p:nvPr/>
        </p:nvSpPr>
        <p:spPr>
          <a:xfrm>
            <a:off x="11615567" y="1915801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/>
          <p:nvPr/>
        </p:nvSpPr>
        <p:spPr>
          <a:xfrm rot="973919">
            <a:off x="842077" y="6328402"/>
            <a:ext cx="217444" cy="411471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2" name="Google Shape;102;p6"/>
          <p:cNvSpPr/>
          <p:nvPr/>
        </p:nvSpPr>
        <p:spPr>
          <a:xfrm rot="3560365">
            <a:off x="11029329" y="5790270"/>
            <a:ext cx="708663" cy="806735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3" name="Google Shape;103;p6"/>
          <p:cNvGrpSpPr/>
          <p:nvPr/>
        </p:nvGrpSpPr>
        <p:grpSpPr>
          <a:xfrm rot="4024561">
            <a:off x="10166460" y="6132726"/>
            <a:ext cx="255723" cy="405692"/>
            <a:chOff x="7707175" y="1074324"/>
            <a:chExt cx="191796" cy="304277"/>
          </a:xfrm>
        </p:grpSpPr>
        <p:sp>
          <p:nvSpPr>
            <p:cNvPr id="104" name="Google Shape;104;p6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6"/>
          <p:cNvGrpSpPr/>
          <p:nvPr/>
        </p:nvGrpSpPr>
        <p:grpSpPr>
          <a:xfrm rot="-1215480">
            <a:off x="11087368" y="521470"/>
            <a:ext cx="592571" cy="726069"/>
            <a:chOff x="8331913" y="266838"/>
            <a:chExt cx="444875" cy="545100"/>
          </a:xfrm>
        </p:grpSpPr>
        <p:sp>
          <p:nvSpPr>
            <p:cNvPr id="107" name="Google Shape;107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" name="Google Shape;109;p6"/>
          <p:cNvGrpSpPr/>
          <p:nvPr/>
        </p:nvGrpSpPr>
        <p:grpSpPr>
          <a:xfrm rot="-1131748">
            <a:off x="256690" y="5397670"/>
            <a:ext cx="570033" cy="755628"/>
            <a:chOff x="477400" y="383100"/>
            <a:chExt cx="484975" cy="642875"/>
          </a:xfrm>
        </p:grpSpPr>
        <p:sp>
          <p:nvSpPr>
            <p:cNvPr id="110" name="Google Shape;110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" name="Google Shape;112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4095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0936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5369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131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4462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08024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6622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147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52254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6801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261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8"/>
          <p:cNvSpPr txBox="1">
            <a:spLocks noGrp="1"/>
          </p:cNvSpPr>
          <p:nvPr>
            <p:ph type="title"/>
          </p:nvPr>
        </p:nvSpPr>
        <p:spPr>
          <a:xfrm>
            <a:off x="2326200" y="1403600"/>
            <a:ext cx="7539600" cy="40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746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139" name="Google Shape;139;p8"/>
          <p:cNvGrpSpPr/>
          <p:nvPr/>
        </p:nvGrpSpPr>
        <p:grpSpPr>
          <a:xfrm>
            <a:off x="386295" y="361171"/>
            <a:ext cx="11151472" cy="6104555"/>
            <a:chOff x="289721" y="270878"/>
            <a:chExt cx="8363604" cy="4578416"/>
          </a:xfrm>
        </p:grpSpPr>
        <p:grpSp>
          <p:nvGrpSpPr>
            <p:cNvPr id="140" name="Google Shape;140;p8"/>
            <p:cNvGrpSpPr/>
            <p:nvPr/>
          </p:nvGrpSpPr>
          <p:grpSpPr>
            <a:xfrm rot="-1987557">
              <a:off x="425974" y="351153"/>
              <a:ext cx="484992" cy="642897"/>
              <a:chOff x="477400" y="383100"/>
              <a:chExt cx="484975" cy="642875"/>
            </a:xfrm>
          </p:grpSpPr>
          <p:sp>
            <p:nvSpPr>
              <p:cNvPr id="141" name="Google Shape;141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8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3" name="Google Shape;143;p8"/>
            <p:cNvGrpSpPr/>
            <p:nvPr/>
          </p:nvGrpSpPr>
          <p:grpSpPr>
            <a:xfrm>
              <a:off x="8208450" y="458063"/>
              <a:ext cx="444875" cy="545100"/>
              <a:chOff x="8331913" y="266838"/>
              <a:chExt cx="444875" cy="545100"/>
            </a:xfrm>
          </p:grpSpPr>
          <p:sp>
            <p:nvSpPr>
              <p:cNvPr id="144" name="Google Shape;144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8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6" name="Google Shape;146;p8"/>
            <p:cNvSpPr/>
            <p:nvPr/>
          </p:nvSpPr>
          <p:spPr>
            <a:xfrm>
              <a:off x="5224200" y="372338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/>
            <p:nvPr/>
          </p:nvSpPr>
          <p:spPr>
            <a:xfrm rot="-1983784">
              <a:off x="2545875" y="44497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5047582">
              <a:off x="455496" y="1995897"/>
              <a:ext cx="358995" cy="408677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9" name="Google Shape;149;p8"/>
            <p:cNvGrpSpPr/>
            <p:nvPr/>
          </p:nvGrpSpPr>
          <p:grpSpPr>
            <a:xfrm rot="-6152559">
              <a:off x="6180365" y="4542433"/>
              <a:ext cx="280060" cy="279622"/>
              <a:chOff x="1527250" y="3032100"/>
              <a:chExt cx="239825" cy="239450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80050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31181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375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1_Caption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title"/>
          </p:nvPr>
        </p:nvSpPr>
        <p:spPr>
          <a:xfrm>
            <a:off x="6425000" y="943233"/>
            <a:ext cx="4485200" cy="306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8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5052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11370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" name="Google Shape;438;p13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439" name="Google Shape;439;p13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440" name="Google Shape;440;p13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3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3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3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3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3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3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3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3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3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3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3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3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453" name="Google Shape;453;p13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4" name="Google Shape;454;p13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5" name="Google Shape;455;p13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6" name="Google Shape;456;p13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7" name="Google Shape;457;p13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3" name="Google Shape;473;p13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4" name="Google Shape;474;p13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0" name="Google Shape;480;p13"/>
          <p:cNvSpPr/>
          <p:nvPr/>
        </p:nvSpPr>
        <p:spPr>
          <a:xfrm>
            <a:off x="967933" y="486027"/>
            <a:ext cx="10232000" cy="7784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85725" dir="360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1705233" y="491767"/>
            <a:ext cx="87816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i="1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7092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3" name="Google Shape;1263;p29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264" name="Google Shape;1264;p29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265" name="Google Shape;1265;p29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9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9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9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9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9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9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9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9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9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9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9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9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278" name="Google Shape;1278;p29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6" name="Google Shape;1286;p29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7" name="Google Shape;1287;p29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547306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3" name="Google Shape;1303;p30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304" name="Google Shape;1304;p30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305" name="Google Shape;1305;p30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6" name="Google Shape;1306;p30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7" name="Google Shape;1307;p30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8" name="Google Shape;1308;p30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9" name="Google Shape;1309;p30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0" name="Google Shape;1310;p30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1" name="Google Shape;1311;p30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2" name="Google Shape;1312;p30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3" name="Google Shape;1313;p30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4" name="Google Shape;1314;p30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5" name="Google Shape;1315;p30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6" name="Google Shape;1316;p30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7" name="Google Shape;1317;p30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318" name="Google Shape;1318;p30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9" name="Google Shape;1319;p30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0" name="Google Shape;1320;p30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1" name="Google Shape;1321;p30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2" name="Google Shape;1322;p30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3" name="Google Shape;1323;p30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9" name="Google Shape;1339;p30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0" name="Google Shape;1340;p30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42" name="Google Shape;1342;p30"/>
          <p:cNvSpPr/>
          <p:nvPr/>
        </p:nvSpPr>
        <p:spPr>
          <a:xfrm>
            <a:off x="960000" y="908000"/>
            <a:ext cx="10272000" cy="5042000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660000" algn="bl" rotWithShape="0">
              <a:schemeClr val="accent1"/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909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1979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3" y="6035236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95054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067A4B-FB63-4564-94FF-53393D218C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E2021C-9415-4AE4-BCA2-4D8BD4A34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EBDDEDF-69BE-498D-ADB5-434255D3D4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AB3B06-8838-4A20-AE55-5B66918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8EA1E7-E425-4010-894A-81FE61947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2E1AF1-1CD9-4A1A-B8FA-C1819FF6AD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8449" y="6927702"/>
            <a:ext cx="1704978" cy="114235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D32E2E4-34B2-4B9B-BB39-2A5B3473B98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1512" y="7142162"/>
            <a:ext cx="170497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90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8786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A9068-8A13-445F-A459-9A7599124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BD5EB7-1C46-4881-839D-2E2220EE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F10D5A-E412-4DF6-AF76-D90AA72BA6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57F38D-2CD9-482F-91B0-99619C53B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57AE71-9808-4F62-BF57-6D185F10D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0332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59F824-59C4-45F6-97F2-0B0CDB6FC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31912AE-27AF-4D03-B4DE-6392976DE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937FA12-4947-4E96-9012-5A12C6C42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E1C117-BDB8-4AE6-91D1-03EF5932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BE8E53-F8C5-4839-B73B-88E68AE64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7448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22701B-35A9-4382-B815-73A09261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6392FD1-3DC1-49E9-BA04-ADCBDB3C19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A23616E-D514-4842-9D58-09A231A18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F485753-3C6B-4D75-809B-23D4CC973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6BEA1CF-238C-405A-BA65-F599EA7AE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E07343-30F9-437D-9ADE-1A8500D0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9502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486FFF-FF48-4773-9B85-72FB18A4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CE6FD1-6E57-4710-A0B9-938370148C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EC2E8B-51AC-437E-B13F-B9764AFF2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7B29CC7-713C-4DBE-A0C8-0A55627EBB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C12B61D-3095-4C70-90D3-DAA8A77D9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90E0715-5D50-4819-B800-92BE11E4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8C2DD70-FFF3-4855-9B88-A337F2AA9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7D59AB0-E120-4141-A85F-1D0C2803D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03126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559538-FD8A-4AB6-B0C6-9D755A6CD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C5BF5B4-3BD8-41D7-AB15-4B88A762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EB5A0AF-3063-4123-A2DE-B137464AF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FF6EFED-3870-46FE-ABD5-831FAD090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039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51D8152-B902-466F-98EC-96188B0CE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623F889-136D-4532-A243-4873474AB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C72751-5C54-4FA9-BAE2-DBFCBFD7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0304" y="-199175"/>
            <a:ext cx="1217422" cy="1217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5516A7-3ACC-4417-84C2-2C4885ED68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978" y="1410066"/>
            <a:ext cx="1217422" cy="1217422"/>
          </a:xfrm>
          <a:prstGeom prst="ellipse">
            <a:avLst/>
          </a:prstGeom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057769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626ED-DA7D-4F1A-A2BC-29B7530DA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0F9F46B-9FBC-4441-AB77-4DF9DB700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27F03E8-6802-4F2C-B57F-4E3A00056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D1032E2-E302-461E-8F05-8C04929B7D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1890BC-B3B0-403A-A06E-08711262A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8B825C1-68E6-4CDA-9C3C-4DAC5E81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79331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E75FFF-3604-48DD-B97A-C900972A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70F097-94D8-45C7-B51D-1289E32B7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0CE3A73-90A3-427C-B658-15A890CED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8279FB-02E9-4A20-90A1-1C16F532F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1DCBAB-5C75-4FBB-9DA0-3971E9BD3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8B057C-9DC1-46C3-9AB0-7D034573D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7225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7360B4-481C-4A5E-94F4-5C82769BE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19D5CA3-57C5-4B7B-B9A1-ECEB8ECFC3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E053AF-82DC-4CF9-963C-92C79EB3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1592EA-1992-40C2-B4E7-5EEFAC438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03BFFA-6A8F-4E02-B27C-6DA116785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9343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5D1B118-97B1-4167-8ACA-512D03559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D7EB8F5-F623-4FF9-88E3-B0B12AA70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DCD126-62C0-458B-9103-B786229F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35C35-39A0-4D59-A986-0958E21BFDA7}" type="datetimeFigureOut">
              <a:rPr lang="zh-CN" altLang="en-US" smtClean="0"/>
              <a:t>2026/1/11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20C6DC-C6B5-4E38-978B-AC1B62B95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C95F6F-01EE-474B-ABD8-63DA7264D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D46592-3226-47A6-BF22-548B0FA4CE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44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3"/>
          <p:cNvSpPr txBox="1">
            <a:spLocks noGrp="1"/>
          </p:cNvSpPr>
          <p:nvPr>
            <p:ph type="title"/>
          </p:nvPr>
        </p:nvSpPr>
        <p:spPr>
          <a:xfrm>
            <a:off x="9600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1" name="Google Shape;201;p13"/>
          <p:cNvSpPr txBox="1">
            <a:spLocks noGrp="1"/>
          </p:cNvSpPr>
          <p:nvPr>
            <p:ph type="title" idx="2" hasCustomPrompt="1"/>
          </p:nvPr>
        </p:nvSpPr>
        <p:spPr>
          <a:xfrm>
            <a:off x="1773733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2" name="Google Shape;202;p13"/>
          <p:cNvSpPr txBox="1">
            <a:spLocks noGrp="1"/>
          </p:cNvSpPr>
          <p:nvPr>
            <p:ph type="subTitle" idx="1"/>
          </p:nvPr>
        </p:nvSpPr>
        <p:spPr>
          <a:xfrm>
            <a:off x="9600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3" name="Google Shape;203;p13"/>
          <p:cNvSpPr txBox="1">
            <a:spLocks noGrp="1"/>
          </p:cNvSpPr>
          <p:nvPr>
            <p:ph type="title" idx="3"/>
          </p:nvPr>
        </p:nvSpPr>
        <p:spPr>
          <a:xfrm>
            <a:off x="4686200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3"/>
          <p:cNvSpPr txBox="1">
            <a:spLocks noGrp="1"/>
          </p:cNvSpPr>
          <p:nvPr>
            <p:ph type="title" idx="4" hasCustomPrompt="1"/>
          </p:nvPr>
        </p:nvSpPr>
        <p:spPr>
          <a:xfrm>
            <a:off x="5500000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5"/>
          </p:nvPr>
        </p:nvSpPr>
        <p:spPr>
          <a:xfrm>
            <a:off x="4686200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6"/>
          </p:nvPr>
        </p:nvSpPr>
        <p:spPr>
          <a:xfrm>
            <a:off x="8412467" y="2464000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title" idx="7" hasCustomPrompt="1"/>
          </p:nvPr>
        </p:nvSpPr>
        <p:spPr>
          <a:xfrm>
            <a:off x="9226267" y="1871300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08" name="Google Shape;208;p13"/>
          <p:cNvSpPr txBox="1">
            <a:spLocks noGrp="1"/>
          </p:cNvSpPr>
          <p:nvPr>
            <p:ph type="subTitle" idx="8"/>
          </p:nvPr>
        </p:nvSpPr>
        <p:spPr>
          <a:xfrm>
            <a:off x="8412467" y="3027300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title" idx="9"/>
          </p:nvPr>
        </p:nvSpPr>
        <p:spPr>
          <a:xfrm>
            <a:off x="9600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13" hasCustomPrompt="1"/>
          </p:nvPr>
        </p:nvSpPr>
        <p:spPr>
          <a:xfrm>
            <a:off x="1773733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14"/>
          </p:nvPr>
        </p:nvSpPr>
        <p:spPr>
          <a:xfrm>
            <a:off x="9600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15"/>
          </p:nvPr>
        </p:nvSpPr>
        <p:spPr>
          <a:xfrm>
            <a:off x="4686200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16" hasCustomPrompt="1"/>
          </p:nvPr>
        </p:nvSpPr>
        <p:spPr>
          <a:xfrm>
            <a:off x="5500000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subTitle" idx="17"/>
          </p:nvPr>
        </p:nvSpPr>
        <p:spPr>
          <a:xfrm>
            <a:off x="4686200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8"/>
          </p:nvPr>
        </p:nvSpPr>
        <p:spPr>
          <a:xfrm>
            <a:off x="8412467" y="4726733"/>
            <a:ext cx="2819600" cy="5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9" hasCustomPrompt="1"/>
          </p:nvPr>
        </p:nvSpPr>
        <p:spPr>
          <a:xfrm>
            <a:off x="9226267" y="4134233"/>
            <a:ext cx="1192000" cy="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r>
              <a:t>xx%</a:t>
            </a:r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20"/>
          </p:nvPr>
        </p:nvSpPr>
        <p:spPr>
          <a:xfrm>
            <a:off x="8412467" y="5289967"/>
            <a:ext cx="2819600" cy="7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title" idx="21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19" name="Google Shape;219;p13"/>
          <p:cNvGrpSpPr/>
          <p:nvPr/>
        </p:nvGrpSpPr>
        <p:grpSpPr>
          <a:xfrm>
            <a:off x="429434" y="345633"/>
            <a:ext cx="11537036" cy="6231491"/>
            <a:chOff x="322075" y="259225"/>
            <a:chExt cx="8652777" cy="4673618"/>
          </a:xfrm>
        </p:grpSpPr>
        <p:grpSp>
          <p:nvGrpSpPr>
            <p:cNvPr id="220" name="Google Shape;220;p13"/>
            <p:cNvGrpSpPr/>
            <p:nvPr/>
          </p:nvGrpSpPr>
          <p:grpSpPr>
            <a:xfrm rot="265293">
              <a:off x="477363" y="383131"/>
              <a:ext cx="485012" cy="642924"/>
              <a:chOff x="477400" y="383100"/>
              <a:chExt cx="484975" cy="642875"/>
            </a:xfrm>
          </p:grpSpPr>
          <p:sp>
            <p:nvSpPr>
              <p:cNvPr id="221" name="Google Shape;221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13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3" name="Google Shape;223;p13"/>
            <p:cNvGrpSpPr/>
            <p:nvPr/>
          </p:nvGrpSpPr>
          <p:grpSpPr>
            <a:xfrm rot="124479">
              <a:off x="8331734" y="267098"/>
              <a:ext cx="444855" cy="545076"/>
              <a:chOff x="8331913" y="266838"/>
              <a:chExt cx="444875" cy="545100"/>
            </a:xfrm>
          </p:grpSpPr>
          <p:sp>
            <p:nvSpPr>
              <p:cNvPr id="224" name="Google Shape;224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13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6" name="Google Shape;226;p13"/>
            <p:cNvGrpSpPr/>
            <p:nvPr/>
          </p:nvGrpSpPr>
          <p:grpSpPr>
            <a:xfrm>
              <a:off x="322075" y="4511074"/>
              <a:ext cx="191796" cy="304277"/>
              <a:chOff x="7707175" y="1074324"/>
              <a:chExt cx="191796" cy="304277"/>
            </a:xfrm>
          </p:grpSpPr>
          <p:sp>
            <p:nvSpPr>
              <p:cNvPr id="227" name="Google Shape;227;p13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13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29" name="Google Shape;229;p13"/>
            <p:cNvSpPr/>
            <p:nvPr/>
          </p:nvSpPr>
          <p:spPr>
            <a:xfrm rot="2930519">
              <a:off x="8523371" y="4458875"/>
              <a:ext cx="358998" cy="408680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0640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6567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1170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0170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1666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4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54" name="Google Shape;454;p24"/>
          <p:cNvGrpSpPr/>
          <p:nvPr/>
        </p:nvGrpSpPr>
        <p:grpSpPr>
          <a:xfrm rot="1518416" flipH="1">
            <a:off x="11329001" y="499205"/>
            <a:ext cx="646683" cy="857232"/>
            <a:chOff x="477400" y="383100"/>
            <a:chExt cx="484975" cy="642875"/>
          </a:xfrm>
        </p:grpSpPr>
        <p:sp>
          <p:nvSpPr>
            <p:cNvPr id="455" name="Google Shape;455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357633" y="448584"/>
            <a:ext cx="593167" cy="726800"/>
            <a:chOff x="8331913" y="266838"/>
            <a:chExt cx="444875" cy="545100"/>
          </a:xfrm>
        </p:grpSpPr>
        <p:sp>
          <p:nvSpPr>
            <p:cNvPr id="458" name="Google Shape;458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0" name="Google Shape;460;p24"/>
          <p:cNvSpPr/>
          <p:nvPr/>
        </p:nvSpPr>
        <p:spPr>
          <a:xfrm rot="3610759">
            <a:off x="11412997" y="5972120"/>
            <a:ext cx="478671" cy="544913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1" name="Google Shape;461;p24"/>
          <p:cNvGrpSpPr/>
          <p:nvPr/>
        </p:nvGrpSpPr>
        <p:grpSpPr>
          <a:xfrm rot="-1203302">
            <a:off x="314433" y="5856350"/>
            <a:ext cx="565825" cy="564921"/>
            <a:chOff x="1527250" y="3032100"/>
            <a:chExt cx="239825" cy="239450"/>
          </a:xfrm>
        </p:grpSpPr>
        <p:sp>
          <p:nvSpPr>
            <p:cNvPr id="462" name="Google Shape;462;p24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4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4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24"/>
          <p:cNvSpPr/>
          <p:nvPr/>
        </p:nvSpPr>
        <p:spPr>
          <a:xfrm rot="3763356">
            <a:off x="5612910" y="64109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6" name="Google Shape;466;p24"/>
          <p:cNvSpPr/>
          <p:nvPr/>
        </p:nvSpPr>
        <p:spPr>
          <a:xfrm rot="-384016">
            <a:off x="256941" y="2508857"/>
            <a:ext cx="217436" cy="411457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67" name="Google Shape;467;p24"/>
          <p:cNvGrpSpPr/>
          <p:nvPr/>
        </p:nvGrpSpPr>
        <p:grpSpPr>
          <a:xfrm rot="-9636935">
            <a:off x="11595847" y="1927198"/>
            <a:ext cx="255725" cy="405697"/>
            <a:chOff x="7707175" y="1074324"/>
            <a:chExt cx="191796" cy="304277"/>
          </a:xfrm>
        </p:grpSpPr>
        <p:sp>
          <p:nvSpPr>
            <p:cNvPr id="468" name="Google Shape;468;p24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4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70" name="Google Shape;470;p24"/>
          <p:cNvSpPr/>
          <p:nvPr/>
        </p:nvSpPr>
        <p:spPr>
          <a:xfrm rot="3763356">
            <a:off x="8242577" y="15534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40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94" name="Google Shape;494;p26"/>
          <p:cNvGrpSpPr/>
          <p:nvPr/>
        </p:nvGrpSpPr>
        <p:grpSpPr>
          <a:xfrm rot="-2043141" flipH="1">
            <a:off x="10917848" y="392153"/>
            <a:ext cx="646691" cy="857243"/>
            <a:chOff x="477400" y="383100"/>
            <a:chExt cx="484975" cy="642875"/>
          </a:xfrm>
        </p:grpSpPr>
        <p:sp>
          <p:nvSpPr>
            <p:cNvPr id="495" name="Google Shape;495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477400" y="383100"/>
              <a:ext cx="484975" cy="642875"/>
            </a:xfrm>
            <a:custGeom>
              <a:avLst/>
              <a:gdLst/>
              <a:ahLst/>
              <a:cxnLst/>
              <a:rect l="l" t="t" r="r" b="b"/>
              <a:pathLst>
                <a:path w="19399" h="25715" extrusionOk="0">
                  <a:moveTo>
                    <a:pt x="17845" y="5287"/>
                  </a:moveTo>
                  <a:cubicBezTo>
                    <a:pt x="17845" y="5312"/>
                    <a:pt x="17845" y="5337"/>
                    <a:pt x="17820" y="5337"/>
                  </a:cubicBezTo>
                  <a:cubicBezTo>
                    <a:pt x="17820" y="5337"/>
                    <a:pt x="17820" y="5312"/>
                    <a:pt x="17820" y="5287"/>
                  </a:cubicBezTo>
                  <a:close/>
                  <a:moveTo>
                    <a:pt x="9082" y="1"/>
                  </a:moveTo>
                  <a:cubicBezTo>
                    <a:pt x="8991" y="1"/>
                    <a:pt x="8913" y="63"/>
                    <a:pt x="8872" y="199"/>
                  </a:cubicBezTo>
                  <a:cubicBezTo>
                    <a:pt x="8697" y="776"/>
                    <a:pt x="8521" y="1352"/>
                    <a:pt x="8647" y="1979"/>
                  </a:cubicBezTo>
                  <a:cubicBezTo>
                    <a:pt x="8622" y="2079"/>
                    <a:pt x="8622" y="2204"/>
                    <a:pt x="8622" y="2305"/>
                  </a:cubicBezTo>
                  <a:cubicBezTo>
                    <a:pt x="8471" y="2480"/>
                    <a:pt x="8496" y="2680"/>
                    <a:pt x="8471" y="2881"/>
                  </a:cubicBezTo>
                  <a:cubicBezTo>
                    <a:pt x="8371" y="4635"/>
                    <a:pt x="8020" y="6365"/>
                    <a:pt x="7694" y="8069"/>
                  </a:cubicBezTo>
                  <a:cubicBezTo>
                    <a:pt x="7586" y="8558"/>
                    <a:pt x="7556" y="8693"/>
                    <a:pt x="7302" y="8693"/>
                  </a:cubicBezTo>
                  <a:cubicBezTo>
                    <a:pt x="7204" y="8693"/>
                    <a:pt x="7073" y="8673"/>
                    <a:pt x="6892" y="8645"/>
                  </a:cubicBezTo>
                  <a:cubicBezTo>
                    <a:pt x="5489" y="8420"/>
                    <a:pt x="4110" y="7969"/>
                    <a:pt x="2657" y="7969"/>
                  </a:cubicBezTo>
                  <a:cubicBezTo>
                    <a:pt x="2306" y="7693"/>
                    <a:pt x="1880" y="7793"/>
                    <a:pt x="1479" y="7743"/>
                  </a:cubicBezTo>
                  <a:cubicBezTo>
                    <a:pt x="1153" y="7493"/>
                    <a:pt x="752" y="7593"/>
                    <a:pt x="426" y="7467"/>
                  </a:cubicBezTo>
                  <a:cubicBezTo>
                    <a:pt x="393" y="7454"/>
                    <a:pt x="357" y="7448"/>
                    <a:pt x="322" y="7448"/>
                  </a:cubicBezTo>
                  <a:cubicBezTo>
                    <a:pt x="226" y="7448"/>
                    <a:pt x="130" y="7494"/>
                    <a:pt x="75" y="7568"/>
                  </a:cubicBezTo>
                  <a:cubicBezTo>
                    <a:pt x="0" y="7693"/>
                    <a:pt x="0" y="7868"/>
                    <a:pt x="100" y="7944"/>
                  </a:cubicBezTo>
                  <a:cubicBezTo>
                    <a:pt x="551" y="8295"/>
                    <a:pt x="702" y="8921"/>
                    <a:pt x="1253" y="9147"/>
                  </a:cubicBezTo>
                  <a:cubicBezTo>
                    <a:pt x="1328" y="9322"/>
                    <a:pt x="1454" y="9397"/>
                    <a:pt x="1629" y="9422"/>
                  </a:cubicBezTo>
                  <a:cubicBezTo>
                    <a:pt x="1805" y="9723"/>
                    <a:pt x="2080" y="9924"/>
                    <a:pt x="2331" y="10099"/>
                  </a:cubicBezTo>
                  <a:cubicBezTo>
                    <a:pt x="3108" y="10676"/>
                    <a:pt x="3910" y="11202"/>
                    <a:pt x="4687" y="11753"/>
                  </a:cubicBezTo>
                  <a:cubicBezTo>
                    <a:pt x="5288" y="12179"/>
                    <a:pt x="5313" y="12204"/>
                    <a:pt x="4912" y="12831"/>
                  </a:cubicBezTo>
                  <a:cubicBezTo>
                    <a:pt x="4336" y="13658"/>
                    <a:pt x="3734" y="14485"/>
                    <a:pt x="3233" y="15362"/>
                  </a:cubicBezTo>
                  <a:cubicBezTo>
                    <a:pt x="2105" y="16691"/>
                    <a:pt x="1404" y="18295"/>
                    <a:pt x="401" y="19698"/>
                  </a:cubicBezTo>
                  <a:cubicBezTo>
                    <a:pt x="125" y="20099"/>
                    <a:pt x="226" y="20475"/>
                    <a:pt x="476" y="20826"/>
                  </a:cubicBezTo>
                  <a:cubicBezTo>
                    <a:pt x="598" y="20982"/>
                    <a:pt x="740" y="21039"/>
                    <a:pt x="889" y="21039"/>
                  </a:cubicBezTo>
                  <a:cubicBezTo>
                    <a:pt x="1075" y="21039"/>
                    <a:pt x="1272" y="20949"/>
                    <a:pt x="1454" y="20851"/>
                  </a:cubicBezTo>
                  <a:cubicBezTo>
                    <a:pt x="2707" y="20174"/>
                    <a:pt x="3759" y="19272"/>
                    <a:pt x="4837" y="18395"/>
                  </a:cubicBezTo>
                  <a:cubicBezTo>
                    <a:pt x="5514" y="18244"/>
                    <a:pt x="5865" y="17693"/>
                    <a:pt x="6241" y="17192"/>
                  </a:cubicBezTo>
                  <a:cubicBezTo>
                    <a:pt x="6366" y="17167"/>
                    <a:pt x="6416" y="17092"/>
                    <a:pt x="6441" y="16991"/>
                  </a:cubicBezTo>
                  <a:cubicBezTo>
                    <a:pt x="6566" y="16816"/>
                    <a:pt x="6642" y="16565"/>
                    <a:pt x="6993" y="16565"/>
                  </a:cubicBezTo>
                  <a:cubicBezTo>
                    <a:pt x="7093" y="16966"/>
                    <a:pt x="7168" y="17392"/>
                    <a:pt x="7268" y="17793"/>
                  </a:cubicBezTo>
                  <a:cubicBezTo>
                    <a:pt x="7469" y="18545"/>
                    <a:pt x="7394" y="19347"/>
                    <a:pt x="7820" y="20024"/>
                  </a:cubicBezTo>
                  <a:cubicBezTo>
                    <a:pt x="7995" y="21252"/>
                    <a:pt x="8120" y="22530"/>
                    <a:pt x="8321" y="23758"/>
                  </a:cubicBezTo>
                  <a:cubicBezTo>
                    <a:pt x="8371" y="24260"/>
                    <a:pt x="8521" y="24736"/>
                    <a:pt x="8697" y="25212"/>
                  </a:cubicBezTo>
                  <a:cubicBezTo>
                    <a:pt x="8769" y="25452"/>
                    <a:pt x="8910" y="25715"/>
                    <a:pt x="9185" y="25715"/>
                  </a:cubicBezTo>
                  <a:cubicBezTo>
                    <a:pt x="9198" y="25715"/>
                    <a:pt x="9210" y="25714"/>
                    <a:pt x="9223" y="25713"/>
                  </a:cubicBezTo>
                  <a:cubicBezTo>
                    <a:pt x="9524" y="25688"/>
                    <a:pt x="9549" y="25387"/>
                    <a:pt x="9624" y="25187"/>
                  </a:cubicBezTo>
                  <a:cubicBezTo>
                    <a:pt x="9825" y="24560"/>
                    <a:pt x="9875" y="23884"/>
                    <a:pt x="9875" y="23207"/>
                  </a:cubicBezTo>
                  <a:cubicBezTo>
                    <a:pt x="9850" y="23207"/>
                    <a:pt x="9825" y="23207"/>
                    <a:pt x="9825" y="23182"/>
                  </a:cubicBezTo>
                  <a:lnTo>
                    <a:pt x="9825" y="23182"/>
                  </a:lnTo>
                  <a:cubicBezTo>
                    <a:pt x="9825" y="23182"/>
                    <a:pt x="9875" y="23207"/>
                    <a:pt x="9875" y="23207"/>
                  </a:cubicBezTo>
                  <a:cubicBezTo>
                    <a:pt x="10125" y="22706"/>
                    <a:pt x="10251" y="22179"/>
                    <a:pt x="10251" y="21603"/>
                  </a:cubicBezTo>
                  <a:cubicBezTo>
                    <a:pt x="10652" y="20099"/>
                    <a:pt x="10978" y="18570"/>
                    <a:pt x="11053" y="16991"/>
                  </a:cubicBezTo>
                  <a:cubicBezTo>
                    <a:pt x="11303" y="16816"/>
                    <a:pt x="11579" y="16766"/>
                    <a:pt x="11880" y="16766"/>
                  </a:cubicBezTo>
                  <a:lnTo>
                    <a:pt x="11855" y="16791"/>
                  </a:lnTo>
                  <a:cubicBezTo>
                    <a:pt x="12105" y="17117"/>
                    <a:pt x="12456" y="17192"/>
                    <a:pt x="12857" y="17217"/>
                  </a:cubicBezTo>
                  <a:cubicBezTo>
                    <a:pt x="14912" y="18119"/>
                    <a:pt x="17043" y="18821"/>
                    <a:pt x="19323" y="19097"/>
                  </a:cubicBezTo>
                  <a:cubicBezTo>
                    <a:pt x="19399" y="18495"/>
                    <a:pt x="19123" y="18094"/>
                    <a:pt x="18822" y="17743"/>
                  </a:cubicBezTo>
                  <a:cubicBezTo>
                    <a:pt x="18271" y="17117"/>
                    <a:pt x="17744" y="16490"/>
                    <a:pt x="17068" y="15964"/>
                  </a:cubicBezTo>
                  <a:cubicBezTo>
                    <a:pt x="16717" y="15488"/>
                    <a:pt x="16391" y="14961"/>
                    <a:pt x="15915" y="14585"/>
                  </a:cubicBezTo>
                  <a:cubicBezTo>
                    <a:pt x="15765" y="14134"/>
                    <a:pt x="15464" y="13833"/>
                    <a:pt x="15063" y="13583"/>
                  </a:cubicBezTo>
                  <a:cubicBezTo>
                    <a:pt x="14812" y="12931"/>
                    <a:pt x="14261" y="12530"/>
                    <a:pt x="13835" y="12004"/>
                  </a:cubicBezTo>
                  <a:cubicBezTo>
                    <a:pt x="13885" y="11803"/>
                    <a:pt x="13860" y="11553"/>
                    <a:pt x="13985" y="11427"/>
                  </a:cubicBezTo>
                  <a:cubicBezTo>
                    <a:pt x="14787" y="10450"/>
                    <a:pt x="15439" y="9372"/>
                    <a:pt x="16216" y="8370"/>
                  </a:cubicBezTo>
                  <a:cubicBezTo>
                    <a:pt x="16642" y="7793"/>
                    <a:pt x="17018" y="7217"/>
                    <a:pt x="17293" y="6590"/>
                  </a:cubicBezTo>
                  <a:cubicBezTo>
                    <a:pt x="17694" y="6239"/>
                    <a:pt x="17970" y="5788"/>
                    <a:pt x="18271" y="5362"/>
                  </a:cubicBezTo>
                  <a:cubicBezTo>
                    <a:pt x="18421" y="5287"/>
                    <a:pt x="18496" y="5162"/>
                    <a:pt x="18496" y="4986"/>
                  </a:cubicBezTo>
                  <a:cubicBezTo>
                    <a:pt x="18772" y="4736"/>
                    <a:pt x="18947" y="4410"/>
                    <a:pt x="19098" y="4084"/>
                  </a:cubicBezTo>
                  <a:cubicBezTo>
                    <a:pt x="19274" y="3666"/>
                    <a:pt x="19122" y="3364"/>
                    <a:pt x="18743" y="3364"/>
                  </a:cubicBezTo>
                  <a:cubicBezTo>
                    <a:pt x="18690" y="3364"/>
                    <a:pt x="18633" y="3370"/>
                    <a:pt x="18572" y="3382"/>
                  </a:cubicBezTo>
                  <a:cubicBezTo>
                    <a:pt x="18246" y="3432"/>
                    <a:pt x="17945" y="3608"/>
                    <a:pt x="17644" y="3733"/>
                  </a:cubicBezTo>
                  <a:cubicBezTo>
                    <a:pt x="17494" y="3758"/>
                    <a:pt x="17343" y="3808"/>
                    <a:pt x="17293" y="3984"/>
                  </a:cubicBezTo>
                  <a:lnTo>
                    <a:pt x="17268" y="3984"/>
                  </a:lnTo>
                  <a:cubicBezTo>
                    <a:pt x="16942" y="3984"/>
                    <a:pt x="16667" y="4109"/>
                    <a:pt x="16441" y="4360"/>
                  </a:cubicBezTo>
                  <a:cubicBezTo>
                    <a:pt x="16166" y="4535"/>
                    <a:pt x="15815" y="4635"/>
                    <a:pt x="15639" y="4961"/>
                  </a:cubicBezTo>
                  <a:cubicBezTo>
                    <a:pt x="15389" y="5011"/>
                    <a:pt x="15188" y="5137"/>
                    <a:pt x="15063" y="5337"/>
                  </a:cubicBezTo>
                  <a:cubicBezTo>
                    <a:pt x="14887" y="5337"/>
                    <a:pt x="14737" y="5412"/>
                    <a:pt x="14662" y="5563"/>
                  </a:cubicBezTo>
                  <a:cubicBezTo>
                    <a:pt x="13409" y="6214"/>
                    <a:pt x="12381" y="7217"/>
                    <a:pt x="11153" y="7994"/>
                  </a:cubicBezTo>
                  <a:cubicBezTo>
                    <a:pt x="10802" y="6565"/>
                    <a:pt x="10376" y="5262"/>
                    <a:pt x="10176" y="3909"/>
                  </a:cubicBezTo>
                  <a:cubicBezTo>
                    <a:pt x="10025" y="2906"/>
                    <a:pt x="9825" y="1929"/>
                    <a:pt x="9649" y="951"/>
                  </a:cubicBezTo>
                  <a:cubicBezTo>
                    <a:pt x="9599" y="650"/>
                    <a:pt x="9524" y="350"/>
                    <a:pt x="9323" y="124"/>
                  </a:cubicBezTo>
                  <a:cubicBezTo>
                    <a:pt x="9243" y="44"/>
                    <a:pt x="9158" y="1"/>
                    <a:pt x="9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26"/>
          <p:cNvGrpSpPr/>
          <p:nvPr/>
        </p:nvGrpSpPr>
        <p:grpSpPr>
          <a:xfrm flipH="1">
            <a:off x="442899" y="610751"/>
            <a:ext cx="593167" cy="726800"/>
            <a:chOff x="8331913" y="266838"/>
            <a:chExt cx="444875" cy="545100"/>
          </a:xfrm>
        </p:grpSpPr>
        <p:sp>
          <p:nvSpPr>
            <p:cNvPr id="498" name="Google Shape;498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6"/>
            <p:cNvSpPr/>
            <p:nvPr/>
          </p:nvSpPr>
          <p:spPr>
            <a:xfrm>
              <a:off x="8331913" y="266838"/>
              <a:ext cx="444875" cy="545100"/>
            </a:xfrm>
            <a:custGeom>
              <a:avLst/>
              <a:gdLst/>
              <a:ahLst/>
              <a:cxnLst/>
              <a:rect l="l" t="t" r="r" b="b"/>
              <a:pathLst>
                <a:path w="17795" h="21804" extrusionOk="0">
                  <a:moveTo>
                    <a:pt x="7569" y="997"/>
                  </a:moveTo>
                  <a:cubicBezTo>
                    <a:pt x="7569" y="997"/>
                    <a:pt x="7569" y="1022"/>
                    <a:pt x="7569" y="1022"/>
                  </a:cubicBezTo>
                  <a:cubicBezTo>
                    <a:pt x="7569" y="1022"/>
                    <a:pt x="7569" y="1022"/>
                    <a:pt x="7544" y="997"/>
                  </a:cubicBezTo>
                  <a:close/>
                  <a:moveTo>
                    <a:pt x="10802" y="13252"/>
                  </a:moveTo>
                  <a:cubicBezTo>
                    <a:pt x="10802" y="13252"/>
                    <a:pt x="10802" y="13277"/>
                    <a:pt x="10802" y="13302"/>
                  </a:cubicBezTo>
                  <a:cubicBezTo>
                    <a:pt x="10802" y="13277"/>
                    <a:pt x="10777" y="13277"/>
                    <a:pt x="10777" y="13277"/>
                  </a:cubicBezTo>
                  <a:cubicBezTo>
                    <a:pt x="10777" y="13277"/>
                    <a:pt x="10802" y="13252"/>
                    <a:pt x="10802" y="13252"/>
                  </a:cubicBezTo>
                  <a:close/>
                  <a:moveTo>
                    <a:pt x="11203" y="13378"/>
                  </a:moveTo>
                  <a:cubicBezTo>
                    <a:pt x="11203" y="13378"/>
                    <a:pt x="11191" y="13396"/>
                    <a:pt x="11178" y="13415"/>
                  </a:cubicBezTo>
                  <a:lnTo>
                    <a:pt x="11178" y="13415"/>
                  </a:lnTo>
                  <a:cubicBezTo>
                    <a:pt x="11185" y="13403"/>
                    <a:pt x="11191" y="13390"/>
                    <a:pt x="11203" y="13378"/>
                  </a:cubicBezTo>
                  <a:close/>
                  <a:moveTo>
                    <a:pt x="9775" y="17638"/>
                  </a:moveTo>
                  <a:cubicBezTo>
                    <a:pt x="9775" y="17663"/>
                    <a:pt x="9775" y="17663"/>
                    <a:pt x="9775" y="17688"/>
                  </a:cubicBezTo>
                  <a:cubicBezTo>
                    <a:pt x="9750" y="17688"/>
                    <a:pt x="9725" y="17688"/>
                    <a:pt x="9700" y="17714"/>
                  </a:cubicBezTo>
                  <a:cubicBezTo>
                    <a:pt x="9725" y="17688"/>
                    <a:pt x="9750" y="17663"/>
                    <a:pt x="9775" y="17638"/>
                  </a:cubicBezTo>
                  <a:close/>
                  <a:moveTo>
                    <a:pt x="7332" y="1"/>
                  </a:moveTo>
                  <a:cubicBezTo>
                    <a:pt x="7042" y="1"/>
                    <a:pt x="6898" y="210"/>
                    <a:pt x="6742" y="696"/>
                  </a:cubicBezTo>
                  <a:cubicBezTo>
                    <a:pt x="6391" y="1924"/>
                    <a:pt x="6291" y="3177"/>
                    <a:pt x="6391" y="4430"/>
                  </a:cubicBezTo>
                  <a:cubicBezTo>
                    <a:pt x="6391" y="4505"/>
                    <a:pt x="6366" y="4556"/>
                    <a:pt x="6366" y="4606"/>
                  </a:cubicBezTo>
                  <a:cubicBezTo>
                    <a:pt x="5990" y="5032"/>
                    <a:pt x="6241" y="5558"/>
                    <a:pt x="6166" y="6009"/>
                  </a:cubicBezTo>
                  <a:cubicBezTo>
                    <a:pt x="5865" y="6260"/>
                    <a:pt x="5940" y="6686"/>
                    <a:pt x="5815" y="7012"/>
                  </a:cubicBezTo>
                  <a:cubicBezTo>
                    <a:pt x="5690" y="7363"/>
                    <a:pt x="5464" y="7413"/>
                    <a:pt x="5163" y="7438"/>
                  </a:cubicBezTo>
                  <a:cubicBezTo>
                    <a:pt x="4762" y="6811"/>
                    <a:pt x="4236" y="6310"/>
                    <a:pt x="3659" y="5884"/>
                  </a:cubicBezTo>
                  <a:cubicBezTo>
                    <a:pt x="2983" y="5383"/>
                    <a:pt x="2206" y="5107"/>
                    <a:pt x="1354" y="5007"/>
                  </a:cubicBezTo>
                  <a:cubicBezTo>
                    <a:pt x="1326" y="5005"/>
                    <a:pt x="1298" y="5004"/>
                    <a:pt x="1271" y="5004"/>
                  </a:cubicBezTo>
                  <a:cubicBezTo>
                    <a:pt x="860" y="5004"/>
                    <a:pt x="542" y="5183"/>
                    <a:pt x="401" y="5583"/>
                  </a:cubicBezTo>
                  <a:cubicBezTo>
                    <a:pt x="276" y="5984"/>
                    <a:pt x="301" y="6385"/>
                    <a:pt x="752" y="6611"/>
                  </a:cubicBezTo>
                  <a:cubicBezTo>
                    <a:pt x="1028" y="6761"/>
                    <a:pt x="1253" y="6962"/>
                    <a:pt x="1429" y="7212"/>
                  </a:cubicBezTo>
                  <a:cubicBezTo>
                    <a:pt x="1980" y="8089"/>
                    <a:pt x="2807" y="8716"/>
                    <a:pt x="3509" y="9468"/>
                  </a:cubicBezTo>
                  <a:cubicBezTo>
                    <a:pt x="3673" y="9655"/>
                    <a:pt x="3859" y="9821"/>
                    <a:pt x="4129" y="9821"/>
                  </a:cubicBezTo>
                  <a:cubicBezTo>
                    <a:pt x="4148" y="9821"/>
                    <a:pt x="4166" y="9820"/>
                    <a:pt x="4186" y="9819"/>
                  </a:cubicBezTo>
                  <a:cubicBezTo>
                    <a:pt x="4461" y="10044"/>
                    <a:pt x="4311" y="10270"/>
                    <a:pt x="4186" y="10495"/>
                  </a:cubicBezTo>
                  <a:cubicBezTo>
                    <a:pt x="3960" y="10997"/>
                    <a:pt x="3584" y="11423"/>
                    <a:pt x="3534" y="11999"/>
                  </a:cubicBezTo>
                  <a:cubicBezTo>
                    <a:pt x="3334" y="12150"/>
                    <a:pt x="3158" y="12350"/>
                    <a:pt x="3133" y="12626"/>
                  </a:cubicBezTo>
                  <a:cubicBezTo>
                    <a:pt x="2482" y="13754"/>
                    <a:pt x="1830" y="14906"/>
                    <a:pt x="1178" y="16034"/>
                  </a:cubicBezTo>
                  <a:cubicBezTo>
                    <a:pt x="752" y="16460"/>
                    <a:pt x="476" y="16987"/>
                    <a:pt x="251" y="17513"/>
                  </a:cubicBezTo>
                  <a:cubicBezTo>
                    <a:pt x="0" y="18064"/>
                    <a:pt x="151" y="18290"/>
                    <a:pt x="777" y="18440"/>
                  </a:cubicBezTo>
                  <a:cubicBezTo>
                    <a:pt x="863" y="18594"/>
                    <a:pt x="937" y="18806"/>
                    <a:pt x="1086" y="18806"/>
                  </a:cubicBezTo>
                  <a:cubicBezTo>
                    <a:pt x="1156" y="18806"/>
                    <a:pt x="1242" y="18760"/>
                    <a:pt x="1354" y="18641"/>
                  </a:cubicBezTo>
                  <a:cubicBezTo>
                    <a:pt x="1401" y="18644"/>
                    <a:pt x="1447" y="18646"/>
                    <a:pt x="1492" y="18646"/>
                  </a:cubicBezTo>
                  <a:cubicBezTo>
                    <a:pt x="1782" y="18646"/>
                    <a:pt x="2022" y="18562"/>
                    <a:pt x="2131" y="18215"/>
                  </a:cubicBezTo>
                  <a:cubicBezTo>
                    <a:pt x="2256" y="18190"/>
                    <a:pt x="2331" y="18140"/>
                    <a:pt x="2356" y="18039"/>
                  </a:cubicBezTo>
                  <a:cubicBezTo>
                    <a:pt x="2431" y="17989"/>
                    <a:pt x="2482" y="17889"/>
                    <a:pt x="2557" y="17839"/>
                  </a:cubicBezTo>
                  <a:cubicBezTo>
                    <a:pt x="3108" y="17262"/>
                    <a:pt x="3910" y="16886"/>
                    <a:pt x="4186" y="16059"/>
                  </a:cubicBezTo>
                  <a:cubicBezTo>
                    <a:pt x="4436" y="15884"/>
                    <a:pt x="4612" y="15683"/>
                    <a:pt x="4762" y="15433"/>
                  </a:cubicBezTo>
                  <a:cubicBezTo>
                    <a:pt x="5414" y="15007"/>
                    <a:pt x="5890" y="14430"/>
                    <a:pt x="6391" y="13879"/>
                  </a:cubicBezTo>
                  <a:cubicBezTo>
                    <a:pt x="6391" y="13879"/>
                    <a:pt x="6341" y="13804"/>
                    <a:pt x="6341" y="13804"/>
                  </a:cubicBezTo>
                  <a:lnTo>
                    <a:pt x="6366" y="13804"/>
                  </a:lnTo>
                  <a:cubicBezTo>
                    <a:pt x="6366" y="13829"/>
                    <a:pt x="6391" y="13854"/>
                    <a:pt x="6391" y="13879"/>
                  </a:cubicBezTo>
                  <a:cubicBezTo>
                    <a:pt x="6441" y="13954"/>
                    <a:pt x="6542" y="14029"/>
                    <a:pt x="6567" y="14104"/>
                  </a:cubicBezTo>
                  <a:cubicBezTo>
                    <a:pt x="6742" y="16135"/>
                    <a:pt x="7243" y="18089"/>
                    <a:pt x="7619" y="20069"/>
                  </a:cubicBezTo>
                  <a:cubicBezTo>
                    <a:pt x="7695" y="20470"/>
                    <a:pt x="7795" y="20871"/>
                    <a:pt x="7970" y="21222"/>
                  </a:cubicBezTo>
                  <a:cubicBezTo>
                    <a:pt x="8155" y="21605"/>
                    <a:pt x="8444" y="21804"/>
                    <a:pt x="8737" y="21804"/>
                  </a:cubicBezTo>
                  <a:cubicBezTo>
                    <a:pt x="8962" y="21804"/>
                    <a:pt x="9189" y="21687"/>
                    <a:pt x="9374" y="21448"/>
                  </a:cubicBezTo>
                  <a:cubicBezTo>
                    <a:pt x="9649" y="20345"/>
                    <a:pt x="9800" y="19217"/>
                    <a:pt x="9775" y="18064"/>
                  </a:cubicBezTo>
                  <a:cubicBezTo>
                    <a:pt x="9925" y="17939"/>
                    <a:pt x="9950" y="17789"/>
                    <a:pt x="10000" y="17638"/>
                  </a:cubicBezTo>
                  <a:cubicBezTo>
                    <a:pt x="10176" y="16686"/>
                    <a:pt x="10376" y="15759"/>
                    <a:pt x="10577" y="14831"/>
                  </a:cubicBezTo>
                  <a:cubicBezTo>
                    <a:pt x="11103" y="14505"/>
                    <a:pt x="10802" y="13854"/>
                    <a:pt x="11153" y="13453"/>
                  </a:cubicBezTo>
                  <a:cubicBezTo>
                    <a:pt x="11253" y="13578"/>
                    <a:pt x="11404" y="13628"/>
                    <a:pt x="11554" y="13653"/>
                  </a:cubicBezTo>
                  <a:lnTo>
                    <a:pt x="11604" y="13578"/>
                  </a:lnTo>
                  <a:lnTo>
                    <a:pt x="11629" y="13578"/>
                  </a:lnTo>
                  <a:cubicBezTo>
                    <a:pt x="11604" y="13603"/>
                    <a:pt x="11579" y="13628"/>
                    <a:pt x="11554" y="13653"/>
                  </a:cubicBezTo>
                  <a:cubicBezTo>
                    <a:pt x="12206" y="14155"/>
                    <a:pt x="12732" y="14831"/>
                    <a:pt x="13584" y="15007"/>
                  </a:cubicBezTo>
                  <a:cubicBezTo>
                    <a:pt x="13685" y="15308"/>
                    <a:pt x="13885" y="15433"/>
                    <a:pt x="14186" y="15433"/>
                  </a:cubicBezTo>
                  <a:cubicBezTo>
                    <a:pt x="14411" y="15508"/>
                    <a:pt x="14612" y="15583"/>
                    <a:pt x="14837" y="15683"/>
                  </a:cubicBezTo>
                  <a:cubicBezTo>
                    <a:pt x="15514" y="15984"/>
                    <a:pt x="16216" y="16160"/>
                    <a:pt x="16918" y="16335"/>
                  </a:cubicBezTo>
                  <a:cubicBezTo>
                    <a:pt x="17004" y="16359"/>
                    <a:pt x="17088" y="16372"/>
                    <a:pt x="17168" y="16372"/>
                  </a:cubicBezTo>
                  <a:cubicBezTo>
                    <a:pt x="17343" y="16372"/>
                    <a:pt x="17499" y="16307"/>
                    <a:pt x="17619" y="16135"/>
                  </a:cubicBezTo>
                  <a:cubicBezTo>
                    <a:pt x="17795" y="15834"/>
                    <a:pt x="17594" y="15633"/>
                    <a:pt x="17444" y="15408"/>
                  </a:cubicBezTo>
                  <a:cubicBezTo>
                    <a:pt x="17369" y="15333"/>
                    <a:pt x="17294" y="15282"/>
                    <a:pt x="17218" y="15207"/>
                  </a:cubicBezTo>
                  <a:cubicBezTo>
                    <a:pt x="16191" y="14054"/>
                    <a:pt x="15188" y="12876"/>
                    <a:pt x="14136" y="11724"/>
                  </a:cubicBezTo>
                  <a:cubicBezTo>
                    <a:pt x="13735" y="11297"/>
                    <a:pt x="13409" y="10796"/>
                    <a:pt x="12782" y="10596"/>
                  </a:cubicBezTo>
                  <a:cubicBezTo>
                    <a:pt x="12782" y="10470"/>
                    <a:pt x="12782" y="10345"/>
                    <a:pt x="12782" y="10220"/>
                  </a:cubicBezTo>
                  <a:lnTo>
                    <a:pt x="14211" y="8039"/>
                  </a:lnTo>
                  <a:cubicBezTo>
                    <a:pt x="14863" y="7363"/>
                    <a:pt x="15289" y="6536"/>
                    <a:pt x="15990" y="5884"/>
                  </a:cubicBezTo>
                  <a:cubicBezTo>
                    <a:pt x="16241" y="5683"/>
                    <a:pt x="16441" y="5358"/>
                    <a:pt x="16216" y="5007"/>
                  </a:cubicBezTo>
                  <a:cubicBezTo>
                    <a:pt x="16088" y="4783"/>
                    <a:pt x="15829" y="4672"/>
                    <a:pt x="15547" y="4672"/>
                  </a:cubicBezTo>
                  <a:cubicBezTo>
                    <a:pt x="15386" y="4672"/>
                    <a:pt x="15218" y="4708"/>
                    <a:pt x="15063" y="4781"/>
                  </a:cubicBezTo>
                  <a:cubicBezTo>
                    <a:pt x="14913" y="4856"/>
                    <a:pt x="14762" y="4932"/>
                    <a:pt x="14637" y="5057"/>
                  </a:cubicBezTo>
                  <a:cubicBezTo>
                    <a:pt x="13509" y="5934"/>
                    <a:pt x="12231" y="6561"/>
                    <a:pt x="11028" y="7338"/>
                  </a:cubicBezTo>
                  <a:cubicBezTo>
                    <a:pt x="10747" y="7508"/>
                    <a:pt x="10546" y="7603"/>
                    <a:pt x="10393" y="7603"/>
                  </a:cubicBezTo>
                  <a:cubicBezTo>
                    <a:pt x="10165" y="7603"/>
                    <a:pt x="10045" y="7392"/>
                    <a:pt x="9925" y="6911"/>
                  </a:cubicBezTo>
                  <a:cubicBezTo>
                    <a:pt x="9649" y="5909"/>
                    <a:pt x="9424" y="4906"/>
                    <a:pt x="9173" y="3904"/>
                  </a:cubicBezTo>
                  <a:cubicBezTo>
                    <a:pt x="9048" y="3478"/>
                    <a:pt x="8923" y="3077"/>
                    <a:pt x="8973" y="2626"/>
                  </a:cubicBezTo>
                  <a:cubicBezTo>
                    <a:pt x="8973" y="2350"/>
                    <a:pt x="8973" y="2099"/>
                    <a:pt x="8973" y="1824"/>
                  </a:cubicBezTo>
                  <a:cubicBezTo>
                    <a:pt x="8973" y="746"/>
                    <a:pt x="8797" y="520"/>
                    <a:pt x="7820" y="119"/>
                  </a:cubicBezTo>
                  <a:cubicBezTo>
                    <a:pt x="7619" y="42"/>
                    <a:pt x="7461" y="1"/>
                    <a:pt x="73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26"/>
          <p:cNvGrpSpPr/>
          <p:nvPr/>
        </p:nvGrpSpPr>
        <p:grpSpPr>
          <a:xfrm rot="-1203309">
            <a:off x="11306501" y="5837985"/>
            <a:ext cx="462785" cy="462031"/>
            <a:chOff x="1527250" y="3032100"/>
            <a:chExt cx="239825" cy="239450"/>
          </a:xfrm>
        </p:grpSpPr>
        <p:sp>
          <p:nvSpPr>
            <p:cNvPr id="501" name="Google Shape;501;p26"/>
            <p:cNvSpPr/>
            <p:nvPr/>
          </p:nvSpPr>
          <p:spPr>
            <a:xfrm>
              <a:off x="1623575" y="3032100"/>
              <a:ext cx="72075" cy="80875"/>
            </a:xfrm>
            <a:custGeom>
              <a:avLst/>
              <a:gdLst/>
              <a:ahLst/>
              <a:cxnLst/>
              <a:rect l="l" t="t" r="r" b="b"/>
              <a:pathLst>
                <a:path w="2883" h="3235" extrusionOk="0">
                  <a:moveTo>
                    <a:pt x="2038" y="0"/>
                  </a:moveTo>
                  <a:cubicBezTo>
                    <a:pt x="1861" y="0"/>
                    <a:pt x="1664" y="56"/>
                    <a:pt x="1454" y="171"/>
                  </a:cubicBezTo>
                  <a:cubicBezTo>
                    <a:pt x="1078" y="372"/>
                    <a:pt x="727" y="648"/>
                    <a:pt x="477" y="999"/>
                  </a:cubicBezTo>
                  <a:cubicBezTo>
                    <a:pt x="0" y="1675"/>
                    <a:pt x="201" y="2502"/>
                    <a:pt x="1028" y="3004"/>
                  </a:cubicBezTo>
                  <a:cubicBezTo>
                    <a:pt x="1279" y="3156"/>
                    <a:pt x="1489" y="3235"/>
                    <a:pt x="1677" y="3235"/>
                  </a:cubicBezTo>
                  <a:cubicBezTo>
                    <a:pt x="2012" y="3235"/>
                    <a:pt x="2276" y="2983"/>
                    <a:pt x="2582" y="2452"/>
                  </a:cubicBezTo>
                  <a:cubicBezTo>
                    <a:pt x="2782" y="2076"/>
                    <a:pt x="2883" y="1725"/>
                    <a:pt x="2858" y="1450"/>
                  </a:cubicBezTo>
                  <a:cubicBezTo>
                    <a:pt x="2858" y="1174"/>
                    <a:pt x="2858" y="1049"/>
                    <a:pt x="2832" y="923"/>
                  </a:cubicBezTo>
                  <a:cubicBezTo>
                    <a:pt x="2779" y="335"/>
                    <a:pt x="24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1700025" y="3181625"/>
              <a:ext cx="67050" cy="73775"/>
            </a:xfrm>
            <a:custGeom>
              <a:avLst/>
              <a:gdLst/>
              <a:ahLst/>
              <a:cxnLst/>
              <a:rect l="l" t="t" r="r" b="b"/>
              <a:pathLst>
                <a:path w="2682" h="2951" extrusionOk="0">
                  <a:moveTo>
                    <a:pt x="1431" y="0"/>
                  </a:moveTo>
                  <a:cubicBezTo>
                    <a:pt x="1196" y="0"/>
                    <a:pt x="974" y="113"/>
                    <a:pt x="752" y="256"/>
                  </a:cubicBezTo>
                  <a:cubicBezTo>
                    <a:pt x="276" y="581"/>
                    <a:pt x="0" y="1033"/>
                    <a:pt x="150" y="1634"/>
                  </a:cubicBezTo>
                  <a:cubicBezTo>
                    <a:pt x="301" y="2236"/>
                    <a:pt x="802" y="2612"/>
                    <a:pt x="1303" y="2887"/>
                  </a:cubicBezTo>
                  <a:cubicBezTo>
                    <a:pt x="1391" y="2931"/>
                    <a:pt x="1484" y="2951"/>
                    <a:pt x="1578" y="2951"/>
                  </a:cubicBezTo>
                  <a:cubicBezTo>
                    <a:pt x="1918" y="2951"/>
                    <a:pt x="2274" y="2694"/>
                    <a:pt x="2431" y="2361"/>
                  </a:cubicBezTo>
                  <a:cubicBezTo>
                    <a:pt x="2556" y="2085"/>
                    <a:pt x="2657" y="1810"/>
                    <a:pt x="2607" y="1534"/>
                  </a:cubicBezTo>
                  <a:cubicBezTo>
                    <a:pt x="2682" y="882"/>
                    <a:pt x="2381" y="456"/>
                    <a:pt x="1855" y="130"/>
                  </a:cubicBezTo>
                  <a:cubicBezTo>
                    <a:pt x="1707" y="38"/>
                    <a:pt x="1567" y="0"/>
                    <a:pt x="1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1527250" y="3196275"/>
              <a:ext cx="64400" cy="75275"/>
            </a:xfrm>
            <a:custGeom>
              <a:avLst/>
              <a:gdLst/>
              <a:ahLst/>
              <a:cxnLst/>
              <a:rect l="l" t="t" r="r" b="b"/>
              <a:pathLst>
                <a:path w="2576" h="3011" extrusionOk="0">
                  <a:moveTo>
                    <a:pt x="1357" y="1"/>
                  </a:moveTo>
                  <a:cubicBezTo>
                    <a:pt x="1116" y="1"/>
                    <a:pt x="860" y="113"/>
                    <a:pt x="620" y="296"/>
                  </a:cubicBezTo>
                  <a:cubicBezTo>
                    <a:pt x="345" y="497"/>
                    <a:pt x="119" y="747"/>
                    <a:pt x="19" y="1098"/>
                  </a:cubicBezTo>
                  <a:cubicBezTo>
                    <a:pt x="1" y="2346"/>
                    <a:pt x="427" y="3011"/>
                    <a:pt x="1180" y="3011"/>
                  </a:cubicBezTo>
                  <a:cubicBezTo>
                    <a:pt x="1485" y="3011"/>
                    <a:pt x="1844" y="2901"/>
                    <a:pt x="2249" y="2677"/>
                  </a:cubicBezTo>
                  <a:cubicBezTo>
                    <a:pt x="2525" y="2502"/>
                    <a:pt x="2500" y="2301"/>
                    <a:pt x="2274" y="2101"/>
                  </a:cubicBezTo>
                  <a:lnTo>
                    <a:pt x="2274" y="1725"/>
                  </a:lnTo>
                  <a:cubicBezTo>
                    <a:pt x="2575" y="1123"/>
                    <a:pt x="2299" y="597"/>
                    <a:pt x="1873" y="221"/>
                  </a:cubicBezTo>
                  <a:cubicBezTo>
                    <a:pt x="1720" y="68"/>
                    <a:pt x="1543" y="1"/>
                    <a:pt x="1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04" name="Google Shape;504;p26"/>
          <p:cNvSpPr/>
          <p:nvPr/>
        </p:nvSpPr>
        <p:spPr>
          <a:xfrm rot="-682696">
            <a:off x="447227" y="3049365"/>
            <a:ext cx="217436" cy="411456"/>
          </a:xfrm>
          <a:custGeom>
            <a:avLst/>
            <a:gdLst/>
            <a:ahLst/>
            <a:cxnLst/>
            <a:rect l="l" t="t" r="r" b="b"/>
            <a:pathLst>
              <a:path w="4838" h="9155" extrusionOk="0">
                <a:moveTo>
                  <a:pt x="2132" y="1"/>
                </a:moveTo>
                <a:cubicBezTo>
                  <a:pt x="1972" y="1"/>
                  <a:pt x="1824" y="119"/>
                  <a:pt x="1705" y="372"/>
                </a:cubicBezTo>
                <a:cubicBezTo>
                  <a:pt x="1529" y="547"/>
                  <a:pt x="1479" y="773"/>
                  <a:pt x="1454" y="973"/>
                </a:cubicBezTo>
                <a:cubicBezTo>
                  <a:pt x="953" y="1424"/>
                  <a:pt x="752" y="2026"/>
                  <a:pt x="477" y="2577"/>
                </a:cubicBezTo>
                <a:cubicBezTo>
                  <a:pt x="126" y="2778"/>
                  <a:pt x="76" y="3053"/>
                  <a:pt x="101" y="3404"/>
                </a:cubicBezTo>
                <a:cubicBezTo>
                  <a:pt x="25" y="3680"/>
                  <a:pt x="0" y="3981"/>
                  <a:pt x="226" y="4206"/>
                </a:cubicBezTo>
                <a:cubicBezTo>
                  <a:pt x="451" y="4883"/>
                  <a:pt x="552" y="5635"/>
                  <a:pt x="1028" y="6211"/>
                </a:cubicBezTo>
                <a:cubicBezTo>
                  <a:pt x="1078" y="6712"/>
                  <a:pt x="1279" y="7189"/>
                  <a:pt x="1504" y="7640"/>
                </a:cubicBezTo>
                <a:cubicBezTo>
                  <a:pt x="1479" y="7690"/>
                  <a:pt x="1479" y="7740"/>
                  <a:pt x="1504" y="7765"/>
                </a:cubicBezTo>
                <a:cubicBezTo>
                  <a:pt x="1504" y="7790"/>
                  <a:pt x="1504" y="7790"/>
                  <a:pt x="1504" y="7790"/>
                </a:cubicBezTo>
                <a:cubicBezTo>
                  <a:pt x="1504" y="7941"/>
                  <a:pt x="1529" y="8091"/>
                  <a:pt x="1680" y="8191"/>
                </a:cubicBezTo>
                <a:cubicBezTo>
                  <a:pt x="1680" y="8266"/>
                  <a:pt x="1705" y="8342"/>
                  <a:pt x="1705" y="8392"/>
                </a:cubicBezTo>
                <a:cubicBezTo>
                  <a:pt x="1680" y="8692"/>
                  <a:pt x="1680" y="8968"/>
                  <a:pt x="2081" y="8993"/>
                </a:cubicBezTo>
                <a:cubicBezTo>
                  <a:pt x="2149" y="9088"/>
                  <a:pt x="2217" y="9154"/>
                  <a:pt x="2285" y="9154"/>
                </a:cubicBezTo>
                <a:cubicBezTo>
                  <a:pt x="2342" y="9154"/>
                  <a:pt x="2399" y="9108"/>
                  <a:pt x="2456" y="8993"/>
                </a:cubicBezTo>
                <a:cubicBezTo>
                  <a:pt x="2507" y="8943"/>
                  <a:pt x="2507" y="8893"/>
                  <a:pt x="2507" y="8818"/>
                </a:cubicBezTo>
                <a:cubicBezTo>
                  <a:pt x="2682" y="8667"/>
                  <a:pt x="2707" y="8442"/>
                  <a:pt x="2707" y="8216"/>
                </a:cubicBezTo>
                <a:cubicBezTo>
                  <a:pt x="3334" y="7139"/>
                  <a:pt x="3659" y="5935"/>
                  <a:pt x="4136" y="4808"/>
                </a:cubicBezTo>
                <a:cubicBezTo>
                  <a:pt x="4261" y="4707"/>
                  <a:pt x="4311" y="4582"/>
                  <a:pt x="4311" y="4432"/>
                </a:cubicBezTo>
                <a:cubicBezTo>
                  <a:pt x="4411" y="4081"/>
                  <a:pt x="4837" y="3780"/>
                  <a:pt x="4487" y="3379"/>
                </a:cubicBezTo>
                <a:cubicBezTo>
                  <a:pt x="4286" y="2753"/>
                  <a:pt x="3885" y="2276"/>
                  <a:pt x="3509" y="1775"/>
                </a:cubicBezTo>
                <a:cubicBezTo>
                  <a:pt x="3459" y="1499"/>
                  <a:pt x="3359" y="1299"/>
                  <a:pt x="3133" y="1149"/>
                </a:cubicBezTo>
                <a:cubicBezTo>
                  <a:pt x="3108" y="1098"/>
                  <a:pt x="3083" y="1048"/>
                  <a:pt x="3033" y="998"/>
                </a:cubicBezTo>
                <a:cubicBezTo>
                  <a:pt x="3008" y="697"/>
                  <a:pt x="2782" y="472"/>
                  <a:pt x="2582" y="271"/>
                </a:cubicBezTo>
                <a:cubicBezTo>
                  <a:pt x="2429" y="94"/>
                  <a:pt x="2275" y="1"/>
                  <a:pt x="213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5" name="Google Shape;505;p26"/>
          <p:cNvSpPr/>
          <p:nvPr/>
        </p:nvSpPr>
        <p:spPr>
          <a:xfrm rot="10535364">
            <a:off x="500145" y="5866341"/>
            <a:ext cx="478675" cy="544919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06" name="Google Shape;506;p26"/>
          <p:cNvSpPr/>
          <p:nvPr/>
        </p:nvSpPr>
        <p:spPr>
          <a:xfrm rot="-3029405">
            <a:off x="11605868" y="2559714"/>
            <a:ext cx="295761" cy="293028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5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27"/>
          <p:cNvSpPr/>
          <p:nvPr/>
        </p:nvSpPr>
        <p:spPr>
          <a:xfrm>
            <a:off x="0" y="-15434"/>
            <a:ext cx="12192083" cy="6877171"/>
          </a:xfrm>
          <a:custGeom>
            <a:avLst/>
            <a:gdLst/>
            <a:ahLst/>
            <a:cxnLst/>
            <a:rect l="l" t="t" r="r" b="b"/>
            <a:pathLst>
              <a:path w="73796" h="41626" extrusionOk="0">
                <a:moveTo>
                  <a:pt x="60753" y="4015"/>
                </a:moveTo>
                <a:cubicBezTo>
                  <a:pt x="62004" y="4049"/>
                  <a:pt x="63216" y="4123"/>
                  <a:pt x="64501" y="4123"/>
                </a:cubicBezTo>
                <a:cubicBezTo>
                  <a:pt x="64572" y="4123"/>
                  <a:pt x="64642" y="4123"/>
                  <a:pt x="64713" y="4122"/>
                </a:cubicBezTo>
                <a:lnTo>
                  <a:pt x="64713" y="4122"/>
                </a:lnTo>
                <a:cubicBezTo>
                  <a:pt x="64669" y="5469"/>
                  <a:pt x="64660" y="6879"/>
                  <a:pt x="64687" y="8261"/>
                </a:cubicBezTo>
                <a:cubicBezTo>
                  <a:pt x="63654" y="8212"/>
                  <a:pt x="62598" y="8139"/>
                  <a:pt x="61529" y="8139"/>
                </a:cubicBezTo>
                <a:cubicBezTo>
                  <a:pt x="61259" y="8139"/>
                  <a:pt x="60988" y="8144"/>
                  <a:pt x="60717" y="8154"/>
                </a:cubicBezTo>
                <a:cubicBezTo>
                  <a:pt x="60726" y="6789"/>
                  <a:pt x="60735" y="5425"/>
                  <a:pt x="60744" y="4051"/>
                </a:cubicBezTo>
                <a:cubicBezTo>
                  <a:pt x="60735" y="4033"/>
                  <a:pt x="60735" y="4015"/>
                  <a:pt x="60753" y="4015"/>
                </a:cubicBezTo>
                <a:close/>
                <a:moveTo>
                  <a:pt x="70575" y="4113"/>
                </a:moveTo>
                <a:cubicBezTo>
                  <a:pt x="70584" y="5487"/>
                  <a:pt x="70566" y="6852"/>
                  <a:pt x="70566" y="8217"/>
                </a:cubicBezTo>
                <a:cubicBezTo>
                  <a:pt x="69272" y="8262"/>
                  <a:pt x="67919" y="8316"/>
                  <a:pt x="66578" y="8316"/>
                </a:cubicBezTo>
                <a:cubicBezTo>
                  <a:pt x="66060" y="8316"/>
                  <a:pt x="65544" y="8308"/>
                  <a:pt x="65035" y="8288"/>
                </a:cubicBezTo>
                <a:cubicBezTo>
                  <a:pt x="65017" y="6905"/>
                  <a:pt x="65017" y="5469"/>
                  <a:pt x="65079" y="4131"/>
                </a:cubicBezTo>
                <a:cubicBezTo>
                  <a:pt x="65909" y="4151"/>
                  <a:pt x="66757" y="4163"/>
                  <a:pt x="67604" y="4163"/>
                </a:cubicBezTo>
                <a:cubicBezTo>
                  <a:pt x="68607" y="4163"/>
                  <a:pt x="69608" y="4147"/>
                  <a:pt x="70575" y="4113"/>
                </a:cubicBezTo>
                <a:close/>
                <a:moveTo>
                  <a:pt x="58534" y="3970"/>
                </a:moveTo>
                <a:cubicBezTo>
                  <a:pt x="59152" y="3970"/>
                  <a:pt x="59771" y="3981"/>
                  <a:pt x="60387" y="4006"/>
                </a:cubicBezTo>
                <a:cubicBezTo>
                  <a:pt x="60387" y="5398"/>
                  <a:pt x="60369" y="6781"/>
                  <a:pt x="60369" y="8181"/>
                </a:cubicBezTo>
                <a:cubicBezTo>
                  <a:pt x="58879" y="8208"/>
                  <a:pt x="57443" y="8297"/>
                  <a:pt x="55962" y="8333"/>
                </a:cubicBezTo>
                <a:cubicBezTo>
                  <a:pt x="55908" y="6923"/>
                  <a:pt x="55855" y="5505"/>
                  <a:pt x="55864" y="4024"/>
                </a:cubicBezTo>
                <a:cubicBezTo>
                  <a:pt x="56745" y="3992"/>
                  <a:pt x="57639" y="3970"/>
                  <a:pt x="58534" y="3970"/>
                </a:cubicBezTo>
                <a:close/>
                <a:moveTo>
                  <a:pt x="51038" y="4024"/>
                </a:moveTo>
                <a:cubicBezTo>
                  <a:pt x="51914" y="4062"/>
                  <a:pt x="52823" y="4086"/>
                  <a:pt x="53728" y="4086"/>
                </a:cubicBezTo>
                <a:cubicBezTo>
                  <a:pt x="54326" y="4086"/>
                  <a:pt x="54922" y="4076"/>
                  <a:pt x="55507" y="4051"/>
                </a:cubicBezTo>
                <a:lnTo>
                  <a:pt x="55507" y="4051"/>
                </a:lnTo>
                <a:cubicBezTo>
                  <a:pt x="55498" y="5523"/>
                  <a:pt x="55569" y="6914"/>
                  <a:pt x="55605" y="8342"/>
                </a:cubicBezTo>
                <a:cubicBezTo>
                  <a:pt x="54053" y="8360"/>
                  <a:pt x="52545" y="8413"/>
                  <a:pt x="51046" y="8476"/>
                </a:cubicBezTo>
                <a:cubicBezTo>
                  <a:pt x="51091" y="7021"/>
                  <a:pt x="51055" y="5505"/>
                  <a:pt x="51029" y="4060"/>
                </a:cubicBezTo>
                <a:cubicBezTo>
                  <a:pt x="51020" y="4042"/>
                  <a:pt x="51020" y="4033"/>
                  <a:pt x="51038" y="4024"/>
                </a:cubicBezTo>
                <a:close/>
                <a:moveTo>
                  <a:pt x="40618" y="3837"/>
                </a:moveTo>
                <a:lnTo>
                  <a:pt x="40618" y="3837"/>
                </a:lnTo>
                <a:cubicBezTo>
                  <a:pt x="40636" y="5433"/>
                  <a:pt x="40573" y="6941"/>
                  <a:pt x="40564" y="8502"/>
                </a:cubicBezTo>
                <a:cubicBezTo>
                  <a:pt x="40437" y="8498"/>
                  <a:pt x="40309" y="8496"/>
                  <a:pt x="40181" y="8496"/>
                </a:cubicBezTo>
                <a:cubicBezTo>
                  <a:pt x="39468" y="8496"/>
                  <a:pt x="38751" y="8552"/>
                  <a:pt x="38040" y="8583"/>
                </a:cubicBezTo>
                <a:cubicBezTo>
                  <a:pt x="37192" y="8618"/>
                  <a:pt x="36362" y="8609"/>
                  <a:pt x="35551" y="8699"/>
                </a:cubicBezTo>
                <a:lnTo>
                  <a:pt x="35542" y="8663"/>
                </a:lnTo>
                <a:cubicBezTo>
                  <a:pt x="35595" y="7120"/>
                  <a:pt x="35622" y="5505"/>
                  <a:pt x="35568" y="3935"/>
                </a:cubicBezTo>
                <a:cubicBezTo>
                  <a:pt x="37183" y="3837"/>
                  <a:pt x="38941" y="3881"/>
                  <a:pt x="40618" y="3837"/>
                </a:cubicBezTo>
                <a:close/>
                <a:moveTo>
                  <a:pt x="44285" y="3743"/>
                </a:moveTo>
                <a:cubicBezTo>
                  <a:pt x="44599" y="3743"/>
                  <a:pt x="44913" y="3750"/>
                  <a:pt x="45230" y="3765"/>
                </a:cubicBezTo>
                <a:cubicBezTo>
                  <a:pt x="45283" y="5433"/>
                  <a:pt x="45408" y="7004"/>
                  <a:pt x="45426" y="8699"/>
                </a:cubicBezTo>
                <a:cubicBezTo>
                  <a:pt x="43910" y="8654"/>
                  <a:pt x="42420" y="8583"/>
                  <a:pt x="40912" y="8520"/>
                </a:cubicBezTo>
                <a:cubicBezTo>
                  <a:pt x="40939" y="6959"/>
                  <a:pt x="40975" y="5407"/>
                  <a:pt x="40975" y="3828"/>
                </a:cubicBezTo>
                <a:cubicBezTo>
                  <a:pt x="42087" y="3821"/>
                  <a:pt x="43178" y="3743"/>
                  <a:pt x="44285" y="3743"/>
                </a:cubicBezTo>
                <a:close/>
                <a:moveTo>
                  <a:pt x="45596" y="3774"/>
                </a:moveTo>
                <a:cubicBezTo>
                  <a:pt x="47291" y="3854"/>
                  <a:pt x="49021" y="3899"/>
                  <a:pt x="50672" y="4015"/>
                </a:cubicBezTo>
                <a:cubicBezTo>
                  <a:pt x="50699" y="5496"/>
                  <a:pt x="50734" y="7013"/>
                  <a:pt x="50690" y="8502"/>
                </a:cubicBezTo>
                <a:cubicBezTo>
                  <a:pt x="49084" y="8592"/>
                  <a:pt x="47478" y="8699"/>
                  <a:pt x="45783" y="8708"/>
                </a:cubicBezTo>
                <a:cubicBezTo>
                  <a:pt x="45765" y="7030"/>
                  <a:pt x="45640" y="5451"/>
                  <a:pt x="45587" y="3810"/>
                </a:cubicBezTo>
                <a:cubicBezTo>
                  <a:pt x="45587" y="3792"/>
                  <a:pt x="45587" y="3783"/>
                  <a:pt x="45596" y="3774"/>
                </a:cubicBezTo>
                <a:close/>
                <a:moveTo>
                  <a:pt x="7351" y="4274"/>
                </a:moveTo>
                <a:cubicBezTo>
                  <a:pt x="7351" y="4996"/>
                  <a:pt x="7333" y="5665"/>
                  <a:pt x="7307" y="6129"/>
                </a:cubicBezTo>
                <a:cubicBezTo>
                  <a:pt x="7262" y="6923"/>
                  <a:pt x="7164" y="7887"/>
                  <a:pt x="7075" y="8904"/>
                </a:cubicBezTo>
                <a:cubicBezTo>
                  <a:pt x="7066" y="8984"/>
                  <a:pt x="7057" y="9055"/>
                  <a:pt x="7048" y="9136"/>
                </a:cubicBezTo>
                <a:cubicBezTo>
                  <a:pt x="5121" y="9100"/>
                  <a:pt x="3355" y="9064"/>
                  <a:pt x="1927" y="9038"/>
                </a:cubicBezTo>
                <a:cubicBezTo>
                  <a:pt x="1900" y="7280"/>
                  <a:pt x="1874" y="5505"/>
                  <a:pt x="1927" y="4854"/>
                </a:cubicBezTo>
                <a:cubicBezTo>
                  <a:pt x="1936" y="4711"/>
                  <a:pt x="1954" y="4541"/>
                  <a:pt x="1963" y="4345"/>
                </a:cubicBezTo>
                <a:lnTo>
                  <a:pt x="7351" y="4274"/>
                </a:lnTo>
                <a:close/>
                <a:moveTo>
                  <a:pt x="35060" y="3908"/>
                </a:moveTo>
                <a:lnTo>
                  <a:pt x="35060" y="3953"/>
                </a:lnTo>
                <a:lnTo>
                  <a:pt x="35220" y="3953"/>
                </a:lnTo>
                <a:cubicBezTo>
                  <a:pt x="35256" y="5532"/>
                  <a:pt x="35256" y="7146"/>
                  <a:pt x="35176" y="8681"/>
                </a:cubicBezTo>
                <a:cubicBezTo>
                  <a:pt x="34569" y="8797"/>
                  <a:pt x="33071" y="9020"/>
                  <a:pt x="30091" y="9171"/>
                </a:cubicBezTo>
                <a:cubicBezTo>
                  <a:pt x="30100" y="9091"/>
                  <a:pt x="30100" y="9020"/>
                  <a:pt x="30109" y="8939"/>
                </a:cubicBezTo>
                <a:cubicBezTo>
                  <a:pt x="30207" y="7922"/>
                  <a:pt x="30296" y="6950"/>
                  <a:pt x="30350" y="6147"/>
                </a:cubicBezTo>
                <a:cubicBezTo>
                  <a:pt x="30376" y="5621"/>
                  <a:pt x="30394" y="4818"/>
                  <a:pt x="30394" y="3970"/>
                </a:cubicBezTo>
                <a:lnTo>
                  <a:pt x="35060" y="3908"/>
                </a:lnTo>
                <a:close/>
                <a:moveTo>
                  <a:pt x="12445" y="4202"/>
                </a:moveTo>
                <a:cubicBezTo>
                  <a:pt x="12454" y="5309"/>
                  <a:pt x="12454" y="6370"/>
                  <a:pt x="12454" y="7137"/>
                </a:cubicBezTo>
                <a:cubicBezTo>
                  <a:pt x="12454" y="7655"/>
                  <a:pt x="12445" y="8377"/>
                  <a:pt x="12436" y="9225"/>
                </a:cubicBezTo>
                <a:cubicBezTo>
                  <a:pt x="10723" y="9198"/>
                  <a:pt x="9028" y="9171"/>
                  <a:pt x="7431" y="9145"/>
                </a:cubicBezTo>
                <a:cubicBezTo>
                  <a:pt x="7440" y="9073"/>
                  <a:pt x="7449" y="9011"/>
                  <a:pt x="7449" y="8939"/>
                </a:cubicBezTo>
                <a:cubicBezTo>
                  <a:pt x="7547" y="7922"/>
                  <a:pt x="7646" y="6950"/>
                  <a:pt x="7690" y="6147"/>
                </a:cubicBezTo>
                <a:cubicBezTo>
                  <a:pt x="7717" y="5683"/>
                  <a:pt x="7735" y="5005"/>
                  <a:pt x="7735" y="4265"/>
                </a:cubicBezTo>
                <a:lnTo>
                  <a:pt x="12445" y="4202"/>
                </a:lnTo>
                <a:close/>
                <a:moveTo>
                  <a:pt x="18592" y="4122"/>
                </a:moveTo>
                <a:lnTo>
                  <a:pt x="18592" y="4122"/>
                </a:lnTo>
                <a:cubicBezTo>
                  <a:pt x="18583" y="4961"/>
                  <a:pt x="18556" y="5648"/>
                  <a:pt x="18485" y="5933"/>
                </a:cubicBezTo>
                <a:cubicBezTo>
                  <a:pt x="18386" y="6361"/>
                  <a:pt x="18395" y="7628"/>
                  <a:pt x="18467" y="9305"/>
                </a:cubicBezTo>
                <a:cubicBezTo>
                  <a:pt x="16647" y="9287"/>
                  <a:pt x="14729" y="9261"/>
                  <a:pt x="12829" y="9234"/>
                </a:cubicBezTo>
                <a:cubicBezTo>
                  <a:pt x="12829" y="8386"/>
                  <a:pt x="12838" y="7655"/>
                  <a:pt x="12838" y="7137"/>
                </a:cubicBezTo>
                <a:cubicBezTo>
                  <a:pt x="12838" y="6370"/>
                  <a:pt x="12838" y="5300"/>
                  <a:pt x="12829" y="4202"/>
                </a:cubicBezTo>
                <a:lnTo>
                  <a:pt x="18592" y="4122"/>
                </a:lnTo>
                <a:close/>
                <a:moveTo>
                  <a:pt x="30011" y="3970"/>
                </a:moveTo>
                <a:cubicBezTo>
                  <a:pt x="30011" y="4809"/>
                  <a:pt x="29993" y="5603"/>
                  <a:pt x="29966" y="6129"/>
                </a:cubicBezTo>
                <a:cubicBezTo>
                  <a:pt x="29912" y="6923"/>
                  <a:pt x="29823" y="7887"/>
                  <a:pt x="29725" y="8904"/>
                </a:cubicBezTo>
                <a:cubicBezTo>
                  <a:pt x="29716" y="9002"/>
                  <a:pt x="29707" y="9091"/>
                  <a:pt x="29698" y="9189"/>
                </a:cubicBezTo>
                <a:cubicBezTo>
                  <a:pt x="28503" y="9243"/>
                  <a:pt x="27076" y="9287"/>
                  <a:pt x="25389" y="9305"/>
                </a:cubicBezTo>
                <a:cubicBezTo>
                  <a:pt x="25158" y="9305"/>
                  <a:pt x="24917" y="9314"/>
                  <a:pt x="24667" y="9314"/>
                </a:cubicBezTo>
                <a:cubicBezTo>
                  <a:pt x="24667" y="9270"/>
                  <a:pt x="24667" y="9234"/>
                  <a:pt x="24658" y="9189"/>
                </a:cubicBezTo>
                <a:cubicBezTo>
                  <a:pt x="24640" y="7387"/>
                  <a:pt x="24613" y="5523"/>
                  <a:pt x="24658" y="4854"/>
                </a:cubicBezTo>
                <a:cubicBezTo>
                  <a:pt x="24676" y="4640"/>
                  <a:pt x="24703" y="4363"/>
                  <a:pt x="24729" y="4042"/>
                </a:cubicBezTo>
                <a:lnTo>
                  <a:pt x="30011" y="3970"/>
                </a:lnTo>
                <a:close/>
                <a:moveTo>
                  <a:pt x="24346" y="4051"/>
                </a:moveTo>
                <a:lnTo>
                  <a:pt x="24346" y="4051"/>
                </a:lnTo>
                <a:cubicBezTo>
                  <a:pt x="24319" y="4354"/>
                  <a:pt x="24292" y="4622"/>
                  <a:pt x="24274" y="4827"/>
                </a:cubicBezTo>
                <a:cubicBezTo>
                  <a:pt x="24221" y="5514"/>
                  <a:pt x="24248" y="7387"/>
                  <a:pt x="24274" y="9198"/>
                </a:cubicBezTo>
                <a:cubicBezTo>
                  <a:pt x="24274" y="9234"/>
                  <a:pt x="24283" y="9278"/>
                  <a:pt x="24283" y="9314"/>
                </a:cubicBezTo>
                <a:cubicBezTo>
                  <a:pt x="23633" y="9318"/>
                  <a:pt x="22932" y="9320"/>
                  <a:pt x="22192" y="9320"/>
                </a:cubicBezTo>
                <a:cubicBezTo>
                  <a:pt x="21146" y="9320"/>
                  <a:pt x="20021" y="9316"/>
                  <a:pt x="18850" y="9305"/>
                </a:cubicBezTo>
                <a:cubicBezTo>
                  <a:pt x="18788" y="7762"/>
                  <a:pt x="18770" y="6415"/>
                  <a:pt x="18859" y="6022"/>
                </a:cubicBezTo>
                <a:cubicBezTo>
                  <a:pt x="18931" y="5710"/>
                  <a:pt x="18966" y="4987"/>
                  <a:pt x="18975" y="4122"/>
                </a:cubicBezTo>
                <a:lnTo>
                  <a:pt x="24346" y="4051"/>
                </a:lnTo>
                <a:close/>
                <a:moveTo>
                  <a:pt x="70557" y="8574"/>
                </a:moveTo>
                <a:lnTo>
                  <a:pt x="70557" y="8574"/>
                </a:lnTo>
                <a:cubicBezTo>
                  <a:pt x="70566" y="9983"/>
                  <a:pt x="70557" y="11473"/>
                  <a:pt x="70503" y="12874"/>
                </a:cubicBezTo>
                <a:cubicBezTo>
                  <a:pt x="68826" y="13097"/>
                  <a:pt x="67006" y="13186"/>
                  <a:pt x="65142" y="13230"/>
                </a:cubicBezTo>
                <a:cubicBezTo>
                  <a:pt x="65124" y="11687"/>
                  <a:pt x="65052" y="10197"/>
                  <a:pt x="65035" y="8645"/>
                </a:cubicBezTo>
                <a:lnTo>
                  <a:pt x="65035" y="8645"/>
                </a:lnTo>
                <a:cubicBezTo>
                  <a:pt x="65544" y="8665"/>
                  <a:pt x="66060" y="8673"/>
                  <a:pt x="66576" y="8673"/>
                </a:cubicBezTo>
                <a:cubicBezTo>
                  <a:pt x="67914" y="8673"/>
                  <a:pt x="69263" y="8619"/>
                  <a:pt x="70557" y="8574"/>
                </a:cubicBezTo>
                <a:close/>
                <a:moveTo>
                  <a:pt x="61617" y="8494"/>
                </a:moveTo>
                <a:cubicBezTo>
                  <a:pt x="62659" y="8494"/>
                  <a:pt x="63689" y="8558"/>
                  <a:pt x="64687" y="8627"/>
                </a:cubicBezTo>
                <a:cubicBezTo>
                  <a:pt x="64696" y="10188"/>
                  <a:pt x="64767" y="11687"/>
                  <a:pt x="64785" y="13239"/>
                </a:cubicBezTo>
                <a:cubicBezTo>
                  <a:pt x="63429" y="13284"/>
                  <a:pt x="62073" y="13320"/>
                  <a:pt x="60726" y="13382"/>
                </a:cubicBezTo>
                <a:cubicBezTo>
                  <a:pt x="60726" y="11785"/>
                  <a:pt x="60735" y="10126"/>
                  <a:pt x="60717" y="8511"/>
                </a:cubicBezTo>
                <a:cubicBezTo>
                  <a:pt x="61018" y="8499"/>
                  <a:pt x="61318" y="8494"/>
                  <a:pt x="61617" y="8494"/>
                </a:cubicBezTo>
                <a:close/>
                <a:moveTo>
                  <a:pt x="50627" y="8850"/>
                </a:moveTo>
                <a:cubicBezTo>
                  <a:pt x="50699" y="8859"/>
                  <a:pt x="50672" y="8886"/>
                  <a:pt x="50681" y="8957"/>
                </a:cubicBezTo>
                <a:cubicBezTo>
                  <a:pt x="50699" y="9100"/>
                  <a:pt x="50672" y="9305"/>
                  <a:pt x="50672" y="9403"/>
                </a:cubicBezTo>
                <a:cubicBezTo>
                  <a:pt x="50627" y="10777"/>
                  <a:pt x="50583" y="12196"/>
                  <a:pt x="50493" y="13480"/>
                </a:cubicBezTo>
                <a:cubicBezTo>
                  <a:pt x="49890" y="13470"/>
                  <a:pt x="49281" y="13464"/>
                  <a:pt x="48672" y="13464"/>
                </a:cubicBezTo>
                <a:cubicBezTo>
                  <a:pt x="47677" y="13464"/>
                  <a:pt x="46683" y="13481"/>
                  <a:pt x="45721" y="13525"/>
                </a:cubicBezTo>
                <a:cubicBezTo>
                  <a:pt x="45792" y="12080"/>
                  <a:pt x="45801" y="10581"/>
                  <a:pt x="45792" y="9064"/>
                </a:cubicBezTo>
                <a:cubicBezTo>
                  <a:pt x="47041" y="9064"/>
                  <a:pt x="48227" y="8984"/>
                  <a:pt x="49441" y="8922"/>
                </a:cubicBezTo>
                <a:cubicBezTo>
                  <a:pt x="49717" y="8913"/>
                  <a:pt x="50029" y="8895"/>
                  <a:pt x="50333" y="8877"/>
                </a:cubicBezTo>
                <a:cubicBezTo>
                  <a:pt x="50431" y="8868"/>
                  <a:pt x="50574" y="8850"/>
                  <a:pt x="50627" y="8850"/>
                </a:cubicBezTo>
                <a:close/>
                <a:moveTo>
                  <a:pt x="60369" y="8529"/>
                </a:moveTo>
                <a:cubicBezTo>
                  <a:pt x="60378" y="10171"/>
                  <a:pt x="60360" y="11776"/>
                  <a:pt x="60378" y="13391"/>
                </a:cubicBezTo>
                <a:cubicBezTo>
                  <a:pt x="58942" y="13471"/>
                  <a:pt x="57478" y="13525"/>
                  <a:pt x="55989" y="13543"/>
                </a:cubicBezTo>
                <a:cubicBezTo>
                  <a:pt x="56007" y="11928"/>
                  <a:pt x="56042" y="10269"/>
                  <a:pt x="55971" y="8690"/>
                </a:cubicBezTo>
                <a:cubicBezTo>
                  <a:pt x="57452" y="8645"/>
                  <a:pt x="58879" y="8565"/>
                  <a:pt x="60369" y="8529"/>
                </a:cubicBezTo>
                <a:close/>
                <a:moveTo>
                  <a:pt x="55623" y="8699"/>
                </a:moveTo>
                <a:cubicBezTo>
                  <a:pt x="55694" y="10287"/>
                  <a:pt x="55650" y="11928"/>
                  <a:pt x="55632" y="13543"/>
                </a:cubicBezTo>
                <a:cubicBezTo>
                  <a:pt x="55458" y="13544"/>
                  <a:pt x="55285" y="13544"/>
                  <a:pt x="55113" y="13544"/>
                </a:cubicBezTo>
                <a:cubicBezTo>
                  <a:pt x="53672" y="13544"/>
                  <a:pt x="52268" y="13513"/>
                  <a:pt x="50850" y="13489"/>
                </a:cubicBezTo>
                <a:cubicBezTo>
                  <a:pt x="50939" y="11964"/>
                  <a:pt x="51011" y="10420"/>
                  <a:pt x="51046" y="8832"/>
                </a:cubicBezTo>
                <a:cubicBezTo>
                  <a:pt x="52554" y="8770"/>
                  <a:pt x="54071" y="8716"/>
                  <a:pt x="55623" y="8699"/>
                </a:cubicBezTo>
                <a:close/>
                <a:moveTo>
                  <a:pt x="40924" y="8876"/>
                </a:moveTo>
                <a:cubicBezTo>
                  <a:pt x="40926" y="8876"/>
                  <a:pt x="40928" y="8876"/>
                  <a:pt x="40930" y="8877"/>
                </a:cubicBezTo>
                <a:cubicBezTo>
                  <a:pt x="42420" y="8939"/>
                  <a:pt x="43910" y="9011"/>
                  <a:pt x="45426" y="9046"/>
                </a:cubicBezTo>
                <a:cubicBezTo>
                  <a:pt x="45462" y="10563"/>
                  <a:pt x="45426" y="12080"/>
                  <a:pt x="45364" y="13534"/>
                </a:cubicBezTo>
                <a:cubicBezTo>
                  <a:pt x="43865" y="13614"/>
                  <a:pt x="42384" y="13703"/>
                  <a:pt x="40894" y="13792"/>
                </a:cubicBezTo>
                <a:cubicBezTo>
                  <a:pt x="40921" y="12187"/>
                  <a:pt x="40912" y="10501"/>
                  <a:pt x="40912" y="8904"/>
                </a:cubicBezTo>
                <a:cubicBezTo>
                  <a:pt x="40896" y="8904"/>
                  <a:pt x="40909" y="8876"/>
                  <a:pt x="40924" y="8876"/>
                </a:cubicBezTo>
                <a:close/>
                <a:moveTo>
                  <a:pt x="40145" y="8849"/>
                </a:moveTo>
                <a:cubicBezTo>
                  <a:pt x="40282" y="8849"/>
                  <a:pt x="40420" y="8852"/>
                  <a:pt x="40555" y="8859"/>
                </a:cubicBezTo>
                <a:cubicBezTo>
                  <a:pt x="40573" y="10510"/>
                  <a:pt x="40555" y="12169"/>
                  <a:pt x="40537" y="13801"/>
                </a:cubicBezTo>
                <a:cubicBezTo>
                  <a:pt x="38825" y="13891"/>
                  <a:pt x="37094" y="13953"/>
                  <a:pt x="35381" y="14042"/>
                </a:cubicBezTo>
                <a:cubicBezTo>
                  <a:pt x="35479" y="12419"/>
                  <a:pt x="35488" y="10715"/>
                  <a:pt x="35533" y="9046"/>
                </a:cubicBezTo>
                <a:cubicBezTo>
                  <a:pt x="36853" y="8957"/>
                  <a:pt x="38218" y="8931"/>
                  <a:pt x="39583" y="8859"/>
                </a:cubicBezTo>
                <a:cubicBezTo>
                  <a:pt x="39768" y="8854"/>
                  <a:pt x="39957" y="8849"/>
                  <a:pt x="40145" y="8849"/>
                </a:cubicBezTo>
                <a:close/>
                <a:moveTo>
                  <a:pt x="35176" y="9073"/>
                </a:moveTo>
                <a:lnTo>
                  <a:pt x="35176" y="9073"/>
                </a:lnTo>
                <a:cubicBezTo>
                  <a:pt x="35122" y="10724"/>
                  <a:pt x="35131" y="12436"/>
                  <a:pt x="35024" y="14024"/>
                </a:cubicBezTo>
                <a:cubicBezTo>
                  <a:pt x="34293" y="14078"/>
                  <a:pt x="32428" y="14123"/>
                  <a:pt x="29850" y="14149"/>
                </a:cubicBezTo>
                <a:cubicBezTo>
                  <a:pt x="29805" y="13561"/>
                  <a:pt x="29796" y="12963"/>
                  <a:pt x="29832" y="12321"/>
                </a:cubicBezTo>
                <a:cubicBezTo>
                  <a:pt x="29877" y="11473"/>
                  <a:pt x="29957" y="10518"/>
                  <a:pt x="30055" y="9555"/>
                </a:cubicBezTo>
                <a:cubicBezTo>
                  <a:pt x="32990" y="9412"/>
                  <a:pt x="34498" y="9198"/>
                  <a:pt x="35176" y="9073"/>
                </a:cubicBezTo>
                <a:close/>
                <a:moveTo>
                  <a:pt x="29663" y="9573"/>
                </a:moveTo>
                <a:cubicBezTo>
                  <a:pt x="29573" y="10518"/>
                  <a:pt x="29493" y="11464"/>
                  <a:pt x="29449" y="12303"/>
                </a:cubicBezTo>
                <a:cubicBezTo>
                  <a:pt x="29413" y="12954"/>
                  <a:pt x="29422" y="13561"/>
                  <a:pt x="29466" y="14158"/>
                </a:cubicBezTo>
                <a:cubicBezTo>
                  <a:pt x="28030" y="14176"/>
                  <a:pt x="26398" y="14185"/>
                  <a:pt x="24631" y="14194"/>
                </a:cubicBezTo>
                <a:cubicBezTo>
                  <a:pt x="24631" y="13792"/>
                  <a:pt x="24640" y="13462"/>
                  <a:pt x="24658" y="13248"/>
                </a:cubicBezTo>
                <a:cubicBezTo>
                  <a:pt x="24711" y="12767"/>
                  <a:pt x="24694" y="11321"/>
                  <a:pt x="24667" y="9698"/>
                </a:cubicBezTo>
                <a:cubicBezTo>
                  <a:pt x="24917" y="9698"/>
                  <a:pt x="25166" y="9698"/>
                  <a:pt x="25398" y="9689"/>
                </a:cubicBezTo>
                <a:cubicBezTo>
                  <a:pt x="27058" y="9671"/>
                  <a:pt x="28476" y="9626"/>
                  <a:pt x="29663" y="9573"/>
                </a:cubicBezTo>
                <a:close/>
                <a:moveTo>
                  <a:pt x="1927" y="9421"/>
                </a:moveTo>
                <a:cubicBezTo>
                  <a:pt x="3355" y="9448"/>
                  <a:pt x="5103" y="9484"/>
                  <a:pt x="7012" y="9519"/>
                </a:cubicBezTo>
                <a:cubicBezTo>
                  <a:pt x="6923" y="10483"/>
                  <a:pt x="6834" y="11446"/>
                  <a:pt x="6789" y="12303"/>
                </a:cubicBezTo>
                <a:cubicBezTo>
                  <a:pt x="6753" y="12963"/>
                  <a:pt x="6771" y="13587"/>
                  <a:pt x="6807" y="14203"/>
                </a:cubicBezTo>
                <a:cubicBezTo>
                  <a:pt x="5112" y="14194"/>
                  <a:pt x="3462" y="14194"/>
                  <a:pt x="1900" y="14185"/>
                </a:cubicBezTo>
                <a:cubicBezTo>
                  <a:pt x="1900" y="13784"/>
                  <a:pt x="1900" y="13453"/>
                  <a:pt x="1927" y="13248"/>
                </a:cubicBezTo>
                <a:cubicBezTo>
                  <a:pt x="1972" y="12740"/>
                  <a:pt x="1954" y="11152"/>
                  <a:pt x="1927" y="9421"/>
                </a:cubicBezTo>
                <a:close/>
                <a:moveTo>
                  <a:pt x="7396" y="9528"/>
                </a:moveTo>
                <a:cubicBezTo>
                  <a:pt x="9002" y="9555"/>
                  <a:pt x="10705" y="9591"/>
                  <a:pt x="12436" y="9609"/>
                </a:cubicBezTo>
                <a:cubicBezTo>
                  <a:pt x="12436" y="9680"/>
                  <a:pt x="12436" y="9742"/>
                  <a:pt x="12436" y="9805"/>
                </a:cubicBezTo>
                <a:cubicBezTo>
                  <a:pt x="12427" y="11179"/>
                  <a:pt x="12409" y="12775"/>
                  <a:pt x="12409" y="14212"/>
                </a:cubicBezTo>
                <a:cubicBezTo>
                  <a:pt x="10652" y="14212"/>
                  <a:pt x="8903" y="14203"/>
                  <a:pt x="7191" y="14203"/>
                </a:cubicBezTo>
                <a:cubicBezTo>
                  <a:pt x="7155" y="13587"/>
                  <a:pt x="7137" y="12981"/>
                  <a:pt x="7173" y="12321"/>
                </a:cubicBezTo>
                <a:cubicBezTo>
                  <a:pt x="7217" y="11464"/>
                  <a:pt x="7307" y="10501"/>
                  <a:pt x="7396" y="9528"/>
                </a:cubicBezTo>
                <a:close/>
                <a:moveTo>
                  <a:pt x="12820" y="9617"/>
                </a:moveTo>
                <a:cubicBezTo>
                  <a:pt x="14729" y="9644"/>
                  <a:pt x="16656" y="9671"/>
                  <a:pt x="18476" y="9689"/>
                </a:cubicBezTo>
                <a:cubicBezTo>
                  <a:pt x="18529" y="10813"/>
                  <a:pt x="18592" y="12106"/>
                  <a:pt x="18672" y="13436"/>
                </a:cubicBezTo>
                <a:cubicBezTo>
                  <a:pt x="18681" y="13712"/>
                  <a:pt x="18699" y="13971"/>
                  <a:pt x="18708" y="14212"/>
                </a:cubicBezTo>
                <a:lnTo>
                  <a:pt x="12793" y="14212"/>
                </a:lnTo>
                <a:cubicBezTo>
                  <a:pt x="12793" y="12784"/>
                  <a:pt x="12811" y="11179"/>
                  <a:pt x="12820" y="9814"/>
                </a:cubicBezTo>
                <a:cubicBezTo>
                  <a:pt x="12820" y="9742"/>
                  <a:pt x="12820" y="9680"/>
                  <a:pt x="12820" y="9617"/>
                </a:cubicBezTo>
                <a:close/>
                <a:moveTo>
                  <a:pt x="18868" y="9689"/>
                </a:moveTo>
                <a:lnTo>
                  <a:pt x="18868" y="9689"/>
                </a:lnTo>
                <a:cubicBezTo>
                  <a:pt x="20197" y="9698"/>
                  <a:pt x="21473" y="9707"/>
                  <a:pt x="22633" y="9707"/>
                </a:cubicBezTo>
                <a:cubicBezTo>
                  <a:pt x="23213" y="9707"/>
                  <a:pt x="23766" y="9707"/>
                  <a:pt x="24283" y="9698"/>
                </a:cubicBezTo>
                <a:lnTo>
                  <a:pt x="24283" y="9698"/>
                </a:lnTo>
                <a:cubicBezTo>
                  <a:pt x="24310" y="11259"/>
                  <a:pt x="24328" y="12758"/>
                  <a:pt x="24274" y="13213"/>
                </a:cubicBezTo>
                <a:cubicBezTo>
                  <a:pt x="24257" y="13436"/>
                  <a:pt x="24248" y="13784"/>
                  <a:pt x="24248" y="14194"/>
                </a:cubicBezTo>
                <a:cubicBezTo>
                  <a:pt x="22624" y="14203"/>
                  <a:pt x="20893" y="14212"/>
                  <a:pt x="19100" y="14212"/>
                </a:cubicBezTo>
                <a:cubicBezTo>
                  <a:pt x="19082" y="13971"/>
                  <a:pt x="19064" y="13703"/>
                  <a:pt x="19056" y="13418"/>
                </a:cubicBezTo>
                <a:cubicBezTo>
                  <a:pt x="18993" y="12347"/>
                  <a:pt x="18922" y="10973"/>
                  <a:pt x="18868" y="9689"/>
                </a:cubicBezTo>
                <a:close/>
                <a:moveTo>
                  <a:pt x="50841" y="13846"/>
                </a:moveTo>
                <a:cubicBezTo>
                  <a:pt x="52169" y="13868"/>
                  <a:pt x="53522" y="13904"/>
                  <a:pt x="54863" y="13904"/>
                </a:cubicBezTo>
                <a:cubicBezTo>
                  <a:pt x="55117" y="13904"/>
                  <a:pt x="55370" y="13902"/>
                  <a:pt x="55623" y="13900"/>
                </a:cubicBezTo>
                <a:lnTo>
                  <a:pt x="55623" y="13900"/>
                </a:lnTo>
                <a:cubicBezTo>
                  <a:pt x="55605" y="15577"/>
                  <a:pt x="55543" y="17245"/>
                  <a:pt x="55578" y="18940"/>
                </a:cubicBezTo>
                <a:cubicBezTo>
                  <a:pt x="54160" y="18891"/>
                  <a:pt x="52742" y="18850"/>
                  <a:pt x="51283" y="18850"/>
                </a:cubicBezTo>
                <a:cubicBezTo>
                  <a:pt x="51145" y="18850"/>
                  <a:pt x="51007" y="18850"/>
                  <a:pt x="50868" y="18851"/>
                </a:cubicBezTo>
                <a:cubicBezTo>
                  <a:pt x="50743" y="17290"/>
                  <a:pt x="50734" y="15479"/>
                  <a:pt x="50823" y="13873"/>
                </a:cubicBezTo>
                <a:cubicBezTo>
                  <a:pt x="50823" y="13864"/>
                  <a:pt x="50823" y="13846"/>
                  <a:pt x="50841" y="13846"/>
                </a:cubicBezTo>
                <a:close/>
                <a:moveTo>
                  <a:pt x="48577" y="13820"/>
                </a:moveTo>
                <a:cubicBezTo>
                  <a:pt x="49209" y="13820"/>
                  <a:pt x="49844" y="13826"/>
                  <a:pt x="50475" y="13837"/>
                </a:cubicBezTo>
                <a:cubicBezTo>
                  <a:pt x="50377" y="15452"/>
                  <a:pt x="50386" y="17281"/>
                  <a:pt x="50520" y="18851"/>
                </a:cubicBezTo>
                <a:cubicBezTo>
                  <a:pt x="50425" y="18850"/>
                  <a:pt x="50331" y="18850"/>
                  <a:pt x="50236" y="18850"/>
                </a:cubicBezTo>
                <a:cubicBezTo>
                  <a:pt x="48697" y="18850"/>
                  <a:pt x="47217" y="18916"/>
                  <a:pt x="45729" y="18958"/>
                </a:cubicBezTo>
                <a:cubicBezTo>
                  <a:pt x="45676" y="17307"/>
                  <a:pt x="45640" y="15541"/>
                  <a:pt x="45712" y="13873"/>
                </a:cubicBezTo>
                <a:cubicBezTo>
                  <a:pt x="46650" y="13835"/>
                  <a:pt x="47611" y="13820"/>
                  <a:pt x="48577" y="13820"/>
                </a:cubicBezTo>
                <a:close/>
                <a:moveTo>
                  <a:pt x="60378" y="13748"/>
                </a:moveTo>
                <a:cubicBezTo>
                  <a:pt x="60405" y="15603"/>
                  <a:pt x="60565" y="17388"/>
                  <a:pt x="60699" y="19109"/>
                </a:cubicBezTo>
                <a:cubicBezTo>
                  <a:pt x="59084" y="19083"/>
                  <a:pt x="57487" y="19029"/>
                  <a:pt x="55935" y="18940"/>
                </a:cubicBezTo>
                <a:cubicBezTo>
                  <a:pt x="55899" y="17245"/>
                  <a:pt x="55962" y="15577"/>
                  <a:pt x="55971" y="13900"/>
                </a:cubicBezTo>
                <a:cubicBezTo>
                  <a:pt x="57478" y="13882"/>
                  <a:pt x="58924" y="13810"/>
                  <a:pt x="60378" y="13748"/>
                </a:cubicBezTo>
                <a:close/>
                <a:moveTo>
                  <a:pt x="64776" y="13596"/>
                </a:moveTo>
                <a:cubicBezTo>
                  <a:pt x="64812" y="13623"/>
                  <a:pt x="64794" y="13694"/>
                  <a:pt x="64794" y="13748"/>
                </a:cubicBezTo>
                <a:cubicBezTo>
                  <a:pt x="64803" y="15532"/>
                  <a:pt x="64758" y="17388"/>
                  <a:pt x="64776" y="19190"/>
                </a:cubicBezTo>
                <a:cubicBezTo>
                  <a:pt x="63536" y="19163"/>
                  <a:pt x="62323" y="19118"/>
                  <a:pt x="61065" y="19109"/>
                </a:cubicBezTo>
                <a:cubicBezTo>
                  <a:pt x="60904" y="17361"/>
                  <a:pt x="60770" y="15595"/>
                  <a:pt x="60726" y="13730"/>
                </a:cubicBezTo>
                <a:cubicBezTo>
                  <a:pt x="62073" y="13676"/>
                  <a:pt x="63429" y="13641"/>
                  <a:pt x="64776" y="13596"/>
                </a:cubicBezTo>
                <a:close/>
                <a:moveTo>
                  <a:pt x="70458" y="13227"/>
                </a:moveTo>
                <a:cubicBezTo>
                  <a:pt x="70487" y="13227"/>
                  <a:pt x="70494" y="13253"/>
                  <a:pt x="70494" y="13382"/>
                </a:cubicBezTo>
                <a:cubicBezTo>
                  <a:pt x="70494" y="13766"/>
                  <a:pt x="70459" y="14247"/>
                  <a:pt x="70441" y="14604"/>
                </a:cubicBezTo>
                <a:cubicBezTo>
                  <a:pt x="70378" y="15996"/>
                  <a:pt x="70307" y="17441"/>
                  <a:pt x="70289" y="18824"/>
                </a:cubicBezTo>
                <a:cubicBezTo>
                  <a:pt x="69531" y="18949"/>
                  <a:pt x="68701" y="19118"/>
                  <a:pt x="67818" y="19127"/>
                </a:cubicBezTo>
                <a:cubicBezTo>
                  <a:pt x="66944" y="19145"/>
                  <a:pt x="66025" y="19190"/>
                  <a:pt x="65133" y="19199"/>
                </a:cubicBezTo>
                <a:cubicBezTo>
                  <a:pt x="65124" y="17325"/>
                  <a:pt x="65142" y="15461"/>
                  <a:pt x="65151" y="13587"/>
                </a:cubicBezTo>
                <a:cubicBezTo>
                  <a:pt x="66979" y="13561"/>
                  <a:pt x="68746" y="13436"/>
                  <a:pt x="70378" y="13239"/>
                </a:cubicBezTo>
                <a:cubicBezTo>
                  <a:pt x="70415" y="13236"/>
                  <a:pt x="70440" y="13227"/>
                  <a:pt x="70458" y="13227"/>
                </a:cubicBezTo>
                <a:close/>
                <a:moveTo>
                  <a:pt x="45355" y="13900"/>
                </a:moveTo>
                <a:cubicBezTo>
                  <a:pt x="45283" y="15559"/>
                  <a:pt x="45319" y="17334"/>
                  <a:pt x="45382" y="18984"/>
                </a:cubicBezTo>
                <a:cubicBezTo>
                  <a:pt x="43838" y="19047"/>
                  <a:pt x="42339" y="19163"/>
                  <a:pt x="40778" y="19208"/>
                </a:cubicBezTo>
                <a:cubicBezTo>
                  <a:pt x="40707" y="17521"/>
                  <a:pt x="40832" y="15809"/>
                  <a:pt x="40885" y="14149"/>
                </a:cubicBezTo>
                <a:cubicBezTo>
                  <a:pt x="42384" y="14069"/>
                  <a:pt x="43838" y="13953"/>
                  <a:pt x="45355" y="13900"/>
                </a:cubicBezTo>
                <a:close/>
                <a:moveTo>
                  <a:pt x="40529" y="14167"/>
                </a:moveTo>
                <a:cubicBezTo>
                  <a:pt x="40475" y="15826"/>
                  <a:pt x="40350" y="17539"/>
                  <a:pt x="40430" y="19234"/>
                </a:cubicBezTo>
                <a:cubicBezTo>
                  <a:pt x="38718" y="19288"/>
                  <a:pt x="37031" y="19377"/>
                  <a:pt x="35444" y="19564"/>
                </a:cubicBezTo>
                <a:cubicBezTo>
                  <a:pt x="35328" y="17923"/>
                  <a:pt x="35220" y="16112"/>
                  <a:pt x="35354" y="14399"/>
                </a:cubicBezTo>
                <a:cubicBezTo>
                  <a:pt x="37076" y="14319"/>
                  <a:pt x="38789" y="14230"/>
                  <a:pt x="40529" y="14167"/>
                </a:cubicBezTo>
                <a:close/>
                <a:moveTo>
                  <a:pt x="34953" y="14408"/>
                </a:moveTo>
                <a:lnTo>
                  <a:pt x="34953" y="14426"/>
                </a:lnTo>
                <a:lnTo>
                  <a:pt x="34997" y="14426"/>
                </a:lnTo>
                <a:cubicBezTo>
                  <a:pt x="34980" y="14711"/>
                  <a:pt x="34962" y="14997"/>
                  <a:pt x="34953" y="15282"/>
                </a:cubicBezTo>
                <a:lnTo>
                  <a:pt x="34953" y="16504"/>
                </a:lnTo>
                <a:lnTo>
                  <a:pt x="34944" y="16504"/>
                </a:lnTo>
                <a:cubicBezTo>
                  <a:pt x="34953" y="17566"/>
                  <a:pt x="35024" y="18610"/>
                  <a:pt x="35096" y="19609"/>
                </a:cubicBezTo>
                <a:cubicBezTo>
                  <a:pt x="35024" y="19609"/>
                  <a:pt x="34962" y="19618"/>
                  <a:pt x="34899" y="19627"/>
                </a:cubicBezTo>
                <a:lnTo>
                  <a:pt x="34899" y="19636"/>
                </a:lnTo>
                <a:cubicBezTo>
                  <a:pt x="34337" y="19654"/>
                  <a:pt x="32607" y="19689"/>
                  <a:pt x="30171" y="19743"/>
                </a:cubicBezTo>
                <a:cubicBezTo>
                  <a:pt x="30144" y="18949"/>
                  <a:pt x="30118" y="18271"/>
                  <a:pt x="30109" y="17807"/>
                </a:cubicBezTo>
                <a:cubicBezTo>
                  <a:pt x="30100" y="16986"/>
                  <a:pt x="30028" y="16219"/>
                  <a:pt x="29957" y="15470"/>
                </a:cubicBezTo>
                <a:cubicBezTo>
                  <a:pt x="29930" y="15157"/>
                  <a:pt x="29904" y="14845"/>
                  <a:pt x="29877" y="14542"/>
                </a:cubicBezTo>
                <a:cubicBezTo>
                  <a:pt x="32303" y="14506"/>
                  <a:pt x="34105" y="14470"/>
                  <a:pt x="34953" y="14408"/>
                </a:cubicBezTo>
                <a:close/>
                <a:moveTo>
                  <a:pt x="29493" y="14542"/>
                </a:moveTo>
                <a:cubicBezTo>
                  <a:pt x="29511" y="14863"/>
                  <a:pt x="29547" y="15184"/>
                  <a:pt x="29573" y="15505"/>
                </a:cubicBezTo>
                <a:cubicBezTo>
                  <a:pt x="29645" y="16246"/>
                  <a:pt x="29716" y="17004"/>
                  <a:pt x="29725" y="17816"/>
                </a:cubicBezTo>
                <a:cubicBezTo>
                  <a:pt x="29734" y="18280"/>
                  <a:pt x="29761" y="18958"/>
                  <a:pt x="29788" y="19752"/>
                </a:cubicBezTo>
                <a:cubicBezTo>
                  <a:pt x="28262" y="19787"/>
                  <a:pt x="26487" y="19823"/>
                  <a:pt x="24551" y="19868"/>
                </a:cubicBezTo>
                <a:cubicBezTo>
                  <a:pt x="24578" y="19591"/>
                  <a:pt x="24604" y="19368"/>
                  <a:pt x="24631" y="19216"/>
                </a:cubicBezTo>
                <a:cubicBezTo>
                  <a:pt x="24729" y="18583"/>
                  <a:pt x="24694" y="17147"/>
                  <a:pt x="24667" y="15764"/>
                </a:cubicBezTo>
                <a:cubicBezTo>
                  <a:pt x="24658" y="15354"/>
                  <a:pt x="24649" y="14952"/>
                  <a:pt x="24640" y="14586"/>
                </a:cubicBezTo>
                <a:cubicBezTo>
                  <a:pt x="26415" y="14578"/>
                  <a:pt x="28048" y="14560"/>
                  <a:pt x="29493" y="14542"/>
                </a:cubicBezTo>
                <a:close/>
                <a:moveTo>
                  <a:pt x="24257" y="14586"/>
                </a:moveTo>
                <a:cubicBezTo>
                  <a:pt x="24257" y="14952"/>
                  <a:pt x="24274" y="15354"/>
                  <a:pt x="24283" y="15773"/>
                </a:cubicBezTo>
                <a:cubicBezTo>
                  <a:pt x="24310" y="17075"/>
                  <a:pt x="24346" y="18556"/>
                  <a:pt x="24248" y="19163"/>
                </a:cubicBezTo>
                <a:cubicBezTo>
                  <a:pt x="24221" y="19323"/>
                  <a:pt x="24194" y="19573"/>
                  <a:pt x="24167" y="19877"/>
                </a:cubicBezTo>
                <a:cubicBezTo>
                  <a:pt x="22544" y="19921"/>
                  <a:pt x="20813" y="19957"/>
                  <a:pt x="19038" y="20001"/>
                </a:cubicBezTo>
                <a:cubicBezTo>
                  <a:pt x="19118" y="18101"/>
                  <a:pt x="19180" y="16210"/>
                  <a:pt x="19154" y="15452"/>
                </a:cubicBezTo>
                <a:cubicBezTo>
                  <a:pt x="19154" y="15256"/>
                  <a:pt x="19136" y="14961"/>
                  <a:pt x="19118" y="14604"/>
                </a:cubicBezTo>
                <a:cubicBezTo>
                  <a:pt x="20902" y="14595"/>
                  <a:pt x="22633" y="14595"/>
                  <a:pt x="24257" y="14586"/>
                </a:cubicBezTo>
                <a:close/>
                <a:moveTo>
                  <a:pt x="18734" y="14604"/>
                </a:moveTo>
                <a:cubicBezTo>
                  <a:pt x="18752" y="14970"/>
                  <a:pt x="18761" y="15264"/>
                  <a:pt x="18770" y="15470"/>
                </a:cubicBezTo>
                <a:cubicBezTo>
                  <a:pt x="18797" y="16210"/>
                  <a:pt x="18725" y="18110"/>
                  <a:pt x="18654" y="20010"/>
                </a:cubicBezTo>
                <a:cubicBezTo>
                  <a:pt x="16781" y="20064"/>
                  <a:pt x="14863" y="20109"/>
                  <a:pt x="12971" y="20162"/>
                </a:cubicBezTo>
                <a:cubicBezTo>
                  <a:pt x="12918" y="19190"/>
                  <a:pt x="12873" y="18351"/>
                  <a:pt x="12838" y="17905"/>
                </a:cubicBezTo>
                <a:cubicBezTo>
                  <a:pt x="12802" y="17405"/>
                  <a:pt x="12793" y="16130"/>
                  <a:pt x="12793" y="14604"/>
                </a:cubicBezTo>
                <a:close/>
                <a:moveTo>
                  <a:pt x="7226" y="14586"/>
                </a:moveTo>
                <a:lnTo>
                  <a:pt x="7226" y="14586"/>
                </a:lnTo>
                <a:cubicBezTo>
                  <a:pt x="8921" y="14595"/>
                  <a:pt x="10661" y="14595"/>
                  <a:pt x="12409" y="14604"/>
                </a:cubicBezTo>
                <a:cubicBezTo>
                  <a:pt x="12400" y="16139"/>
                  <a:pt x="12418" y="17423"/>
                  <a:pt x="12454" y="17932"/>
                </a:cubicBezTo>
                <a:cubicBezTo>
                  <a:pt x="12490" y="18378"/>
                  <a:pt x="12534" y="19208"/>
                  <a:pt x="12588" y="20171"/>
                </a:cubicBezTo>
                <a:cubicBezTo>
                  <a:pt x="10857" y="20216"/>
                  <a:pt x="9162" y="20269"/>
                  <a:pt x="7538" y="20314"/>
                </a:cubicBezTo>
                <a:cubicBezTo>
                  <a:pt x="7494" y="19288"/>
                  <a:pt x="7467" y="18378"/>
                  <a:pt x="7458" y="17807"/>
                </a:cubicBezTo>
                <a:cubicBezTo>
                  <a:pt x="7440" y="16986"/>
                  <a:pt x="7369" y="16219"/>
                  <a:pt x="7298" y="15470"/>
                </a:cubicBezTo>
                <a:cubicBezTo>
                  <a:pt x="7271" y="15175"/>
                  <a:pt x="7244" y="14881"/>
                  <a:pt x="7226" y="14586"/>
                </a:cubicBezTo>
                <a:close/>
                <a:moveTo>
                  <a:pt x="1900" y="14569"/>
                </a:moveTo>
                <a:lnTo>
                  <a:pt x="1900" y="14569"/>
                </a:lnTo>
                <a:cubicBezTo>
                  <a:pt x="3470" y="14578"/>
                  <a:pt x="5130" y="14586"/>
                  <a:pt x="6834" y="14586"/>
                </a:cubicBezTo>
                <a:cubicBezTo>
                  <a:pt x="6860" y="14890"/>
                  <a:pt x="6887" y="15193"/>
                  <a:pt x="6914" y="15505"/>
                </a:cubicBezTo>
                <a:cubicBezTo>
                  <a:pt x="6985" y="16246"/>
                  <a:pt x="7057" y="17004"/>
                  <a:pt x="7075" y="17816"/>
                </a:cubicBezTo>
                <a:cubicBezTo>
                  <a:pt x="7084" y="18387"/>
                  <a:pt x="7110" y="19297"/>
                  <a:pt x="7155" y="20332"/>
                </a:cubicBezTo>
                <a:cubicBezTo>
                  <a:pt x="5210" y="20385"/>
                  <a:pt x="3381" y="20448"/>
                  <a:pt x="1767" y="20501"/>
                </a:cubicBezTo>
                <a:cubicBezTo>
                  <a:pt x="1811" y="19930"/>
                  <a:pt x="1856" y="19475"/>
                  <a:pt x="1891" y="19216"/>
                </a:cubicBezTo>
                <a:cubicBezTo>
                  <a:pt x="1999" y="18583"/>
                  <a:pt x="1963" y="17147"/>
                  <a:pt x="1927" y="15764"/>
                </a:cubicBezTo>
                <a:cubicBezTo>
                  <a:pt x="1918" y="15345"/>
                  <a:pt x="1909" y="14934"/>
                  <a:pt x="1900" y="14569"/>
                </a:cubicBezTo>
                <a:close/>
                <a:moveTo>
                  <a:pt x="7164" y="20715"/>
                </a:moveTo>
                <a:cubicBezTo>
                  <a:pt x="7173" y="20965"/>
                  <a:pt x="7182" y="21215"/>
                  <a:pt x="7199" y="21473"/>
                </a:cubicBezTo>
                <a:cubicBezTo>
                  <a:pt x="7235" y="22437"/>
                  <a:pt x="7271" y="23463"/>
                  <a:pt x="7307" y="24382"/>
                </a:cubicBezTo>
                <a:cubicBezTo>
                  <a:pt x="5228" y="24292"/>
                  <a:pt x="3274" y="24212"/>
                  <a:pt x="1544" y="24150"/>
                </a:cubicBezTo>
                <a:cubicBezTo>
                  <a:pt x="1606" y="23070"/>
                  <a:pt x="1668" y="21866"/>
                  <a:pt x="1740" y="20885"/>
                </a:cubicBezTo>
                <a:cubicBezTo>
                  <a:pt x="3363" y="20831"/>
                  <a:pt x="5201" y="20769"/>
                  <a:pt x="7164" y="20715"/>
                </a:cubicBezTo>
                <a:close/>
                <a:moveTo>
                  <a:pt x="12606" y="20555"/>
                </a:moveTo>
                <a:cubicBezTo>
                  <a:pt x="12686" y="22009"/>
                  <a:pt x="12775" y="23650"/>
                  <a:pt x="12873" y="24631"/>
                </a:cubicBezTo>
                <a:cubicBezTo>
                  <a:pt x="11107" y="24551"/>
                  <a:pt x="9358" y="24471"/>
                  <a:pt x="7690" y="24400"/>
                </a:cubicBezTo>
                <a:cubicBezTo>
                  <a:pt x="7654" y="23472"/>
                  <a:pt x="7619" y="22437"/>
                  <a:pt x="7583" y="21465"/>
                </a:cubicBezTo>
                <a:cubicBezTo>
                  <a:pt x="7574" y="21206"/>
                  <a:pt x="7556" y="20947"/>
                  <a:pt x="7547" y="20697"/>
                </a:cubicBezTo>
                <a:cubicBezTo>
                  <a:pt x="9180" y="20653"/>
                  <a:pt x="10875" y="20599"/>
                  <a:pt x="12606" y="20555"/>
                </a:cubicBezTo>
                <a:close/>
                <a:moveTo>
                  <a:pt x="18645" y="20403"/>
                </a:moveTo>
                <a:lnTo>
                  <a:pt x="18645" y="20403"/>
                </a:lnTo>
                <a:cubicBezTo>
                  <a:pt x="18636" y="20635"/>
                  <a:pt x="18627" y="20876"/>
                  <a:pt x="18610" y="21108"/>
                </a:cubicBezTo>
                <a:cubicBezTo>
                  <a:pt x="18556" y="22589"/>
                  <a:pt x="18502" y="23989"/>
                  <a:pt x="18485" y="24765"/>
                </a:cubicBezTo>
                <a:cubicBezTo>
                  <a:pt x="18485" y="24810"/>
                  <a:pt x="18485" y="24855"/>
                  <a:pt x="18485" y="24890"/>
                </a:cubicBezTo>
                <a:cubicBezTo>
                  <a:pt x="16763" y="24810"/>
                  <a:pt x="14996" y="24730"/>
                  <a:pt x="13257" y="24649"/>
                </a:cubicBezTo>
                <a:cubicBezTo>
                  <a:pt x="13168" y="23686"/>
                  <a:pt x="13070" y="22027"/>
                  <a:pt x="12989" y="20546"/>
                </a:cubicBezTo>
                <a:cubicBezTo>
                  <a:pt x="14872" y="20492"/>
                  <a:pt x="16781" y="20448"/>
                  <a:pt x="18645" y="20403"/>
                </a:cubicBezTo>
                <a:close/>
                <a:moveTo>
                  <a:pt x="70271" y="19199"/>
                </a:moveTo>
                <a:lnTo>
                  <a:pt x="70271" y="19199"/>
                </a:lnTo>
                <a:cubicBezTo>
                  <a:pt x="70236" y="21010"/>
                  <a:pt x="70218" y="22963"/>
                  <a:pt x="70253" y="24819"/>
                </a:cubicBezTo>
                <a:cubicBezTo>
                  <a:pt x="69988" y="24816"/>
                  <a:pt x="69721" y="24814"/>
                  <a:pt x="69454" y="24814"/>
                </a:cubicBezTo>
                <a:cubicBezTo>
                  <a:pt x="68140" y="24814"/>
                  <a:pt x="66814" y="24850"/>
                  <a:pt x="65561" y="24917"/>
                </a:cubicBezTo>
                <a:cubicBezTo>
                  <a:pt x="65347" y="23204"/>
                  <a:pt x="65142" y="21482"/>
                  <a:pt x="65133" y="19555"/>
                </a:cubicBezTo>
                <a:cubicBezTo>
                  <a:pt x="66462" y="19502"/>
                  <a:pt x="67827" y="19547"/>
                  <a:pt x="69049" y="19377"/>
                </a:cubicBezTo>
                <a:cubicBezTo>
                  <a:pt x="69468" y="19323"/>
                  <a:pt x="69906" y="19252"/>
                  <a:pt x="70271" y="19199"/>
                </a:cubicBezTo>
                <a:close/>
                <a:moveTo>
                  <a:pt x="61100" y="19457"/>
                </a:moveTo>
                <a:cubicBezTo>
                  <a:pt x="62340" y="19475"/>
                  <a:pt x="63545" y="19520"/>
                  <a:pt x="64776" y="19547"/>
                </a:cubicBezTo>
                <a:cubicBezTo>
                  <a:pt x="64776" y="21482"/>
                  <a:pt x="65017" y="23231"/>
                  <a:pt x="65204" y="24944"/>
                </a:cubicBezTo>
                <a:cubicBezTo>
                  <a:pt x="64000" y="24979"/>
                  <a:pt x="62840" y="25069"/>
                  <a:pt x="61654" y="25140"/>
                </a:cubicBezTo>
                <a:cubicBezTo>
                  <a:pt x="61422" y="23302"/>
                  <a:pt x="61216" y="21429"/>
                  <a:pt x="61092" y="19493"/>
                </a:cubicBezTo>
                <a:cubicBezTo>
                  <a:pt x="61092" y="19475"/>
                  <a:pt x="61092" y="19466"/>
                  <a:pt x="61100" y="19457"/>
                </a:cubicBezTo>
                <a:close/>
                <a:moveTo>
                  <a:pt x="24141" y="20269"/>
                </a:moveTo>
                <a:cubicBezTo>
                  <a:pt x="24051" y="21349"/>
                  <a:pt x="23962" y="22910"/>
                  <a:pt x="23891" y="24239"/>
                </a:cubicBezTo>
                <a:cubicBezTo>
                  <a:pt x="23873" y="24560"/>
                  <a:pt x="23855" y="24872"/>
                  <a:pt x="23846" y="25149"/>
                </a:cubicBezTo>
                <a:cubicBezTo>
                  <a:pt x="22258" y="25078"/>
                  <a:pt x="20581" y="24997"/>
                  <a:pt x="18868" y="24908"/>
                </a:cubicBezTo>
                <a:cubicBezTo>
                  <a:pt x="18868" y="24863"/>
                  <a:pt x="18868" y="24819"/>
                  <a:pt x="18877" y="24774"/>
                </a:cubicBezTo>
                <a:cubicBezTo>
                  <a:pt x="18886" y="23998"/>
                  <a:pt x="18940" y="22606"/>
                  <a:pt x="19002" y="21117"/>
                </a:cubicBezTo>
                <a:cubicBezTo>
                  <a:pt x="19011" y="20876"/>
                  <a:pt x="19020" y="20635"/>
                  <a:pt x="19029" y="20385"/>
                </a:cubicBezTo>
                <a:cubicBezTo>
                  <a:pt x="20795" y="20349"/>
                  <a:pt x="22517" y="20305"/>
                  <a:pt x="24141" y="20269"/>
                </a:cubicBezTo>
                <a:close/>
                <a:moveTo>
                  <a:pt x="55953" y="19306"/>
                </a:moveTo>
                <a:cubicBezTo>
                  <a:pt x="57532" y="19368"/>
                  <a:pt x="59102" y="19439"/>
                  <a:pt x="60726" y="19457"/>
                </a:cubicBezTo>
                <a:cubicBezTo>
                  <a:pt x="60868" y="21411"/>
                  <a:pt x="61065" y="23302"/>
                  <a:pt x="61297" y="25158"/>
                </a:cubicBezTo>
                <a:cubicBezTo>
                  <a:pt x="59620" y="25265"/>
                  <a:pt x="57809" y="25265"/>
                  <a:pt x="56051" y="25265"/>
                </a:cubicBezTo>
                <a:cubicBezTo>
                  <a:pt x="56033" y="23267"/>
                  <a:pt x="56015" y="21277"/>
                  <a:pt x="55944" y="19332"/>
                </a:cubicBezTo>
                <a:cubicBezTo>
                  <a:pt x="55944" y="19323"/>
                  <a:pt x="55944" y="19306"/>
                  <a:pt x="55953" y="19306"/>
                </a:cubicBezTo>
                <a:close/>
                <a:moveTo>
                  <a:pt x="50913" y="19199"/>
                </a:moveTo>
                <a:cubicBezTo>
                  <a:pt x="52501" y="19199"/>
                  <a:pt x="54044" y="19243"/>
                  <a:pt x="55587" y="19297"/>
                </a:cubicBezTo>
                <a:cubicBezTo>
                  <a:pt x="55659" y="21250"/>
                  <a:pt x="55676" y="23258"/>
                  <a:pt x="55694" y="25265"/>
                </a:cubicBezTo>
                <a:cubicBezTo>
                  <a:pt x="54178" y="25309"/>
                  <a:pt x="52634" y="25327"/>
                  <a:pt x="51127" y="25390"/>
                </a:cubicBezTo>
                <a:cubicBezTo>
                  <a:pt x="51109" y="23284"/>
                  <a:pt x="51064" y="21197"/>
                  <a:pt x="50904" y="19234"/>
                </a:cubicBezTo>
                <a:cubicBezTo>
                  <a:pt x="50895" y="19216"/>
                  <a:pt x="50895" y="19199"/>
                  <a:pt x="50913" y="19199"/>
                </a:cubicBezTo>
                <a:close/>
                <a:moveTo>
                  <a:pt x="29796" y="20135"/>
                </a:moveTo>
                <a:cubicBezTo>
                  <a:pt x="29814" y="20564"/>
                  <a:pt x="29832" y="21018"/>
                  <a:pt x="29850" y="21473"/>
                </a:cubicBezTo>
                <a:cubicBezTo>
                  <a:pt x="29904" y="22838"/>
                  <a:pt x="29966" y="24319"/>
                  <a:pt x="29993" y="25461"/>
                </a:cubicBezTo>
                <a:cubicBezTo>
                  <a:pt x="28333" y="25372"/>
                  <a:pt x="26371" y="25274"/>
                  <a:pt x="24230" y="25176"/>
                </a:cubicBezTo>
                <a:cubicBezTo>
                  <a:pt x="24239" y="24890"/>
                  <a:pt x="24257" y="24578"/>
                  <a:pt x="24274" y="24257"/>
                </a:cubicBezTo>
                <a:cubicBezTo>
                  <a:pt x="24355" y="22910"/>
                  <a:pt x="24435" y="21331"/>
                  <a:pt x="24524" y="20260"/>
                </a:cubicBezTo>
                <a:cubicBezTo>
                  <a:pt x="26469" y="20207"/>
                  <a:pt x="28262" y="20171"/>
                  <a:pt x="29796" y="20135"/>
                </a:cubicBezTo>
                <a:close/>
                <a:moveTo>
                  <a:pt x="50538" y="19199"/>
                </a:moveTo>
                <a:cubicBezTo>
                  <a:pt x="50716" y="21170"/>
                  <a:pt x="50743" y="23284"/>
                  <a:pt x="50779" y="25408"/>
                </a:cubicBezTo>
                <a:cubicBezTo>
                  <a:pt x="49280" y="25488"/>
                  <a:pt x="47755" y="25541"/>
                  <a:pt x="46238" y="25604"/>
                </a:cubicBezTo>
                <a:cubicBezTo>
                  <a:pt x="46086" y="23499"/>
                  <a:pt x="45854" y="21473"/>
                  <a:pt x="45756" y="19315"/>
                </a:cubicBezTo>
                <a:cubicBezTo>
                  <a:pt x="47335" y="19261"/>
                  <a:pt x="48905" y="19199"/>
                  <a:pt x="50538" y="19199"/>
                </a:cubicBezTo>
                <a:close/>
                <a:moveTo>
                  <a:pt x="35105" y="19966"/>
                </a:moveTo>
                <a:cubicBezTo>
                  <a:pt x="35158" y="21857"/>
                  <a:pt x="35220" y="23793"/>
                  <a:pt x="35212" y="25720"/>
                </a:cubicBezTo>
                <a:cubicBezTo>
                  <a:pt x="34846" y="25702"/>
                  <a:pt x="33044" y="25613"/>
                  <a:pt x="30376" y="25479"/>
                </a:cubicBezTo>
                <a:cubicBezTo>
                  <a:pt x="30350" y="24328"/>
                  <a:pt x="30287" y="22838"/>
                  <a:pt x="30234" y="21465"/>
                </a:cubicBezTo>
                <a:cubicBezTo>
                  <a:pt x="30216" y="21001"/>
                  <a:pt x="30198" y="20555"/>
                  <a:pt x="30189" y="20126"/>
                </a:cubicBezTo>
                <a:cubicBezTo>
                  <a:pt x="33115" y="20064"/>
                  <a:pt x="35015" y="20019"/>
                  <a:pt x="35096" y="20019"/>
                </a:cubicBezTo>
                <a:lnTo>
                  <a:pt x="35096" y="19966"/>
                </a:lnTo>
                <a:close/>
                <a:moveTo>
                  <a:pt x="45399" y="19332"/>
                </a:moveTo>
                <a:cubicBezTo>
                  <a:pt x="45498" y="21491"/>
                  <a:pt x="45738" y="23516"/>
                  <a:pt x="45890" y="25622"/>
                </a:cubicBezTo>
                <a:cubicBezTo>
                  <a:pt x="44347" y="25729"/>
                  <a:pt x="42794" y="25809"/>
                  <a:pt x="41189" y="25845"/>
                </a:cubicBezTo>
                <a:cubicBezTo>
                  <a:pt x="41126" y="23686"/>
                  <a:pt x="40885" y="21696"/>
                  <a:pt x="40805" y="19564"/>
                </a:cubicBezTo>
                <a:cubicBezTo>
                  <a:pt x="42357" y="19520"/>
                  <a:pt x="43856" y="19404"/>
                  <a:pt x="45399" y="19332"/>
                </a:cubicBezTo>
                <a:close/>
                <a:moveTo>
                  <a:pt x="40448" y="19582"/>
                </a:moveTo>
                <a:cubicBezTo>
                  <a:pt x="40537" y="21714"/>
                  <a:pt x="40769" y="23695"/>
                  <a:pt x="40832" y="25854"/>
                </a:cubicBezTo>
                <a:cubicBezTo>
                  <a:pt x="40150" y="25871"/>
                  <a:pt x="39455" y="25884"/>
                  <a:pt x="38763" y="25884"/>
                </a:cubicBezTo>
                <a:cubicBezTo>
                  <a:pt x="37664" y="25884"/>
                  <a:pt x="36576" y="25851"/>
                  <a:pt x="35568" y="25747"/>
                </a:cubicBezTo>
                <a:cubicBezTo>
                  <a:pt x="35568" y="23775"/>
                  <a:pt x="35506" y="21812"/>
                  <a:pt x="35470" y="19921"/>
                </a:cubicBezTo>
                <a:cubicBezTo>
                  <a:pt x="37049" y="19725"/>
                  <a:pt x="38735" y="19645"/>
                  <a:pt x="40448" y="19582"/>
                </a:cubicBezTo>
                <a:close/>
                <a:moveTo>
                  <a:pt x="1526" y="24533"/>
                </a:moveTo>
                <a:cubicBezTo>
                  <a:pt x="3256" y="24596"/>
                  <a:pt x="5228" y="24676"/>
                  <a:pt x="7315" y="24765"/>
                </a:cubicBezTo>
                <a:cubicBezTo>
                  <a:pt x="7351" y="25800"/>
                  <a:pt x="7369" y="26665"/>
                  <a:pt x="7351" y="27112"/>
                </a:cubicBezTo>
                <a:cubicBezTo>
                  <a:pt x="7342" y="27477"/>
                  <a:pt x="7307" y="28173"/>
                  <a:pt x="7253" y="29047"/>
                </a:cubicBezTo>
                <a:cubicBezTo>
                  <a:pt x="5032" y="29021"/>
                  <a:pt x="3007" y="28994"/>
                  <a:pt x="1356" y="28985"/>
                </a:cubicBezTo>
                <a:cubicBezTo>
                  <a:pt x="1365" y="27852"/>
                  <a:pt x="1374" y="26942"/>
                  <a:pt x="1401" y="26541"/>
                </a:cubicBezTo>
                <a:cubicBezTo>
                  <a:pt x="1436" y="26130"/>
                  <a:pt x="1481" y="25399"/>
                  <a:pt x="1526" y="24533"/>
                </a:cubicBezTo>
                <a:close/>
                <a:moveTo>
                  <a:pt x="68997" y="25170"/>
                </a:moveTo>
                <a:cubicBezTo>
                  <a:pt x="69422" y="25170"/>
                  <a:pt x="69848" y="25177"/>
                  <a:pt x="70271" y="25194"/>
                </a:cubicBezTo>
                <a:cubicBezTo>
                  <a:pt x="70298" y="26460"/>
                  <a:pt x="70343" y="27718"/>
                  <a:pt x="70450" y="28914"/>
                </a:cubicBezTo>
                <a:cubicBezTo>
                  <a:pt x="68969" y="28914"/>
                  <a:pt x="67550" y="28985"/>
                  <a:pt x="66150" y="29074"/>
                </a:cubicBezTo>
                <a:cubicBezTo>
                  <a:pt x="65936" y="27834"/>
                  <a:pt x="65757" y="26567"/>
                  <a:pt x="65606" y="25274"/>
                </a:cubicBezTo>
                <a:cubicBezTo>
                  <a:pt x="66700" y="25222"/>
                  <a:pt x="67847" y="25170"/>
                  <a:pt x="68997" y="25170"/>
                </a:cubicBezTo>
                <a:close/>
                <a:moveTo>
                  <a:pt x="7699" y="24783"/>
                </a:moveTo>
                <a:lnTo>
                  <a:pt x="7699" y="24783"/>
                </a:lnTo>
                <a:cubicBezTo>
                  <a:pt x="9376" y="24855"/>
                  <a:pt x="11134" y="24935"/>
                  <a:pt x="12909" y="25015"/>
                </a:cubicBezTo>
                <a:cubicBezTo>
                  <a:pt x="12918" y="25122"/>
                  <a:pt x="12936" y="25211"/>
                  <a:pt x="12945" y="25283"/>
                </a:cubicBezTo>
                <a:cubicBezTo>
                  <a:pt x="13043" y="25889"/>
                  <a:pt x="13007" y="27370"/>
                  <a:pt x="12971" y="28673"/>
                </a:cubicBezTo>
                <a:cubicBezTo>
                  <a:pt x="12971" y="28842"/>
                  <a:pt x="12971" y="29003"/>
                  <a:pt x="12962" y="29154"/>
                </a:cubicBezTo>
                <a:cubicBezTo>
                  <a:pt x="11125" y="29119"/>
                  <a:pt x="9332" y="29083"/>
                  <a:pt x="7637" y="29056"/>
                </a:cubicBezTo>
                <a:cubicBezTo>
                  <a:pt x="7690" y="28182"/>
                  <a:pt x="7726" y="27495"/>
                  <a:pt x="7735" y="27120"/>
                </a:cubicBezTo>
                <a:cubicBezTo>
                  <a:pt x="7753" y="26674"/>
                  <a:pt x="7735" y="25809"/>
                  <a:pt x="7699" y="24783"/>
                </a:cubicBezTo>
                <a:close/>
                <a:moveTo>
                  <a:pt x="65258" y="25283"/>
                </a:moveTo>
                <a:cubicBezTo>
                  <a:pt x="65409" y="26576"/>
                  <a:pt x="65579" y="27852"/>
                  <a:pt x="65793" y="29083"/>
                </a:cubicBezTo>
                <a:cubicBezTo>
                  <a:pt x="64597" y="29137"/>
                  <a:pt x="63384" y="29181"/>
                  <a:pt x="62153" y="29208"/>
                </a:cubicBezTo>
                <a:cubicBezTo>
                  <a:pt x="62010" y="27959"/>
                  <a:pt x="61832" y="26746"/>
                  <a:pt x="61698" y="25488"/>
                </a:cubicBezTo>
                <a:cubicBezTo>
                  <a:pt x="62867" y="25417"/>
                  <a:pt x="64053" y="25345"/>
                  <a:pt x="65231" y="25283"/>
                </a:cubicBezTo>
                <a:close/>
                <a:moveTo>
                  <a:pt x="61323" y="25515"/>
                </a:moveTo>
                <a:cubicBezTo>
                  <a:pt x="61350" y="25533"/>
                  <a:pt x="61350" y="25586"/>
                  <a:pt x="61350" y="25613"/>
                </a:cubicBezTo>
                <a:cubicBezTo>
                  <a:pt x="61511" y="26781"/>
                  <a:pt x="61636" y="28013"/>
                  <a:pt x="61796" y="29208"/>
                </a:cubicBezTo>
                <a:cubicBezTo>
                  <a:pt x="60756" y="29193"/>
                  <a:pt x="59693" y="29175"/>
                  <a:pt x="58636" y="29175"/>
                </a:cubicBezTo>
                <a:cubicBezTo>
                  <a:pt x="57817" y="29175"/>
                  <a:pt x="57001" y="29186"/>
                  <a:pt x="56203" y="29217"/>
                </a:cubicBezTo>
                <a:cubicBezTo>
                  <a:pt x="56131" y="28030"/>
                  <a:pt x="56069" y="26844"/>
                  <a:pt x="56051" y="25613"/>
                </a:cubicBezTo>
                <a:lnTo>
                  <a:pt x="56051" y="25613"/>
                </a:lnTo>
                <a:cubicBezTo>
                  <a:pt x="56379" y="25614"/>
                  <a:pt x="56707" y="25615"/>
                  <a:pt x="57035" y="25615"/>
                </a:cubicBezTo>
                <a:cubicBezTo>
                  <a:pt x="58497" y="25615"/>
                  <a:pt x="59946" y="25595"/>
                  <a:pt x="61323" y="25515"/>
                </a:cubicBezTo>
                <a:close/>
                <a:moveTo>
                  <a:pt x="13301" y="25033"/>
                </a:moveTo>
                <a:cubicBezTo>
                  <a:pt x="15023" y="25113"/>
                  <a:pt x="16763" y="25194"/>
                  <a:pt x="18476" y="25274"/>
                </a:cubicBezTo>
                <a:cubicBezTo>
                  <a:pt x="18449" y="25898"/>
                  <a:pt x="18386" y="26496"/>
                  <a:pt x="18333" y="27076"/>
                </a:cubicBezTo>
                <a:cubicBezTo>
                  <a:pt x="18271" y="27816"/>
                  <a:pt x="18199" y="28530"/>
                  <a:pt x="18190" y="29270"/>
                </a:cubicBezTo>
                <a:cubicBezTo>
                  <a:pt x="16576" y="29235"/>
                  <a:pt x="14952" y="29199"/>
                  <a:pt x="13346" y="29163"/>
                </a:cubicBezTo>
                <a:cubicBezTo>
                  <a:pt x="13355" y="29012"/>
                  <a:pt x="13355" y="28851"/>
                  <a:pt x="13355" y="28682"/>
                </a:cubicBezTo>
                <a:cubicBezTo>
                  <a:pt x="13391" y="27299"/>
                  <a:pt x="13426" y="25863"/>
                  <a:pt x="13328" y="25229"/>
                </a:cubicBezTo>
                <a:cubicBezTo>
                  <a:pt x="13319" y="25167"/>
                  <a:pt x="13310" y="25104"/>
                  <a:pt x="13301" y="25033"/>
                </a:cubicBezTo>
                <a:close/>
                <a:moveTo>
                  <a:pt x="55694" y="25622"/>
                </a:moveTo>
                <a:cubicBezTo>
                  <a:pt x="55712" y="26862"/>
                  <a:pt x="55783" y="28048"/>
                  <a:pt x="55855" y="29235"/>
                </a:cubicBezTo>
                <a:cubicBezTo>
                  <a:pt x="54312" y="29306"/>
                  <a:pt x="52670" y="29270"/>
                  <a:pt x="51127" y="29333"/>
                </a:cubicBezTo>
                <a:cubicBezTo>
                  <a:pt x="51100" y="28155"/>
                  <a:pt x="51145" y="26906"/>
                  <a:pt x="51136" y="25738"/>
                </a:cubicBezTo>
                <a:cubicBezTo>
                  <a:pt x="52643" y="25684"/>
                  <a:pt x="54169" y="25657"/>
                  <a:pt x="55694" y="25622"/>
                </a:cubicBezTo>
                <a:close/>
                <a:moveTo>
                  <a:pt x="18859" y="25301"/>
                </a:moveTo>
                <a:cubicBezTo>
                  <a:pt x="20563" y="25381"/>
                  <a:pt x="22240" y="25461"/>
                  <a:pt x="23819" y="25533"/>
                </a:cubicBezTo>
                <a:cubicBezTo>
                  <a:pt x="23802" y="25943"/>
                  <a:pt x="23775" y="26282"/>
                  <a:pt x="23757" y="26514"/>
                </a:cubicBezTo>
                <a:cubicBezTo>
                  <a:pt x="23721" y="26969"/>
                  <a:pt x="23712" y="28066"/>
                  <a:pt x="23712" y="29404"/>
                </a:cubicBezTo>
                <a:cubicBezTo>
                  <a:pt x="22071" y="29369"/>
                  <a:pt x="20331" y="29324"/>
                  <a:pt x="18574" y="29279"/>
                </a:cubicBezTo>
                <a:cubicBezTo>
                  <a:pt x="18583" y="28548"/>
                  <a:pt x="18654" y="27843"/>
                  <a:pt x="18717" y="27112"/>
                </a:cubicBezTo>
                <a:cubicBezTo>
                  <a:pt x="18770" y="26523"/>
                  <a:pt x="18833" y="25925"/>
                  <a:pt x="18859" y="25301"/>
                </a:cubicBezTo>
                <a:close/>
                <a:moveTo>
                  <a:pt x="50779" y="25764"/>
                </a:moveTo>
                <a:lnTo>
                  <a:pt x="50779" y="25764"/>
                </a:lnTo>
                <a:cubicBezTo>
                  <a:pt x="50806" y="26933"/>
                  <a:pt x="50743" y="28155"/>
                  <a:pt x="50779" y="29333"/>
                </a:cubicBezTo>
                <a:cubicBezTo>
                  <a:pt x="49378" y="29404"/>
                  <a:pt x="47906" y="29404"/>
                  <a:pt x="46443" y="29413"/>
                </a:cubicBezTo>
                <a:cubicBezTo>
                  <a:pt x="46399" y="28262"/>
                  <a:pt x="46327" y="27067"/>
                  <a:pt x="46274" y="25961"/>
                </a:cubicBezTo>
                <a:cubicBezTo>
                  <a:pt x="47772" y="25889"/>
                  <a:pt x="49289" y="25845"/>
                  <a:pt x="50779" y="25764"/>
                </a:cubicBezTo>
                <a:close/>
                <a:moveTo>
                  <a:pt x="45890" y="25979"/>
                </a:moveTo>
                <a:cubicBezTo>
                  <a:pt x="45926" y="26014"/>
                  <a:pt x="45926" y="26095"/>
                  <a:pt x="45926" y="26166"/>
                </a:cubicBezTo>
                <a:cubicBezTo>
                  <a:pt x="45979" y="27227"/>
                  <a:pt x="46051" y="28343"/>
                  <a:pt x="46095" y="29422"/>
                </a:cubicBezTo>
                <a:cubicBezTo>
                  <a:pt x="44604" y="29463"/>
                  <a:pt x="43159" y="29549"/>
                  <a:pt x="41627" y="29549"/>
                </a:cubicBezTo>
                <a:cubicBezTo>
                  <a:pt x="41491" y="29549"/>
                  <a:pt x="41353" y="29548"/>
                  <a:pt x="41215" y="29547"/>
                </a:cubicBezTo>
                <a:cubicBezTo>
                  <a:pt x="41215" y="28423"/>
                  <a:pt x="41224" y="27290"/>
                  <a:pt x="41198" y="26193"/>
                </a:cubicBezTo>
                <a:cubicBezTo>
                  <a:pt x="42803" y="26166"/>
                  <a:pt x="44356" y="26077"/>
                  <a:pt x="45890" y="25979"/>
                </a:cubicBezTo>
                <a:close/>
                <a:moveTo>
                  <a:pt x="24203" y="25559"/>
                </a:moveTo>
                <a:cubicBezTo>
                  <a:pt x="26362" y="25657"/>
                  <a:pt x="28333" y="25756"/>
                  <a:pt x="30002" y="25845"/>
                </a:cubicBezTo>
                <a:cubicBezTo>
                  <a:pt x="30011" y="26389"/>
                  <a:pt x="30020" y="26835"/>
                  <a:pt x="30011" y="27112"/>
                </a:cubicBezTo>
                <a:cubicBezTo>
                  <a:pt x="30002" y="27495"/>
                  <a:pt x="29957" y="28218"/>
                  <a:pt x="29904" y="29146"/>
                </a:cubicBezTo>
                <a:cubicBezTo>
                  <a:pt x="29904" y="29288"/>
                  <a:pt x="29895" y="29431"/>
                  <a:pt x="29886" y="29574"/>
                </a:cubicBezTo>
                <a:cubicBezTo>
                  <a:pt x="28209" y="29520"/>
                  <a:pt x="26228" y="29476"/>
                  <a:pt x="24096" y="29413"/>
                </a:cubicBezTo>
                <a:cubicBezTo>
                  <a:pt x="24096" y="28084"/>
                  <a:pt x="24105" y="26996"/>
                  <a:pt x="24141" y="26541"/>
                </a:cubicBezTo>
                <a:cubicBezTo>
                  <a:pt x="24158" y="26309"/>
                  <a:pt x="24185" y="25970"/>
                  <a:pt x="24203" y="25559"/>
                </a:cubicBezTo>
                <a:close/>
                <a:moveTo>
                  <a:pt x="30385" y="25863"/>
                </a:moveTo>
                <a:lnTo>
                  <a:pt x="30385" y="25863"/>
                </a:lnTo>
                <a:cubicBezTo>
                  <a:pt x="33088" y="25996"/>
                  <a:pt x="34908" y="26095"/>
                  <a:pt x="35203" y="26112"/>
                </a:cubicBezTo>
                <a:cubicBezTo>
                  <a:pt x="35185" y="27299"/>
                  <a:pt x="35131" y="28521"/>
                  <a:pt x="35149" y="29716"/>
                </a:cubicBezTo>
                <a:cubicBezTo>
                  <a:pt x="34667" y="29708"/>
                  <a:pt x="32856" y="29654"/>
                  <a:pt x="30269" y="29583"/>
                </a:cubicBezTo>
                <a:cubicBezTo>
                  <a:pt x="30278" y="29440"/>
                  <a:pt x="30287" y="29297"/>
                  <a:pt x="30287" y="29163"/>
                </a:cubicBezTo>
                <a:cubicBezTo>
                  <a:pt x="30341" y="28236"/>
                  <a:pt x="30385" y="27504"/>
                  <a:pt x="30394" y="27120"/>
                </a:cubicBezTo>
                <a:cubicBezTo>
                  <a:pt x="30403" y="26844"/>
                  <a:pt x="30403" y="26407"/>
                  <a:pt x="30385" y="25863"/>
                </a:cubicBezTo>
                <a:close/>
                <a:moveTo>
                  <a:pt x="35568" y="26103"/>
                </a:moveTo>
                <a:cubicBezTo>
                  <a:pt x="36562" y="26207"/>
                  <a:pt x="37648" y="26237"/>
                  <a:pt x="38742" y="26237"/>
                </a:cubicBezTo>
                <a:cubicBezTo>
                  <a:pt x="39446" y="26237"/>
                  <a:pt x="40153" y="26224"/>
                  <a:pt x="40841" y="26210"/>
                </a:cubicBezTo>
                <a:cubicBezTo>
                  <a:pt x="40868" y="27299"/>
                  <a:pt x="40859" y="28432"/>
                  <a:pt x="40868" y="29556"/>
                </a:cubicBezTo>
                <a:cubicBezTo>
                  <a:pt x="39057" y="29592"/>
                  <a:pt x="37335" y="29716"/>
                  <a:pt x="35506" y="29734"/>
                </a:cubicBezTo>
                <a:cubicBezTo>
                  <a:pt x="35479" y="28521"/>
                  <a:pt x="35542" y="27335"/>
                  <a:pt x="35559" y="26130"/>
                </a:cubicBezTo>
                <a:cubicBezTo>
                  <a:pt x="35559" y="26121"/>
                  <a:pt x="35559" y="26103"/>
                  <a:pt x="35568" y="26103"/>
                </a:cubicBezTo>
                <a:close/>
                <a:moveTo>
                  <a:pt x="1356" y="29369"/>
                </a:moveTo>
                <a:cubicBezTo>
                  <a:pt x="2998" y="29377"/>
                  <a:pt x="5014" y="29404"/>
                  <a:pt x="7235" y="29440"/>
                </a:cubicBezTo>
                <a:cubicBezTo>
                  <a:pt x="7155" y="30948"/>
                  <a:pt x="7075" y="32393"/>
                  <a:pt x="7030" y="33597"/>
                </a:cubicBezTo>
                <a:cubicBezTo>
                  <a:pt x="4746" y="33499"/>
                  <a:pt x="2784" y="33410"/>
                  <a:pt x="1374" y="33329"/>
                </a:cubicBezTo>
                <a:cubicBezTo>
                  <a:pt x="1365" y="32000"/>
                  <a:pt x="1356" y="30582"/>
                  <a:pt x="1356" y="29369"/>
                </a:cubicBezTo>
                <a:close/>
                <a:moveTo>
                  <a:pt x="7619" y="29440"/>
                </a:moveTo>
                <a:cubicBezTo>
                  <a:pt x="9314" y="29476"/>
                  <a:pt x="11116" y="29502"/>
                  <a:pt x="12954" y="29547"/>
                </a:cubicBezTo>
                <a:cubicBezTo>
                  <a:pt x="12945" y="30270"/>
                  <a:pt x="12936" y="30894"/>
                  <a:pt x="12971" y="31233"/>
                </a:cubicBezTo>
                <a:cubicBezTo>
                  <a:pt x="13007" y="31599"/>
                  <a:pt x="13007" y="32643"/>
                  <a:pt x="12989" y="33838"/>
                </a:cubicBezTo>
                <a:cubicBezTo>
                  <a:pt x="11027" y="33767"/>
                  <a:pt x="9135" y="33686"/>
                  <a:pt x="7414" y="33615"/>
                </a:cubicBezTo>
                <a:cubicBezTo>
                  <a:pt x="7467" y="32250"/>
                  <a:pt x="7547" y="30680"/>
                  <a:pt x="7619" y="29440"/>
                </a:cubicBezTo>
                <a:close/>
                <a:moveTo>
                  <a:pt x="13337" y="29556"/>
                </a:moveTo>
                <a:cubicBezTo>
                  <a:pt x="14943" y="29583"/>
                  <a:pt x="16576" y="29618"/>
                  <a:pt x="18190" y="29663"/>
                </a:cubicBezTo>
                <a:cubicBezTo>
                  <a:pt x="18190" y="29859"/>
                  <a:pt x="18199" y="30064"/>
                  <a:pt x="18208" y="30278"/>
                </a:cubicBezTo>
                <a:cubicBezTo>
                  <a:pt x="18262" y="31313"/>
                  <a:pt x="18378" y="32518"/>
                  <a:pt x="18485" y="33677"/>
                </a:cubicBezTo>
                <a:cubicBezTo>
                  <a:pt x="18502" y="33802"/>
                  <a:pt x="18511" y="33927"/>
                  <a:pt x="18520" y="34052"/>
                </a:cubicBezTo>
                <a:cubicBezTo>
                  <a:pt x="16799" y="33981"/>
                  <a:pt x="15068" y="33918"/>
                  <a:pt x="13373" y="33856"/>
                </a:cubicBezTo>
                <a:cubicBezTo>
                  <a:pt x="13391" y="32616"/>
                  <a:pt x="13391" y="31581"/>
                  <a:pt x="13355" y="31197"/>
                </a:cubicBezTo>
                <a:cubicBezTo>
                  <a:pt x="13319" y="30876"/>
                  <a:pt x="13328" y="30261"/>
                  <a:pt x="13337" y="29556"/>
                </a:cubicBezTo>
                <a:close/>
                <a:moveTo>
                  <a:pt x="18574" y="29672"/>
                </a:moveTo>
                <a:lnTo>
                  <a:pt x="18574" y="29672"/>
                </a:lnTo>
                <a:cubicBezTo>
                  <a:pt x="20331" y="29708"/>
                  <a:pt x="22071" y="29752"/>
                  <a:pt x="23712" y="29797"/>
                </a:cubicBezTo>
                <a:cubicBezTo>
                  <a:pt x="23712" y="31197"/>
                  <a:pt x="23721" y="32812"/>
                  <a:pt x="23739" y="34239"/>
                </a:cubicBezTo>
                <a:cubicBezTo>
                  <a:pt x="22178" y="34186"/>
                  <a:pt x="20554" y="34123"/>
                  <a:pt x="18913" y="34061"/>
                </a:cubicBezTo>
                <a:cubicBezTo>
                  <a:pt x="18895" y="33918"/>
                  <a:pt x="18886" y="33784"/>
                  <a:pt x="18868" y="33642"/>
                </a:cubicBezTo>
                <a:cubicBezTo>
                  <a:pt x="18761" y="32482"/>
                  <a:pt x="18645" y="31287"/>
                  <a:pt x="18592" y="30261"/>
                </a:cubicBezTo>
                <a:cubicBezTo>
                  <a:pt x="18583" y="30055"/>
                  <a:pt x="18574" y="29859"/>
                  <a:pt x="18574" y="29672"/>
                </a:cubicBezTo>
                <a:close/>
                <a:moveTo>
                  <a:pt x="24096" y="29806"/>
                </a:moveTo>
                <a:cubicBezTo>
                  <a:pt x="26228" y="29859"/>
                  <a:pt x="28191" y="29913"/>
                  <a:pt x="29859" y="29957"/>
                </a:cubicBezTo>
                <a:cubicBezTo>
                  <a:pt x="29770" y="31643"/>
                  <a:pt x="29689" y="33231"/>
                  <a:pt x="29663" y="34445"/>
                </a:cubicBezTo>
                <a:cubicBezTo>
                  <a:pt x="28021" y="34391"/>
                  <a:pt x="26139" y="34320"/>
                  <a:pt x="24123" y="34248"/>
                </a:cubicBezTo>
                <a:cubicBezTo>
                  <a:pt x="24114" y="32830"/>
                  <a:pt x="24096" y="31206"/>
                  <a:pt x="24096" y="29806"/>
                </a:cubicBezTo>
                <a:close/>
                <a:moveTo>
                  <a:pt x="30251" y="29966"/>
                </a:moveTo>
                <a:cubicBezTo>
                  <a:pt x="32981" y="30038"/>
                  <a:pt x="34846" y="30091"/>
                  <a:pt x="35167" y="30100"/>
                </a:cubicBezTo>
                <a:cubicBezTo>
                  <a:pt x="35220" y="31670"/>
                  <a:pt x="35390" y="33160"/>
                  <a:pt x="35497" y="34641"/>
                </a:cubicBezTo>
                <a:cubicBezTo>
                  <a:pt x="35435" y="34641"/>
                  <a:pt x="35336" y="34641"/>
                  <a:pt x="35203" y="34632"/>
                </a:cubicBezTo>
                <a:cubicBezTo>
                  <a:pt x="35113" y="34623"/>
                  <a:pt x="35033" y="34614"/>
                  <a:pt x="34953" y="34605"/>
                </a:cubicBezTo>
                <a:lnTo>
                  <a:pt x="34953" y="34623"/>
                </a:lnTo>
                <a:cubicBezTo>
                  <a:pt x="34070" y="34596"/>
                  <a:pt x="32321" y="34534"/>
                  <a:pt x="30046" y="34453"/>
                </a:cubicBezTo>
                <a:cubicBezTo>
                  <a:pt x="30082" y="33115"/>
                  <a:pt x="30171" y="31385"/>
                  <a:pt x="30251" y="29966"/>
                </a:cubicBezTo>
                <a:close/>
                <a:moveTo>
                  <a:pt x="70485" y="29270"/>
                </a:moveTo>
                <a:cubicBezTo>
                  <a:pt x="70646" y="31064"/>
                  <a:pt x="70887" y="32848"/>
                  <a:pt x="70985" y="34677"/>
                </a:cubicBezTo>
                <a:cubicBezTo>
                  <a:pt x="69727" y="34739"/>
                  <a:pt x="68532" y="34864"/>
                  <a:pt x="67229" y="34882"/>
                </a:cubicBezTo>
                <a:cubicBezTo>
                  <a:pt x="66917" y="33035"/>
                  <a:pt x="66516" y="31278"/>
                  <a:pt x="66212" y="29422"/>
                </a:cubicBezTo>
                <a:cubicBezTo>
                  <a:pt x="67595" y="29333"/>
                  <a:pt x="69013" y="29270"/>
                  <a:pt x="70485" y="29270"/>
                </a:cubicBezTo>
                <a:close/>
                <a:moveTo>
                  <a:pt x="40876" y="29913"/>
                </a:moveTo>
                <a:cubicBezTo>
                  <a:pt x="40903" y="31661"/>
                  <a:pt x="40939" y="33410"/>
                  <a:pt x="41055" y="35078"/>
                </a:cubicBezTo>
                <a:cubicBezTo>
                  <a:pt x="39253" y="35024"/>
                  <a:pt x="37558" y="34855"/>
                  <a:pt x="35863" y="34694"/>
                </a:cubicBezTo>
                <a:cubicBezTo>
                  <a:pt x="35738" y="33169"/>
                  <a:pt x="35577" y="31679"/>
                  <a:pt x="35515" y="30091"/>
                </a:cubicBezTo>
                <a:cubicBezTo>
                  <a:pt x="37344" y="30073"/>
                  <a:pt x="39065" y="29948"/>
                  <a:pt x="40876" y="29913"/>
                </a:cubicBezTo>
                <a:close/>
                <a:moveTo>
                  <a:pt x="65802" y="29431"/>
                </a:moveTo>
                <a:cubicBezTo>
                  <a:pt x="65864" y="29440"/>
                  <a:pt x="65838" y="29440"/>
                  <a:pt x="65855" y="29485"/>
                </a:cubicBezTo>
                <a:cubicBezTo>
                  <a:pt x="65873" y="29538"/>
                  <a:pt x="65900" y="29690"/>
                  <a:pt x="65909" y="29743"/>
                </a:cubicBezTo>
                <a:cubicBezTo>
                  <a:pt x="66212" y="31483"/>
                  <a:pt x="66578" y="33187"/>
                  <a:pt x="66863" y="34900"/>
                </a:cubicBezTo>
                <a:cubicBezTo>
                  <a:pt x="65445" y="34944"/>
                  <a:pt x="64044" y="35016"/>
                  <a:pt x="62662" y="35087"/>
                </a:cubicBezTo>
                <a:cubicBezTo>
                  <a:pt x="62537" y="33213"/>
                  <a:pt x="62394" y="31349"/>
                  <a:pt x="62189" y="29556"/>
                </a:cubicBezTo>
                <a:cubicBezTo>
                  <a:pt x="63090" y="29556"/>
                  <a:pt x="63982" y="29493"/>
                  <a:pt x="64883" y="29476"/>
                </a:cubicBezTo>
                <a:cubicBezTo>
                  <a:pt x="65177" y="29467"/>
                  <a:pt x="65472" y="29467"/>
                  <a:pt x="65766" y="29449"/>
                </a:cubicBezTo>
                <a:cubicBezTo>
                  <a:pt x="65784" y="29440"/>
                  <a:pt x="65784" y="29431"/>
                  <a:pt x="65802" y="29431"/>
                </a:cubicBezTo>
                <a:close/>
                <a:moveTo>
                  <a:pt x="46104" y="29779"/>
                </a:moveTo>
                <a:cubicBezTo>
                  <a:pt x="46176" y="31581"/>
                  <a:pt x="46309" y="33329"/>
                  <a:pt x="46407" y="35114"/>
                </a:cubicBezTo>
                <a:cubicBezTo>
                  <a:pt x="45340" y="35114"/>
                  <a:pt x="44261" y="35143"/>
                  <a:pt x="43193" y="35143"/>
                </a:cubicBezTo>
                <a:cubicBezTo>
                  <a:pt x="42592" y="35143"/>
                  <a:pt x="41994" y="35134"/>
                  <a:pt x="41403" y="35105"/>
                </a:cubicBezTo>
                <a:cubicBezTo>
                  <a:pt x="41296" y="33419"/>
                  <a:pt x="41260" y="31670"/>
                  <a:pt x="41224" y="29913"/>
                </a:cubicBezTo>
                <a:cubicBezTo>
                  <a:pt x="42893" y="29904"/>
                  <a:pt x="44481" y="29823"/>
                  <a:pt x="46104" y="29779"/>
                </a:cubicBezTo>
                <a:close/>
                <a:moveTo>
                  <a:pt x="50779" y="29690"/>
                </a:moveTo>
                <a:cubicBezTo>
                  <a:pt x="50814" y="31536"/>
                  <a:pt x="50913" y="33329"/>
                  <a:pt x="50975" y="35149"/>
                </a:cubicBezTo>
                <a:cubicBezTo>
                  <a:pt x="50780" y="35151"/>
                  <a:pt x="50586" y="35151"/>
                  <a:pt x="50392" y="35151"/>
                </a:cubicBezTo>
                <a:cubicBezTo>
                  <a:pt x="49167" y="35151"/>
                  <a:pt x="47965" y="35129"/>
                  <a:pt x="46755" y="35114"/>
                </a:cubicBezTo>
                <a:cubicBezTo>
                  <a:pt x="46675" y="33321"/>
                  <a:pt x="46515" y="31554"/>
                  <a:pt x="46470" y="29770"/>
                </a:cubicBezTo>
                <a:lnTo>
                  <a:pt x="46470" y="29770"/>
                </a:lnTo>
                <a:cubicBezTo>
                  <a:pt x="46598" y="29771"/>
                  <a:pt x="46726" y="29771"/>
                  <a:pt x="46853" y="29771"/>
                </a:cubicBezTo>
                <a:cubicBezTo>
                  <a:pt x="48189" y="29771"/>
                  <a:pt x="49484" y="29730"/>
                  <a:pt x="50779" y="29690"/>
                </a:cubicBezTo>
                <a:close/>
                <a:moveTo>
                  <a:pt x="55873" y="29592"/>
                </a:moveTo>
                <a:cubicBezTo>
                  <a:pt x="55998" y="31394"/>
                  <a:pt x="55980" y="33338"/>
                  <a:pt x="56007" y="35247"/>
                </a:cubicBezTo>
                <a:cubicBezTo>
                  <a:pt x="54499" y="35167"/>
                  <a:pt x="52929" y="35149"/>
                  <a:pt x="51332" y="35149"/>
                </a:cubicBezTo>
                <a:cubicBezTo>
                  <a:pt x="51252" y="33347"/>
                  <a:pt x="51180" y="31527"/>
                  <a:pt x="51127" y="29681"/>
                </a:cubicBezTo>
                <a:cubicBezTo>
                  <a:pt x="52679" y="29627"/>
                  <a:pt x="54329" y="29654"/>
                  <a:pt x="55873" y="29592"/>
                </a:cubicBezTo>
                <a:close/>
                <a:moveTo>
                  <a:pt x="58533" y="29526"/>
                </a:moveTo>
                <a:cubicBezTo>
                  <a:pt x="59634" y="29526"/>
                  <a:pt x="60745" y="29545"/>
                  <a:pt x="61841" y="29556"/>
                </a:cubicBezTo>
                <a:cubicBezTo>
                  <a:pt x="62037" y="31367"/>
                  <a:pt x="62180" y="33231"/>
                  <a:pt x="62305" y="35114"/>
                </a:cubicBezTo>
                <a:cubicBezTo>
                  <a:pt x="60518" y="35196"/>
                  <a:pt x="58654" y="35248"/>
                  <a:pt x="56799" y="35248"/>
                </a:cubicBezTo>
                <a:cubicBezTo>
                  <a:pt x="56653" y="35248"/>
                  <a:pt x="56508" y="35248"/>
                  <a:pt x="56363" y="35247"/>
                </a:cubicBezTo>
                <a:cubicBezTo>
                  <a:pt x="56346" y="33329"/>
                  <a:pt x="56337" y="31358"/>
                  <a:pt x="56238" y="29565"/>
                </a:cubicBezTo>
                <a:cubicBezTo>
                  <a:pt x="56993" y="29535"/>
                  <a:pt x="57760" y="29526"/>
                  <a:pt x="58533" y="29526"/>
                </a:cubicBezTo>
                <a:close/>
                <a:moveTo>
                  <a:pt x="71012" y="35024"/>
                </a:moveTo>
                <a:cubicBezTo>
                  <a:pt x="71056" y="35961"/>
                  <a:pt x="71074" y="36925"/>
                  <a:pt x="71101" y="37879"/>
                </a:cubicBezTo>
                <a:cubicBezTo>
                  <a:pt x="69959" y="37959"/>
                  <a:pt x="68853" y="38066"/>
                  <a:pt x="67747" y="38174"/>
                </a:cubicBezTo>
                <a:cubicBezTo>
                  <a:pt x="67577" y="37210"/>
                  <a:pt x="67425" y="36238"/>
                  <a:pt x="67292" y="35239"/>
                </a:cubicBezTo>
                <a:cubicBezTo>
                  <a:pt x="68576" y="35212"/>
                  <a:pt x="69763" y="35087"/>
                  <a:pt x="71012" y="35024"/>
                </a:cubicBezTo>
                <a:close/>
                <a:moveTo>
                  <a:pt x="66917" y="35247"/>
                </a:moveTo>
                <a:cubicBezTo>
                  <a:pt x="66926" y="35247"/>
                  <a:pt x="66926" y="35247"/>
                  <a:pt x="66926" y="35256"/>
                </a:cubicBezTo>
                <a:cubicBezTo>
                  <a:pt x="67078" y="36247"/>
                  <a:pt x="67220" y="37246"/>
                  <a:pt x="67390" y="38218"/>
                </a:cubicBezTo>
                <a:cubicBezTo>
                  <a:pt x="65900" y="38361"/>
                  <a:pt x="64428" y="38530"/>
                  <a:pt x="62947" y="38682"/>
                </a:cubicBezTo>
                <a:cubicBezTo>
                  <a:pt x="62858" y="37612"/>
                  <a:pt x="62751" y="36550"/>
                  <a:pt x="62688" y="35444"/>
                </a:cubicBezTo>
                <a:cubicBezTo>
                  <a:pt x="64080" y="35363"/>
                  <a:pt x="65507" y="35310"/>
                  <a:pt x="66917" y="35247"/>
                </a:cubicBezTo>
                <a:close/>
                <a:moveTo>
                  <a:pt x="62314" y="35462"/>
                </a:moveTo>
                <a:cubicBezTo>
                  <a:pt x="62358" y="35479"/>
                  <a:pt x="62332" y="35533"/>
                  <a:pt x="62340" y="35560"/>
                </a:cubicBezTo>
                <a:cubicBezTo>
                  <a:pt x="62385" y="36050"/>
                  <a:pt x="62403" y="36586"/>
                  <a:pt x="62448" y="37094"/>
                </a:cubicBezTo>
                <a:cubicBezTo>
                  <a:pt x="62501" y="37638"/>
                  <a:pt x="62555" y="38182"/>
                  <a:pt x="62599" y="38709"/>
                </a:cubicBezTo>
                <a:cubicBezTo>
                  <a:pt x="60610" y="38869"/>
                  <a:pt x="58495" y="38905"/>
                  <a:pt x="56426" y="38976"/>
                </a:cubicBezTo>
                <a:cubicBezTo>
                  <a:pt x="56417" y="37843"/>
                  <a:pt x="56399" y="36719"/>
                  <a:pt x="56372" y="35613"/>
                </a:cubicBezTo>
                <a:cubicBezTo>
                  <a:pt x="58388" y="35604"/>
                  <a:pt x="60387" y="35560"/>
                  <a:pt x="62314" y="35462"/>
                </a:cubicBezTo>
                <a:close/>
                <a:moveTo>
                  <a:pt x="51368" y="35506"/>
                </a:moveTo>
                <a:cubicBezTo>
                  <a:pt x="52938" y="35515"/>
                  <a:pt x="54517" y="35515"/>
                  <a:pt x="56015" y="35595"/>
                </a:cubicBezTo>
                <a:cubicBezTo>
                  <a:pt x="56042" y="36719"/>
                  <a:pt x="56060" y="37843"/>
                  <a:pt x="56069" y="38976"/>
                </a:cubicBezTo>
                <a:cubicBezTo>
                  <a:pt x="54561" y="38985"/>
                  <a:pt x="53027" y="38968"/>
                  <a:pt x="51573" y="39039"/>
                </a:cubicBezTo>
                <a:cubicBezTo>
                  <a:pt x="51448" y="37915"/>
                  <a:pt x="51403" y="36719"/>
                  <a:pt x="51350" y="35533"/>
                </a:cubicBezTo>
                <a:cubicBezTo>
                  <a:pt x="51350" y="35515"/>
                  <a:pt x="51350" y="35506"/>
                  <a:pt x="51368" y="35506"/>
                </a:cubicBezTo>
                <a:close/>
                <a:moveTo>
                  <a:pt x="46782" y="35462"/>
                </a:moveTo>
                <a:cubicBezTo>
                  <a:pt x="47987" y="35485"/>
                  <a:pt x="49199" y="35508"/>
                  <a:pt x="50424" y="35508"/>
                </a:cubicBezTo>
                <a:cubicBezTo>
                  <a:pt x="50613" y="35508"/>
                  <a:pt x="50803" y="35507"/>
                  <a:pt x="50993" y="35506"/>
                </a:cubicBezTo>
                <a:cubicBezTo>
                  <a:pt x="51046" y="36711"/>
                  <a:pt x="51100" y="37915"/>
                  <a:pt x="51225" y="39048"/>
                </a:cubicBezTo>
                <a:cubicBezTo>
                  <a:pt x="49780" y="39092"/>
                  <a:pt x="48317" y="39119"/>
                  <a:pt x="46836" y="39128"/>
                </a:cubicBezTo>
                <a:cubicBezTo>
                  <a:pt x="46809" y="37924"/>
                  <a:pt x="46836" y="36666"/>
                  <a:pt x="46773" y="35497"/>
                </a:cubicBezTo>
                <a:cubicBezTo>
                  <a:pt x="46764" y="35479"/>
                  <a:pt x="46764" y="35470"/>
                  <a:pt x="46782" y="35462"/>
                </a:cubicBezTo>
                <a:close/>
                <a:moveTo>
                  <a:pt x="41447" y="35453"/>
                </a:moveTo>
                <a:cubicBezTo>
                  <a:pt x="42027" y="35487"/>
                  <a:pt x="42609" y="35499"/>
                  <a:pt x="43195" y="35499"/>
                </a:cubicBezTo>
                <a:cubicBezTo>
                  <a:pt x="44260" y="35499"/>
                  <a:pt x="45334" y="35462"/>
                  <a:pt x="46416" y="35462"/>
                </a:cubicBezTo>
                <a:cubicBezTo>
                  <a:pt x="46479" y="36648"/>
                  <a:pt x="46452" y="37924"/>
                  <a:pt x="46479" y="39137"/>
                </a:cubicBezTo>
                <a:cubicBezTo>
                  <a:pt x="44864" y="39155"/>
                  <a:pt x="43214" y="39146"/>
                  <a:pt x="41590" y="39155"/>
                </a:cubicBezTo>
                <a:cubicBezTo>
                  <a:pt x="41572" y="37897"/>
                  <a:pt x="41528" y="36666"/>
                  <a:pt x="41438" y="35488"/>
                </a:cubicBezTo>
                <a:cubicBezTo>
                  <a:pt x="41430" y="35470"/>
                  <a:pt x="41430" y="35453"/>
                  <a:pt x="41447" y="35453"/>
                </a:cubicBezTo>
                <a:close/>
                <a:moveTo>
                  <a:pt x="35897" y="35053"/>
                </a:moveTo>
                <a:cubicBezTo>
                  <a:pt x="35898" y="35053"/>
                  <a:pt x="35898" y="35055"/>
                  <a:pt x="35898" y="35060"/>
                </a:cubicBezTo>
                <a:cubicBezTo>
                  <a:pt x="37602" y="35212"/>
                  <a:pt x="39297" y="35372"/>
                  <a:pt x="41082" y="35444"/>
                </a:cubicBezTo>
                <a:cubicBezTo>
                  <a:pt x="41171" y="36648"/>
                  <a:pt x="41224" y="37888"/>
                  <a:pt x="41233" y="39173"/>
                </a:cubicBezTo>
                <a:cubicBezTo>
                  <a:pt x="41086" y="39174"/>
                  <a:pt x="40938" y="39175"/>
                  <a:pt x="40791" y="39175"/>
                </a:cubicBezTo>
                <a:cubicBezTo>
                  <a:pt x="39592" y="39175"/>
                  <a:pt x="38411" y="39130"/>
                  <a:pt x="37224" y="39130"/>
                </a:cubicBezTo>
                <a:cubicBezTo>
                  <a:pt x="36851" y="39130"/>
                  <a:pt x="36478" y="39134"/>
                  <a:pt x="36104" y="39146"/>
                </a:cubicBezTo>
                <a:cubicBezTo>
                  <a:pt x="36068" y="37754"/>
                  <a:pt x="35997" y="36398"/>
                  <a:pt x="35890" y="35078"/>
                </a:cubicBezTo>
                <a:cubicBezTo>
                  <a:pt x="35890" y="35065"/>
                  <a:pt x="35894" y="35053"/>
                  <a:pt x="35897" y="35053"/>
                </a:cubicBezTo>
                <a:close/>
                <a:moveTo>
                  <a:pt x="30037" y="34846"/>
                </a:moveTo>
                <a:cubicBezTo>
                  <a:pt x="33097" y="34944"/>
                  <a:pt x="35203" y="35016"/>
                  <a:pt x="35515" y="35024"/>
                </a:cubicBezTo>
                <a:cubicBezTo>
                  <a:pt x="35524" y="35033"/>
                  <a:pt x="35533" y="35033"/>
                  <a:pt x="35542" y="35042"/>
                </a:cubicBezTo>
                <a:cubicBezTo>
                  <a:pt x="35631" y="36372"/>
                  <a:pt x="35729" y="37745"/>
                  <a:pt x="35738" y="39137"/>
                </a:cubicBezTo>
                <a:lnTo>
                  <a:pt x="34596" y="39182"/>
                </a:lnTo>
                <a:cubicBezTo>
                  <a:pt x="34534" y="39191"/>
                  <a:pt x="32803" y="39235"/>
                  <a:pt x="30207" y="39298"/>
                </a:cubicBezTo>
                <a:cubicBezTo>
                  <a:pt x="30216" y="38075"/>
                  <a:pt x="30198" y="36960"/>
                  <a:pt x="30100" y="36559"/>
                </a:cubicBezTo>
                <a:cubicBezTo>
                  <a:pt x="30037" y="36309"/>
                  <a:pt x="30028" y="35667"/>
                  <a:pt x="30037" y="34846"/>
                </a:cubicBezTo>
                <a:close/>
                <a:moveTo>
                  <a:pt x="24123" y="34632"/>
                </a:moveTo>
                <a:lnTo>
                  <a:pt x="24123" y="34632"/>
                </a:lnTo>
                <a:cubicBezTo>
                  <a:pt x="26139" y="34703"/>
                  <a:pt x="28021" y="34775"/>
                  <a:pt x="29654" y="34828"/>
                </a:cubicBezTo>
                <a:cubicBezTo>
                  <a:pt x="29645" y="35720"/>
                  <a:pt x="29663" y="36363"/>
                  <a:pt x="29725" y="36648"/>
                </a:cubicBezTo>
                <a:cubicBezTo>
                  <a:pt x="29814" y="37023"/>
                  <a:pt x="29832" y="38111"/>
                  <a:pt x="29823" y="39307"/>
                </a:cubicBezTo>
                <a:cubicBezTo>
                  <a:pt x="28182" y="39351"/>
                  <a:pt x="26219" y="39405"/>
                  <a:pt x="24141" y="39449"/>
                </a:cubicBezTo>
                <a:cubicBezTo>
                  <a:pt x="24141" y="38646"/>
                  <a:pt x="24141" y="37888"/>
                  <a:pt x="24141" y="37308"/>
                </a:cubicBezTo>
                <a:cubicBezTo>
                  <a:pt x="24141" y="36675"/>
                  <a:pt x="24132" y="35729"/>
                  <a:pt x="24123" y="34632"/>
                </a:cubicBezTo>
                <a:close/>
                <a:moveTo>
                  <a:pt x="18949" y="34445"/>
                </a:moveTo>
                <a:cubicBezTo>
                  <a:pt x="20581" y="34507"/>
                  <a:pt x="22196" y="34569"/>
                  <a:pt x="23739" y="34623"/>
                </a:cubicBezTo>
                <a:cubicBezTo>
                  <a:pt x="23739" y="34623"/>
                  <a:pt x="23739" y="34632"/>
                  <a:pt x="23739" y="34641"/>
                </a:cubicBezTo>
                <a:cubicBezTo>
                  <a:pt x="23748" y="35729"/>
                  <a:pt x="23757" y="36675"/>
                  <a:pt x="23757" y="37308"/>
                </a:cubicBezTo>
                <a:cubicBezTo>
                  <a:pt x="23757" y="37888"/>
                  <a:pt x="23757" y="38646"/>
                  <a:pt x="23757" y="39458"/>
                </a:cubicBezTo>
                <a:cubicBezTo>
                  <a:pt x="22249" y="39503"/>
                  <a:pt x="20697" y="39538"/>
                  <a:pt x="19154" y="39574"/>
                </a:cubicBezTo>
                <a:cubicBezTo>
                  <a:pt x="19163" y="38405"/>
                  <a:pt x="19154" y="37165"/>
                  <a:pt x="19109" y="36425"/>
                </a:cubicBezTo>
                <a:cubicBezTo>
                  <a:pt x="19073" y="35845"/>
                  <a:pt x="19011" y="35167"/>
                  <a:pt x="18949" y="34445"/>
                </a:cubicBezTo>
                <a:close/>
                <a:moveTo>
                  <a:pt x="13373" y="34239"/>
                </a:moveTo>
                <a:cubicBezTo>
                  <a:pt x="15077" y="34302"/>
                  <a:pt x="16825" y="34373"/>
                  <a:pt x="18565" y="34436"/>
                </a:cubicBezTo>
                <a:cubicBezTo>
                  <a:pt x="18627" y="35167"/>
                  <a:pt x="18690" y="35863"/>
                  <a:pt x="18725" y="36452"/>
                </a:cubicBezTo>
                <a:cubicBezTo>
                  <a:pt x="18770" y="37183"/>
                  <a:pt x="18779" y="38414"/>
                  <a:pt x="18770" y="39583"/>
                </a:cubicBezTo>
                <a:cubicBezTo>
                  <a:pt x="16897" y="39628"/>
                  <a:pt x="15050" y="39672"/>
                  <a:pt x="13364" y="39708"/>
                </a:cubicBezTo>
                <a:cubicBezTo>
                  <a:pt x="13364" y="39672"/>
                  <a:pt x="13355" y="39628"/>
                  <a:pt x="13355" y="39592"/>
                </a:cubicBezTo>
                <a:cubicBezTo>
                  <a:pt x="13301" y="38923"/>
                  <a:pt x="13328" y="37058"/>
                  <a:pt x="13355" y="35256"/>
                </a:cubicBezTo>
                <a:cubicBezTo>
                  <a:pt x="13364" y="34908"/>
                  <a:pt x="13364" y="34569"/>
                  <a:pt x="13373" y="34239"/>
                </a:cubicBezTo>
                <a:close/>
                <a:moveTo>
                  <a:pt x="7405" y="33999"/>
                </a:moveTo>
                <a:lnTo>
                  <a:pt x="7405" y="33999"/>
                </a:lnTo>
                <a:cubicBezTo>
                  <a:pt x="9126" y="34070"/>
                  <a:pt x="11027" y="34150"/>
                  <a:pt x="12989" y="34222"/>
                </a:cubicBezTo>
                <a:cubicBezTo>
                  <a:pt x="12980" y="34561"/>
                  <a:pt x="12980" y="34908"/>
                  <a:pt x="12971" y="35247"/>
                </a:cubicBezTo>
                <a:cubicBezTo>
                  <a:pt x="12945" y="37058"/>
                  <a:pt x="12918" y="38932"/>
                  <a:pt x="12971" y="39619"/>
                </a:cubicBezTo>
                <a:cubicBezTo>
                  <a:pt x="12971" y="39654"/>
                  <a:pt x="12980" y="39690"/>
                  <a:pt x="12980" y="39717"/>
                </a:cubicBezTo>
                <a:cubicBezTo>
                  <a:pt x="10786" y="39770"/>
                  <a:pt x="8886" y="39806"/>
                  <a:pt x="7547" y="39833"/>
                </a:cubicBezTo>
                <a:cubicBezTo>
                  <a:pt x="7565" y="38414"/>
                  <a:pt x="7556" y="37023"/>
                  <a:pt x="7440" y="36559"/>
                </a:cubicBezTo>
                <a:cubicBezTo>
                  <a:pt x="7369" y="36229"/>
                  <a:pt x="7369" y="35230"/>
                  <a:pt x="7405" y="33999"/>
                </a:cubicBezTo>
                <a:close/>
                <a:moveTo>
                  <a:pt x="1383" y="33713"/>
                </a:moveTo>
                <a:lnTo>
                  <a:pt x="1383" y="33713"/>
                </a:lnTo>
                <a:cubicBezTo>
                  <a:pt x="2784" y="33793"/>
                  <a:pt x="4746" y="33883"/>
                  <a:pt x="7021" y="33981"/>
                </a:cubicBezTo>
                <a:cubicBezTo>
                  <a:pt x="6976" y="35301"/>
                  <a:pt x="6985" y="36282"/>
                  <a:pt x="7066" y="36648"/>
                </a:cubicBezTo>
                <a:cubicBezTo>
                  <a:pt x="7173" y="37076"/>
                  <a:pt x="7182" y="38441"/>
                  <a:pt x="7164" y="39833"/>
                </a:cubicBezTo>
                <a:cubicBezTo>
                  <a:pt x="6683" y="39843"/>
                  <a:pt x="6294" y="39848"/>
                  <a:pt x="6018" y="39848"/>
                </a:cubicBezTo>
                <a:cubicBezTo>
                  <a:pt x="5824" y="39848"/>
                  <a:pt x="5685" y="39845"/>
                  <a:pt x="5612" y="39842"/>
                </a:cubicBezTo>
                <a:cubicBezTo>
                  <a:pt x="5112" y="39818"/>
                  <a:pt x="4137" y="39810"/>
                  <a:pt x="3055" y="39810"/>
                </a:cubicBezTo>
                <a:cubicBezTo>
                  <a:pt x="2515" y="39810"/>
                  <a:pt x="1948" y="39812"/>
                  <a:pt x="1401" y="39815"/>
                </a:cubicBezTo>
                <a:cubicBezTo>
                  <a:pt x="1401" y="38869"/>
                  <a:pt x="1410" y="37968"/>
                  <a:pt x="1410" y="37308"/>
                </a:cubicBezTo>
                <a:cubicBezTo>
                  <a:pt x="1401" y="36675"/>
                  <a:pt x="1401" y="35729"/>
                  <a:pt x="1392" y="34632"/>
                </a:cubicBezTo>
                <a:cubicBezTo>
                  <a:pt x="1383" y="34338"/>
                  <a:pt x="1383" y="34034"/>
                  <a:pt x="1383" y="33713"/>
                </a:cubicBezTo>
                <a:close/>
                <a:moveTo>
                  <a:pt x="1999" y="1"/>
                </a:moveTo>
                <a:cubicBezTo>
                  <a:pt x="1909" y="919"/>
                  <a:pt x="1731" y="2730"/>
                  <a:pt x="1615" y="3962"/>
                </a:cubicBezTo>
                <a:lnTo>
                  <a:pt x="0" y="3988"/>
                </a:lnTo>
                <a:lnTo>
                  <a:pt x="0" y="4372"/>
                </a:lnTo>
                <a:lnTo>
                  <a:pt x="1579" y="4345"/>
                </a:lnTo>
                <a:lnTo>
                  <a:pt x="1579" y="4345"/>
                </a:lnTo>
                <a:cubicBezTo>
                  <a:pt x="1561" y="4532"/>
                  <a:pt x="1552" y="4693"/>
                  <a:pt x="1544" y="4827"/>
                </a:cubicBezTo>
                <a:cubicBezTo>
                  <a:pt x="1490" y="5487"/>
                  <a:pt x="1517" y="7271"/>
                  <a:pt x="1535" y="9029"/>
                </a:cubicBezTo>
                <a:cubicBezTo>
                  <a:pt x="973" y="9011"/>
                  <a:pt x="473" y="9002"/>
                  <a:pt x="36" y="8993"/>
                </a:cubicBezTo>
                <a:lnTo>
                  <a:pt x="36" y="9377"/>
                </a:lnTo>
                <a:cubicBezTo>
                  <a:pt x="473" y="9385"/>
                  <a:pt x="982" y="9403"/>
                  <a:pt x="1544" y="9412"/>
                </a:cubicBezTo>
                <a:cubicBezTo>
                  <a:pt x="1570" y="11072"/>
                  <a:pt x="1588" y="12722"/>
                  <a:pt x="1544" y="13213"/>
                </a:cubicBezTo>
                <a:cubicBezTo>
                  <a:pt x="1517" y="13436"/>
                  <a:pt x="1517" y="13775"/>
                  <a:pt x="1517" y="14185"/>
                </a:cubicBezTo>
                <a:cubicBezTo>
                  <a:pt x="1008" y="14176"/>
                  <a:pt x="518" y="14176"/>
                  <a:pt x="36" y="14176"/>
                </a:cubicBezTo>
                <a:lnTo>
                  <a:pt x="36" y="14560"/>
                </a:lnTo>
                <a:cubicBezTo>
                  <a:pt x="518" y="14560"/>
                  <a:pt x="1008" y="14569"/>
                  <a:pt x="1517" y="14569"/>
                </a:cubicBezTo>
                <a:cubicBezTo>
                  <a:pt x="1526" y="14943"/>
                  <a:pt x="1535" y="15354"/>
                  <a:pt x="1544" y="15773"/>
                </a:cubicBezTo>
                <a:cubicBezTo>
                  <a:pt x="1570" y="17075"/>
                  <a:pt x="1606" y="18556"/>
                  <a:pt x="1517" y="19163"/>
                </a:cubicBezTo>
                <a:cubicBezTo>
                  <a:pt x="1472" y="19431"/>
                  <a:pt x="1428" y="19912"/>
                  <a:pt x="1383" y="20519"/>
                </a:cubicBezTo>
                <a:cubicBezTo>
                  <a:pt x="910" y="20537"/>
                  <a:pt x="464" y="20555"/>
                  <a:pt x="36" y="20572"/>
                </a:cubicBezTo>
                <a:lnTo>
                  <a:pt x="36" y="20956"/>
                </a:lnTo>
                <a:cubicBezTo>
                  <a:pt x="455" y="20938"/>
                  <a:pt x="892" y="20920"/>
                  <a:pt x="1356" y="20903"/>
                </a:cubicBezTo>
                <a:lnTo>
                  <a:pt x="1356" y="20903"/>
                </a:lnTo>
                <a:cubicBezTo>
                  <a:pt x="1285" y="21875"/>
                  <a:pt x="1222" y="23070"/>
                  <a:pt x="1160" y="24132"/>
                </a:cubicBezTo>
                <a:cubicBezTo>
                  <a:pt x="776" y="24123"/>
                  <a:pt x="393" y="24105"/>
                  <a:pt x="36" y="24096"/>
                </a:cubicBezTo>
                <a:lnTo>
                  <a:pt x="36" y="24480"/>
                </a:lnTo>
                <a:cubicBezTo>
                  <a:pt x="384" y="24489"/>
                  <a:pt x="758" y="24507"/>
                  <a:pt x="1142" y="24516"/>
                </a:cubicBezTo>
                <a:cubicBezTo>
                  <a:pt x="1097" y="25381"/>
                  <a:pt x="1053" y="26103"/>
                  <a:pt x="1026" y="26514"/>
                </a:cubicBezTo>
                <a:cubicBezTo>
                  <a:pt x="990" y="26924"/>
                  <a:pt x="982" y="27843"/>
                  <a:pt x="973" y="28985"/>
                </a:cubicBezTo>
                <a:lnTo>
                  <a:pt x="36" y="28985"/>
                </a:lnTo>
                <a:lnTo>
                  <a:pt x="36" y="29369"/>
                </a:lnTo>
                <a:lnTo>
                  <a:pt x="973" y="29369"/>
                </a:lnTo>
                <a:cubicBezTo>
                  <a:pt x="973" y="30573"/>
                  <a:pt x="982" y="31982"/>
                  <a:pt x="990" y="33312"/>
                </a:cubicBezTo>
                <a:cubicBezTo>
                  <a:pt x="625" y="33285"/>
                  <a:pt x="304" y="33267"/>
                  <a:pt x="36" y="33249"/>
                </a:cubicBezTo>
                <a:lnTo>
                  <a:pt x="36" y="33633"/>
                </a:lnTo>
                <a:cubicBezTo>
                  <a:pt x="304" y="33651"/>
                  <a:pt x="625" y="33668"/>
                  <a:pt x="999" y="33695"/>
                </a:cubicBezTo>
                <a:cubicBezTo>
                  <a:pt x="999" y="34016"/>
                  <a:pt x="999" y="34338"/>
                  <a:pt x="999" y="34641"/>
                </a:cubicBezTo>
                <a:cubicBezTo>
                  <a:pt x="1008" y="35729"/>
                  <a:pt x="1017" y="36675"/>
                  <a:pt x="1017" y="37308"/>
                </a:cubicBezTo>
                <a:cubicBezTo>
                  <a:pt x="1026" y="37977"/>
                  <a:pt x="1017" y="38869"/>
                  <a:pt x="1017" y="39824"/>
                </a:cubicBezTo>
                <a:lnTo>
                  <a:pt x="36" y="39824"/>
                </a:lnTo>
                <a:lnTo>
                  <a:pt x="36" y="40208"/>
                </a:lnTo>
                <a:lnTo>
                  <a:pt x="1008" y="40208"/>
                </a:lnTo>
                <a:cubicBezTo>
                  <a:pt x="1008" y="40671"/>
                  <a:pt x="1008" y="41144"/>
                  <a:pt x="999" y="41599"/>
                </a:cubicBezTo>
                <a:lnTo>
                  <a:pt x="1383" y="41599"/>
                </a:lnTo>
                <a:cubicBezTo>
                  <a:pt x="1392" y="41144"/>
                  <a:pt x="1392" y="40671"/>
                  <a:pt x="1401" y="40199"/>
                </a:cubicBezTo>
                <a:cubicBezTo>
                  <a:pt x="1948" y="40196"/>
                  <a:pt x="2514" y="40194"/>
                  <a:pt x="3053" y="40194"/>
                </a:cubicBezTo>
                <a:cubicBezTo>
                  <a:pt x="4131" y="40194"/>
                  <a:pt x="5100" y="40202"/>
                  <a:pt x="5594" y="40225"/>
                </a:cubicBezTo>
                <a:cubicBezTo>
                  <a:pt x="5671" y="40229"/>
                  <a:pt x="5812" y="40231"/>
                  <a:pt x="6008" y="40231"/>
                </a:cubicBezTo>
                <a:cubicBezTo>
                  <a:pt x="6285" y="40231"/>
                  <a:pt x="6674" y="40227"/>
                  <a:pt x="7155" y="40216"/>
                </a:cubicBezTo>
                <a:lnTo>
                  <a:pt x="7155" y="40216"/>
                </a:lnTo>
                <a:cubicBezTo>
                  <a:pt x="7155" y="40698"/>
                  <a:pt x="7137" y="41171"/>
                  <a:pt x="7128" y="41599"/>
                </a:cubicBezTo>
                <a:lnTo>
                  <a:pt x="7512" y="41599"/>
                </a:lnTo>
                <a:cubicBezTo>
                  <a:pt x="7521" y="41171"/>
                  <a:pt x="7538" y="40698"/>
                  <a:pt x="7547" y="40216"/>
                </a:cubicBezTo>
                <a:cubicBezTo>
                  <a:pt x="8886" y="40190"/>
                  <a:pt x="10804" y="40154"/>
                  <a:pt x="13016" y="40100"/>
                </a:cubicBezTo>
                <a:cubicBezTo>
                  <a:pt x="13052" y="40520"/>
                  <a:pt x="13096" y="41046"/>
                  <a:pt x="13150" y="41599"/>
                </a:cubicBezTo>
                <a:lnTo>
                  <a:pt x="13533" y="41599"/>
                </a:lnTo>
                <a:cubicBezTo>
                  <a:pt x="13489" y="41046"/>
                  <a:pt x="13435" y="40520"/>
                  <a:pt x="13400" y="40092"/>
                </a:cubicBezTo>
                <a:cubicBezTo>
                  <a:pt x="15077" y="40056"/>
                  <a:pt x="16906" y="40011"/>
                  <a:pt x="18761" y="39967"/>
                </a:cubicBezTo>
                <a:lnTo>
                  <a:pt x="18761" y="39967"/>
                </a:lnTo>
                <a:cubicBezTo>
                  <a:pt x="18761" y="40591"/>
                  <a:pt x="18752" y="41171"/>
                  <a:pt x="18743" y="41626"/>
                </a:cubicBezTo>
                <a:lnTo>
                  <a:pt x="19127" y="41626"/>
                </a:lnTo>
                <a:cubicBezTo>
                  <a:pt x="19136" y="41171"/>
                  <a:pt x="19145" y="40582"/>
                  <a:pt x="19154" y="39958"/>
                </a:cubicBezTo>
                <a:cubicBezTo>
                  <a:pt x="20697" y="39922"/>
                  <a:pt x="22249" y="39886"/>
                  <a:pt x="23748" y="39851"/>
                </a:cubicBezTo>
                <a:lnTo>
                  <a:pt x="23748" y="39851"/>
                </a:lnTo>
                <a:cubicBezTo>
                  <a:pt x="23748" y="40439"/>
                  <a:pt x="23748" y="41046"/>
                  <a:pt x="23739" y="41626"/>
                </a:cubicBezTo>
                <a:lnTo>
                  <a:pt x="24123" y="41626"/>
                </a:lnTo>
                <a:cubicBezTo>
                  <a:pt x="24132" y="41037"/>
                  <a:pt x="24132" y="40431"/>
                  <a:pt x="24132" y="39842"/>
                </a:cubicBezTo>
                <a:cubicBezTo>
                  <a:pt x="26210" y="39788"/>
                  <a:pt x="28173" y="39735"/>
                  <a:pt x="29823" y="39690"/>
                </a:cubicBezTo>
                <a:lnTo>
                  <a:pt x="29823" y="39690"/>
                </a:lnTo>
                <a:cubicBezTo>
                  <a:pt x="29814" y="40350"/>
                  <a:pt x="29796" y="41028"/>
                  <a:pt x="29788" y="41626"/>
                </a:cubicBezTo>
                <a:lnTo>
                  <a:pt x="30171" y="41626"/>
                </a:lnTo>
                <a:cubicBezTo>
                  <a:pt x="30189" y="41028"/>
                  <a:pt x="30198" y="40350"/>
                  <a:pt x="30207" y="39681"/>
                </a:cubicBezTo>
                <a:cubicBezTo>
                  <a:pt x="32651" y="39619"/>
                  <a:pt x="34346" y="39574"/>
                  <a:pt x="34614" y="39565"/>
                </a:cubicBezTo>
                <a:lnTo>
                  <a:pt x="35711" y="39521"/>
                </a:lnTo>
                <a:lnTo>
                  <a:pt x="35756" y="39521"/>
                </a:lnTo>
                <a:cubicBezTo>
                  <a:pt x="35765" y="40199"/>
                  <a:pt x="35783" y="40859"/>
                  <a:pt x="35774" y="41546"/>
                </a:cubicBezTo>
                <a:lnTo>
                  <a:pt x="36139" y="41546"/>
                </a:lnTo>
                <a:cubicBezTo>
                  <a:pt x="36122" y="40877"/>
                  <a:pt x="36130" y="40172"/>
                  <a:pt x="36113" y="39503"/>
                </a:cubicBezTo>
                <a:cubicBezTo>
                  <a:pt x="36511" y="39488"/>
                  <a:pt x="36908" y="39483"/>
                  <a:pt x="37304" y="39483"/>
                </a:cubicBezTo>
                <a:cubicBezTo>
                  <a:pt x="38414" y="39483"/>
                  <a:pt x="39520" y="39525"/>
                  <a:pt x="40651" y="39525"/>
                </a:cubicBezTo>
                <a:cubicBezTo>
                  <a:pt x="40850" y="39525"/>
                  <a:pt x="41050" y="39524"/>
                  <a:pt x="41251" y="39521"/>
                </a:cubicBezTo>
                <a:cubicBezTo>
                  <a:pt x="41260" y="40234"/>
                  <a:pt x="41340" y="40868"/>
                  <a:pt x="41385" y="41546"/>
                </a:cubicBezTo>
                <a:lnTo>
                  <a:pt x="41742" y="41546"/>
                </a:lnTo>
                <a:cubicBezTo>
                  <a:pt x="41679" y="40886"/>
                  <a:pt x="41617" y="40216"/>
                  <a:pt x="41599" y="39512"/>
                </a:cubicBezTo>
                <a:cubicBezTo>
                  <a:pt x="42411" y="39503"/>
                  <a:pt x="43229" y="39503"/>
                  <a:pt x="44047" y="39503"/>
                </a:cubicBezTo>
                <a:cubicBezTo>
                  <a:pt x="44864" y="39503"/>
                  <a:pt x="45680" y="39503"/>
                  <a:pt x="46488" y="39494"/>
                </a:cubicBezTo>
                <a:cubicBezTo>
                  <a:pt x="46515" y="40199"/>
                  <a:pt x="46568" y="40859"/>
                  <a:pt x="46613" y="41546"/>
                </a:cubicBezTo>
                <a:lnTo>
                  <a:pt x="46970" y="41546"/>
                </a:lnTo>
                <a:cubicBezTo>
                  <a:pt x="46925" y="40859"/>
                  <a:pt x="46862" y="40190"/>
                  <a:pt x="46845" y="39485"/>
                </a:cubicBezTo>
                <a:cubicBezTo>
                  <a:pt x="48334" y="39476"/>
                  <a:pt x="49806" y="39440"/>
                  <a:pt x="51261" y="39396"/>
                </a:cubicBezTo>
                <a:cubicBezTo>
                  <a:pt x="51359" y="40109"/>
                  <a:pt x="51448" y="40832"/>
                  <a:pt x="51546" y="41546"/>
                </a:cubicBezTo>
                <a:lnTo>
                  <a:pt x="51894" y="41546"/>
                </a:lnTo>
                <a:cubicBezTo>
                  <a:pt x="51805" y="40823"/>
                  <a:pt x="51716" y="40100"/>
                  <a:pt x="51617" y="39387"/>
                </a:cubicBezTo>
                <a:cubicBezTo>
                  <a:pt x="53054" y="39324"/>
                  <a:pt x="54579" y="39342"/>
                  <a:pt x="56069" y="39324"/>
                </a:cubicBezTo>
                <a:lnTo>
                  <a:pt x="56069" y="39324"/>
                </a:lnTo>
                <a:cubicBezTo>
                  <a:pt x="56069" y="40074"/>
                  <a:pt x="56060" y="40832"/>
                  <a:pt x="56087" y="41546"/>
                </a:cubicBezTo>
                <a:lnTo>
                  <a:pt x="56444" y="41546"/>
                </a:lnTo>
                <a:cubicBezTo>
                  <a:pt x="56417" y="40823"/>
                  <a:pt x="56426" y="40074"/>
                  <a:pt x="56426" y="39324"/>
                </a:cubicBezTo>
                <a:cubicBezTo>
                  <a:pt x="57987" y="39271"/>
                  <a:pt x="59575" y="39244"/>
                  <a:pt x="61127" y="39173"/>
                </a:cubicBezTo>
                <a:cubicBezTo>
                  <a:pt x="61636" y="39146"/>
                  <a:pt x="62135" y="39092"/>
                  <a:pt x="62626" y="39075"/>
                </a:cubicBezTo>
                <a:cubicBezTo>
                  <a:pt x="62679" y="39886"/>
                  <a:pt x="62733" y="40698"/>
                  <a:pt x="62742" y="41546"/>
                </a:cubicBezTo>
                <a:lnTo>
                  <a:pt x="63099" y="41546"/>
                </a:lnTo>
                <a:cubicBezTo>
                  <a:pt x="63090" y="40680"/>
                  <a:pt x="63027" y="39824"/>
                  <a:pt x="62983" y="39039"/>
                </a:cubicBezTo>
                <a:cubicBezTo>
                  <a:pt x="64464" y="38878"/>
                  <a:pt x="65980" y="38700"/>
                  <a:pt x="67452" y="38566"/>
                </a:cubicBezTo>
                <a:cubicBezTo>
                  <a:pt x="67613" y="39601"/>
                  <a:pt x="67836" y="40582"/>
                  <a:pt x="68068" y="41546"/>
                </a:cubicBezTo>
                <a:lnTo>
                  <a:pt x="68434" y="41546"/>
                </a:lnTo>
                <a:cubicBezTo>
                  <a:pt x="68193" y="40573"/>
                  <a:pt x="67970" y="39583"/>
                  <a:pt x="67809" y="38530"/>
                </a:cubicBezTo>
                <a:cubicBezTo>
                  <a:pt x="68880" y="38414"/>
                  <a:pt x="70004" y="38298"/>
                  <a:pt x="71101" y="38245"/>
                </a:cubicBezTo>
                <a:cubicBezTo>
                  <a:pt x="71110" y="39324"/>
                  <a:pt x="71119" y="40466"/>
                  <a:pt x="71101" y="41546"/>
                </a:cubicBezTo>
                <a:lnTo>
                  <a:pt x="71449" y="41546"/>
                </a:lnTo>
                <a:cubicBezTo>
                  <a:pt x="71476" y="40466"/>
                  <a:pt x="71449" y="39280"/>
                  <a:pt x="71458" y="38218"/>
                </a:cubicBezTo>
                <a:cubicBezTo>
                  <a:pt x="72234" y="38182"/>
                  <a:pt x="73010" y="38147"/>
                  <a:pt x="73795" y="38129"/>
                </a:cubicBezTo>
                <a:lnTo>
                  <a:pt x="73795" y="37781"/>
                </a:lnTo>
                <a:cubicBezTo>
                  <a:pt x="73010" y="37790"/>
                  <a:pt x="72207" y="37843"/>
                  <a:pt x="71449" y="37852"/>
                </a:cubicBezTo>
                <a:cubicBezTo>
                  <a:pt x="71431" y="36889"/>
                  <a:pt x="71413" y="35934"/>
                  <a:pt x="71369" y="34998"/>
                </a:cubicBezTo>
                <a:cubicBezTo>
                  <a:pt x="72198" y="34962"/>
                  <a:pt x="73001" y="34908"/>
                  <a:pt x="73795" y="34846"/>
                </a:cubicBezTo>
                <a:lnTo>
                  <a:pt x="73795" y="34489"/>
                </a:lnTo>
                <a:cubicBezTo>
                  <a:pt x="72992" y="34543"/>
                  <a:pt x="72163" y="34623"/>
                  <a:pt x="71351" y="34632"/>
                </a:cubicBezTo>
                <a:cubicBezTo>
                  <a:pt x="71217" y="32803"/>
                  <a:pt x="71012" y="31055"/>
                  <a:pt x="70833" y="29270"/>
                </a:cubicBezTo>
                <a:cubicBezTo>
                  <a:pt x="71375" y="29266"/>
                  <a:pt x="71922" y="29258"/>
                  <a:pt x="72464" y="29258"/>
                </a:cubicBezTo>
                <a:cubicBezTo>
                  <a:pt x="72913" y="29258"/>
                  <a:pt x="73359" y="29263"/>
                  <a:pt x="73795" y="29279"/>
                </a:cubicBezTo>
                <a:lnTo>
                  <a:pt x="73795" y="28922"/>
                </a:lnTo>
                <a:cubicBezTo>
                  <a:pt x="73265" y="28908"/>
                  <a:pt x="72710" y="28901"/>
                  <a:pt x="72155" y="28901"/>
                </a:cubicBezTo>
                <a:cubicBezTo>
                  <a:pt x="71701" y="28901"/>
                  <a:pt x="71248" y="28906"/>
                  <a:pt x="70807" y="28914"/>
                </a:cubicBezTo>
                <a:cubicBezTo>
                  <a:pt x="70699" y="27718"/>
                  <a:pt x="70655" y="26451"/>
                  <a:pt x="70619" y="25176"/>
                </a:cubicBezTo>
                <a:cubicBezTo>
                  <a:pt x="71690" y="25176"/>
                  <a:pt x="72733" y="25158"/>
                  <a:pt x="73795" y="25158"/>
                </a:cubicBezTo>
                <a:lnTo>
                  <a:pt x="73795" y="24801"/>
                </a:lnTo>
                <a:cubicBezTo>
                  <a:pt x="72733" y="24810"/>
                  <a:pt x="71672" y="24819"/>
                  <a:pt x="70610" y="24828"/>
                </a:cubicBezTo>
                <a:cubicBezTo>
                  <a:pt x="70592" y="22936"/>
                  <a:pt x="70566" y="20983"/>
                  <a:pt x="70637" y="19136"/>
                </a:cubicBezTo>
                <a:cubicBezTo>
                  <a:pt x="71401" y="19009"/>
                  <a:pt x="72233" y="18909"/>
                  <a:pt x="73105" y="18909"/>
                </a:cubicBezTo>
                <a:cubicBezTo>
                  <a:pt x="73333" y="18909"/>
                  <a:pt x="73563" y="18916"/>
                  <a:pt x="73795" y="18931"/>
                </a:cubicBezTo>
                <a:lnTo>
                  <a:pt x="73795" y="18574"/>
                </a:lnTo>
                <a:cubicBezTo>
                  <a:pt x="73582" y="18560"/>
                  <a:pt x="73368" y="18554"/>
                  <a:pt x="73157" y="18554"/>
                </a:cubicBezTo>
                <a:cubicBezTo>
                  <a:pt x="72263" y="18554"/>
                  <a:pt x="71394" y="18664"/>
                  <a:pt x="70637" y="18779"/>
                </a:cubicBezTo>
                <a:cubicBezTo>
                  <a:pt x="70673" y="16870"/>
                  <a:pt x="70798" y="15068"/>
                  <a:pt x="70860" y="13204"/>
                </a:cubicBezTo>
                <a:cubicBezTo>
                  <a:pt x="71217" y="13177"/>
                  <a:pt x="71582" y="13168"/>
                  <a:pt x="71952" y="13168"/>
                </a:cubicBezTo>
                <a:cubicBezTo>
                  <a:pt x="72562" y="13168"/>
                  <a:pt x="73184" y="13193"/>
                  <a:pt x="73795" y="13204"/>
                </a:cubicBezTo>
                <a:lnTo>
                  <a:pt x="73795" y="12847"/>
                </a:lnTo>
                <a:cubicBezTo>
                  <a:pt x="73171" y="12841"/>
                  <a:pt x="72521" y="12809"/>
                  <a:pt x="71886" y="12809"/>
                </a:cubicBezTo>
                <a:cubicBezTo>
                  <a:pt x="71540" y="12809"/>
                  <a:pt x="71199" y="12819"/>
                  <a:pt x="70869" y="12847"/>
                </a:cubicBezTo>
                <a:cubicBezTo>
                  <a:pt x="70914" y="11446"/>
                  <a:pt x="70896" y="9974"/>
                  <a:pt x="70931" y="8565"/>
                </a:cubicBezTo>
                <a:cubicBezTo>
                  <a:pt x="71913" y="8556"/>
                  <a:pt x="72832" y="8484"/>
                  <a:pt x="73795" y="8467"/>
                </a:cubicBezTo>
                <a:lnTo>
                  <a:pt x="73795" y="8119"/>
                </a:lnTo>
                <a:cubicBezTo>
                  <a:pt x="72823" y="8137"/>
                  <a:pt x="71904" y="8199"/>
                  <a:pt x="70923" y="8208"/>
                </a:cubicBezTo>
                <a:cubicBezTo>
                  <a:pt x="70931" y="6825"/>
                  <a:pt x="70931" y="5442"/>
                  <a:pt x="70940" y="4086"/>
                </a:cubicBezTo>
                <a:cubicBezTo>
                  <a:pt x="71850" y="4015"/>
                  <a:pt x="72805" y="3979"/>
                  <a:pt x="73795" y="3979"/>
                </a:cubicBezTo>
                <a:lnTo>
                  <a:pt x="73795" y="3623"/>
                </a:lnTo>
                <a:cubicBezTo>
                  <a:pt x="73730" y="3622"/>
                  <a:pt x="73666" y="3622"/>
                  <a:pt x="73601" y="3622"/>
                </a:cubicBezTo>
                <a:cubicBezTo>
                  <a:pt x="72670" y="3622"/>
                  <a:pt x="71765" y="3680"/>
                  <a:pt x="70923" y="3730"/>
                </a:cubicBezTo>
                <a:cubicBezTo>
                  <a:pt x="70896" y="2463"/>
                  <a:pt x="70851" y="1205"/>
                  <a:pt x="70735" y="27"/>
                </a:cubicBezTo>
                <a:lnTo>
                  <a:pt x="70378" y="27"/>
                </a:lnTo>
                <a:cubicBezTo>
                  <a:pt x="70494" y="1205"/>
                  <a:pt x="70557" y="2498"/>
                  <a:pt x="70557" y="3747"/>
                </a:cubicBezTo>
                <a:cubicBezTo>
                  <a:pt x="69601" y="3791"/>
                  <a:pt x="68592" y="3814"/>
                  <a:pt x="67585" y="3814"/>
                </a:cubicBezTo>
                <a:cubicBezTo>
                  <a:pt x="66741" y="3814"/>
                  <a:pt x="65898" y="3798"/>
                  <a:pt x="65088" y="3765"/>
                </a:cubicBezTo>
                <a:cubicBezTo>
                  <a:pt x="65124" y="2490"/>
                  <a:pt x="65240" y="1285"/>
                  <a:pt x="65302" y="27"/>
                </a:cubicBezTo>
                <a:lnTo>
                  <a:pt x="64954" y="27"/>
                </a:lnTo>
                <a:cubicBezTo>
                  <a:pt x="64874" y="1276"/>
                  <a:pt x="64785" y="2507"/>
                  <a:pt x="64722" y="3765"/>
                </a:cubicBezTo>
                <a:cubicBezTo>
                  <a:pt x="64644" y="3766"/>
                  <a:pt x="64565" y="3766"/>
                  <a:pt x="64487" y="3766"/>
                </a:cubicBezTo>
                <a:cubicBezTo>
                  <a:pt x="63208" y="3766"/>
                  <a:pt x="61988" y="3700"/>
                  <a:pt x="60753" y="3649"/>
                </a:cubicBezTo>
                <a:cubicBezTo>
                  <a:pt x="60753" y="2409"/>
                  <a:pt x="60672" y="1250"/>
                  <a:pt x="60637" y="45"/>
                </a:cubicBezTo>
                <a:cubicBezTo>
                  <a:pt x="60628" y="45"/>
                  <a:pt x="60619" y="36"/>
                  <a:pt x="60628" y="27"/>
                </a:cubicBezTo>
                <a:lnTo>
                  <a:pt x="60271" y="27"/>
                </a:lnTo>
                <a:cubicBezTo>
                  <a:pt x="60324" y="1214"/>
                  <a:pt x="60405" y="2427"/>
                  <a:pt x="60387" y="3649"/>
                </a:cubicBezTo>
                <a:cubicBezTo>
                  <a:pt x="59823" y="3626"/>
                  <a:pt x="59255" y="3616"/>
                  <a:pt x="58685" y="3616"/>
                </a:cubicBezTo>
                <a:cubicBezTo>
                  <a:pt x="57740" y="3616"/>
                  <a:pt x="56793" y="3643"/>
                  <a:pt x="55864" y="3676"/>
                </a:cubicBezTo>
                <a:cubicBezTo>
                  <a:pt x="55855" y="2454"/>
                  <a:pt x="55864" y="1241"/>
                  <a:pt x="55873" y="27"/>
                </a:cubicBezTo>
                <a:lnTo>
                  <a:pt x="55516" y="27"/>
                </a:lnTo>
                <a:cubicBezTo>
                  <a:pt x="55498" y="1241"/>
                  <a:pt x="55525" y="2490"/>
                  <a:pt x="55498" y="3694"/>
                </a:cubicBezTo>
                <a:cubicBezTo>
                  <a:pt x="54854" y="3721"/>
                  <a:pt x="54193" y="3735"/>
                  <a:pt x="53531" y="3735"/>
                </a:cubicBezTo>
                <a:cubicBezTo>
                  <a:pt x="52681" y="3735"/>
                  <a:pt x="51829" y="3712"/>
                  <a:pt x="51011" y="3667"/>
                </a:cubicBezTo>
                <a:cubicBezTo>
                  <a:pt x="50975" y="2400"/>
                  <a:pt x="50904" y="1169"/>
                  <a:pt x="50743" y="27"/>
                </a:cubicBezTo>
                <a:lnTo>
                  <a:pt x="50377" y="27"/>
                </a:lnTo>
                <a:cubicBezTo>
                  <a:pt x="50556" y="1160"/>
                  <a:pt x="50609" y="2409"/>
                  <a:pt x="50663" y="3667"/>
                </a:cubicBezTo>
                <a:cubicBezTo>
                  <a:pt x="49012" y="3533"/>
                  <a:pt x="47255" y="3507"/>
                  <a:pt x="45578" y="3417"/>
                </a:cubicBezTo>
                <a:cubicBezTo>
                  <a:pt x="45578" y="2258"/>
                  <a:pt x="45614" y="1142"/>
                  <a:pt x="45658" y="27"/>
                </a:cubicBezTo>
                <a:lnTo>
                  <a:pt x="45301" y="27"/>
                </a:lnTo>
                <a:cubicBezTo>
                  <a:pt x="45257" y="1142"/>
                  <a:pt x="45221" y="2258"/>
                  <a:pt x="45221" y="3417"/>
                </a:cubicBezTo>
                <a:cubicBezTo>
                  <a:pt x="44892" y="3397"/>
                  <a:pt x="44565" y="3389"/>
                  <a:pt x="44238" y="3389"/>
                </a:cubicBezTo>
                <a:cubicBezTo>
                  <a:pt x="43178" y="3389"/>
                  <a:pt x="42127" y="3471"/>
                  <a:pt x="41087" y="3471"/>
                </a:cubicBezTo>
                <a:cubicBezTo>
                  <a:pt x="41046" y="3471"/>
                  <a:pt x="41006" y="3471"/>
                  <a:pt x="40966" y="3471"/>
                </a:cubicBezTo>
                <a:cubicBezTo>
                  <a:pt x="40975" y="2302"/>
                  <a:pt x="41046" y="1196"/>
                  <a:pt x="41064" y="27"/>
                </a:cubicBezTo>
                <a:lnTo>
                  <a:pt x="40716" y="27"/>
                </a:lnTo>
                <a:cubicBezTo>
                  <a:pt x="40680" y="1187"/>
                  <a:pt x="40627" y="2311"/>
                  <a:pt x="40618" y="3489"/>
                </a:cubicBezTo>
                <a:cubicBezTo>
                  <a:pt x="38941" y="3515"/>
                  <a:pt x="37156" y="3498"/>
                  <a:pt x="35559" y="3569"/>
                </a:cubicBezTo>
                <a:cubicBezTo>
                  <a:pt x="35479" y="2374"/>
                  <a:pt x="35568" y="1187"/>
                  <a:pt x="35622" y="27"/>
                </a:cubicBezTo>
                <a:lnTo>
                  <a:pt x="35265" y="27"/>
                </a:lnTo>
                <a:cubicBezTo>
                  <a:pt x="35212" y="1160"/>
                  <a:pt x="35131" y="2347"/>
                  <a:pt x="35203" y="3524"/>
                </a:cubicBezTo>
                <a:lnTo>
                  <a:pt x="30394" y="3587"/>
                </a:lnTo>
                <a:cubicBezTo>
                  <a:pt x="30394" y="1847"/>
                  <a:pt x="30350" y="54"/>
                  <a:pt x="30350" y="27"/>
                </a:cubicBezTo>
                <a:lnTo>
                  <a:pt x="29966" y="36"/>
                </a:lnTo>
                <a:cubicBezTo>
                  <a:pt x="29966" y="63"/>
                  <a:pt x="30011" y="1856"/>
                  <a:pt x="30011" y="3587"/>
                </a:cubicBezTo>
                <a:lnTo>
                  <a:pt x="24765" y="3658"/>
                </a:lnTo>
                <a:cubicBezTo>
                  <a:pt x="24881" y="2436"/>
                  <a:pt x="25042" y="830"/>
                  <a:pt x="25122" y="1"/>
                </a:cubicBezTo>
                <a:lnTo>
                  <a:pt x="24738" y="1"/>
                </a:lnTo>
                <a:cubicBezTo>
                  <a:pt x="24649" y="848"/>
                  <a:pt x="24488" y="2454"/>
                  <a:pt x="24381" y="3667"/>
                </a:cubicBezTo>
                <a:lnTo>
                  <a:pt x="18975" y="3739"/>
                </a:lnTo>
                <a:cubicBezTo>
                  <a:pt x="18975" y="2454"/>
                  <a:pt x="18931" y="964"/>
                  <a:pt x="18904" y="1"/>
                </a:cubicBezTo>
                <a:lnTo>
                  <a:pt x="18520" y="1"/>
                </a:lnTo>
                <a:cubicBezTo>
                  <a:pt x="18547" y="964"/>
                  <a:pt x="18592" y="2472"/>
                  <a:pt x="18592" y="3739"/>
                </a:cubicBezTo>
                <a:lnTo>
                  <a:pt x="12829" y="3819"/>
                </a:lnTo>
                <a:cubicBezTo>
                  <a:pt x="12820" y="2302"/>
                  <a:pt x="12802" y="795"/>
                  <a:pt x="12793" y="1"/>
                </a:cubicBezTo>
                <a:lnTo>
                  <a:pt x="12409" y="1"/>
                </a:lnTo>
                <a:cubicBezTo>
                  <a:pt x="12418" y="795"/>
                  <a:pt x="12436" y="2302"/>
                  <a:pt x="12445" y="3819"/>
                </a:cubicBezTo>
                <a:lnTo>
                  <a:pt x="7735" y="3881"/>
                </a:lnTo>
                <a:cubicBezTo>
                  <a:pt x="7735" y="2061"/>
                  <a:pt x="7690" y="54"/>
                  <a:pt x="7690" y="27"/>
                </a:cubicBezTo>
                <a:lnTo>
                  <a:pt x="7307" y="36"/>
                </a:lnTo>
                <a:cubicBezTo>
                  <a:pt x="7307" y="63"/>
                  <a:pt x="7351" y="2070"/>
                  <a:pt x="7351" y="3890"/>
                </a:cubicBezTo>
                <a:lnTo>
                  <a:pt x="1999" y="3962"/>
                </a:lnTo>
                <a:cubicBezTo>
                  <a:pt x="2114" y="2713"/>
                  <a:pt x="2293" y="902"/>
                  <a:pt x="2391" y="1"/>
                </a:cubicBezTo>
                <a:close/>
              </a:path>
            </a:pathLst>
          </a:custGeom>
          <a:solidFill>
            <a:srgbClr val="95739C">
              <a:alpha val="107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09" name="Google Shape;509;p27"/>
          <p:cNvGrpSpPr/>
          <p:nvPr/>
        </p:nvGrpSpPr>
        <p:grpSpPr>
          <a:xfrm>
            <a:off x="445803" y="390287"/>
            <a:ext cx="11348701" cy="6242039"/>
            <a:chOff x="334352" y="292715"/>
            <a:chExt cx="8511526" cy="4681529"/>
          </a:xfrm>
        </p:grpSpPr>
        <p:grpSp>
          <p:nvGrpSpPr>
            <p:cNvPr id="510" name="Google Shape;510;p27"/>
            <p:cNvGrpSpPr/>
            <p:nvPr/>
          </p:nvGrpSpPr>
          <p:grpSpPr>
            <a:xfrm rot="1930052">
              <a:off x="8226990" y="4251607"/>
              <a:ext cx="484978" cy="642879"/>
              <a:chOff x="477400" y="383100"/>
              <a:chExt cx="484975" cy="642875"/>
            </a:xfrm>
          </p:grpSpPr>
          <p:sp>
            <p:nvSpPr>
              <p:cNvPr id="511" name="Google Shape;511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27"/>
              <p:cNvSpPr/>
              <p:nvPr/>
            </p:nvSpPr>
            <p:spPr>
              <a:xfrm>
                <a:off x="477400" y="383100"/>
                <a:ext cx="484975" cy="642875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5715" extrusionOk="0">
                    <a:moveTo>
                      <a:pt x="17845" y="5287"/>
                    </a:moveTo>
                    <a:cubicBezTo>
                      <a:pt x="17845" y="5312"/>
                      <a:pt x="17845" y="5337"/>
                      <a:pt x="17820" y="5337"/>
                    </a:cubicBezTo>
                    <a:cubicBezTo>
                      <a:pt x="17820" y="5337"/>
                      <a:pt x="17820" y="5312"/>
                      <a:pt x="17820" y="5287"/>
                    </a:cubicBezTo>
                    <a:close/>
                    <a:moveTo>
                      <a:pt x="9082" y="1"/>
                    </a:moveTo>
                    <a:cubicBezTo>
                      <a:pt x="8991" y="1"/>
                      <a:pt x="8913" y="63"/>
                      <a:pt x="8872" y="199"/>
                    </a:cubicBezTo>
                    <a:cubicBezTo>
                      <a:pt x="8697" y="776"/>
                      <a:pt x="8521" y="1352"/>
                      <a:pt x="8647" y="1979"/>
                    </a:cubicBezTo>
                    <a:cubicBezTo>
                      <a:pt x="8622" y="2079"/>
                      <a:pt x="8622" y="2204"/>
                      <a:pt x="8622" y="2305"/>
                    </a:cubicBezTo>
                    <a:cubicBezTo>
                      <a:pt x="8471" y="2480"/>
                      <a:pt x="8496" y="2680"/>
                      <a:pt x="8471" y="2881"/>
                    </a:cubicBezTo>
                    <a:cubicBezTo>
                      <a:pt x="8371" y="4635"/>
                      <a:pt x="8020" y="6365"/>
                      <a:pt x="7694" y="8069"/>
                    </a:cubicBezTo>
                    <a:cubicBezTo>
                      <a:pt x="7586" y="8558"/>
                      <a:pt x="7556" y="8693"/>
                      <a:pt x="7302" y="8693"/>
                    </a:cubicBezTo>
                    <a:cubicBezTo>
                      <a:pt x="7204" y="8693"/>
                      <a:pt x="7073" y="8673"/>
                      <a:pt x="6892" y="8645"/>
                    </a:cubicBezTo>
                    <a:cubicBezTo>
                      <a:pt x="5489" y="8420"/>
                      <a:pt x="4110" y="7969"/>
                      <a:pt x="2657" y="7969"/>
                    </a:cubicBezTo>
                    <a:cubicBezTo>
                      <a:pt x="2306" y="7693"/>
                      <a:pt x="1880" y="7793"/>
                      <a:pt x="1479" y="7743"/>
                    </a:cubicBezTo>
                    <a:cubicBezTo>
                      <a:pt x="1153" y="7493"/>
                      <a:pt x="752" y="7593"/>
                      <a:pt x="426" y="7467"/>
                    </a:cubicBezTo>
                    <a:cubicBezTo>
                      <a:pt x="393" y="7454"/>
                      <a:pt x="357" y="7448"/>
                      <a:pt x="322" y="7448"/>
                    </a:cubicBezTo>
                    <a:cubicBezTo>
                      <a:pt x="226" y="7448"/>
                      <a:pt x="130" y="7494"/>
                      <a:pt x="75" y="7568"/>
                    </a:cubicBezTo>
                    <a:cubicBezTo>
                      <a:pt x="0" y="7693"/>
                      <a:pt x="0" y="7868"/>
                      <a:pt x="100" y="7944"/>
                    </a:cubicBezTo>
                    <a:cubicBezTo>
                      <a:pt x="551" y="8295"/>
                      <a:pt x="702" y="8921"/>
                      <a:pt x="1253" y="9147"/>
                    </a:cubicBezTo>
                    <a:cubicBezTo>
                      <a:pt x="1328" y="9322"/>
                      <a:pt x="1454" y="9397"/>
                      <a:pt x="1629" y="9422"/>
                    </a:cubicBezTo>
                    <a:cubicBezTo>
                      <a:pt x="1805" y="9723"/>
                      <a:pt x="2080" y="9924"/>
                      <a:pt x="2331" y="10099"/>
                    </a:cubicBezTo>
                    <a:cubicBezTo>
                      <a:pt x="3108" y="10676"/>
                      <a:pt x="3910" y="11202"/>
                      <a:pt x="4687" y="11753"/>
                    </a:cubicBezTo>
                    <a:cubicBezTo>
                      <a:pt x="5288" y="12179"/>
                      <a:pt x="5313" y="12204"/>
                      <a:pt x="4912" y="12831"/>
                    </a:cubicBezTo>
                    <a:cubicBezTo>
                      <a:pt x="4336" y="13658"/>
                      <a:pt x="3734" y="14485"/>
                      <a:pt x="3233" y="15362"/>
                    </a:cubicBezTo>
                    <a:cubicBezTo>
                      <a:pt x="2105" y="16691"/>
                      <a:pt x="1404" y="18295"/>
                      <a:pt x="401" y="19698"/>
                    </a:cubicBezTo>
                    <a:cubicBezTo>
                      <a:pt x="125" y="20099"/>
                      <a:pt x="226" y="20475"/>
                      <a:pt x="476" y="20826"/>
                    </a:cubicBezTo>
                    <a:cubicBezTo>
                      <a:pt x="598" y="20982"/>
                      <a:pt x="740" y="21039"/>
                      <a:pt x="889" y="21039"/>
                    </a:cubicBezTo>
                    <a:cubicBezTo>
                      <a:pt x="1075" y="21039"/>
                      <a:pt x="1272" y="20949"/>
                      <a:pt x="1454" y="20851"/>
                    </a:cubicBezTo>
                    <a:cubicBezTo>
                      <a:pt x="2707" y="20174"/>
                      <a:pt x="3759" y="19272"/>
                      <a:pt x="4837" y="18395"/>
                    </a:cubicBezTo>
                    <a:cubicBezTo>
                      <a:pt x="5514" y="18244"/>
                      <a:pt x="5865" y="17693"/>
                      <a:pt x="6241" y="17192"/>
                    </a:cubicBezTo>
                    <a:cubicBezTo>
                      <a:pt x="6366" y="17167"/>
                      <a:pt x="6416" y="17092"/>
                      <a:pt x="6441" y="16991"/>
                    </a:cubicBezTo>
                    <a:cubicBezTo>
                      <a:pt x="6566" y="16816"/>
                      <a:pt x="6642" y="16565"/>
                      <a:pt x="6993" y="16565"/>
                    </a:cubicBezTo>
                    <a:cubicBezTo>
                      <a:pt x="7093" y="16966"/>
                      <a:pt x="7168" y="17392"/>
                      <a:pt x="7268" y="17793"/>
                    </a:cubicBezTo>
                    <a:cubicBezTo>
                      <a:pt x="7469" y="18545"/>
                      <a:pt x="7394" y="19347"/>
                      <a:pt x="7820" y="20024"/>
                    </a:cubicBezTo>
                    <a:cubicBezTo>
                      <a:pt x="7995" y="21252"/>
                      <a:pt x="8120" y="22530"/>
                      <a:pt x="8321" y="23758"/>
                    </a:cubicBezTo>
                    <a:cubicBezTo>
                      <a:pt x="8371" y="24260"/>
                      <a:pt x="8521" y="24736"/>
                      <a:pt x="8697" y="25212"/>
                    </a:cubicBezTo>
                    <a:cubicBezTo>
                      <a:pt x="8769" y="25452"/>
                      <a:pt x="8910" y="25715"/>
                      <a:pt x="9185" y="25715"/>
                    </a:cubicBezTo>
                    <a:cubicBezTo>
                      <a:pt x="9198" y="25715"/>
                      <a:pt x="9210" y="25714"/>
                      <a:pt x="9223" y="25713"/>
                    </a:cubicBezTo>
                    <a:cubicBezTo>
                      <a:pt x="9524" y="25688"/>
                      <a:pt x="9549" y="25387"/>
                      <a:pt x="9624" y="25187"/>
                    </a:cubicBezTo>
                    <a:cubicBezTo>
                      <a:pt x="9825" y="24560"/>
                      <a:pt x="9875" y="23884"/>
                      <a:pt x="9875" y="23207"/>
                    </a:cubicBezTo>
                    <a:cubicBezTo>
                      <a:pt x="9850" y="23207"/>
                      <a:pt x="9825" y="23207"/>
                      <a:pt x="9825" y="23182"/>
                    </a:cubicBezTo>
                    <a:lnTo>
                      <a:pt x="9825" y="23182"/>
                    </a:lnTo>
                    <a:cubicBezTo>
                      <a:pt x="9825" y="23182"/>
                      <a:pt x="9875" y="23207"/>
                      <a:pt x="9875" y="23207"/>
                    </a:cubicBezTo>
                    <a:cubicBezTo>
                      <a:pt x="10125" y="22706"/>
                      <a:pt x="10251" y="22179"/>
                      <a:pt x="10251" y="21603"/>
                    </a:cubicBezTo>
                    <a:cubicBezTo>
                      <a:pt x="10652" y="20099"/>
                      <a:pt x="10978" y="18570"/>
                      <a:pt x="11053" y="16991"/>
                    </a:cubicBezTo>
                    <a:cubicBezTo>
                      <a:pt x="11303" y="16816"/>
                      <a:pt x="11579" y="16766"/>
                      <a:pt x="11880" y="16766"/>
                    </a:cubicBezTo>
                    <a:lnTo>
                      <a:pt x="11855" y="16791"/>
                    </a:lnTo>
                    <a:cubicBezTo>
                      <a:pt x="12105" y="17117"/>
                      <a:pt x="12456" y="17192"/>
                      <a:pt x="12857" y="17217"/>
                    </a:cubicBezTo>
                    <a:cubicBezTo>
                      <a:pt x="14912" y="18119"/>
                      <a:pt x="17043" y="18821"/>
                      <a:pt x="19323" y="19097"/>
                    </a:cubicBezTo>
                    <a:cubicBezTo>
                      <a:pt x="19399" y="18495"/>
                      <a:pt x="19123" y="18094"/>
                      <a:pt x="18822" y="17743"/>
                    </a:cubicBezTo>
                    <a:cubicBezTo>
                      <a:pt x="18271" y="17117"/>
                      <a:pt x="17744" y="16490"/>
                      <a:pt x="17068" y="15964"/>
                    </a:cubicBezTo>
                    <a:cubicBezTo>
                      <a:pt x="16717" y="15488"/>
                      <a:pt x="16391" y="14961"/>
                      <a:pt x="15915" y="14585"/>
                    </a:cubicBezTo>
                    <a:cubicBezTo>
                      <a:pt x="15765" y="14134"/>
                      <a:pt x="15464" y="13833"/>
                      <a:pt x="15063" y="13583"/>
                    </a:cubicBezTo>
                    <a:cubicBezTo>
                      <a:pt x="14812" y="12931"/>
                      <a:pt x="14261" y="12530"/>
                      <a:pt x="13835" y="12004"/>
                    </a:cubicBezTo>
                    <a:cubicBezTo>
                      <a:pt x="13885" y="11803"/>
                      <a:pt x="13860" y="11553"/>
                      <a:pt x="13985" y="11427"/>
                    </a:cubicBezTo>
                    <a:cubicBezTo>
                      <a:pt x="14787" y="10450"/>
                      <a:pt x="15439" y="9372"/>
                      <a:pt x="16216" y="8370"/>
                    </a:cubicBezTo>
                    <a:cubicBezTo>
                      <a:pt x="16642" y="7793"/>
                      <a:pt x="17018" y="7217"/>
                      <a:pt x="17293" y="6590"/>
                    </a:cubicBezTo>
                    <a:cubicBezTo>
                      <a:pt x="17694" y="6239"/>
                      <a:pt x="17970" y="5788"/>
                      <a:pt x="18271" y="5362"/>
                    </a:cubicBezTo>
                    <a:cubicBezTo>
                      <a:pt x="18421" y="5287"/>
                      <a:pt x="18496" y="5162"/>
                      <a:pt x="18496" y="4986"/>
                    </a:cubicBezTo>
                    <a:cubicBezTo>
                      <a:pt x="18772" y="4736"/>
                      <a:pt x="18947" y="4410"/>
                      <a:pt x="19098" y="4084"/>
                    </a:cubicBezTo>
                    <a:cubicBezTo>
                      <a:pt x="19274" y="3666"/>
                      <a:pt x="19122" y="3364"/>
                      <a:pt x="18743" y="3364"/>
                    </a:cubicBezTo>
                    <a:cubicBezTo>
                      <a:pt x="18690" y="3364"/>
                      <a:pt x="18633" y="3370"/>
                      <a:pt x="18572" y="3382"/>
                    </a:cubicBezTo>
                    <a:cubicBezTo>
                      <a:pt x="18246" y="3432"/>
                      <a:pt x="17945" y="3608"/>
                      <a:pt x="17644" y="3733"/>
                    </a:cubicBezTo>
                    <a:cubicBezTo>
                      <a:pt x="17494" y="3758"/>
                      <a:pt x="17343" y="3808"/>
                      <a:pt x="17293" y="3984"/>
                    </a:cubicBezTo>
                    <a:lnTo>
                      <a:pt x="17268" y="3984"/>
                    </a:lnTo>
                    <a:cubicBezTo>
                      <a:pt x="16942" y="3984"/>
                      <a:pt x="16667" y="4109"/>
                      <a:pt x="16441" y="4360"/>
                    </a:cubicBezTo>
                    <a:cubicBezTo>
                      <a:pt x="16166" y="4535"/>
                      <a:pt x="15815" y="4635"/>
                      <a:pt x="15639" y="4961"/>
                    </a:cubicBezTo>
                    <a:cubicBezTo>
                      <a:pt x="15389" y="5011"/>
                      <a:pt x="15188" y="5137"/>
                      <a:pt x="15063" y="5337"/>
                    </a:cubicBezTo>
                    <a:cubicBezTo>
                      <a:pt x="14887" y="5337"/>
                      <a:pt x="14737" y="5412"/>
                      <a:pt x="14662" y="5563"/>
                    </a:cubicBezTo>
                    <a:cubicBezTo>
                      <a:pt x="13409" y="6214"/>
                      <a:pt x="12381" y="7217"/>
                      <a:pt x="11153" y="7994"/>
                    </a:cubicBezTo>
                    <a:cubicBezTo>
                      <a:pt x="10802" y="6565"/>
                      <a:pt x="10376" y="5262"/>
                      <a:pt x="10176" y="3909"/>
                    </a:cubicBezTo>
                    <a:cubicBezTo>
                      <a:pt x="10025" y="2906"/>
                      <a:pt x="9825" y="1929"/>
                      <a:pt x="9649" y="951"/>
                    </a:cubicBezTo>
                    <a:cubicBezTo>
                      <a:pt x="9599" y="650"/>
                      <a:pt x="9524" y="350"/>
                      <a:pt x="9323" y="124"/>
                    </a:cubicBezTo>
                    <a:cubicBezTo>
                      <a:pt x="9243" y="44"/>
                      <a:pt x="9158" y="1"/>
                      <a:pt x="90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3" name="Google Shape;513;p27"/>
            <p:cNvGrpSpPr/>
            <p:nvPr/>
          </p:nvGrpSpPr>
          <p:grpSpPr>
            <a:xfrm rot="1324746">
              <a:off x="420490" y="429217"/>
              <a:ext cx="444891" cy="545120"/>
              <a:chOff x="8331913" y="266838"/>
              <a:chExt cx="444875" cy="545100"/>
            </a:xfrm>
          </p:grpSpPr>
          <p:sp>
            <p:nvSpPr>
              <p:cNvPr id="514" name="Google Shape;514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27"/>
              <p:cNvSpPr/>
              <p:nvPr/>
            </p:nvSpPr>
            <p:spPr>
              <a:xfrm>
                <a:off x="8331913" y="266838"/>
                <a:ext cx="444875" cy="545100"/>
              </a:xfrm>
              <a:custGeom>
                <a:avLst/>
                <a:gdLst/>
                <a:ahLst/>
                <a:cxnLst/>
                <a:rect l="l" t="t" r="r" b="b"/>
                <a:pathLst>
                  <a:path w="17795" h="21804" extrusionOk="0">
                    <a:moveTo>
                      <a:pt x="7569" y="997"/>
                    </a:moveTo>
                    <a:cubicBezTo>
                      <a:pt x="7569" y="997"/>
                      <a:pt x="7569" y="1022"/>
                      <a:pt x="7569" y="1022"/>
                    </a:cubicBezTo>
                    <a:cubicBezTo>
                      <a:pt x="7569" y="1022"/>
                      <a:pt x="7569" y="1022"/>
                      <a:pt x="7544" y="997"/>
                    </a:cubicBezTo>
                    <a:close/>
                    <a:moveTo>
                      <a:pt x="10802" y="13252"/>
                    </a:moveTo>
                    <a:cubicBezTo>
                      <a:pt x="10802" y="13252"/>
                      <a:pt x="10802" y="13277"/>
                      <a:pt x="10802" y="13302"/>
                    </a:cubicBezTo>
                    <a:cubicBezTo>
                      <a:pt x="10802" y="13277"/>
                      <a:pt x="10777" y="13277"/>
                      <a:pt x="10777" y="13277"/>
                    </a:cubicBezTo>
                    <a:cubicBezTo>
                      <a:pt x="10777" y="13277"/>
                      <a:pt x="10802" y="13252"/>
                      <a:pt x="10802" y="13252"/>
                    </a:cubicBezTo>
                    <a:close/>
                    <a:moveTo>
                      <a:pt x="11203" y="13378"/>
                    </a:moveTo>
                    <a:cubicBezTo>
                      <a:pt x="11203" y="13378"/>
                      <a:pt x="11191" y="13396"/>
                      <a:pt x="11178" y="13415"/>
                    </a:cubicBezTo>
                    <a:lnTo>
                      <a:pt x="11178" y="13415"/>
                    </a:lnTo>
                    <a:cubicBezTo>
                      <a:pt x="11185" y="13403"/>
                      <a:pt x="11191" y="13390"/>
                      <a:pt x="11203" y="13378"/>
                    </a:cubicBezTo>
                    <a:close/>
                    <a:moveTo>
                      <a:pt x="9775" y="17638"/>
                    </a:moveTo>
                    <a:cubicBezTo>
                      <a:pt x="9775" y="17663"/>
                      <a:pt x="9775" y="17663"/>
                      <a:pt x="9775" y="17688"/>
                    </a:cubicBezTo>
                    <a:cubicBezTo>
                      <a:pt x="9750" y="17688"/>
                      <a:pt x="9725" y="17688"/>
                      <a:pt x="9700" y="17714"/>
                    </a:cubicBezTo>
                    <a:cubicBezTo>
                      <a:pt x="9725" y="17688"/>
                      <a:pt x="9750" y="17663"/>
                      <a:pt x="9775" y="17638"/>
                    </a:cubicBezTo>
                    <a:close/>
                    <a:moveTo>
                      <a:pt x="7332" y="1"/>
                    </a:moveTo>
                    <a:cubicBezTo>
                      <a:pt x="7042" y="1"/>
                      <a:pt x="6898" y="210"/>
                      <a:pt x="6742" y="696"/>
                    </a:cubicBezTo>
                    <a:cubicBezTo>
                      <a:pt x="6391" y="1924"/>
                      <a:pt x="6291" y="3177"/>
                      <a:pt x="6391" y="4430"/>
                    </a:cubicBezTo>
                    <a:cubicBezTo>
                      <a:pt x="6391" y="4505"/>
                      <a:pt x="6366" y="4556"/>
                      <a:pt x="6366" y="4606"/>
                    </a:cubicBezTo>
                    <a:cubicBezTo>
                      <a:pt x="5990" y="5032"/>
                      <a:pt x="6241" y="5558"/>
                      <a:pt x="6166" y="6009"/>
                    </a:cubicBezTo>
                    <a:cubicBezTo>
                      <a:pt x="5865" y="6260"/>
                      <a:pt x="5940" y="6686"/>
                      <a:pt x="5815" y="7012"/>
                    </a:cubicBezTo>
                    <a:cubicBezTo>
                      <a:pt x="5690" y="7363"/>
                      <a:pt x="5464" y="7413"/>
                      <a:pt x="5163" y="7438"/>
                    </a:cubicBezTo>
                    <a:cubicBezTo>
                      <a:pt x="4762" y="6811"/>
                      <a:pt x="4236" y="6310"/>
                      <a:pt x="3659" y="5884"/>
                    </a:cubicBezTo>
                    <a:cubicBezTo>
                      <a:pt x="2983" y="5383"/>
                      <a:pt x="2206" y="5107"/>
                      <a:pt x="1354" y="5007"/>
                    </a:cubicBezTo>
                    <a:cubicBezTo>
                      <a:pt x="1326" y="5005"/>
                      <a:pt x="1298" y="5004"/>
                      <a:pt x="1271" y="5004"/>
                    </a:cubicBezTo>
                    <a:cubicBezTo>
                      <a:pt x="860" y="5004"/>
                      <a:pt x="542" y="5183"/>
                      <a:pt x="401" y="5583"/>
                    </a:cubicBezTo>
                    <a:cubicBezTo>
                      <a:pt x="276" y="5984"/>
                      <a:pt x="301" y="6385"/>
                      <a:pt x="752" y="6611"/>
                    </a:cubicBezTo>
                    <a:cubicBezTo>
                      <a:pt x="1028" y="6761"/>
                      <a:pt x="1253" y="6962"/>
                      <a:pt x="1429" y="7212"/>
                    </a:cubicBezTo>
                    <a:cubicBezTo>
                      <a:pt x="1980" y="8089"/>
                      <a:pt x="2807" y="8716"/>
                      <a:pt x="3509" y="9468"/>
                    </a:cubicBezTo>
                    <a:cubicBezTo>
                      <a:pt x="3673" y="9655"/>
                      <a:pt x="3859" y="9821"/>
                      <a:pt x="4129" y="9821"/>
                    </a:cubicBezTo>
                    <a:cubicBezTo>
                      <a:pt x="4148" y="9821"/>
                      <a:pt x="4166" y="9820"/>
                      <a:pt x="4186" y="9819"/>
                    </a:cubicBezTo>
                    <a:cubicBezTo>
                      <a:pt x="4461" y="10044"/>
                      <a:pt x="4311" y="10270"/>
                      <a:pt x="4186" y="10495"/>
                    </a:cubicBezTo>
                    <a:cubicBezTo>
                      <a:pt x="3960" y="10997"/>
                      <a:pt x="3584" y="11423"/>
                      <a:pt x="3534" y="11999"/>
                    </a:cubicBezTo>
                    <a:cubicBezTo>
                      <a:pt x="3334" y="12150"/>
                      <a:pt x="3158" y="12350"/>
                      <a:pt x="3133" y="12626"/>
                    </a:cubicBezTo>
                    <a:cubicBezTo>
                      <a:pt x="2482" y="13754"/>
                      <a:pt x="1830" y="14906"/>
                      <a:pt x="1178" y="16034"/>
                    </a:cubicBezTo>
                    <a:cubicBezTo>
                      <a:pt x="752" y="16460"/>
                      <a:pt x="476" y="16987"/>
                      <a:pt x="251" y="17513"/>
                    </a:cubicBezTo>
                    <a:cubicBezTo>
                      <a:pt x="0" y="18064"/>
                      <a:pt x="151" y="18290"/>
                      <a:pt x="777" y="18440"/>
                    </a:cubicBezTo>
                    <a:cubicBezTo>
                      <a:pt x="863" y="18594"/>
                      <a:pt x="937" y="18806"/>
                      <a:pt x="1086" y="18806"/>
                    </a:cubicBezTo>
                    <a:cubicBezTo>
                      <a:pt x="1156" y="18806"/>
                      <a:pt x="1242" y="18760"/>
                      <a:pt x="1354" y="18641"/>
                    </a:cubicBezTo>
                    <a:cubicBezTo>
                      <a:pt x="1401" y="18644"/>
                      <a:pt x="1447" y="18646"/>
                      <a:pt x="1492" y="18646"/>
                    </a:cubicBezTo>
                    <a:cubicBezTo>
                      <a:pt x="1782" y="18646"/>
                      <a:pt x="2022" y="18562"/>
                      <a:pt x="2131" y="18215"/>
                    </a:cubicBezTo>
                    <a:cubicBezTo>
                      <a:pt x="2256" y="18190"/>
                      <a:pt x="2331" y="18140"/>
                      <a:pt x="2356" y="18039"/>
                    </a:cubicBezTo>
                    <a:cubicBezTo>
                      <a:pt x="2431" y="17989"/>
                      <a:pt x="2482" y="17889"/>
                      <a:pt x="2557" y="17839"/>
                    </a:cubicBezTo>
                    <a:cubicBezTo>
                      <a:pt x="3108" y="17262"/>
                      <a:pt x="3910" y="16886"/>
                      <a:pt x="4186" y="16059"/>
                    </a:cubicBezTo>
                    <a:cubicBezTo>
                      <a:pt x="4436" y="15884"/>
                      <a:pt x="4612" y="15683"/>
                      <a:pt x="4762" y="15433"/>
                    </a:cubicBezTo>
                    <a:cubicBezTo>
                      <a:pt x="5414" y="15007"/>
                      <a:pt x="5890" y="14430"/>
                      <a:pt x="6391" y="13879"/>
                    </a:cubicBezTo>
                    <a:cubicBezTo>
                      <a:pt x="6391" y="13879"/>
                      <a:pt x="6341" y="13804"/>
                      <a:pt x="6341" y="13804"/>
                    </a:cubicBezTo>
                    <a:lnTo>
                      <a:pt x="6366" y="13804"/>
                    </a:lnTo>
                    <a:cubicBezTo>
                      <a:pt x="6366" y="13829"/>
                      <a:pt x="6391" y="13854"/>
                      <a:pt x="6391" y="13879"/>
                    </a:cubicBezTo>
                    <a:cubicBezTo>
                      <a:pt x="6441" y="13954"/>
                      <a:pt x="6542" y="14029"/>
                      <a:pt x="6567" y="14104"/>
                    </a:cubicBezTo>
                    <a:cubicBezTo>
                      <a:pt x="6742" y="16135"/>
                      <a:pt x="7243" y="18089"/>
                      <a:pt x="7619" y="20069"/>
                    </a:cubicBezTo>
                    <a:cubicBezTo>
                      <a:pt x="7695" y="20470"/>
                      <a:pt x="7795" y="20871"/>
                      <a:pt x="7970" y="21222"/>
                    </a:cubicBezTo>
                    <a:cubicBezTo>
                      <a:pt x="8155" y="21605"/>
                      <a:pt x="8444" y="21804"/>
                      <a:pt x="8737" y="21804"/>
                    </a:cubicBezTo>
                    <a:cubicBezTo>
                      <a:pt x="8962" y="21804"/>
                      <a:pt x="9189" y="21687"/>
                      <a:pt x="9374" y="21448"/>
                    </a:cubicBezTo>
                    <a:cubicBezTo>
                      <a:pt x="9649" y="20345"/>
                      <a:pt x="9800" y="19217"/>
                      <a:pt x="9775" y="18064"/>
                    </a:cubicBezTo>
                    <a:cubicBezTo>
                      <a:pt x="9925" y="17939"/>
                      <a:pt x="9950" y="17789"/>
                      <a:pt x="10000" y="17638"/>
                    </a:cubicBezTo>
                    <a:cubicBezTo>
                      <a:pt x="10176" y="16686"/>
                      <a:pt x="10376" y="15759"/>
                      <a:pt x="10577" y="14831"/>
                    </a:cubicBezTo>
                    <a:cubicBezTo>
                      <a:pt x="11103" y="14505"/>
                      <a:pt x="10802" y="13854"/>
                      <a:pt x="11153" y="13453"/>
                    </a:cubicBezTo>
                    <a:cubicBezTo>
                      <a:pt x="11253" y="13578"/>
                      <a:pt x="11404" y="13628"/>
                      <a:pt x="11554" y="13653"/>
                    </a:cubicBezTo>
                    <a:lnTo>
                      <a:pt x="11604" y="13578"/>
                    </a:lnTo>
                    <a:lnTo>
                      <a:pt x="11629" y="13578"/>
                    </a:lnTo>
                    <a:cubicBezTo>
                      <a:pt x="11604" y="13603"/>
                      <a:pt x="11579" y="13628"/>
                      <a:pt x="11554" y="13653"/>
                    </a:cubicBezTo>
                    <a:cubicBezTo>
                      <a:pt x="12206" y="14155"/>
                      <a:pt x="12732" y="14831"/>
                      <a:pt x="13584" y="15007"/>
                    </a:cubicBezTo>
                    <a:cubicBezTo>
                      <a:pt x="13685" y="15308"/>
                      <a:pt x="13885" y="15433"/>
                      <a:pt x="14186" y="15433"/>
                    </a:cubicBezTo>
                    <a:cubicBezTo>
                      <a:pt x="14411" y="15508"/>
                      <a:pt x="14612" y="15583"/>
                      <a:pt x="14837" y="15683"/>
                    </a:cubicBezTo>
                    <a:cubicBezTo>
                      <a:pt x="15514" y="15984"/>
                      <a:pt x="16216" y="16160"/>
                      <a:pt x="16918" y="16335"/>
                    </a:cubicBezTo>
                    <a:cubicBezTo>
                      <a:pt x="17004" y="16359"/>
                      <a:pt x="17088" y="16372"/>
                      <a:pt x="17168" y="16372"/>
                    </a:cubicBezTo>
                    <a:cubicBezTo>
                      <a:pt x="17343" y="16372"/>
                      <a:pt x="17499" y="16307"/>
                      <a:pt x="17619" y="16135"/>
                    </a:cubicBezTo>
                    <a:cubicBezTo>
                      <a:pt x="17795" y="15834"/>
                      <a:pt x="17594" y="15633"/>
                      <a:pt x="17444" y="15408"/>
                    </a:cubicBezTo>
                    <a:cubicBezTo>
                      <a:pt x="17369" y="15333"/>
                      <a:pt x="17294" y="15282"/>
                      <a:pt x="17218" y="15207"/>
                    </a:cubicBezTo>
                    <a:cubicBezTo>
                      <a:pt x="16191" y="14054"/>
                      <a:pt x="15188" y="12876"/>
                      <a:pt x="14136" y="11724"/>
                    </a:cubicBezTo>
                    <a:cubicBezTo>
                      <a:pt x="13735" y="11297"/>
                      <a:pt x="13409" y="10796"/>
                      <a:pt x="12782" y="10596"/>
                    </a:cubicBezTo>
                    <a:cubicBezTo>
                      <a:pt x="12782" y="10470"/>
                      <a:pt x="12782" y="10345"/>
                      <a:pt x="12782" y="10220"/>
                    </a:cubicBezTo>
                    <a:lnTo>
                      <a:pt x="14211" y="8039"/>
                    </a:lnTo>
                    <a:cubicBezTo>
                      <a:pt x="14863" y="7363"/>
                      <a:pt x="15289" y="6536"/>
                      <a:pt x="15990" y="5884"/>
                    </a:cubicBezTo>
                    <a:cubicBezTo>
                      <a:pt x="16241" y="5683"/>
                      <a:pt x="16441" y="5358"/>
                      <a:pt x="16216" y="5007"/>
                    </a:cubicBezTo>
                    <a:cubicBezTo>
                      <a:pt x="16088" y="4783"/>
                      <a:pt x="15829" y="4672"/>
                      <a:pt x="15547" y="4672"/>
                    </a:cubicBezTo>
                    <a:cubicBezTo>
                      <a:pt x="15386" y="4672"/>
                      <a:pt x="15218" y="4708"/>
                      <a:pt x="15063" y="4781"/>
                    </a:cubicBezTo>
                    <a:cubicBezTo>
                      <a:pt x="14913" y="4856"/>
                      <a:pt x="14762" y="4932"/>
                      <a:pt x="14637" y="5057"/>
                    </a:cubicBezTo>
                    <a:cubicBezTo>
                      <a:pt x="13509" y="5934"/>
                      <a:pt x="12231" y="6561"/>
                      <a:pt x="11028" y="7338"/>
                    </a:cubicBezTo>
                    <a:cubicBezTo>
                      <a:pt x="10747" y="7508"/>
                      <a:pt x="10546" y="7603"/>
                      <a:pt x="10393" y="7603"/>
                    </a:cubicBezTo>
                    <a:cubicBezTo>
                      <a:pt x="10165" y="7603"/>
                      <a:pt x="10045" y="7392"/>
                      <a:pt x="9925" y="6911"/>
                    </a:cubicBezTo>
                    <a:cubicBezTo>
                      <a:pt x="9649" y="5909"/>
                      <a:pt x="9424" y="4906"/>
                      <a:pt x="9173" y="3904"/>
                    </a:cubicBezTo>
                    <a:cubicBezTo>
                      <a:pt x="9048" y="3478"/>
                      <a:pt x="8923" y="3077"/>
                      <a:pt x="8973" y="2626"/>
                    </a:cubicBezTo>
                    <a:cubicBezTo>
                      <a:pt x="8973" y="2350"/>
                      <a:pt x="8973" y="2099"/>
                      <a:pt x="8973" y="1824"/>
                    </a:cubicBezTo>
                    <a:cubicBezTo>
                      <a:pt x="8973" y="746"/>
                      <a:pt x="8797" y="520"/>
                      <a:pt x="7820" y="119"/>
                    </a:cubicBezTo>
                    <a:cubicBezTo>
                      <a:pt x="7619" y="42"/>
                      <a:pt x="7461" y="1"/>
                      <a:pt x="7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16" name="Google Shape;516;p27"/>
            <p:cNvSpPr/>
            <p:nvPr/>
          </p:nvSpPr>
          <p:spPr>
            <a:xfrm>
              <a:off x="2768125" y="4463150"/>
              <a:ext cx="221825" cy="219775"/>
            </a:xfrm>
            <a:custGeom>
              <a:avLst/>
              <a:gdLst/>
              <a:ahLst/>
              <a:cxnLst/>
              <a:rect l="l" t="t" r="r" b="b"/>
              <a:pathLst>
                <a:path w="8873" h="8791" extrusionOk="0">
                  <a:moveTo>
                    <a:pt x="5657" y="0"/>
                  </a:moveTo>
                  <a:cubicBezTo>
                    <a:pt x="5541" y="0"/>
                    <a:pt x="5462" y="101"/>
                    <a:pt x="5414" y="307"/>
                  </a:cubicBezTo>
                  <a:cubicBezTo>
                    <a:pt x="5263" y="809"/>
                    <a:pt x="4913" y="1160"/>
                    <a:pt x="4712" y="1611"/>
                  </a:cubicBezTo>
                  <a:cubicBezTo>
                    <a:pt x="4628" y="1793"/>
                    <a:pt x="4520" y="1874"/>
                    <a:pt x="4397" y="1874"/>
                  </a:cubicBezTo>
                  <a:cubicBezTo>
                    <a:pt x="4301" y="1874"/>
                    <a:pt x="4196" y="1824"/>
                    <a:pt x="4085" y="1736"/>
                  </a:cubicBezTo>
                  <a:cubicBezTo>
                    <a:pt x="3935" y="1661"/>
                    <a:pt x="3835" y="1535"/>
                    <a:pt x="3709" y="1435"/>
                  </a:cubicBezTo>
                  <a:cubicBezTo>
                    <a:pt x="3735" y="1134"/>
                    <a:pt x="3584" y="909"/>
                    <a:pt x="3359" y="759"/>
                  </a:cubicBezTo>
                  <a:cubicBezTo>
                    <a:pt x="3195" y="636"/>
                    <a:pt x="2861" y="572"/>
                    <a:pt x="2550" y="572"/>
                  </a:cubicBezTo>
                  <a:cubicBezTo>
                    <a:pt x="2289" y="572"/>
                    <a:pt x="2044" y="617"/>
                    <a:pt x="1930" y="708"/>
                  </a:cubicBezTo>
                  <a:cubicBezTo>
                    <a:pt x="1629" y="959"/>
                    <a:pt x="1679" y="1410"/>
                    <a:pt x="1980" y="1987"/>
                  </a:cubicBezTo>
                  <a:cubicBezTo>
                    <a:pt x="2231" y="2438"/>
                    <a:pt x="2607" y="2789"/>
                    <a:pt x="3058" y="3139"/>
                  </a:cubicBezTo>
                  <a:cubicBezTo>
                    <a:pt x="2682" y="3390"/>
                    <a:pt x="2356" y="3566"/>
                    <a:pt x="2105" y="3816"/>
                  </a:cubicBezTo>
                  <a:cubicBezTo>
                    <a:pt x="1529" y="4368"/>
                    <a:pt x="777" y="4693"/>
                    <a:pt x="301" y="5320"/>
                  </a:cubicBezTo>
                  <a:cubicBezTo>
                    <a:pt x="0" y="5721"/>
                    <a:pt x="0" y="6147"/>
                    <a:pt x="351" y="6498"/>
                  </a:cubicBezTo>
                  <a:cubicBezTo>
                    <a:pt x="535" y="6710"/>
                    <a:pt x="750" y="6802"/>
                    <a:pt x="979" y="6802"/>
                  </a:cubicBezTo>
                  <a:cubicBezTo>
                    <a:pt x="1157" y="6802"/>
                    <a:pt x="1343" y="6747"/>
                    <a:pt x="1529" y="6648"/>
                  </a:cubicBezTo>
                  <a:cubicBezTo>
                    <a:pt x="1905" y="6448"/>
                    <a:pt x="2281" y="6222"/>
                    <a:pt x="2657" y="6022"/>
                  </a:cubicBezTo>
                  <a:cubicBezTo>
                    <a:pt x="2802" y="5957"/>
                    <a:pt x="2948" y="5851"/>
                    <a:pt x="3107" y="5851"/>
                  </a:cubicBezTo>
                  <a:cubicBezTo>
                    <a:pt x="3194" y="5851"/>
                    <a:pt x="3286" y="5883"/>
                    <a:pt x="3384" y="5972"/>
                  </a:cubicBezTo>
                  <a:cubicBezTo>
                    <a:pt x="3609" y="6197"/>
                    <a:pt x="3785" y="6423"/>
                    <a:pt x="3634" y="6749"/>
                  </a:cubicBezTo>
                  <a:cubicBezTo>
                    <a:pt x="3409" y="7250"/>
                    <a:pt x="3760" y="7726"/>
                    <a:pt x="3785" y="8202"/>
                  </a:cubicBezTo>
                  <a:cubicBezTo>
                    <a:pt x="3785" y="8516"/>
                    <a:pt x="4327" y="8790"/>
                    <a:pt x="4710" y="8790"/>
                  </a:cubicBezTo>
                  <a:cubicBezTo>
                    <a:pt x="4755" y="8790"/>
                    <a:pt x="4798" y="8786"/>
                    <a:pt x="4837" y="8779"/>
                  </a:cubicBezTo>
                  <a:cubicBezTo>
                    <a:pt x="5238" y="8703"/>
                    <a:pt x="5263" y="8378"/>
                    <a:pt x="5339" y="8052"/>
                  </a:cubicBezTo>
                  <a:cubicBezTo>
                    <a:pt x="5489" y="7150"/>
                    <a:pt x="5564" y="6272"/>
                    <a:pt x="5514" y="5370"/>
                  </a:cubicBezTo>
                  <a:cubicBezTo>
                    <a:pt x="5642" y="4820"/>
                    <a:pt x="5744" y="4619"/>
                    <a:pt x="6044" y="4619"/>
                  </a:cubicBezTo>
                  <a:cubicBezTo>
                    <a:pt x="6154" y="4619"/>
                    <a:pt x="6291" y="4646"/>
                    <a:pt x="6466" y="4693"/>
                  </a:cubicBezTo>
                  <a:cubicBezTo>
                    <a:pt x="6918" y="4819"/>
                    <a:pt x="7344" y="4969"/>
                    <a:pt x="7795" y="5094"/>
                  </a:cubicBezTo>
                  <a:cubicBezTo>
                    <a:pt x="7891" y="5122"/>
                    <a:pt x="7986" y="5136"/>
                    <a:pt x="8076" y="5136"/>
                  </a:cubicBezTo>
                  <a:cubicBezTo>
                    <a:pt x="8315" y="5136"/>
                    <a:pt x="8527" y="5037"/>
                    <a:pt x="8672" y="4819"/>
                  </a:cubicBezTo>
                  <a:cubicBezTo>
                    <a:pt x="8872" y="4493"/>
                    <a:pt x="8572" y="4267"/>
                    <a:pt x="8446" y="4017"/>
                  </a:cubicBezTo>
                  <a:cubicBezTo>
                    <a:pt x="8296" y="3766"/>
                    <a:pt x="8045" y="3666"/>
                    <a:pt x="7770" y="3616"/>
                  </a:cubicBezTo>
                  <a:cubicBezTo>
                    <a:pt x="7519" y="3566"/>
                    <a:pt x="7268" y="3515"/>
                    <a:pt x="6993" y="3440"/>
                  </a:cubicBezTo>
                  <a:cubicBezTo>
                    <a:pt x="5715" y="3064"/>
                    <a:pt x="5715" y="3064"/>
                    <a:pt x="6366" y="1886"/>
                  </a:cubicBezTo>
                  <a:cubicBezTo>
                    <a:pt x="6717" y="1285"/>
                    <a:pt x="6742" y="784"/>
                    <a:pt x="6166" y="332"/>
                  </a:cubicBezTo>
                  <a:cubicBezTo>
                    <a:pt x="5946" y="113"/>
                    <a:pt x="5780" y="0"/>
                    <a:pt x="56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7"/>
            <p:cNvSpPr/>
            <p:nvPr/>
          </p:nvSpPr>
          <p:spPr>
            <a:xfrm rot="-1983784">
              <a:off x="3202375" y="385095"/>
              <a:ext cx="163081" cy="308600"/>
            </a:xfrm>
            <a:custGeom>
              <a:avLst/>
              <a:gdLst/>
              <a:ahLst/>
              <a:cxnLst/>
              <a:rect l="l" t="t" r="r" b="b"/>
              <a:pathLst>
                <a:path w="4838" h="9155" extrusionOk="0">
                  <a:moveTo>
                    <a:pt x="2132" y="1"/>
                  </a:moveTo>
                  <a:cubicBezTo>
                    <a:pt x="1972" y="1"/>
                    <a:pt x="1824" y="119"/>
                    <a:pt x="1705" y="372"/>
                  </a:cubicBezTo>
                  <a:cubicBezTo>
                    <a:pt x="1529" y="547"/>
                    <a:pt x="1479" y="773"/>
                    <a:pt x="1454" y="973"/>
                  </a:cubicBezTo>
                  <a:cubicBezTo>
                    <a:pt x="953" y="1424"/>
                    <a:pt x="752" y="2026"/>
                    <a:pt x="477" y="2577"/>
                  </a:cubicBezTo>
                  <a:cubicBezTo>
                    <a:pt x="126" y="2778"/>
                    <a:pt x="76" y="3053"/>
                    <a:pt x="101" y="3404"/>
                  </a:cubicBezTo>
                  <a:cubicBezTo>
                    <a:pt x="25" y="3680"/>
                    <a:pt x="0" y="3981"/>
                    <a:pt x="226" y="4206"/>
                  </a:cubicBezTo>
                  <a:cubicBezTo>
                    <a:pt x="451" y="4883"/>
                    <a:pt x="552" y="5635"/>
                    <a:pt x="1028" y="6211"/>
                  </a:cubicBezTo>
                  <a:cubicBezTo>
                    <a:pt x="1078" y="6712"/>
                    <a:pt x="1279" y="7189"/>
                    <a:pt x="1504" y="7640"/>
                  </a:cubicBezTo>
                  <a:cubicBezTo>
                    <a:pt x="1479" y="7690"/>
                    <a:pt x="1479" y="7740"/>
                    <a:pt x="1504" y="7765"/>
                  </a:cubicBezTo>
                  <a:cubicBezTo>
                    <a:pt x="1504" y="7790"/>
                    <a:pt x="1504" y="7790"/>
                    <a:pt x="1504" y="7790"/>
                  </a:cubicBezTo>
                  <a:cubicBezTo>
                    <a:pt x="1504" y="7941"/>
                    <a:pt x="1529" y="8091"/>
                    <a:pt x="1680" y="8191"/>
                  </a:cubicBezTo>
                  <a:cubicBezTo>
                    <a:pt x="1680" y="8266"/>
                    <a:pt x="1705" y="8342"/>
                    <a:pt x="1705" y="8392"/>
                  </a:cubicBezTo>
                  <a:cubicBezTo>
                    <a:pt x="1680" y="8692"/>
                    <a:pt x="1680" y="8968"/>
                    <a:pt x="2081" y="8993"/>
                  </a:cubicBezTo>
                  <a:cubicBezTo>
                    <a:pt x="2149" y="9088"/>
                    <a:pt x="2217" y="9154"/>
                    <a:pt x="2285" y="9154"/>
                  </a:cubicBezTo>
                  <a:cubicBezTo>
                    <a:pt x="2342" y="9154"/>
                    <a:pt x="2399" y="9108"/>
                    <a:pt x="2456" y="8993"/>
                  </a:cubicBezTo>
                  <a:cubicBezTo>
                    <a:pt x="2507" y="8943"/>
                    <a:pt x="2507" y="8893"/>
                    <a:pt x="2507" y="8818"/>
                  </a:cubicBezTo>
                  <a:cubicBezTo>
                    <a:pt x="2682" y="8667"/>
                    <a:pt x="2707" y="8442"/>
                    <a:pt x="2707" y="8216"/>
                  </a:cubicBezTo>
                  <a:cubicBezTo>
                    <a:pt x="3334" y="7139"/>
                    <a:pt x="3659" y="5935"/>
                    <a:pt x="4136" y="4808"/>
                  </a:cubicBezTo>
                  <a:cubicBezTo>
                    <a:pt x="4261" y="4707"/>
                    <a:pt x="4311" y="4582"/>
                    <a:pt x="4311" y="4432"/>
                  </a:cubicBezTo>
                  <a:cubicBezTo>
                    <a:pt x="4411" y="4081"/>
                    <a:pt x="4837" y="3780"/>
                    <a:pt x="4487" y="3379"/>
                  </a:cubicBezTo>
                  <a:cubicBezTo>
                    <a:pt x="4286" y="2753"/>
                    <a:pt x="3885" y="2276"/>
                    <a:pt x="3509" y="1775"/>
                  </a:cubicBezTo>
                  <a:cubicBezTo>
                    <a:pt x="3459" y="1499"/>
                    <a:pt x="3359" y="1299"/>
                    <a:pt x="3133" y="1149"/>
                  </a:cubicBezTo>
                  <a:cubicBezTo>
                    <a:pt x="3108" y="1098"/>
                    <a:pt x="3083" y="1048"/>
                    <a:pt x="3033" y="998"/>
                  </a:cubicBezTo>
                  <a:cubicBezTo>
                    <a:pt x="3008" y="697"/>
                    <a:pt x="2782" y="472"/>
                    <a:pt x="2582" y="271"/>
                  </a:cubicBezTo>
                  <a:cubicBezTo>
                    <a:pt x="2429" y="94"/>
                    <a:pt x="2275" y="1"/>
                    <a:pt x="21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18" name="Google Shape;518;p27"/>
            <p:cNvGrpSpPr/>
            <p:nvPr/>
          </p:nvGrpSpPr>
          <p:grpSpPr>
            <a:xfrm>
              <a:off x="8482875" y="327836"/>
              <a:ext cx="191796" cy="304277"/>
              <a:chOff x="7707175" y="1074324"/>
              <a:chExt cx="191796" cy="304277"/>
            </a:xfrm>
          </p:grpSpPr>
          <p:sp>
            <p:nvSpPr>
              <p:cNvPr id="519" name="Google Shape;519;p27"/>
              <p:cNvSpPr/>
              <p:nvPr/>
            </p:nvSpPr>
            <p:spPr>
              <a:xfrm>
                <a:off x="7773074" y="1247243"/>
                <a:ext cx="125898" cy="131358"/>
              </a:xfrm>
              <a:custGeom>
                <a:avLst/>
                <a:gdLst/>
                <a:ahLst/>
                <a:cxnLst/>
                <a:rect l="l" t="t" r="r" b="b"/>
                <a:pathLst>
                  <a:path w="3735" h="3897" extrusionOk="0">
                    <a:moveTo>
                      <a:pt x="1765" y="0"/>
                    </a:moveTo>
                    <a:cubicBezTo>
                      <a:pt x="1753" y="0"/>
                      <a:pt x="1741" y="0"/>
                      <a:pt x="1729" y="1"/>
                    </a:cubicBezTo>
                    <a:cubicBezTo>
                      <a:pt x="1579" y="1"/>
                      <a:pt x="1404" y="51"/>
                      <a:pt x="1253" y="126"/>
                    </a:cubicBezTo>
                    <a:cubicBezTo>
                      <a:pt x="451" y="577"/>
                      <a:pt x="0" y="2031"/>
                      <a:pt x="351" y="2908"/>
                    </a:cubicBezTo>
                    <a:cubicBezTo>
                      <a:pt x="501" y="3184"/>
                      <a:pt x="752" y="3334"/>
                      <a:pt x="927" y="3560"/>
                    </a:cubicBezTo>
                    <a:cubicBezTo>
                      <a:pt x="1304" y="3783"/>
                      <a:pt x="1647" y="3896"/>
                      <a:pt x="1971" y="3896"/>
                    </a:cubicBezTo>
                    <a:cubicBezTo>
                      <a:pt x="2336" y="3896"/>
                      <a:pt x="2675" y="3752"/>
                      <a:pt x="3008" y="3460"/>
                    </a:cubicBezTo>
                    <a:cubicBezTo>
                      <a:pt x="3509" y="3034"/>
                      <a:pt x="3734" y="2081"/>
                      <a:pt x="3509" y="1430"/>
                    </a:cubicBezTo>
                    <a:cubicBezTo>
                      <a:pt x="3238" y="667"/>
                      <a:pt x="2412" y="0"/>
                      <a:pt x="176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27"/>
              <p:cNvSpPr/>
              <p:nvPr/>
            </p:nvSpPr>
            <p:spPr>
              <a:xfrm>
                <a:off x="7707175" y="1074324"/>
                <a:ext cx="75201" cy="65527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1944" extrusionOk="0">
                    <a:moveTo>
                      <a:pt x="786" y="0"/>
                    </a:moveTo>
                    <a:cubicBezTo>
                      <a:pt x="663" y="0"/>
                      <a:pt x="565" y="70"/>
                      <a:pt x="526" y="244"/>
                    </a:cubicBezTo>
                    <a:cubicBezTo>
                      <a:pt x="351" y="294"/>
                      <a:pt x="276" y="419"/>
                      <a:pt x="276" y="620"/>
                    </a:cubicBezTo>
                    <a:cubicBezTo>
                      <a:pt x="75" y="770"/>
                      <a:pt x="0" y="970"/>
                      <a:pt x="100" y="1221"/>
                    </a:cubicBezTo>
                    <a:cubicBezTo>
                      <a:pt x="123" y="1723"/>
                      <a:pt x="395" y="1851"/>
                      <a:pt x="784" y="1851"/>
                    </a:cubicBezTo>
                    <a:cubicBezTo>
                      <a:pt x="823" y="1851"/>
                      <a:pt x="862" y="1850"/>
                      <a:pt x="902" y="1848"/>
                    </a:cubicBezTo>
                    <a:cubicBezTo>
                      <a:pt x="1106" y="1907"/>
                      <a:pt x="1252" y="1943"/>
                      <a:pt x="1366" y="1943"/>
                    </a:cubicBezTo>
                    <a:cubicBezTo>
                      <a:pt x="1592" y="1943"/>
                      <a:pt x="1697" y="1803"/>
                      <a:pt x="1880" y="1422"/>
                    </a:cubicBezTo>
                    <a:lnTo>
                      <a:pt x="1905" y="1221"/>
                    </a:lnTo>
                    <a:cubicBezTo>
                      <a:pt x="2231" y="569"/>
                      <a:pt x="2231" y="569"/>
                      <a:pt x="1504" y="68"/>
                    </a:cubicBezTo>
                    <a:cubicBezTo>
                      <a:pt x="1454" y="43"/>
                      <a:pt x="1379" y="43"/>
                      <a:pt x="1303" y="43"/>
                    </a:cubicBezTo>
                    <a:cubicBezTo>
                      <a:pt x="1178" y="43"/>
                      <a:pt x="1053" y="18"/>
                      <a:pt x="902" y="18"/>
                    </a:cubicBezTo>
                    <a:cubicBezTo>
                      <a:pt x="862" y="7"/>
                      <a:pt x="823" y="0"/>
                      <a:pt x="7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21" name="Google Shape;521;p27"/>
            <p:cNvSpPr/>
            <p:nvPr/>
          </p:nvSpPr>
          <p:spPr>
            <a:xfrm rot="-5532891">
              <a:off x="5848116" y="275637"/>
              <a:ext cx="358988" cy="408669"/>
            </a:xfrm>
            <a:custGeom>
              <a:avLst/>
              <a:gdLst/>
              <a:ahLst/>
              <a:cxnLst/>
              <a:rect l="l" t="t" r="r" b="b"/>
              <a:pathLst>
                <a:path w="11099" h="12635" extrusionOk="0">
                  <a:moveTo>
                    <a:pt x="5421" y="7516"/>
                  </a:moveTo>
                  <a:cubicBezTo>
                    <a:pt x="5626" y="7516"/>
                    <a:pt x="5845" y="7540"/>
                    <a:pt x="6076" y="7594"/>
                  </a:cubicBezTo>
                  <a:cubicBezTo>
                    <a:pt x="5865" y="8490"/>
                    <a:pt x="5230" y="9611"/>
                    <a:pt x="4308" y="9611"/>
                  </a:cubicBezTo>
                  <a:cubicBezTo>
                    <a:pt x="4294" y="9611"/>
                    <a:pt x="4280" y="9610"/>
                    <a:pt x="4265" y="9610"/>
                  </a:cubicBezTo>
                  <a:cubicBezTo>
                    <a:pt x="2817" y="9553"/>
                    <a:pt x="3538" y="7516"/>
                    <a:pt x="5421" y="7516"/>
                  </a:cubicBezTo>
                  <a:close/>
                  <a:moveTo>
                    <a:pt x="919" y="1"/>
                  </a:moveTo>
                  <a:cubicBezTo>
                    <a:pt x="578" y="1"/>
                    <a:pt x="349" y="173"/>
                    <a:pt x="260" y="466"/>
                  </a:cubicBezTo>
                  <a:cubicBezTo>
                    <a:pt x="1" y="1304"/>
                    <a:pt x="1080" y="1429"/>
                    <a:pt x="1928" y="1625"/>
                  </a:cubicBezTo>
                  <a:cubicBezTo>
                    <a:pt x="3489" y="1982"/>
                    <a:pt x="4658" y="2928"/>
                    <a:pt x="5657" y="4114"/>
                  </a:cubicBezTo>
                  <a:cubicBezTo>
                    <a:pt x="6130" y="4676"/>
                    <a:pt x="6424" y="5328"/>
                    <a:pt x="6353" y="6139"/>
                  </a:cubicBezTo>
                  <a:cubicBezTo>
                    <a:pt x="5844" y="6148"/>
                    <a:pt x="5398" y="6131"/>
                    <a:pt x="4970" y="6175"/>
                  </a:cubicBezTo>
                  <a:cubicBezTo>
                    <a:pt x="3650" y="6318"/>
                    <a:pt x="2713" y="6996"/>
                    <a:pt x="2213" y="8227"/>
                  </a:cubicBezTo>
                  <a:cubicBezTo>
                    <a:pt x="1614" y="9737"/>
                    <a:pt x="2880" y="10992"/>
                    <a:pt x="4329" y="10992"/>
                  </a:cubicBezTo>
                  <a:cubicBezTo>
                    <a:pt x="4909" y="10992"/>
                    <a:pt x="5519" y="10790"/>
                    <a:pt x="6049" y="10323"/>
                  </a:cubicBezTo>
                  <a:cubicBezTo>
                    <a:pt x="6611" y="9833"/>
                    <a:pt x="6950" y="9208"/>
                    <a:pt x="7254" y="8548"/>
                  </a:cubicBezTo>
                  <a:cubicBezTo>
                    <a:pt x="7396" y="8244"/>
                    <a:pt x="7466" y="8109"/>
                    <a:pt x="7590" y="8109"/>
                  </a:cubicBezTo>
                  <a:cubicBezTo>
                    <a:pt x="7684" y="8109"/>
                    <a:pt x="7809" y="8187"/>
                    <a:pt x="8021" y="8325"/>
                  </a:cubicBezTo>
                  <a:cubicBezTo>
                    <a:pt x="9207" y="9074"/>
                    <a:pt x="9743" y="10127"/>
                    <a:pt x="9528" y="11537"/>
                  </a:cubicBezTo>
                  <a:cubicBezTo>
                    <a:pt x="9421" y="12215"/>
                    <a:pt x="9600" y="12554"/>
                    <a:pt x="10055" y="12625"/>
                  </a:cubicBezTo>
                  <a:cubicBezTo>
                    <a:pt x="10094" y="12631"/>
                    <a:pt x="10132" y="12634"/>
                    <a:pt x="10169" y="12634"/>
                  </a:cubicBezTo>
                  <a:cubicBezTo>
                    <a:pt x="11098" y="12634"/>
                    <a:pt x="11087" y="10723"/>
                    <a:pt x="10795" y="9761"/>
                  </a:cubicBezTo>
                  <a:cubicBezTo>
                    <a:pt x="10394" y="8441"/>
                    <a:pt x="9546" y="7522"/>
                    <a:pt x="8342" y="6907"/>
                  </a:cubicBezTo>
                  <a:cubicBezTo>
                    <a:pt x="7958" y="6710"/>
                    <a:pt x="7762" y="6496"/>
                    <a:pt x="7771" y="6032"/>
                  </a:cubicBezTo>
                  <a:cubicBezTo>
                    <a:pt x="7789" y="5078"/>
                    <a:pt x="7468" y="4213"/>
                    <a:pt x="6888" y="3454"/>
                  </a:cubicBezTo>
                  <a:cubicBezTo>
                    <a:pt x="5434" y="1527"/>
                    <a:pt x="3507" y="394"/>
                    <a:pt x="1125" y="20"/>
                  </a:cubicBezTo>
                  <a:cubicBezTo>
                    <a:pt x="1052" y="7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522" name="Google Shape;522;p27"/>
            <p:cNvGrpSpPr/>
            <p:nvPr/>
          </p:nvGrpSpPr>
          <p:grpSpPr>
            <a:xfrm rot="-6152559">
              <a:off x="502915" y="4433233"/>
              <a:ext cx="280060" cy="279622"/>
              <a:chOff x="1527250" y="3032100"/>
              <a:chExt cx="239825" cy="239450"/>
            </a:xfrm>
          </p:grpSpPr>
          <p:sp>
            <p:nvSpPr>
              <p:cNvPr id="523" name="Google Shape;523;p27"/>
              <p:cNvSpPr/>
              <p:nvPr/>
            </p:nvSpPr>
            <p:spPr>
              <a:xfrm>
                <a:off x="1623575" y="3032100"/>
                <a:ext cx="720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3235" extrusionOk="0">
                    <a:moveTo>
                      <a:pt x="2038" y="0"/>
                    </a:moveTo>
                    <a:cubicBezTo>
                      <a:pt x="1861" y="0"/>
                      <a:pt x="1664" y="56"/>
                      <a:pt x="1454" y="171"/>
                    </a:cubicBezTo>
                    <a:cubicBezTo>
                      <a:pt x="1078" y="372"/>
                      <a:pt x="727" y="648"/>
                      <a:pt x="477" y="999"/>
                    </a:cubicBezTo>
                    <a:cubicBezTo>
                      <a:pt x="0" y="1675"/>
                      <a:pt x="201" y="2502"/>
                      <a:pt x="1028" y="3004"/>
                    </a:cubicBezTo>
                    <a:cubicBezTo>
                      <a:pt x="1279" y="3156"/>
                      <a:pt x="1489" y="3235"/>
                      <a:pt x="1677" y="3235"/>
                    </a:cubicBezTo>
                    <a:cubicBezTo>
                      <a:pt x="2012" y="3235"/>
                      <a:pt x="2276" y="2983"/>
                      <a:pt x="2582" y="2452"/>
                    </a:cubicBezTo>
                    <a:cubicBezTo>
                      <a:pt x="2782" y="2076"/>
                      <a:pt x="2883" y="1725"/>
                      <a:pt x="2858" y="1450"/>
                    </a:cubicBezTo>
                    <a:cubicBezTo>
                      <a:pt x="2858" y="1174"/>
                      <a:pt x="2858" y="1049"/>
                      <a:pt x="2832" y="923"/>
                    </a:cubicBezTo>
                    <a:cubicBezTo>
                      <a:pt x="2779" y="335"/>
                      <a:pt x="2472" y="0"/>
                      <a:pt x="20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27"/>
              <p:cNvSpPr/>
              <p:nvPr/>
            </p:nvSpPr>
            <p:spPr>
              <a:xfrm>
                <a:off x="1700025" y="3181625"/>
                <a:ext cx="67050" cy="73775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2951" extrusionOk="0">
                    <a:moveTo>
                      <a:pt x="1431" y="0"/>
                    </a:moveTo>
                    <a:cubicBezTo>
                      <a:pt x="1196" y="0"/>
                      <a:pt x="974" y="113"/>
                      <a:pt x="752" y="256"/>
                    </a:cubicBezTo>
                    <a:cubicBezTo>
                      <a:pt x="276" y="581"/>
                      <a:pt x="0" y="1033"/>
                      <a:pt x="150" y="1634"/>
                    </a:cubicBezTo>
                    <a:cubicBezTo>
                      <a:pt x="301" y="2236"/>
                      <a:pt x="802" y="2612"/>
                      <a:pt x="1303" y="2887"/>
                    </a:cubicBezTo>
                    <a:cubicBezTo>
                      <a:pt x="1391" y="2931"/>
                      <a:pt x="1484" y="2951"/>
                      <a:pt x="1578" y="2951"/>
                    </a:cubicBezTo>
                    <a:cubicBezTo>
                      <a:pt x="1918" y="2951"/>
                      <a:pt x="2274" y="2694"/>
                      <a:pt x="2431" y="2361"/>
                    </a:cubicBezTo>
                    <a:cubicBezTo>
                      <a:pt x="2556" y="2085"/>
                      <a:pt x="2657" y="1810"/>
                      <a:pt x="2607" y="1534"/>
                    </a:cubicBezTo>
                    <a:cubicBezTo>
                      <a:pt x="2682" y="882"/>
                      <a:pt x="2381" y="456"/>
                      <a:pt x="1855" y="130"/>
                    </a:cubicBezTo>
                    <a:cubicBezTo>
                      <a:pt x="1707" y="38"/>
                      <a:pt x="1567" y="0"/>
                      <a:pt x="143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27"/>
              <p:cNvSpPr/>
              <p:nvPr/>
            </p:nvSpPr>
            <p:spPr>
              <a:xfrm>
                <a:off x="1527250" y="3196275"/>
                <a:ext cx="64400" cy="7527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3011" extrusionOk="0">
                    <a:moveTo>
                      <a:pt x="1357" y="1"/>
                    </a:moveTo>
                    <a:cubicBezTo>
                      <a:pt x="1116" y="1"/>
                      <a:pt x="860" y="113"/>
                      <a:pt x="620" y="296"/>
                    </a:cubicBezTo>
                    <a:cubicBezTo>
                      <a:pt x="345" y="497"/>
                      <a:pt x="119" y="747"/>
                      <a:pt x="19" y="1098"/>
                    </a:cubicBezTo>
                    <a:cubicBezTo>
                      <a:pt x="1" y="2346"/>
                      <a:pt x="427" y="3011"/>
                      <a:pt x="1180" y="3011"/>
                    </a:cubicBezTo>
                    <a:cubicBezTo>
                      <a:pt x="1485" y="3011"/>
                      <a:pt x="1844" y="2901"/>
                      <a:pt x="2249" y="2677"/>
                    </a:cubicBezTo>
                    <a:cubicBezTo>
                      <a:pt x="2525" y="2502"/>
                      <a:pt x="2500" y="2301"/>
                      <a:pt x="2274" y="2101"/>
                    </a:cubicBezTo>
                    <a:lnTo>
                      <a:pt x="2274" y="1725"/>
                    </a:lnTo>
                    <a:cubicBezTo>
                      <a:pt x="2575" y="1123"/>
                      <a:pt x="2299" y="597"/>
                      <a:pt x="1873" y="221"/>
                    </a:cubicBezTo>
                    <a:cubicBezTo>
                      <a:pt x="1720" y="68"/>
                      <a:pt x="1543" y="1"/>
                      <a:pt x="13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10504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400" y="-23381"/>
            <a:ext cx="12202800" cy="6904764"/>
            <a:chOff x="-4050" y="6075"/>
            <a:chExt cx="9152100" cy="5143596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4050" y="316500"/>
              <a:ext cx="9152100" cy="4510500"/>
              <a:chOff x="-4050" y="316500"/>
              <a:chExt cx="9152100" cy="45105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4050" y="316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4050" y="692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4050" y="1068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4050" y="1444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4050" y="1820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4050" y="21958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4050" y="25717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4050" y="29476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4050" y="33235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4050" y="369937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4050" y="407525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4050" y="4451125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4050" y="4827000"/>
                <a:ext cx="91521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4" name="Google Shape;24;p2"/>
            <p:cNvCxnSpPr/>
            <p:nvPr/>
          </p:nvCxnSpPr>
          <p:spPr>
            <a:xfrm rot="5400000">
              <a:off x="2324850" y="256597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 rot="5400000">
              <a:off x="1948975" y="256701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 rot="5400000">
              <a:off x="1573100" y="256804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 rot="5400000">
              <a:off x="1197225" y="256907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 rot="5400000">
              <a:off x="821350" y="257011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 rot="5400000">
              <a:off x="445475" y="257114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 rot="5400000">
              <a:off x="69600" y="257218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 rot="5400000">
              <a:off x="-306275" y="257321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 rot="5400000">
              <a:off x="-682150" y="257425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 rot="5400000">
              <a:off x="-1058025" y="257528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 rot="5400000">
              <a:off x="-1433900" y="257632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 rot="5400000">
              <a:off x="-1809775" y="257735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 rot="5400000">
              <a:off x="-2185650" y="257839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 rot="5400000">
              <a:off x="6461425" y="2579425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 rot="5400000">
              <a:off x="6085550" y="2580460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 rot="5400000">
              <a:off x="5709675" y="2581494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 rot="5400000">
              <a:off x="5333800" y="2582529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 rot="5400000">
              <a:off x="4957925" y="258356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 rot="5400000">
              <a:off x="4582050" y="2584598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 rot="5400000">
              <a:off x="4206175" y="2585633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 rot="5400000">
              <a:off x="3830300" y="2586667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 rot="5400000">
              <a:off x="3454425" y="2587702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 rot="5400000">
              <a:off x="3078550" y="2588736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 rot="5400000">
              <a:off x="2702675" y="2589771"/>
              <a:ext cx="5119800" cy="0"/>
            </a:xfrm>
            <a:prstGeom prst="straightConnector1">
              <a:avLst/>
            </a:pr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8" name="Google Shape;48;p2"/>
          <p:cNvGrpSpPr/>
          <p:nvPr/>
        </p:nvGrpSpPr>
        <p:grpSpPr>
          <a:xfrm>
            <a:off x="1706600" y="1519013"/>
            <a:ext cx="8778800" cy="4651339"/>
            <a:chOff x="1279950" y="824632"/>
            <a:chExt cx="6584100" cy="3648300"/>
          </a:xfrm>
        </p:grpSpPr>
        <p:sp>
          <p:nvSpPr>
            <p:cNvPr id="49" name="Google Shape;49;p2"/>
            <p:cNvSpPr/>
            <p:nvPr/>
          </p:nvSpPr>
          <p:spPr>
            <a:xfrm>
              <a:off x="1279950" y="824632"/>
              <a:ext cx="6584100" cy="3648300"/>
            </a:xfrm>
            <a:prstGeom prst="rect">
              <a:avLst/>
            </a:prstGeom>
            <a:solidFill>
              <a:srgbClr val="19F5C1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123825" dir="3240000" algn="bl" rotWithShape="0">
                <a:srgbClr val="000000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52200" y="1157094"/>
              <a:ext cx="6039600" cy="2497500"/>
            </a:xfrm>
            <a:prstGeom prst="rect">
              <a:avLst/>
            </a:prstGeom>
            <a:solidFill>
              <a:schemeClr val="accent4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" name="Google Shape;51;p2"/>
          <p:cNvSpPr txBox="1">
            <a:spLocks noGrp="1"/>
          </p:cNvSpPr>
          <p:nvPr>
            <p:ph type="ctrTitle"/>
          </p:nvPr>
        </p:nvSpPr>
        <p:spPr>
          <a:xfrm>
            <a:off x="2237000" y="2371980"/>
            <a:ext cx="7718000" cy="24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000" i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2"/>
          <p:cNvSpPr txBox="1">
            <a:spLocks noGrp="1"/>
          </p:cNvSpPr>
          <p:nvPr>
            <p:ph type="subTitle" idx="1"/>
          </p:nvPr>
        </p:nvSpPr>
        <p:spPr>
          <a:xfrm>
            <a:off x="2237000" y="5343480"/>
            <a:ext cx="7718000" cy="52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accent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2"/>
          <p:cNvSpPr txBox="1">
            <a:spLocks noGrp="1"/>
          </p:cNvSpPr>
          <p:nvPr>
            <p:ph type="subTitle" idx="2"/>
          </p:nvPr>
        </p:nvSpPr>
        <p:spPr>
          <a:xfrm>
            <a:off x="7995000" y="554749"/>
            <a:ext cx="2490400" cy="679200"/>
          </a:xfrm>
          <a:prstGeom prst="rect">
            <a:avLst/>
          </a:prstGeom>
          <a:solidFill>
            <a:srgbClr val="19F5C1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324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933" i="1">
                <a:solidFill>
                  <a:schemeClr val="accent1"/>
                </a:solidFill>
                <a:latin typeface="Rubik Black"/>
                <a:ea typeface="Rubik Black"/>
                <a:cs typeface="Rubik Black"/>
                <a:sym typeface="Rubik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1995633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029517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6019800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6019800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029517" y="1877036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2000275" y="5026213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538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1.xml"/><Relationship Id="rId21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9DBBC1E7-A73C-5B84-102E-38B0B365E11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518" y="12313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6061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6" r:id="rId4"/>
    <p:sldLayoutId id="2147483667" r:id="rId5"/>
    <p:sldLayoutId id="2147483668" r:id="rId6"/>
    <p:sldLayoutId id="2147483669" r:id="rId7"/>
    <p:sldLayoutId id="214748367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32EDCB5B-9318-DB7A-A0D5-2FDD20777766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8518" y="123138"/>
            <a:ext cx="1484946" cy="14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2549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2" descr="cdc42615100be655bf1a"/>
          <p:cNvPicPr>
            <a:picLocks noChangeAspect="1"/>
          </p:cNvPicPr>
          <p:nvPr userDrawn="1"/>
        </p:nvPicPr>
        <p:blipFill>
          <a:blip r:embed="rId17">
            <a:clrChange>
              <a:clrFrom>
                <a:srgbClr val="FFE1E3">
                  <a:alpha val="100000"/>
                </a:srgbClr>
              </a:clrFrom>
              <a:clrTo>
                <a:srgbClr val="FFE1E3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61813" y="1541857"/>
            <a:ext cx="1600518" cy="1600518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43505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uongthaoGAD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5343884" y="890333"/>
            <a:ext cx="1669200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01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809055" y="1105155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5"/>
          <p:cNvGrpSpPr/>
          <p:nvPr/>
        </p:nvGrpSpPr>
        <p:grpSpPr>
          <a:xfrm rot="616910">
            <a:off x="627990" y="687840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06E25623-AA1C-4A73-7B4B-C6F072943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156" y="1387351"/>
            <a:ext cx="6693988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235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5"/>
          <p:cNvSpPr txBox="1">
            <a:spLocks noGrp="1"/>
          </p:cNvSpPr>
          <p:nvPr>
            <p:ph type="title"/>
          </p:nvPr>
        </p:nvSpPr>
        <p:spPr>
          <a:xfrm>
            <a:off x="3272214" y="3493868"/>
            <a:ext cx="4490661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en-US" sz="13800" b="1" dirty="0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3800" b="1" dirty="0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sz="13800" b="1" dirty="0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03</a:t>
            </a:r>
            <a:endParaRPr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888" name="Google Shape;888;p35"/>
          <p:cNvSpPr/>
          <p:nvPr/>
        </p:nvSpPr>
        <p:spPr>
          <a:xfrm>
            <a:off x="8797501" y="2617118"/>
            <a:ext cx="295767" cy="293033"/>
          </a:xfrm>
          <a:custGeom>
            <a:avLst/>
            <a:gdLst/>
            <a:ahLst/>
            <a:cxnLst/>
            <a:rect l="l" t="t" r="r" b="b"/>
            <a:pathLst>
              <a:path w="8873" h="8791" extrusionOk="0">
                <a:moveTo>
                  <a:pt x="5657" y="0"/>
                </a:moveTo>
                <a:cubicBezTo>
                  <a:pt x="5541" y="0"/>
                  <a:pt x="5462" y="101"/>
                  <a:pt x="5414" y="307"/>
                </a:cubicBezTo>
                <a:cubicBezTo>
                  <a:pt x="5263" y="809"/>
                  <a:pt x="4913" y="1160"/>
                  <a:pt x="4712" y="1611"/>
                </a:cubicBezTo>
                <a:cubicBezTo>
                  <a:pt x="4628" y="1793"/>
                  <a:pt x="4520" y="1874"/>
                  <a:pt x="4397" y="1874"/>
                </a:cubicBezTo>
                <a:cubicBezTo>
                  <a:pt x="4301" y="1874"/>
                  <a:pt x="4196" y="1824"/>
                  <a:pt x="4085" y="1736"/>
                </a:cubicBezTo>
                <a:cubicBezTo>
                  <a:pt x="3935" y="1661"/>
                  <a:pt x="3835" y="1535"/>
                  <a:pt x="3709" y="1435"/>
                </a:cubicBezTo>
                <a:cubicBezTo>
                  <a:pt x="3735" y="1134"/>
                  <a:pt x="3584" y="909"/>
                  <a:pt x="3359" y="759"/>
                </a:cubicBezTo>
                <a:cubicBezTo>
                  <a:pt x="3195" y="636"/>
                  <a:pt x="2861" y="572"/>
                  <a:pt x="2550" y="572"/>
                </a:cubicBezTo>
                <a:cubicBezTo>
                  <a:pt x="2289" y="572"/>
                  <a:pt x="2044" y="617"/>
                  <a:pt x="1930" y="708"/>
                </a:cubicBezTo>
                <a:cubicBezTo>
                  <a:pt x="1629" y="959"/>
                  <a:pt x="1679" y="1410"/>
                  <a:pt x="1980" y="1987"/>
                </a:cubicBezTo>
                <a:cubicBezTo>
                  <a:pt x="2231" y="2438"/>
                  <a:pt x="2607" y="2789"/>
                  <a:pt x="3058" y="3139"/>
                </a:cubicBezTo>
                <a:cubicBezTo>
                  <a:pt x="2682" y="3390"/>
                  <a:pt x="2356" y="3566"/>
                  <a:pt x="2105" y="3816"/>
                </a:cubicBezTo>
                <a:cubicBezTo>
                  <a:pt x="1529" y="4368"/>
                  <a:pt x="777" y="4693"/>
                  <a:pt x="301" y="5320"/>
                </a:cubicBezTo>
                <a:cubicBezTo>
                  <a:pt x="0" y="5721"/>
                  <a:pt x="0" y="6147"/>
                  <a:pt x="351" y="6498"/>
                </a:cubicBezTo>
                <a:cubicBezTo>
                  <a:pt x="535" y="6710"/>
                  <a:pt x="750" y="6802"/>
                  <a:pt x="979" y="6802"/>
                </a:cubicBezTo>
                <a:cubicBezTo>
                  <a:pt x="1157" y="6802"/>
                  <a:pt x="1343" y="6747"/>
                  <a:pt x="1529" y="6648"/>
                </a:cubicBezTo>
                <a:cubicBezTo>
                  <a:pt x="1905" y="6448"/>
                  <a:pt x="2281" y="6222"/>
                  <a:pt x="2657" y="6022"/>
                </a:cubicBezTo>
                <a:cubicBezTo>
                  <a:pt x="2802" y="5957"/>
                  <a:pt x="2948" y="5851"/>
                  <a:pt x="3107" y="5851"/>
                </a:cubicBezTo>
                <a:cubicBezTo>
                  <a:pt x="3194" y="5851"/>
                  <a:pt x="3286" y="5883"/>
                  <a:pt x="3384" y="5972"/>
                </a:cubicBezTo>
                <a:cubicBezTo>
                  <a:pt x="3609" y="6197"/>
                  <a:pt x="3785" y="6423"/>
                  <a:pt x="3634" y="6749"/>
                </a:cubicBezTo>
                <a:cubicBezTo>
                  <a:pt x="3409" y="7250"/>
                  <a:pt x="3760" y="7726"/>
                  <a:pt x="3785" y="8202"/>
                </a:cubicBezTo>
                <a:cubicBezTo>
                  <a:pt x="3785" y="8516"/>
                  <a:pt x="4327" y="8790"/>
                  <a:pt x="4710" y="8790"/>
                </a:cubicBezTo>
                <a:cubicBezTo>
                  <a:pt x="4755" y="8790"/>
                  <a:pt x="4798" y="8786"/>
                  <a:pt x="4837" y="8779"/>
                </a:cubicBezTo>
                <a:cubicBezTo>
                  <a:pt x="5238" y="8703"/>
                  <a:pt x="5263" y="8378"/>
                  <a:pt x="5339" y="8052"/>
                </a:cubicBezTo>
                <a:cubicBezTo>
                  <a:pt x="5489" y="7150"/>
                  <a:pt x="5564" y="6272"/>
                  <a:pt x="5514" y="5370"/>
                </a:cubicBezTo>
                <a:cubicBezTo>
                  <a:pt x="5642" y="4820"/>
                  <a:pt x="5744" y="4619"/>
                  <a:pt x="6044" y="4619"/>
                </a:cubicBezTo>
                <a:cubicBezTo>
                  <a:pt x="6154" y="4619"/>
                  <a:pt x="6291" y="4646"/>
                  <a:pt x="6466" y="4693"/>
                </a:cubicBezTo>
                <a:cubicBezTo>
                  <a:pt x="6918" y="4819"/>
                  <a:pt x="7344" y="4969"/>
                  <a:pt x="7795" y="5094"/>
                </a:cubicBezTo>
                <a:cubicBezTo>
                  <a:pt x="7891" y="5122"/>
                  <a:pt x="7986" y="5136"/>
                  <a:pt x="8076" y="5136"/>
                </a:cubicBezTo>
                <a:cubicBezTo>
                  <a:pt x="8315" y="5136"/>
                  <a:pt x="8527" y="5037"/>
                  <a:pt x="8672" y="4819"/>
                </a:cubicBezTo>
                <a:cubicBezTo>
                  <a:pt x="8872" y="4493"/>
                  <a:pt x="8572" y="4267"/>
                  <a:pt x="8446" y="4017"/>
                </a:cubicBezTo>
                <a:cubicBezTo>
                  <a:pt x="8296" y="3766"/>
                  <a:pt x="8045" y="3666"/>
                  <a:pt x="7770" y="3616"/>
                </a:cubicBezTo>
                <a:cubicBezTo>
                  <a:pt x="7519" y="3566"/>
                  <a:pt x="7268" y="3515"/>
                  <a:pt x="6993" y="3440"/>
                </a:cubicBezTo>
                <a:cubicBezTo>
                  <a:pt x="5715" y="3064"/>
                  <a:pt x="5715" y="3064"/>
                  <a:pt x="6366" y="1886"/>
                </a:cubicBezTo>
                <a:cubicBezTo>
                  <a:pt x="6717" y="1285"/>
                  <a:pt x="6742" y="784"/>
                  <a:pt x="6166" y="332"/>
                </a:cubicBezTo>
                <a:cubicBezTo>
                  <a:pt x="5946" y="113"/>
                  <a:pt x="5780" y="0"/>
                  <a:pt x="565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" name="Google Shape;809;p35"/>
          <p:cNvSpPr txBox="1">
            <a:spLocks/>
          </p:cNvSpPr>
          <p:nvPr/>
        </p:nvSpPr>
        <p:spPr>
          <a:xfrm>
            <a:off x="2371725" y="3492464"/>
            <a:ext cx="6573989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8000" b="0" i="0" u="none" strike="noStrike" cap="none">
                <a:solidFill>
                  <a:schemeClr val="accen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veat Brush"/>
              <a:buNone/>
              <a:defRPr sz="4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600"/>
              <a:buFont typeface="Caveat Brush"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Vận</a:t>
            </a:r>
            <a:r>
              <a:rPr kumimoji="0" lang="en-US" sz="13800" b="1" i="0" u="none" strike="noStrike" kern="0" cap="none" spc="0" normalizeH="0" noProof="0" dirty="0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 </a:t>
            </a:r>
            <a:r>
              <a:rPr kumimoji="0" lang="en-US" sz="13800" b="1" i="0" u="none" strike="noStrike" kern="0" cap="none" spc="0" normalizeH="0" noProof="0" dirty="0" err="1">
                <a:ln w="28575">
                  <a:solidFill>
                    <a:srgbClr val="333333">
                      <a:lumMod val="50000"/>
                    </a:srgbClr>
                  </a:solidFill>
                  <a:prstDash val="dash"/>
                </a:ln>
                <a:solidFill>
                  <a:srgbClr val="DEC1E3">
                    <a:lumMod val="7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sym typeface="Caveat Brush"/>
              </a:rPr>
              <a:t>dụng</a:t>
            </a:r>
            <a:endParaRPr kumimoji="0" lang="en-US" sz="13800" b="1" i="0" u="none" strike="noStrike" kern="0" cap="none" spc="0" normalizeH="0" baseline="0" noProof="0" dirty="0">
              <a:ln w="28575">
                <a:solidFill>
                  <a:srgbClr val="333333">
                    <a:lumMod val="50000"/>
                  </a:srgbClr>
                </a:solidFill>
                <a:prstDash val="dash"/>
              </a:ln>
              <a:solidFill>
                <a:srgbClr val="DEC1E3">
                  <a:lumMod val="75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Caveat Brush"/>
            </a:endParaRPr>
          </a:p>
        </p:txBody>
      </p:sp>
    </p:spTree>
    <p:extLst>
      <p:ext uri="{BB962C8B-B14F-4D97-AF65-F5344CB8AC3E}">
        <p14:creationId xmlns:p14="http://schemas.microsoft.com/office/powerpoint/2010/main" val="27271368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" grpId="0"/>
      <p:bldP spid="810" grpId="0"/>
      <p:bldP spid="888" grpId="0" animBg="1"/>
      <p:bldP spid="892" grpId="0" animBg="1"/>
      <p:bldP spid="13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71" name="Google Shape;2071;p48"/>
          <p:cNvGrpSpPr/>
          <p:nvPr/>
        </p:nvGrpSpPr>
        <p:grpSpPr>
          <a:xfrm>
            <a:off x="9708536" y="3088365"/>
            <a:ext cx="2556428" cy="3662541"/>
            <a:chOff x="7002029" y="2042500"/>
            <a:chExt cx="1917321" cy="2746906"/>
          </a:xfrm>
        </p:grpSpPr>
        <p:sp>
          <p:nvSpPr>
            <p:cNvPr id="2072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3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4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5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6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7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8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9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0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1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2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3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4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5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6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7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8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9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0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1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2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3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4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5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6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7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8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9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0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1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2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3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4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5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6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7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8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9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0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1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2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3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4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5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6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7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8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9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0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1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2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3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4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5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6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7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8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9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0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1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2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3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4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5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6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7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8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9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0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1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2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3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4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5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6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7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8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9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0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1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2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3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4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5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6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7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8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9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0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1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2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3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4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5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6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7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8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9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0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1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2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3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4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5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6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7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8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9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0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1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2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3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4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5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6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7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8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9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0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1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2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3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4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5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6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7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8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9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0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1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2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3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4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5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6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7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8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9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0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1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2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3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4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5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6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7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8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9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0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1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2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3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4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5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6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7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8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9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0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1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2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3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4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5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6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7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8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9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8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281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2282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00" name="Google Shape;2300;p48"/>
          <p:cNvGrpSpPr/>
          <p:nvPr/>
        </p:nvGrpSpPr>
        <p:grpSpPr>
          <a:xfrm rot="-379222" flipH="1">
            <a:off x="506896" y="3327310"/>
            <a:ext cx="2218928" cy="3186305"/>
            <a:chOff x="6720301" y="1819256"/>
            <a:chExt cx="2267417" cy="3255935"/>
          </a:xfrm>
        </p:grpSpPr>
        <p:sp>
          <p:nvSpPr>
            <p:cNvPr id="2301" name="Google Shape;2301;p48"/>
            <p:cNvSpPr/>
            <p:nvPr/>
          </p:nvSpPr>
          <p:spPr>
            <a:xfrm rot="427110">
              <a:off x="6901526" y="1925560"/>
              <a:ext cx="1904966" cy="3043326"/>
            </a:xfrm>
            <a:custGeom>
              <a:avLst/>
              <a:gdLst/>
              <a:ahLst/>
              <a:cxnLst/>
              <a:rect l="l" t="t" r="r" b="b"/>
              <a:pathLst>
                <a:path w="63587" h="101585" extrusionOk="0">
                  <a:moveTo>
                    <a:pt x="58544" y="36135"/>
                  </a:moveTo>
                  <a:cubicBezTo>
                    <a:pt x="58523" y="36135"/>
                    <a:pt x="58502" y="36135"/>
                    <a:pt x="58481" y="36135"/>
                  </a:cubicBezTo>
                  <a:cubicBezTo>
                    <a:pt x="57435" y="36156"/>
                    <a:pt x="56368" y="36177"/>
                    <a:pt x="55301" y="36198"/>
                  </a:cubicBezTo>
                  <a:cubicBezTo>
                    <a:pt x="53146" y="36240"/>
                    <a:pt x="50928" y="36261"/>
                    <a:pt x="48710" y="36282"/>
                  </a:cubicBezTo>
                  <a:cubicBezTo>
                    <a:pt x="47078" y="36303"/>
                    <a:pt x="45446" y="36323"/>
                    <a:pt x="43814" y="36323"/>
                  </a:cubicBezTo>
                  <a:cubicBezTo>
                    <a:pt x="42161" y="36344"/>
                    <a:pt x="40508" y="36344"/>
                    <a:pt x="38834" y="36365"/>
                  </a:cubicBezTo>
                  <a:cubicBezTo>
                    <a:pt x="37411" y="36407"/>
                    <a:pt x="35989" y="36428"/>
                    <a:pt x="34566" y="36449"/>
                  </a:cubicBezTo>
                  <a:cubicBezTo>
                    <a:pt x="33164" y="36491"/>
                    <a:pt x="31762" y="36512"/>
                    <a:pt x="30360" y="36533"/>
                  </a:cubicBezTo>
                  <a:cubicBezTo>
                    <a:pt x="30151" y="36533"/>
                    <a:pt x="29460" y="36533"/>
                    <a:pt x="29356" y="36533"/>
                  </a:cubicBezTo>
                  <a:cubicBezTo>
                    <a:pt x="29251" y="36240"/>
                    <a:pt x="29147" y="35926"/>
                    <a:pt x="29000" y="35612"/>
                  </a:cubicBezTo>
                  <a:cubicBezTo>
                    <a:pt x="28958" y="35403"/>
                    <a:pt x="28916" y="35173"/>
                    <a:pt x="28833" y="34963"/>
                  </a:cubicBezTo>
                  <a:cubicBezTo>
                    <a:pt x="28833" y="34963"/>
                    <a:pt x="28812" y="34943"/>
                    <a:pt x="28812" y="34943"/>
                  </a:cubicBezTo>
                  <a:cubicBezTo>
                    <a:pt x="28665" y="34189"/>
                    <a:pt x="28414" y="33603"/>
                    <a:pt x="28226" y="33164"/>
                  </a:cubicBezTo>
                  <a:lnTo>
                    <a:pt x="28184" y="33080"/>
                  </a:lnTo>
                  <a:cubicBezTo>
                    <a:pt x="27766" y="31720"/>
                    <a:pt x="27347" y="30360"/>
                    <a:pt x="26929" y="29000"/>
                  </a:cubicBezTo>
                  <a:cubicBezTo>
                    <a:pt x="26427" y="27326"/>
                    <a:pt x="25924" y="25652"/>
                    <a:pt x="25401" y="24020"/>
                  </a:cubicBezTo>
                  <a:cubicBezTo>
                    <a:pt x="24606" y="21426"/>
                    <a:pt x="23769" y="18748"/>
                    <a:pt x="22807" y="16132"/>
                  </a:cubicBezTo>
                  <a:cubicBezTo>
                    <a:pt x="22765" y="15797"/>
                    <a:pt x="22681" y="15504"/>
                    <a:pt x="22577" y="15212"/>
                  </a:cubicBezTo>
                  <a:cubicBezTo>
                    <a:pt x="22493" y="14877"/>
                    <a:pt x="22388" y="14605"/>
                    <a:pt x="22263" y="14333"/>
                  </a:cubicBezTo>
                  <a:lnTo>
                    <a:pt x="22242" y="14312"/>
                  </a:lnTo>
                  <a:cubicBezTo>
                    <a:pt x="22012" y="13433"/>
                    <a:pt x="21740" y="12471"/>
                    <a:pt x="21321" y="11487"/>
                  </a:cubicBezTo>
                  <a:cubicBezTo>
                    <a:pt x="21258" y="11257"/>
                    <a:pt x="21196" y="11048"/>
                    <a:pt x="21133" y="10839"/>
                  </a:cubicBezTo>
                  <a:cubicBezTo>
                    <a:pt x="21070" y="10629"/>
                    <a:pt x="21028" y="10441"/>
                    <a:pt x="20945" y="10253"/>
                  </a:cubicBezTo>
                  <a:cubicBezTo>
                    <a:pt x="20861" y="9876"/>
                    <a:pt x="20714" y="9541"/>
                    <a:pt x="20568" y="9248"/>
                  </a:cubicBezTo>
                  <a:cubicBezTo>
                    <a:pt x="20463" y="8955"/>
                    <a:pt x="20359" y="8662"/>
                    <a:pt x="20254" y="8349"/>
                  </a:cubicBezTo>
                  <a:cubicBezTo>
                    <a:pt x="20191" y="7888"/>
                    <a:pt x="20045" y="7470"/>
                    <a:pt x="19877" y="7051"/>
                  </a:cubicBezTo>
                  <a:cubicBezTo>
                    <a:pt x="19815" y="6737"/>
                    <a:pt x="19710" y="6382"/>
                    <a:pt x="19543" y="6005"/>
                  </a:cubicBezTo>
                  <a:cubicBezTo>
                    <a:pt x="19501" y="5838"/>
                    <a:pt x="19438" y="5608"/>
                    <a:pt x="19354" y="5377"/>
                  </a:cubicBezTo>
                  <a:cubicBezTo>
                    <a:pt x="19354" y="5336"/>
                    <a:pt x="19333" y="5273"/>
                    <a:pt x="19313" y="5231"/>
                  </a:cubicBezTo>
                  <a:lnTo>
                    <a:pt x="19229" y="5022"/>
                  </a:lnTo>
                  <a:cubicBezTo>
                    <a:pt x="18789" y="3871"/>
                    <a:pt x="18204" y="2344"/>
                    <a:pt x="16718" y="1109"/>
                  </a:cubicBezTo>
                  <a:cubicBezTo>
                    <a:pt x="15944" y="398"/>
                    <a:pt x="14960" y="0"/>
                    <a:pt x="13914" y="0"/>
                  </a:cubicBezTo>
                  <a:cubicBezTo>
                    <a:pt x="12784" y="0"/>
                    <a:pt x="11906" y="460"/>
                    <a:pt x="11362" y="816"/>
                  </a:cubicBezTo>
                  <a:cubicBezTo>
                    <a:pt x="9897" y="1716"/>
                    <a:pt x="8558" y="2720"/>
                    <a:pt x="7261" y="3662"/>
                  </a:cubicBezTo>
                  <a:lnTo>
                    <a:pt x="7198" y="3724"/>
                  </a:lnTo>
                  <a:cubicBezTo>
                    <a:pt x="6947" y="3850"/>
                    <a:pt x="6717" y="4017"/>
                    <a:pt x="6507" y="4185"/>
                  </a:cubicBezTo>
                  <a:cubicBezTo>
                    <a:pt x="6486" y="4206"/>
                    <a:pt x="6465" y="4227"/>
                    <a:pt x="6424" y="4248"/>
                  </a:cubicBezTo>
                  <a:cubicBezTo>
                    <a:pt x="6131" y="4394"/>
                    <a:pt x="5838" y="4561"/>
                    <a:pt x="5587" y="4792"/>
                  </a:cubicBezTo>
                  <a:cubicBezTo>
                    <a:pt x="5503" y="4854"/>
                    <a:pt x="5440" y="4917"/>
                    <a:pt x="5357" y="4980"/>
                  </a:cubicBezTo>
                  <a:cubicBezTo>
                    <a:pt x="5064" y="5126"/>
                    <a:pt x="4792" y="5315"/>
                    <a:pt x="4541" y="5524"/>
                  </a:cubicBezTo>
                  <a:cubicBezTo>
                    <a:pt x="4415" y="5608"/>
                    <a:pt x="4289" y="5691"/>
                    <a:pt x="4185" y="5796"/>
                  </a:cubicBezTo>
                  <a:cubicBezTo>
                    <a:pt x="3934" y="5942"/>
                    <a:pt x="3704" y="6110"/>
                    <a:pt x="3494" y="6319"/>
                  </a:cubicBezTo>
                  <a:cubicBezTo>
                    <a:pt x="3264" y="6445"/>
                    <a:pt x="3097" y="6591"/>
                    <a:pt x="2971" y="6696"/>
                  </a:cubicBezTo>
                  <a:cubicBezTo>
                    <a:pt x="2678" y="6842"/>
                    <a:pt x="2406" y="7051"/>
                    <a:pt x="2176" y="7261"/>
                  </a:cubicBezTo>
                  <a:cubicBezTo>
                    <a:pt x="2030" y="7365"/>
                    <a:pt x="1883" y="7491"/>
                    <a:pt x="1716" y="7637"/>
                  </a:cubicBezTo>
                  <a:cubicBezTo>
                    <a:pt x="1360" y="7867"/>
                    <a:pt x="1025" y="8181"/>
                    <a:pt x="774" y="8558"/>
                  </a:cubicBezTo>
                  <a:cubicBezTo>
                    <a:pt x="293" y="9165"/>
                    <a:pt x="21" y="9918"/>
                    <a:pt x="21" y="10713"/>
                  </a:cubicBezTo>
                  <a:cubicBezTo>
                    <a:pt x="0" y="11299"/>
                    <a:pt x="147" y="12471"/>
                    <a:pt x="1193" y="13475"/>
                  </a:cubicBezTo>
                  <a:cubicBezTo>
                    <a:pt x="1214" y="13517"/>
                    <a:pt x="1235" y="13579"/>
                    <a:pt x="1297" y="13684"/>
                  </a:cubicBezTo>
                  <a:cubicBezTo>
                    <a:pt x="1297" y="13705"/>
                    <a:pt x="1297" y="13705"/>
                    <a:pt x="1318" y="13726"/>
                  </a:cubicBezTo>
                  <a:cubicBezTo>
                    <a:pt x="1674" y="14458"/>
                    <a:pt x="2616" y="16404"/>
                    <a:pt x="4959" y="16404"/>
                  </a:cubicBezTo>
                  <a:cubicBezTo>
                    <a:pt x="6298" y="16404"/>
                    <a:pt x="7156" y="15735"/>
                    <a:pt x="7742" y="15253"/>
                  </a:cubicBezTo>
                  <a:cubicBezTo>
                    <a:pt x="7763" y="15232"/>
                    <a:pt x="7784" y="15232"/>
                    <a:pt x="7826" y="15212"/>
                  </a:cubicBezTo>
                  <a:cubicBezTo>
                    <a:pt x="8035" y="15086"/>
                    <a:pt x="8202" y="14960"/>
                    <a:pt x="8349" y="14856"/>
                  </a:cubicBezTo>
                  <a:cubicBezTo>
                    <a:pt x="9248" y="14521"/>
                    <a:pt x="9834" y="13935"/>
                    <a:pt x="10211" y="13454"/>
                  </a:cubicBezTo>
                  <a:lnTo>
                    <a:pt x="10922" y="12994"/>
                  </a:lnTo>
                  <a:cubicBezTo>
                    <a:pt x="10985" y="12931"/>
                    <a:pt x="11048" y="12889"/>
                    <a:pt x="11131" y="12826"/>
                  </a:cubicBezTo>
                  <a:cubicBezTo>
                    <a:pt x="11152" y="12805"/>
                    <a:pt x="11173" y="12784"/>
                    <a:pt x="11236" y="12763"/>
                  </a:cubicBezTo>
                  <a:cubicBezTo>
                    <a:pt x="11236" y="12763"/>
                    <a:pt x="11236" y="12763"/>
                    <a:pt x="11236" y="12763"/>
                  </a:cubicBezTo>
                  <a:cubicBezTo>
                    <a:pt x="11320" y="13182"/>
                    <a:pt x="11466" y="13517"/>
                    <a:pt x="11571" y="13768"/>
                  </a:cubicBezTo>
                  <a:cubicBezTo>
                    <a:pt x="11655" y="14103"/>
                    <a:pt x="11759" y="14416"/>
                    <a:pt x="11927" y="14730"/>
                  </a:cubicBezTo>
                  <a:cubicBezTo>
                    <a:pt x="11947" y="14877"/>
                    <a:pt x="11989" y="15002"/>
                    <a:pt x="12031" y="15149"/>
                  </a:cubicBezTo>
                  <a:cubicBezTo>
                    <a:pt x="12178" y="15714"/>
                    <a:pt x="12366" y="16404"/>
                    <a:pt x="12680" y="17137"/>
                  </a:cubicBezTo>
                  <a:cubicBezTo>
                    <a:pt x="12701" y="17220"/>
                    <a:pt x="12743" y="17325"/>
                    <a:pt x="12763" y="17429"/>
                  </a:cubicBezTo>
                  <a:cubicBezTo>
                    <a:pt x="12784" y="17513"/>
                    <a:pt x="12805" y="17597"/>
                    <a:pt x="12847" y="17681"/>
                  </a:cubicBezTo>
                  <a:cubicBezTo>
                    <a:pt x="12889" y="17848"/>
                    <a:pt x="12952" y="18099"/>
                    <a:pt x="13077" y="18392"/>
                  </a:cubicBezTo>
                  <a:cubicBezTo>
                    <a:pt x="13119" y="18622"/>
                    <a:pt x="13182" y="18915"/>
                    <a:pt x="13307" y="19208"/>
                  </a:cubicBezTo>
                  <a:cubicBezTo>
                    <a:pt x="13370" y="19438"/>
                    <a:pt x="13454" y="19647"/>
                    <a:pt x="13559" y="19857"/>
                  </a:cubicBezTo>
                  <a:cubicBezTo>
                    <a:pt x="13642" y="20254"/>
                    <a:pt x="13768" y="20589"/>
                    <a:pt x="13914" y="20903"/>
                  </a:cubicBezTo>
                  <a:cubicBezTo>
                    <a:pt x="14270" y="22263"/>
                    <a:pt x="14730" y="23518"/>
                    <a:pt x="15191" y="24732"/>
                  </a:cubicBezTo>
                  <a:cubicBezTo>
                    <a:pt x="15232" y="24941"/>
                    <a:pt x="15316" y="25276"/>
                    <a:pt x="15484" y="25673"/>
                  </a:cubicBezTo>
                  <a:cubicBezTo>
                    <a:pt x="15525" y="25883"/>
                    <a:pt x="15588" y="26155"/>
                    <a:pt x="15693" y="26448"/>
                  </a:cubicBezTo>
                  <a:cubicBezTo>
                    <a:pt x="15714" y="26531"/>
                    <a:pt x="15735" y="26594"/>
                    <a:pt x="15776" y="26678"/>
                  </a:cubicBezTo>
                  <a:cubicBezTo>
                    <a:pt x="16048" y="27368"/>
                    <a:pt x="16300" y="28121"/>
                    <a:pt x="16572" y="28917"/>
                  </a:cubicBezTo>
                  <a:cubicBezTo>
                    <a:pt x="16781" y="29565"/>
                    <a:pt x="16990" y="30235"/>
                    <a:pt x="17241" y="30925"/>
                  </a:cubicBezTo>
                  <a:cubicBezTo>
                    <a:pt x="17304" y="31093"/>
                    <a:pt x="17367" y="31323"/>
                    <a:pt x="17429" y="31553"/>
                  </a:cubicBezTo>
                  <a:cubicBezTo>
                    <a:pt x="17597" y="32139"/>
                    <a:pt x="17806" y="32850"/>
                    <a:pt x="18162" y="33603"/>
                  </a:cubicBezTo>
                  <a:cubicBezTo>
                    <a:pt x="18517" y="34817"/>
                    <a:pt x="18894" y="36093"/>
                    <a:pt x="19396" y="37349"/>
                  </a:cubicBezTo>
                  <a:cubicBezTo>
                    <a:pt x="19438" y="37453"/>
                    <a:pt x="19480" y="37579"/>
                    <a:pt x="19522" y="37704"/>
                  </a:cubicBezTo>
                  <a:cubicBezTo>
                    <a:pt x="18769" y="38395"/>
                    <a:pt x="18308" y="39399"/>
                    <a:pt x="18225" y="40697"/>
                  </a:cubicBezTo>
                  <a:cubicBezTo>
                    <a:pt x="18204" y="40759"/>
                    <a:pt x="18204" y="40843"/>
                    <a:pt x="18204" y="40927"/>
                  </a:cubicBezTo>
                  <a:cubicBezTo>
                    <a:pt x="18204" y="41303"/>
                    <a:pt x="18266" y="41638"/>
                    <a:pt x="18308" y="41847"/>
                  </a:cubicBezTo>
                  <a:cubicBezTo>
                    <a:pt x="18329" y="42119"/>
                    <a:pt x="18350" y="42412"/>
                    <a:pt x="18392" y="42705"/>
                  </a:cubicBezTo>
                  <a:cubicBezTo>
                    <a:pt x="18476" y="43751"/>
                    <a:pt x="18559" y="44735"/>
                    <a:pt x="18601" y="45718"/>
                  </a:cubicBezTo>
                  <a:cubicBezTo>
                    <a:pt x="18601" y="45739"/>
                    <a:pt x="18601" y="45760"/>
                    <a:pt x="18601" y="45781"/>
                  </a:cubicBezTo>
                  <a:cubicBezTo>
                    <a:pt x="18643" y="46346"/>
                    <a:pt x="18643" y="46953"/>
                    <a:pt x="18664" y="47601"/>
                  </a:cubicBezTo>
                  <a:cubicBezTo>
                    <a:pt x="18664" y="48396"/>
                    <a:pt x="18685" y="49233"/>
                    <a:pt x="18748" y="50112"/>
                  </a:cubicBezTo>
                  <a:cubicBezTo>
                    <a:pt x="18748" y="50133"/>
                    <a:pt x="18748" y="50154"/>
                    <a:pt x="18748" y="50175"/>
                  </a:cubicBezTo>
                  <a:cubicBezTo>
                    <a:pt x="18789" y="50614"/>
                    <a:pt x="18789" y="51116"/>
                    <a:pt x="18810" y="51640"/>
                  </a:cubicBezTo>
                  <a:cubicBezTo>
                    <a:pt x="18810" y="52497"/>
                    <a:pt x="18810" y="53439"/>
                    <a:pt x="18978" y="54485"/>
                  </a:cubicBezTo>
                  <a:cubicBezTo>
                    <a:pt x="18978" y="54757"/>
                    <a:pt x="18978" y="55029"/>
                    <a:pt x="18978" y="55301"/>
                  </a:cubicBezTo>
                  <a:cubicBezTo>
                    <a:pt x="18999" y="56243"/>
                    <a:pt x="19020" y="57205"/>
                    <a:pt x="19061" y="58189"/>
                  </a:cubicBezTo>
                  <a:cubicBezTo>
                    <a:pt x="19250" y="62499"/>
                    <a:pt x="19438" y="66830"/>
                    <a:pt x="19689" y="71433"/>
                  </a:cubicBezTo>
                  <a:cubicBezTo>
                    <a:pt x="19752" y="73316"/>
                    <a:pt x="19857" y="75220"/>
                    <a:pt x="19940" y="77062"/>
                  </a:cubicBezTo>
                  <a:cubicBezTo>
                    <a:pt x="20003" y="78045"/>
                    <a:pt x="20045" y="79029"/>
                    <a:pt x="20087" y="79970"/>
                  </a:cubicBezTo>
                  <a:cubicBezTo>
                    <a:pt x="20149" y="81435"/>
                    <a:pt x="20212" y="82899"/>
                    <a:pt x="20275" y="84364"/>
                  </a:cubicBezTo>
                  <a:cubicBezTo>
                    <a:pt x="20338" y="85892"/>
                    <a:pt x="20401" y="87398"/>
                    <a:pt x="20463" y="88967"/>
                  </a:cubicBezTo>
                  <a:cubicBezTo>
                    <a:pt x="20568" y="91039"/>
                    <a:pt x="20652" y="92901"/>
                    <a:pt x="20714" y="94763"/>
                  </a:cubicBezTo>
                  <a:cubicBezTo>
                    <a:pt x="20714" y="94826"/>
                    <a:pt x="20714" y="94910"/>
                    <a:pt x="20735" y="94951"/>
                  </a:cubicBezTo>
                  <a:cubicBezTo>
                    <a:pt x="20861" y="97065"/>
                    <a:pt x="22179" y="98027"/>
                    <a:pt x="22953" y="98425"/>
                  </a:cubicBezTo>
                  <a:cubicBezTo>
                    <a:pt x="22974" y="98425"/>
                    <a:pt x="22974" y="98446"/>
                    <a:pt x="22995" y="98446"/>
                  </a:cubicBezTo>
                  <a:cubicBezTo>
                    <a:pt x="25067" y="99450"/>
                    <a:pt x="27201" y="100140"/>
                    <a:pt x="29335" y="100496"/>
                  </a:cubicBezTo>
                  <a:cubicBezTo>
                    <a:pt x="30276" y="100789"/>
                    <a:pt x="31176" y="100873"/>
                    <a:pt x="31888" y="100957"/>
                  </a:cubicBezTo>
                  <a:cubicBezTo>
                    <a:pt x="32243" y="100998"/>
                    <a:pt x="32557" y="101019"/>
                    <a:pt x="32829" y="101082"/>
                  </a:cubicBezTo>
                  <a:cubicBezTo>
                    <a:pt x="32850" y="101082"/>
                    <a:pt x="32850" y="101082"/>
                    <a:pt x="32871" y="101082"/>
                  </a:cubicBezTo>
                  <a:cubicBezTo>
                    <a:pt x="35591" y="101563"/>
                    <a:pt x="38311" y="101584"/>
                    <a:pt x="40655" y="101584"/>
                  </a:cubicBezTo>
                  <a:cubicBezTo>
                    <a:pt x="44233" y="101584"/>
                    <a:pt x="47204" y="101375"/>
                    <a:pt x="50028" y="100873"/>
                  </a:cubicBezTo>
                  <a:lnTo>
                    <a:pt x="50593" y="100789"/>
                  </a:lnTo>
                  <a:cubicBezTo>
                    <a:pt x="51723" y="100580"/>
                    <a:pt x="52999" y="100371"/>
                    <a:pt x="54276" y="99931"/>
                  </a:cubicBezTo>
                  <a:cubicBezTo>
                    <a:pt x="54318" y="99931"/>
                    <a:pt x="54339" y="99910"/>
                    <a:pt x="54380" y="99910"/>
                  </a:cubicBezTo>
                  <a:cubicBezTo>
                    <a:pt x="55448" y="99701"/>
                    <a:pt x="56368" y="99304"/>
                    <a:pt x="57121" y="98990"/>
                  </a:cubicBezTo>
                  <a:cubicBezTo>
                    <a:pt x="57498" y="98843"/>
                    <a:pt x="57875" y="98676"/>
                    <a:pt x="58189" y="98592"/>
                  </a:cubicBezTo>
                  <a:cubicBezTo>
                    <a:pt x="58189" y="98571"/>
                    <a:pt x="58209" y="98571"/>
                    <a:pt x="58230" y="98571"/>
                  </a:cubicBezTo>
                  <a:cubicBezTo>
                    <a:pt x="59528" y="98132"/>
                    <a:pt x="60888" y="96897"/>
                    <a:pt x="60846" y="94763"/>
                  </a:cubicBezTo>
                  <a:cubicBezTo>
                    <a:pt x="60846" y="94240"/>
                    <a:pt x="60888" y="93717"/>
                    <a:pt x="60929" y="93152"/>
                  </a:cubicBezTo>
                  <a:cubicBezTo>
                    <a:pt x="60992" y="92378"/>
                    <a:pt x="61055" y="91583"/>
                    <a:pt x="61055" y="90725"/>
                  </a:cubicBezTo>
                  <a:cubicBezTo>
                    <a:pt x="61055" y="90704"/>
                    <a:pt x="61055" y="90704"/>
                    <a:pt x="61055" y="90683"/>
                  </a:cubicBezTo>
                  <a:cubicBezTo>
                    <a:pt x="61055" y="89323"/>
                    <a:pt x="61139" y="87984"/>
                    <a:pt x="61222" y="86540"/>
                  </a:cubicBezTo>
                  <a:cubicBezTo>
                    <a:pt x="61285" y="85724"/>
                    <a:pt x="61327" y="84887"/>
                    <a:pt x="61369" y="84071"/>
                  </a:cubicBezTo>
                  <a:cubicBezTo>
                    <a:pt x="61453" y="81644"/>
                    <a:pt x="61557" y="79217"/>
                    <a:pt x="61704" y="76811"/>
                  </a:cubicBezTo>
                  <a:cubicBezTo>
                    <a:pt x="61808" y="74614"/>
                    <a:pt x="61892" y="72396"/>
                    <a:pt x="61976" y="70262"/>
                  </a:cubicBezTo>
                  <a:cubicBezTo>
                    <a:pt x="62038" y="69194"/>
                    <a:pt x="62080" y="68148"/>
                    <a:pt x="62122" y="67081"/>
                  </a:cubicBezTo>
                  <a:lnTo>
                    <a:pt x="62394" y="60532"/>
                  </a:lnTo>
                  <a:lnTo>
                    <a:pt x="62813" y="51681"/>
                  </a:lnTo>
                  <a:cubicBezTo>
                    <a:pt x="62875" y="50489"/>
                    <a:pt x="62896" y="49296"/>
                    <a:pt x="62917" y="48124"/>
                  </a:cubicBezTo>
                  <a:cubicBezTo>
                    <a:pt x="62959" y="45886"/>
                    <a:pt x="63022" y="43772"/>
                    <a:pt x="63315" y="41701"/>
                  </a:cubicBezTo>
                  <a:cubicBezTo>
                    <a:pt x="63315" y="41680"/>
                    <a:pt x="63336" y="41659"/>
                    <a:pt x="63336" y="41659"/>
                  </a:cubicBezTo>
                  <a:cubicBezTo>
                    <a:pt x="63587" y="39713"/>
                    <a:pt x="62875" y="38437"/>
                    <a:pt x="62248" y="37725"/>
                  </a:cubicBezTo>
                  <a:cubicBezTo>
                    <a:pt x="61369" y="36700"/>
                    <a:pt x="60051" y="36135"/>
                    <a:pt x="58544" y="3613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2302" name="Google Shape;2302;p48"/>
            <p:cNvGrpSpPr/>
            <p:nvPr/>
          </p:nvGrpSpPr>
          <p:grpSpPr>
            <a:xfrm rot="399204">
              <a:off x="6996596" y="2014269"/>
              <a:ext cx="1715065" cy="2866002"/>
              <a:chOff x="4076600" y="2697875"/>
              <a:chExt cx="1546400" cy="2584150"/>
            </a:xfrm>
          </p:grpSpPr>
          <p:sp>
            <p:nvSpPr>
              <p:cNvPr id="2303" name="Google Shape;2303;p48"/>
              <p:cNvSpPr/>
              <p:nvPr/>
            </p:nvSpPr>
            <p:spPr>
              <a:xfrm>
                <a:off x="4597900" y="3709475"/>
                <a:ext cx="714950" cy="281200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11248" extrusionOk="0">
                    <a:moveTo>
                      <a:pt x="13060" y="1"/>
                    </a:moveTo>
                    <a:cubicBezTo>
                      <a:pt x="12843" y="1"/>
                      <a:pt x="12618" y="52"/>
                      <a:pt x="12407" y="94"/>
                    </a:cubicBezTo>
                    <a:cubicBezTo>
                      <a:pt x="11947" y="168"/>
                      <a:pt x="11478" y="190"/>
                      <a:pt x="11011" y="190"/>
                    </a:cubicBezTo>
                    <a:cubicBezTo>
                      <a:pt x="10689" y="190"/>
                      <a:pt x="10368" y="180"/>
                      <a:pt x="10051" y="169"/>
                    </a:cubicBezTo>
                    <a:cubicBezTo>
                      <a:pt x="9055" y="129"/>
                      <a:pt x="8059" y="115"/>
                      <a:pt x="7064" y="115"/>
                    </a:cubicBezTo>
                    <a:cubicBezTo>
                      <a:pt x="4979" y="115"/>
                      <a:pt x="2897" y="177"/>
                      <a:pt x="828" y="194"/>
                    </a:cubicBezTo>
                    <a:cubicBezTo>
                      <a:pt x="101" y="219"/>
                      <a:pt x="0" y="245"/>
                      <a:pt x="26" y="996"/>
                    </a:cubicBezTo>
                    <a:cubicBezTo>
                      <a:pt x="51" y="2951"/>
                      <a:pt x="0" y="4906"/>
                      <a:pt x="251" y="6861"/>
                    </a:cubicBezTo>
                    <a:cubicBezTo>
                      <a:pt x="389" y="7099"/>
                      <a:pt x="564" y="7162"/>
                      <a:pt x="752" y="7162"/>
                    </a:cubicBezTo>
                    <a:cubicBezTo>
                      <a:pt x="940" y="7162"/>
                      <a:pt x="1141" y="7099"/>
                      <a:pt x="1329" y="7087"/>
                    </a:cubicBezTo>
                    <a:cubicBezTo>
                      <a:pt x="1903" y="7024"/>
                      <a:pt x="2473" y="6995"/>
                      <a:pt x="3040" y="6995"/>
                    </a:cubicBezTo>
                    <a:cubicBezTo>
                      <a:pt x="4529" y="6995"/>
                      <a:pt x="5999" y="7200"/>
                      <a:pt x="7469" y="7563"/>
                    </a:cubicBezTo>
                    <a:cubicBezTo>
                      <a:pt x="10001" y="8189"/>
                      <a:pt x="12407" y="9142"/>
                      <a:pt x="14813" y="10069"/>
                    </a:cubicBezTo>
                    <a:cubicBezTo>
                      <a:pt x="16049" y="10544"/>
                      <a:pt x="17286" y="10878"/>
                      <a:pt x="18546" y="10878"/>
                    </a:cubicBezTo>
                    <a:cubicBezTo>
                      <a:pt x="19482" y="10878"/>
                      <a:pt x="20432" y="10693"/>
                      <a:pt x="21404" y="10245"/>
                    </a:cubicBezTo>
                    <a:cubicBezTo>
                      <a:pt x="22037" y="9967"/>
                      <a:pt x="22694" y="9837"/>
                      <a:pt x="23358" y="9837"/>
                    </a:cubicBezTo>
                    <a:cubicBezTo>
                      <a:pt x="24194" y="9837"/>
                      <a:pt x="25041" y="10043"/>
                      <a:pt x="25865" y="10420"/>
                    </a:cubicBezTo>
                    <a:cubicBezTo>
                      <a:pt x="26592" y="10746"/>
                      <a:pt x="27244" y="11247"/>
                      <a:pt x="28071" y="11247"/>
                    </a:cubicBezTo>
                    <a:cubicBezTo>
                      <a:pt x="28221" y="11022"/>
                      <a:pt x="28221" y="10721"/>
                      <a:pt x="28271" y="10445"/>
                    </a:cubicBezTo>
                    <a:cubicBezTo>
                      <a:pt x="28422" y="9217"/>
                      <a:pt x="28597" y="7989"/>
                      <a:pt x="27595" y="6986"/>
                    </a:cubicBezTo>
                    <a:cubicBezTo>
                      <a:pt x="26216" y="6761"/>
                      <a:pt x="25514" y="5934"/>
                      <a:pt x="25239" y="4530"/>
                    </a:cubicBezTo>
                    <a:cubicBezTo>
                      <a:pt x="25088" y="3603"/>
                      <a:pt x="24437" y="2876"/>
                      <a:pt x="23760" y="2199"/>
                    </a:cubicBezTo>
                    <a:cubicBezTo>
                      <a:pt x="23365" y="1822"/>
                      <a:pt x="22930" y="1638"/>
                      <a:pt x="22439" y="1638"/>
                    </a:cubicBezTo>
                    <a:cubicBezTo>
                      <a:pt x="22245" y="1638"/>
                      <a:pt x="22043" y="1666"/>
                      <a:pt x="21830" y="1723"/>
                    </a:cubicBezTo>
                    <a:cubicBezTo>
                      <a:pt x="20803" y="1974"/>
                      <a:pt x="19976" y="2600"/>
                      <a:pt x="19123" y="3177"/>
                    </a:cubicBezTo>
                    <a:cubicBezTo>
                      <a:pt x="18998" y="3252"/>
                      <a:pt x="18873" y="3302"/>
                      <a:pt x="18747" y="3377"/>
                    </a:cubicBezTo>
                    <a:cubicBezTo>
                      <a:pt x="18572" y="3427"/>
                      <a:pt x="18397" y="3453"/>
                      <a:pt x="18221" y="3503"/>
                    </a:cubicBezTo>
                    <a:cubicBezTo>
                      <a:pt x="18024" y="3563"/>
                      <a:pt x="17827" y="3597"/>
                      <a:pt x="17629" y="3597"/>
                    </a:cubicBezTo>
                    <a:cubicBezTo>
                      <a:pt x="17501" y="3597"/>
                      <a:pt x="17372" y="3582"/>
                      <a:pt x="17244" y="3553"/>
                    </a:cubicBezTo>
                    <a:cubicBezTo>
                      <a:pt x="17143" y="3528"/>
                      <a:pt x="17068" y="3503"/>
                      <a:pt x="16993" y="3478"/>
                    </a:cubicBezTo>
                    <a:cubicBezTo>
                      <a:pt x="16843" y="3453"/>
                      <a:pt x="16692" y="3427"/>
                      <a:pt x="16542" y="3352"/>
                    </a:cubicBezTo>
                    <a:cubicBezTo>
                      <a:pt x="16467" y="3327"/>
                      <a:pt x="16417" y="3277"/>
                      <a:pt x="16341" y="3252"/>
                    </a:cubicBezTo>
                    <a:cubicBezTo>
                      <a:pt x="16241" y="3202"/>
                      <a:pt x="16141" y="3127"/>
                      <a:pt x="16041" y="3077"/>
                    </a:cubicBezTo>
                    <a:cubicBezTo>
                      <a:pt x="15965" y="3026"/>
                      <a:pt x="15890" y="2976"/>
                      <a:pt x="15815" y="2926"/>
                    </a:cubicBezTo>
                    <a:cubicBezTo>
                      <a:pt x="14913" y="2500"/>
                      <a:pt x="14687" y="1498"/>
                      <a:pt x="14061" y="846"/>
                    </a:cubicBezTo>
                    <a:cubicBezTo>
                      <a:pt x="13935" y="721"/>
                      <a:pt x="13960" y="545"/>
                      <a:pt x="13860" y="445"/>
                    </a:cubicBezTo>
                    <a:cubicBezTo>
                      <a:pt x="13643" y="97"/>
                      <a:pt x="13358" y="1"/>
                      <a:pt x="130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48"/>
              <p:cNvSpPr/>
              <p:nvPr/>
            </p:nvSpPr>
            <p:spPr>
              <a:xfrm>
                <a:off x="4611675" y="4043975"/>
                <a:ext cx="680500" cy="164525"/>
              </a:xfrm>
              <a:custGeom>
                <a:avLst/>
                <a:gdLst/>
                <a:ahLst/>
                <a:cxnLst/>
                <a:rect l="l" t="t" r="r" b="b"/>
                <a:pathLst>
                  <a:path w="27220" h="6581" extrusionOk="0">
                    <a:moveTo>
                      <a:pt x="919" y="0"/>
                    </a:moveTo>
                    <a:cubicBezTo>
                      <a:pt x="639" y="0"/>
                      <a:pt x="365" y="67"/>
                      <a:pt x="101" y="298"/>
                    </a:cubicBezTo>
                    <a:cubicBezTo>
                      <a:pt x="1" y="2178"/>
                      <a:pt x="151" y="4007"/>
                      <a:pt x="302" y="5862"/>
                    </a:cubicBezTo>
                    <a:cubicBezTo>
                      <a:pt x="570" y="6130"/>
                      <a:pt x="868" y="6180"/>
                      <a:pt x="1177" y="6180"/>
                    </a:cubicBezTo>
                    <a:cubicBezTo>
                      <a:pt x="1359" y="6180"/>
                      <a:pt x="1545" y="6163"/>
                      <a:pt x="1730" y="6163"/>
                    </a:cubicBezTo>
                    <a:cubicBezTo>
                      <a:pt x="1946" y="6106"/>
                      <a:pt x="2159" y="6089"/>
                      <a:pt x="2371" y="6089"/>
                    </a:cubicBezTo>
                    <a:cubicBezTo>
                      <a:pt x="2724" y="6089"/>
                      <a:pt x="3074" y="6138"/>
                      <a:pt x="3434" y="6138"/>
                    </a:cubicBezTo>
                    <a:cubicBezTo>
                      <a:pt x="3585" y="6138"/>
                      <a:pt x="3710" y="6113"/>
                      <a:pt x="3861" y="6113"/>
                    </a:cubicBezTo>
                    <a:cubicBezTo>
                      <a:pt x="4161" y="6088"/>
                      <a:pt x="4462" y="6088"/>
                      <a:pt x="4738" y="6088"/>
                    </a:cubicBezTo>
                    <a:cubicBezTo>
                      <a:pt x="4838" y="6063"/>
                      <a:pt x="4938" y="6038"/>
                      <a:pt x="5013" y="6012"/>
                    </a:cubicBezTo>
                    <a:cubicBezTo>
                      <a:pt x="5122" y="5979"/>
                      <a:pt x="5229" y="5965"/>
                      <a:pt x="5334" y="5965"/>
                    </a:cubicBezTo>
                    <a:cubicBezTo>
                      <a:pt x="5618" y="5965"/>
                      <a:pt x="5892" y="6065"/>
                      <a:pt x="6166" y="6138"/>
                    </a:cubicBezTo>
                    <a:cubicBezTo>
                      <a:pt x="9074" y="6288"/>
                      <a:pt x="12006" y="6288"/>
                      <a:pt x="14913" y="6464"/>
                    </a:cubicBezTo>
                    <a:cubicBezTo>
                      <a:pt x="15239" y="6489"/>
                      <a:pt x="15590" y="6489"/>
                      <a:pt x="15916" y="6489"/>
                    </a:cubicBezTo>
                    <a:cubicBezTo>
                      <a:pt x="16358" y="6527"/>
                      <a:pt x="16786" y="6580"/>
                      <a:pt x="17210" y="6580"/>
                    </a:cubicBezTo>
                    <a:cubicBezTo>
                      <a:pt x="17339" y="6580"/>
                      <a:pt x="17467" y="6576"/>
                      <a:pt x="17595" y="6564"/>
                    </a:cubicBezTo>
                    <a:lnTo>
                      <a:pt x="17921" y="6564"/>
                    </a:lnTo>
                    <a:cubicBezTo>
                      <a:pt x="18700" y="6564"/>
                      <a:pt x="19480" y="6574"/>
                      <a:pt x="20260" y="6574"/>
                    </a:cubicBezTo>
                    <a:cubicBezTo>
                      <a:pt x="21235" y="6574"/>
                      <a:pt x="22209" y="6558"/>
                      <a:pt x="23184" y="6489"/>
                    </a:cubicBezTo>
                    <a:lnTo>
                      <a:pt x="24212" y="6489"/>
                    </a:lnTo>
                    <a:cubicBezTo>
                      <a:pt x="24546" y="6489"/>
                      <a:pt x="24869" y="6500"/>
                      <a:pt x="25195" y="6500"/>
                    </a:cubicBezTo>
                    <a:cubicBezTo>
                      <a:pt x="25359" y="6500"/>
                      <a:pt x="25523" y="6497"/>
                      <a:pt x="25690" y="6489"/>
                    </a:cubicBezTo>
                    <a:cubicBezTo>
                      <a:pt x="25786" y="6489"/>
                      <a:pt x="25884" y="6493"/>
                      <a:pt x="25979" y="6493"/>
                    </a:cubicBezTo>
                    <a:cubicBezTo>
                      <a:pt x="26281" y="6493"/>
                      <a:pt x="26559" y="6450"/>
                      <a:pt x="26693" y="6088"/>
                    </a:cubicBezTo>
                    <a:cubicBezTo>
                      <a:pt x="26768" y="4885"/>
                      <a:pt x="26818" y="3707"/>
                      <a:pt x="27044" y="2554"/>
                    </a:cubicBezTo>
                    <a:cubicBezTo>
                      <a:pt x="27169" y="1877"/>
                      <a:pt x="27169" y="1175"/>
                      <a:pt x="27219" y="499"/>
                    </a:cubicBezTo>
                    <a:cubicBezTo>
                      <a:pt x="27158" y="422"/>
                      <a:pt x="27077" y="392"/>
                      <a:pt x="26996" y="392"/>
                    </a:cubicBezTo>
                    <a:cubicBezTo>
                      <a:pt x="26944" y="392"/>
                      <a:pt x="26892" y="404"/>
                      <a:pt x="26843" y="423"/>
                    </a:cubicBezTo>
                    <a:cubicBezTo>
                      <a:pt x="26638" y="560"/>
                      <a:pt x="26426" y="602"/>
                      <a:pt x="26212" y="602"/>
                    </a:cubicBezTo>
                    <a:cubicBezTo>
                      <a:pt x="25876" y="602"/>
                      <a:pt x="25536" y="499"/>
                      <a:pt x="25214" y="499"/>
                    </a:cubicBezTo>
                    <a:cubicBezTo>
                      <a:pt x="24435" y="585"/>
                      <a:pt x="23655" y="612"/>
                      <a:pt x="22884" y="612"/>
                    </a:cubicBezTo>
                    <a:cubicBezTo>
                      <a:pt x="22540" y="612"/>
                      <a:pt x="22196" y="607"/>
                      <a:pt x="21856" y="599"/>
                    </a:cubicBezTo>
                    <a:lnTo>
                      <a:pt x="20978" y="599"/>
                    </a:lnTo>
                    <a:cubicBezTo>
                      <a:pt x="19959" y="599"/>
                      <a:pt x="18940" y="588"/>
                      <a:pt x="17921" y="588"/>
                    </a:cubicBezTo>
                    <a:cubicBezTo>
                      <a:pt x="17411" y="588"/>
                      <a:pt x="16902" y="591"/>
                      <a:pt x="16392" y="599"/>
                    </a:cubicBezTo>
                    <a:lnTo>
                      <a:pt x="16016" y="599"/>
                    </a:lnTo>
                    <a:cubicBezTo>
                      <a:pt x="15808" y="593"/>
                      <a:pt x="15600" y="590"/>
                      <a:pt x="15391" y="590"/>
                    </a:cubicBezTo>
                    <a:cubicBezTo>
                      <a:pt x="14569" y="590"/>
                      <a:pt x="13743" y="628"/>
                      <a:pt x="12918" y="628"/>
                    </a:cubicBezTo>
                    <a:cubicBezTo>
                      <a:pt x="12211" y="628"/>
                      <a:pt x="11505" y="600"/>
                      <a:pt x="10803" y="499"/>
                    </a:cubicBezTo>
                    <a:cubicBezTo>
                      <a:pt x="10678" y="449"/>
                      <a:pt x="10577" y="423"/>
                      <a:pt x="10452" y="423"/>
                    </a:cubicBezTo>
                    <a:cubicBezTo>
                      <a:pt x="10199" y="428"/>
                      <a:pt x="9946" y="430"/>
                      <a:pt x="9694" y="430"/>
                    </a:cubicBezTo>
                    <a:cubicBezTo>
                      <a:pt x="7119" y="430"/>
                      <a:pt x="4562" y="214"/>
                      <a:pt x="2006" y="123"/>
                    </a:cubicBezTo>
                    <a:cubicBezTo>
                      <a:pt x="1641" y="109"/>
                      <a:pt x="1275" y="0"/>
                      <a:pt x="9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48"/>
              <p:cNvSpPr/>
              <p:nvPr/>
            </p:nvSpPr>
            <p:spPr>
              <a:xfrm>
                <a:off x="4602275" y="3875275"/>
                <a:ext cx="699925" cy="185575"/>
              </a:xfrm>
              <a:custGeom>
                <a:avLst/>
                <a:gdLst/>
                <a:ahLst/>
                <a:cxnLst/>
                <a:rect l="l" t="t" r="r" b="b"/>
                <a:pathLst>
                  <a:path w="27997" h="7423" extrusionOk="0">
                    <a:moveTo>
                      <a:pt x="2920" y="1"/>
                    </a:moveTo>
                    <a:cubicBezTo>
                      <a:pt x="2748" y="1"/>
                      <a:pt x="2571" y="54"/>
                      <a:pt x="2407" y="54"/>
                    </a:cubicBezTo>
                    <a:cubicBezTo>
                      <a:pt x="1758" y="75"/>
                      <a:pt x="1127" y="253"/>
                      <a:pt x="470" y="253"/>
                    </a:cubicBezTo>
                    <a:cubicBezTo>
                      <a:pt x="340" y="253"/>
                      <a:pt x="209" y="246"/>
                      <a:pt x="76" y="229"/>
                    </a:cubicBezTo>
                    <a:lnTo>
                      <a:pt x="76" y="229"/>
                    </a:lnTo>
                    <a:cubicBezTo>
                      <a:pt x="1" y="2159"/>
                      <a:pt x="352" y="4064"/>
                      <a:pt x="277" y="6019"/>
                    </a:cubicBezTo>
                    <a:cubicBezTo>
                      <a:pt x="352" y="6520"/>
                      <a:pt x="502" y="6846"/>
                      <a:pt x="1129" y="6846"/>
                    </a:cubicBezTo>
                    <a:cubicBezTo>
                      <a:pt x="1219" y="6845"/>
                      <a:pt x="1309" y="6844"/>
                      <a:pt x="1399" y="6844"/>
                    </a:cubicBezTo>
                    <a:cubicBezTo>
                      <a:pt x="3740" y="6844"/>
                      <a:pt x="6061" y="7126"/>
                      <a:pt x="8381" y="7126"/>
                    </a:cubicBezTo>
                    <a:cubicBezTo>
                      <a:pt x="8553" y="7126"/>
                      <a:pt x="8726" y="7125"/>
                      <a:pt x="8898" y="7121"/>
                    </a:cubicBezTo>
                    <a:lnTo>
                      <a:pt x="9274" y="7121"/>
                    </a:lnTo>
                    <a:cubicBezTo>
                      <a:pt x="9723" y="7121"/>
                      <a:pt x="10178" y="7087"/>
                      <a:pt x="10633" y="7087"/>
                    </a:cubicBezTo>
                    <a:cubicBezTo>
                      <a:pt x="11043" y="7087"/>
                      <a:pt x="11452" y="7115"/>
                      <a:pt x="11856" y="7222"/>
                    </a:cubicBezTo>
                    <a:cubicBezTo>
                      <a:pt x="11956" y="7247"/>
                      <a:pt x="12081" y="7272"/>
                      <a:pt x="12206" y="7297"/>
                    </a:cubicBezTo>
                    <a:cubicBezTo>
                      <a:pt x="12557" y="7305"/>
                      <a:pt x="12908" y="7308"/>
                      <a:pt x="13259" y="7308"/>
                    </a:cubicBezTo>
                    <a:cubicBezTo>
                      <a:pt x="13961" y="7308"/>
                      <a:pt x="14663" y="7297"/>
                      <a:pt x="15364" y="7297"/>
                    </a:cubicBezTo>
                    <a:lnTo>
                      <a:pt x="16567" y="7297"/>
                    </a:lnTo>
                    <a:cubicBezTo>
                      <a:pt x="17080" y="7311"/>
                      <a:pt x="17595" y="7315"/>
                      <a:pt x="18110" y="7315"/>
                    </a:cubicBezTo>
                    <a:cubicBezTo>
                      <a:pt x="18944" y="7315"/>
                      <a:pt x="19780" y="7304"/>
                      <a:pt x="20614" y="7304"/>
                    </a:cubicBezTo>
                    <a:cubicBezTo>
                      <a:pt x="21129" y="7304"/>
                      <a:pt x="21644" y="7308"/>
                      <a:pt x="22156" y="7322"/>
                    </a:cubicBezTo>
                    <a:cubicBezTo>
                      <a:pt x="22257" y="7347"/>
                      <a:pt x="22357" y="7372"/>
                      <a:pt x="22457" y="7397"/>
                    </a:cubicBezTo>
                    <a:cubicBezTo>
                      <a:pt x="22557" y="7422"/>
                      <a:pt x="22658" y="7422"/>
                      <a:pt x="22758" y="7422"/>
                    </a:cubicBezTo>
                    <a:cubicBezTo>
                      <a:pt x="23540" y="7422"/>
                      <a:pt x="24322" y="7326"/>
                      <a:pt x="25104" y="7326"/>
                    </a:cubicBezTo>
                    <a:cubicBezTo>
                      <a:pt x="25299" y="7326"/>
                      <a:pt x="25495" y="7332"/>
                      <a:pt x="25690" y="7347"/>
                    </a:cubicBezTo>
                    <a:cubicBezTo>
                      <a:pt x="25777" y="7326"/>
                      <a:pt x="25864" y="7319"/>
                      <a:pt x="25953" y="7319"/>
                    </a:cubicBezTo>
                    <a:cubicBezTo>
                      <a:pt x="26222" y="7319"/>
                      <a:pt x="26499" y="7390"/>
                      <a:pt x="26772" y="7390"/>
                    </a:cubicBezTo>
                    <a:cubicBezTo>
                      <a:pt x="26958" y="7390"/>
                      <a:pt x="27141" y="7357"/>
                      <a:pt x="27319" y="7247"/>
                    </a:cubicBezTo>
                    <a:lnTo>
                      <a:pt x="27595" y="7247"/>
                    </a:lnTo>
                    <a:cubicBezTo>
                      <a:pt x="27821" y="6369"/>
                      <a:pt x="27996" y="5517"/>
                      <a:pt x="27896" y="4615"/>
                    </a:cubicBezTo>
                    <a:cubicBezTo>
                      <a:pt x="27044" y="3963"/>
                      <a:pt x="26041" y="3512"/>
                      <a:pt x="25064" y="3237"/>
                    </a:cubicBezTo>
                    <a:cubicBezTo>
                      <a:pt x="24423" y="3063"/>
                      <a:pt x="23773" y="2960"/>
                      <a:pt x="23122" y="2960"/>
                    </a:cubicBezTo>
                    <a:cubicBezTo>
                      <a:pt x="22270" y="2960"/>
                      <a:pt x="21416" y="3136"/>
                      <a:pt x="20577" y="3562"/>
                    </a:cubicBezTo>
                    <a:cubicBezTo>
                      <a:pt x="19906" y="3890"/>
                      <a:pt x="19192" y="4068"/>
                      <a:pt x="18456" y="4068"/>
                    </a:cubicBezTo>
                    <a:cubicBezTo>
                      <a:pt x="18066" y="4068"/>
                      <a:pt x="17669" y="4018"/>
                      <a:pt x="17269" y="3913"/>
                    </a:cubicBezTo>
                    <a:cubicBezTo>
                      <a:pt x="16141" y="3613"/>
                      <a:pt x="14963" y="3362"/>
                      <a:pt x="13886" y="2861"/>
                    </a:cubicBezTo>
                    <a:cubicBezTo>
                      <a:pt x="12983" y="2460"/>
                      <a:pt x="12006" y="2184"/>
                      <a:pt x="11104" y="1833"/>
                    </a:cubicBezTo>
                    <a:cubicBezTo>
                      <a:pt x="9500" y="1232"/>
                      <a:pt x="7896" y="831"/>
                      <a:pt x="6267" y="405"/>
                    </a:cubicBezTo>
                    <a:cubicBezTo>
                      <a:pt x="5214" y="104"/>
                      <a:pt x="4136" y="329"/>
                      <a:pt x="3109" y="29"/>
                    </a:cubicBezTo>
                    <a:cubicBezTo>
                      <a:pt x="3047" y="8"/>
                      <a:pt x="2984" y="1"/>
                      <a:pt x="29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48"/>
              <p:cNvSpPr/>
              <p:nvPr/>
            </p:nvSpPr>
            <p:spPr>
              <a:xfrm>
                <a:off x="4968200" y="3706150"/>
                <a:ext cx="631600" cy="656700"/>
              </a:xfrm>
              <a:custGeom>
                <a:avLst/>
                <a:gdLst/>
                <a:ahLst/>
                <a:cxnLst/>
                <a:rect l="l" t="t" r="r" b="b"/>
                <a:pathLst>
                  <a:path w="25264" h="26268" extrusionOk="0">
                    <a:moveTo>
                      <a:pt x="23738" y="0"/>
                    </a:moveTo>
                    <a:cubicBezTo>
                      <a:pt x="23704" y="0"/>
                      <a:pt x="23670" y="1"/>
                      <a:pt x="23635" y="2"/>
                    </a:cubicBezTo>
                    <a:cubicBezTo>
                      <a:pt x="21605" y="27"/>
                      <a:pt x="19575" y="77"/>
                      <a:pt x="17545" y="102"/>
                    </a:cubicBezTo>
                    <a:cubicBezTo>
                      <a:pt x="17381" y="105"/>
                      <a:pt x="17218" y="106"/>
                      <a:pt x="17054" y="106"/>
                    </a:cubicBezTo>
                    <a:cubicBezTo>
                      <a:pt x="16082" y="106"/>
                      <a:pt x="15111" y="63"/>
                      <a:pt x="14139" y="63"/>
                    </a:cubicBezTo>
                    <a:cubicBezTo>
                      <a:pt x="13845" y="63"/>
                      <a:pt x="13552" y="66"/>
                      <a:pt x="13259" y="77"/>
                    </a:cubicBezTo>
                    <a:cubicBezTo>
                      <a:pt x="9700" y="177"/>
                      <a:pt x="6141" y="152"/>
                      <a:pt x="2557" y="177"/>
                    </a:cubicBezTo>
                    <a:cubicBezTo>
                      <a:pt x="2486" y="179"/>
                      <a:pt x="2415" y="180"/>
                      <a:pt x="2343" y="180"/>
                    </a:cubicBezTo>
                    <a:cubicBezTo>
                      <a:pt x="1987" y="180"/>
                      <a:pt x="1627" y="158"/>
                      <a:pt x="1269" y="158"/>
                    </a:cubicBezTo>
                    <a:cubicBezTo>
                      <a:pt x="840" y="158"/>
                      <a:pt x="414" y="190"/>
                      <a:pt x="1" y="327"/>
                    </a:cubicBezTo>
                    <a:cubicBezTo>
                      <a:pt x="239" y="617"/>
                      <a:pt x="547" y="663"/>
                      <a:pt x="862" y="663"/>
                    </a:cubicBezTo>
                    <a:cubicBezTo>
                      <a:pt x="1010" y="663"/>
                      <a:pt x="1159" y="653"/>
                      <a:pt x="1304" y="653"/>
                    </a:cubicBezTo>
                    <a:cubicBezTo>
                      <a:pt x="1830" y="662"/>
                      <a:pt x="2354" y="664"/>
                      <a:pt x="2876" y="664"/>
                    </a:cubicBezTo>
                    <a:cubicBezTo>
                      <a:pt x="3922" y="664"/>
                      <a:pt x="4963" y="653"/>
                      <a:pt x="6016" y="653"/>
                    </a:cubicBezTo>
                    <a:cubicBezTo>
                      <a:pt x="6047" y="653"/>
                      <a:pt x="6079" y="653"/>
                      <a:pt x="6111" y="653"/>
                    </a:cubicBezTo>
                    <a:cubicBezTo>
                      <a:pt x="6510" y="653"/>
                      <a:pt x="6922" y="675"/>
                      <a:pt x="6968" y="1255"/>
                    </a:cubicBezTo>
                    <a:cubicBezTo>
                      <a:pt x="7093" y="1555"/>
                      <a:pt x="7369" y="1606"/>
                      <a:pt x="7620" y="1631"/>
                    </a:cubicBezTo>
                    <a:cubicBezTo>
                      <a:pt x="9299" y="1906"/>
                      <a:pt x="10176" y="3059"/>
                      <a:pt x="10627" y="4513"/>
                    </a:cubicBezTo>
                    <a:cubicBezTo>
                      <a:pt x="11003" y="5766"/>
                      <a:pt x="11479" y="6718"/>
                      <a:pt x="12933" y="6819"/>
                    </a:cubicBezTo>
                    <a:cubicBezTo>
                      <a:pt x="13810" y="7596"/>
                      <a:pt x="13860" y="8723"/>
                      <a:pt x="14061" y="9776"/>
                    </a:cubicBezTo>
                    <a:cubicBezTo>
                      <a:pt x="14061" y="9926"/>
                      <a:pt x="14061" y="10052"/>
                      <a:pt x="14061" y="10177"/>
                    </a:cubicBezTo>
                    <a:cubicBezTo>
                      <a:pt x="13935" y="10403"/>
                      <a:pt x="13910" y="10603"/>
                      <a:pt x="14061" y="10779"/>
                    </a:cubicBezTo>
                    <a:cubicBezTo>
                      <a:pt x="14061" y="10854"/>
                      <a:pt x="14061" y="10929"/>
                      <a:pt x="14061" y="10979"/>
                    </a:cubicBezTo>
                    <a:cubicBezTo>
                      <a:pt x="13810" y="11656"/>
                      <a:pt x="14111" y="12358"/>
                      <a:pt x="13885" y="13009"/>
                    </a:cubicBezTo>
                    <a:cubicBezTo>
                      <a:pt x="13585" y="13586"/>
                      <a:pt x="13935" y="14237"/>
                      <a:pt x="13685" y="14839"/>
                    </a:cubicBezTo>
                    <a:cubicBezTo>
                      <a:pt x="13710" y="15265"/>
                      <a:pt x="13635" y="15691"/>
                      <a:pt x="13585" y="16142"/>
                    </a:cubicBezTo>
                    <a:cubicBezTo>
                      <a:pt x="13284" y="18573"/>
                      <a:pt x="13008" y="21029"/>
                      <a:pt x="13058" y="23510"/>
                    </a:cubicBezTo>
                    <a:cubicBezTo>
                      <a:pt x="13058" y="24388"/>
                      <a:pt x="13133" y="25290"/>
                      <a:pt x="13509" y="26267"/>
                    </a:cubicBezTo>
                    <a:cubicBezTo>
                      <a:pt x="14011" y="25014"/>
                      <a:pt x="14136" y="23836"/>
                      <a:pt x="14211" y="22658"/>
                    </a:cubicBezTo>
                    <a:cubicBezTo>
                      <a:pt x="14362" y="20428"/>
                      <a:pt x="14562" y="18197"/>
                      <a:pt x="14687" y="15967"/>
                    </a:cubicBezTo>
                    <a:cubicBezTo>
                      <a:pt x="14838" y="13009"/>
                      <a:pt x="15063" y="10052"/>
                      <a:pt x="14888" y="7094"/>
                    </a:cubicBezTo>
                    <a:cubicBezTo>
                      <a:pt x="14788" y="5816"/>
                      <a:pt x="14788" y="4538"/>
                      <a:pt x="15063" y="3285"/>
                    </a:cubicBezTo>
                    <a:cubicBezTo>
                      <a:pt x="15214" y="2583"/>
                      <a:pt x="15439" y="2357"/>
                      <a:pt x="15890" y="2332"/>
                    </a:cubicBezTo>
                    <a:cubicBezTo>
                      <a:pt x="16517" y="2332"/>
                      <a:pt x="16642" y="2809"/>
                      <a:pt x="16793" y="3260"/>
                    </a:cubicBezTo>
                    <a:cubicBezTo>
                      <a:pt x="16993" y="3886"/>
                      <a:pt x="17043" y="4538"/>
                      <a:pt x="17093" y="5215"/>
                    </a:cubicBezTo>
                    <a:cubicBezTo>
                      <a:pt x="17144" y="6192"/>
                      <a:pt x="17219" y="7144"/>
                      <a:pt x="17595" y="8047"/>
                    </a:cubicBezTo>
                    <a:cubicBezTo>
                      <a:pt x="17695" y="8272"/>
                      <a:pt x="17745" y="8548"/>
                      <a:pt x="18021" y="8548"/>
                    </a:cubicBezTo>
                    <a:cubicBezTo>
                      <a:pt x="18321" y="8523"/>
                      <a:pt x="18372" y="8247"/>
                      <a:pt x="18397" y="8022"/>
                    </a:cubicBezTo>
                    <a:cubicBezTo>
                      <a:pt x="18472" y="7295"/>
                      <a:pt x="18748" y="6593"/>
                      <a:pt x="18597" y="5841"/>
                    </a:cubicBezTo>
                    <a:cubicBezTo>
                      <a:pt x="18497" y="5315"/>
                      <a:pt x="18572" y="4738"/>
                      <a:pt x="19048" y="4538"/>
                    </a:cubicBezTo>
                    <a:cubicBezTo>
                      <a:pt x="19158" y="4486"/>
                      <a:pt x="19263" y="4463"/>
                      <a:pt x="19366" y="4463"/>
                    </a:cubicBezTo>
                    <a:cubicBezTo>
                      <a:pt x="19759" y="4463"/>
                      <a:pt x="20104" y="4797"/>
                      <a:pt x="20402" y="5114"/>
                    </a:cubicBezTo>
                    <a:cubicBezTo>
                      <a:pt x="20627" y="5365"/>
                      <a:pt x="20728" y="5691"/>
                      <a:pt x="21204" y="5791"/>
                    </a:cubicBezTo>
                    <a:cubicBezTo>
                      <a:pt x="21229" y="5591"/>
                      <a:pt x="21254" y="5415"/>
                      <a:pt x="21279" y="5215"/>
                    </a:cubicBezTo>
                    <a:cubicBezTo>
                      <a:pt x="21304" y="4989"/>
                      <a:pt x="21329" y="4763"/>
                      <a:pt x="21404" y="4538"/>
                    </a:cubicBezTo>
                    <a:cubicBezTo>
                      <a:pt x="21546" y="4170"/>
                      <a:pt x="21744" y="3985"/>
                      <a:pt x="21970" y="3985"/>
                    </a:cubicBezTo>
                    <a:cubicBezTo>
                      <a:pt x="22144" y="3985"/>
                      <a:pt x="22336" y="4094"/>
                      <a:pt x="22532" y="4312"/>
                    </a:cubicBezTo>
                    <a:cubicBezTo>
                      <a:pt x="22783" y="4588"/>
                      <a:pt x="22983" y="4964"/>
                      <a:pt x="23234" y="5265"/>
                    </a:cubicBezTo>
                    <a:cubicBezTo>
                      <a:pt x="23348" y="5412"/>
                      <a:pt x="23495" y="5538"/>
                      <a:pt x="23652" y="5538"/>
                    </a:cubicBezTo>
                    <a:cubicBezTo>
                      <a:pt x="23736" y="5538"/>
                      <a:pt x="23823" y="5502"/>
                      <a:pt x="23910" y="5415"/>
                    </a:cubicBezTo>
                    <a:cubicBezTo>
                      <a:pt x="24412" y="4864"/>
                      <a:pt x="24963" y="4337"/>
                      <a:pt x="25088" y="3586"/>
                    </a:cubicBezTo>
                    <a:cubicBezTo>
                      <a:pt x="25214" y="2934"/>
                      <a:pt x="25239" y="2257"/>
                      <a:pt x="25239" y="1606"/>
                    </a:cubicBezTo>
                    <a:cubicBezTo>
                      <a:pt x="25263" y="413"/>
                      <a:pt x="24862" y="0"/>
                      <a:pt x="23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48"/>
              <p:cNvSpPr/>
              <p:nvPr/>
            </p:nvSpPr>
            <p:spPr>
              <a:xfrm>
                <a:off x="4163675" y="2711875"/>
                <a:ext cx="527600" cy="988050"/>
              </a:xfrm>
              <a:custGeom>
                <a:avLst/>
                <a:gdLst/>
                <a:ahLst/>
                <a:cxnLst/>
                <a:rect l="l" t="t" r="r" b="b"/>
                <a:pathLst>
                  <a:path w="21104" h="39522" extrusionOk="0">
                    <a:moveTo>
                      <a:pt x="7907" y="0"/>
                    </a:moveTo>
                    <a:cubicBezTo>
                      <a:pt x="7770" y="0"/>
                      <a:pt x="7621" y="69"/>
                      <a:pt x="7445" y="198"/>
                    </a:cubicBezTo>
                    <a:cubicBezTo>
                      <a:pt x="5991" y="1251"/>
                      <a:pt x="4688" y="2479"/>
                      <a:pt x="3159" y="3406"/>
                    </a:cubicBezTo>
                    <a:cubicBezTo>
                      <a:pt x="3159" y="3406"/>
                      <a:pt x="3134" y="3432"/>
                      <a:pt x="3134" y="3432"/>
                    </a:cubicBezTo>
                    <a:cubicBezTo>
                      <a:pt x="3059" y="3607"/>
                      <a:pt x="2858" y="3532"/>
                      <a:pt x="2783" y="3657"/>
                    </a:cubicBezTo>
                    <a:cubicBezTo>
                      <a:pt x="2658" y="3782"/>
                      <a:pt x="2482" y="3732"/>
                      <a:pt x="2382" y="3883"/>
                    </a:cubicBezTo>
                    <a:lnTo>
                      <a:pt x="2382" y="3858"/>
                    </a:lnTo>
                    <a:cubicBezTo>
                      <a:pt x="2307" y="3933"/>
                      <a:pt x="2232" y="3983"/>
                      <a:pt x="2181" y="4083"/>
                    </a:cubicBezTo>
                    <a:lnTo>
                      <a:pt x="2181" y="4058"/>
                    </a:lnTo>
                    <a:cubicBezTo>
                      <a:pt x="2106" y="4108"/>
                      <a:pt x="2031" y="4183"/>
                      <a:pt x="1981" y="4259"/>
                    </a:cubicBezTo>
                    <a:cubicBezTo>
                      <a:pt x="1856" y="4359"/>
                      <a:pt x="1655" y="4309"/>
                      <a:pt x="1605" y="4484"/>
                    </a:cubicBezTo>
                    <a:cubicBezTo>
                      <a:pt x="1404" y="4534"/>
                      <a:pt x="1279" y="4710"/>
                      <a:pt x="1179" y="4860"/>
                    </a:cubicBezTo>
                    <a:lnTo>
                      <a:pt x="1154" y="4860"/>
                    </a:lnTo>
                    <a:cubicBezTo>
                      <a:pt x="928" y="5111"/>
                      <a:pt x="527" y="5136"/>
                      <a:pt x="352" y="5437"/>
                    </a:cubicBezTo>
                    <a:lnTo>
                      <a:pt x="352" y="5462"/>
                    </a:lnTo>
                    <a:cubicBezTo>
                      <a:pt x="277" y="5587"/>
                      <a:pt x="26" y="5537"/>
                      <a:pt x="1" y="5737"/>
                    </a:cubicBezTo>
                    <a:lnTo>
                      <a:pt x="1" y="5787"/>
                    </a:lnTo>
                    <a:cubicBezTo>
                      <a:pt x="76" y="5938"/>
                      <a:pt x="51" y="6138"/>
                      <a:pt x="201" y="6264"/>
                    </a:cubicBezTo>
                    <a:cubicBezTo>
                      <a:pt x="352" y="6414"/>
                      <a:pt x="352" y="6614"/>
                      <a:pt x="402" y="6815"/>
                    </a:cubicBezTo>
                    <a:cubicBezTo>
                      <a:pt x="475" y="7016"/>
                      <a:pt x="588" y="7150"/>
                      <a:pt x="760" y="7150"/>
                    </a:cubicBezTo>
                    <a:cubicBezTo>
                      <a:pt x="824" y="7150"/>
                      <a:pt x="897" y="7132"/>
                      <a:pt x="978" y="7091"/>
                    </a:cubicBezTo>
                    <a:lnTo>
                      <a:pt x="978" y="7066"/>
                    </a:lnTo>
                    <a:cubicBezTo>
                      <a:pt x="1480" y="6690"/>
                      <a:pt x="1981" y="6289"/>
                      <a:pt x="2557" y="6038"/>
                    </a:cubicBezTo>
                    <a:cubicBezTo>
                      <a:pt x="2758" y="5762"/>
                      <a:pt x="2983" y="5512"/>
                      <a:pt x="3334" y="5437"/>
                    </a:cubicBezTo>
                    <a:cubicBezTo>
                      <a:pt x="3435" y="5411"/>
                      <a:pt x="3510" y="5336"/>
                      <a:pt x="3585" y="5261"/>
                    </a:cubicBezTo>
                    <a:cubicBezTo>
                      <a:pt x="3710" y="5161"/>
                      <a:pt x="3861" y="5036"/>
                      <a:pt x="3986" y="4910"/>
                    </a:cubicBezTo>
                    <a:cubicBezTo>
                      <a:pt x="4036" y="4885"/>
                      <a:pt x="4111" y="4860"/>
                      <a:pt x="4186" y="4860"/>
                    </a:cubicBezTo>
                    <a:cubicBezTo>
                      <a:pt x="4287" y="4735"/>
                      <a:pt x="4487" y="4785"/>
                      <a:pt x="4562" y="4635"/>
                    </a:cubicBezTo>
                    <a:cubicBezTo>
                      <a:pt x="5189" y="4108"/>
                      <a:pt x="5841" y="3607"/>
                      <a:pt x="6567" y="3231"/>
                    </a:cubicBezTo>
                    <a:cubicBezTo>
                      <a:pt x="6693" y="3131"/>
                      <a:pt x="6868" y="3181"/>
                      <a:pt x="6968" y="3056"/>
                    </a:cubicBezTo>
                    <a:cubicBezTo>
                      <a:pt x="7047" y="3003"/>
                      <a:pt x="7119" y="2965"/>
                      <a:pt x="7184" y="2965"/>
                    </a:cubicBezTo>
                    <a:cubicBezTo>
                      <a:pt x="7243" y="2965"/>
                      <a:pt x="7296" y="2997"/>
                      <a:pt x="7344" y="3081"/>
                    </a:cubicBezTo>
                    <a:cubicBezTo>
                      <a:pt x="7394" y="3131"/>
                      <a:pt x="7394" y="3181"/>
                      <a:pt x="7394" y="3256"/>
                    </a:cubicBezTo>
                    <a:cubicBezTo>
                      <a:pt x="7896" y="3532"/>
                      <a:pt x="7745" y="4083"/>
                      <a:pt x="7946" y="4484"/>
                    </a:cubicBezTo>
                    <a:cubicBezTo>
                      <a:pt x="7946" y="4484"/>
                      <a:pt x="7921" y="4484"/>
                      <a:pt x="7921" y="4534"/>
                    </a:cubicBezTo>
                    <a:cubicBezTo>
                      <a:pt x="7896" y="4584"/>
                      <a:pt x="7921" y="4635"/>
                      <a:pt x="7971" y="4660"/>
                    </a:cubicBezTo>
                    <a:cubicBezTo>
                      <a:pt x="8096" y="4910"/>
                      <a:pt x="8222" y="5136"/>
                      <a:pt x="8196" y="5437"/>
                    </a:cubicBezTo>
                    <a:cubicBezTo>
                      <a:pt x="8347" y="5537"/>
                      <a:pt x="8397" y="5687"/>
                      <a:pt x="8397" y="5838"/>
                    </a:cubicBezTo>
                    <a:cubicBezTo>
                      <a:pt x="8447" y="5913"/>
                      <a:pt x="8497" y="5988"/>
                      <a:pt x="8547" y="6063"/>
                    </a:cubicBezTo>
                    <a:cubicBezTo>
                      <a:pt x="8547" y="6163"/>
                      <a:pt x="8572" y="6289"/>
                      <a:pt x="8597" y="6414"/>
                    </a:cubicBezTo>
                    <a:cubicBezTo>
                      <a:pt x="8748" y="6614"/>
                      <a:pt x="8623" y="6865"/>
                      <a:pt x="8773" y="7066"/>
                    </a:cubicBezTo>
                    <a:cubicBezTo>
                      <a:pt x="8898" y="7166"/>
                      <a:pt x="8873" y="7341"/>
                      <a:pt x="8973" y="7467"/>
                    </a:cubicBezTo>
                    <a:cubicBezTo>
                      <a:pt x="8998" y="7517"/>
                      <a:pt x="8998" y="7567"/>
                      <a:pt x="8998" y="7642"/>
                    </a:cubicBezTo>
                    <a:cubicBezTo>
                      <a:pt x="9199" y="7868"/>
                      <a:pt x="8948" y="8244"/>
                      <a:pt x="9199" y="8469"/>
                    </a:cubicBezTo>
                    <a:cubicBezTo>
                      <a:pt x="9550" y="8795"/>
                      <a:pt x="9575" y="9271"/>
                      <a:pt x="9750" y="9672"/>
                    </a:cubicBezTo>
                    <a:cubicBezTo>
                      <a:pt x="9775" y="9797"/>
                      <a:pt x="9801" y="9923"/>
                      <a:pt x="9826" y="10023"/>
                    </a:cubicBezTo>
                    <a:cubicBezTo>
                      <a:pt x="10227" y="10725"/>
                      <a:pt x="10477" y="11477"/>
                      <a:pt x="10603" y="12279"/>
                    </a:cubicBezTo>
                    <a:cubicBezTo>
                      <a:pt x="10828" y="12554"/>
                      <a:pt x="10878" y="12930"/>
                      <a:pt x="11004" y="13256"/>
                    </a:cubicBezTo>
                    <a:cubicBezTo>
                      <a:pt x="11204" y="13406"/>
                      <a:pt x="11204" y="13657"/>
                      <a:pt x="11204" y="13883"/>
                    </a:cubicBezTo>
                    <a:lnTo>
                      <a:pt x="11179" y="13883"/>
                    </a:lnTo>
                    <a:cubicBezTo>
                      <a:pt x="11430" y="14108"/>
                      <a:pt x="11154" y="14459"/>
                      <a:pt x="11405" y="14685"/>
                    </a:cubicBezTo>
                    <a:lnTo>
                      <a:pt x="11405" y="14660"/>
                    </a:lnTo>
                    <a:cubicBezTo>
                      <a:pt x="11455" y="14735"/>
                      <a:pt x="11505" y="14810"/>
                      <a:pt x="11530" y="14860"/>
                    </a:cubicBezTo>
                    <a:cubicBezTo>
                      <a:pt x="11555" y="14985"/>
                      <a:pt x="11580" y="15086"/>
                      <a:pt x="11605" y="15211"/>
                    </a:cubicBezTo>
                    <a:cubicBezTo>
                      <a:pt x="11630" y="15311"/>
                      <a:pt x="11705" y="15386"/>
                      <a:pt x="11755" y="15487"/>
                    </a:cubicBezTo>
                    <a:cubicBezTo>
                      <a:pt x="11780" y="15612"/>
                      <a:pt x="11780" y="15737"/>
                      <a:pt x="11806" y="15888"/>
                    </a:cubicBezTo>
                    <a:cubicBezTo>
                      <a:pt x="11931" y="16214"/>
                      <a:pt x="12232" y="16489"/>
                      <a:pt x="12207" y="16890"/>
                    </a:cubicBezTo>
                    <a:cubicBezTo>
                      <a:pt x="12758" y="18018"/>
                      <a:pt x="13034" y="19246"/>
                      <a:pt x="13410" y="20449"/>
                    </a:cubicBezTo>
                    <a:cubicBezTo>
                      <a:pt x="13660" y="20825"/>
                      <a:pt x="13735" y="21251"/>
                      <a:pt x="13785" y="21702"/>
                    </a:cubicBezTo>
                    <a:cubicBezTo>
                      <a:pt x="13961" y="21928"/>
                      <a:pt x="13836" y="22329"/>
                      <a:pt x="14161" y="22504"/>
                    </a:cubicBezTo>
                    <a:cubicBezTo>
                      <a:pt x="14763" y="24309"/>
                      <a:pt x="15415" y="26088"/>
                      <a:pt x="15966" y="27893"/>
                    </a:cubicBezTo>
                    <a:cubicBezTo>
                      <a:pt x="16192" y="28620"/>
                      <a:pt x="16643" y="29271"/>
                      <a:pt x="16618" y="30073"/>
                    </a:cubicBezTo>
                    <a:cubicBezTo>
                      <a:pt x="17344" y="31552"/>
                      <a:pt x="17796" y="33106"/>
                      <a:pt x="18222" y="34685"/>
                    </a:cubicBezTo>
                    <a:cubicBezTo>
                      <a:pt x="18297" y="34810"/>
                      <a:pt x="18272" y="35011"/>
                      <a:pt x="18397" y="35136"/>
                    </a:cubicBezTo>
                    <a:cubicBezTo>
                      <a:pt x="18422" y="35161"/>
                      <a:pt x="18422" y="35236"/>
                      <a:pt x="18422" y="35286"/>
                    </a:cubicBezTo>
                    <a:cubicBezTo>
                      <a:pt x="18623" y="35612"/>
                      <a:pt x="18748" y="35938"/>
                      <a:pt x="18773" y="36339"/>
                    </a:cubicBezTo>
                    <a:cubicBezTo>
                      <a:pt x="18823" y="36389"/>
                      <a:pt x="18823" y="36439"/>
                      <a:pt x="18823" y="36489"/>
                    </a:cubicBezTo>
                    <a:cubicBezTo>
                      <a:pt x="18923" y="36615"/>
                      <a:pt x="18873" y="36815"/>
                      <a:pt x="18999" y="36915"/>
                    </a:cubicBezTo>
                    <a:cubicBezTo>
                      <a:pt x="19400" y="37768"/>
                      <a:pt x="19450" y="38745"/>
                      <a:pt x="20051" y="39497"/>
                    </a:cubicBezTo>
                    <a:lnTo>
                      <a:pt x="20101" y="39497"/>
                    </a:lnTo>
                    <a:lnTo>
                      <a:pt x="20177" y="39522"/>
                    </a:lnTo>
                    <a:cubicBezTo>
                      <a:pt x="21104" y="39221"/>
                      <a:pt x="21104" y="39221"/>
                      <a:pt x="20753" y="38269"/>
                    </a:cubicBezTo>
                    <a:cubicBezTo>
                      <a:pt x="20402" y="37216"/>
                      <a:pt x="20051" y="36189"/>
                      <a:pt x="19801" y="35136"/>
                    </a:cubicBezTo>
                    <a:cubicBezTo>
                      <a:pt x="19450" y="34434"/>
                      <a:pt x="19324" y="33682"/>
                      <a:pt x="19099" y="32955"/>
                    </a:cubicBezTo>
                    <a:cubicBezTo>
                      <a:pt x="18096" y="29848"/>
                      <a:pt x="17069" y="26715"/>
                      <a:pt x="16066" y="23607"/>
                    </a:cubicBezTo>
                    <a:cubicBezTo>
                      <a:pt x="15740" y="22579"/>
                      <a:pt x="15440" y="21577"/>
                      <a:pt x="15114" y="20574"/>
                    </a:cubicBezTo>
                    <a:cubicBezTo>
                      <a:pt x="14537" y="18820"/>
                      <a:pt x="14011" y="17091"/>
                      <a:pt x="13560" y="15311"/>
                    </a:cubicBezTo>
                    <a:cubicBezTo>
                      <a:pt x="13435" y="15136"/>
                      <a:pt x="13560" y="14860"/>
                      <a:pt x="13384" y="14685"/>
                    </a:cubicBezTo>
                    <a:cubicBezTo>
                      <a:pt x="13259" y="14509"/>
                      <a:pt x="13384" y="14234"/>
                      <a:pt x="13184" y="14083"/>
                    </a:cubicBezTo>
                    <a:cubicBezTo>
                      <a:pt x="13059" y="13908"/>
                      <a:pt x="13184" y="13632"/>
                      <a:pt x="12983" y="13482"/>
                    </a:cubicBezTo>
                    <a:cubicBezTo>
                      <a:pt x="12858" y="13231"/>
                      <a:pt x="13009" y="12905"/>
                      <a:pt x="12758" y="12680"/>
                    </a:cubicBezTo>
                    <a:cubicBezTo>
                      <a:pt x="12307" y="11878"/>
                      <a:pt x="12131" y="11000"/>
                      <a:pt x="11956" y="10123"/>
                    </a:cubicBezTo>
                    <a:cubicBezTo>
                      <a:pt x="11906" y="9998"/>
                      <a:pt x="11881" y="9898"/>
                      <a:pt x="11881" y="9772"/>
                    </a:cubicBezTo>
                    <a:cubicBezTo>
                      <a:pt x="11881" y="9622"/>
                      <a:pt x="11881" y="9472"/>
                      <a:pt x="11881" y="9321"/>
                    </a:cubicBezTo>
                    <a:cubicBezTo>
                      <a:pt x="11780" y="9121"/>
                      <a:pt x="11780" y="8920"/>
                      <a:pt x="11730" y="8745"/>
                    </a:cubicBezTo>
                    <a:cubicBezTo>
                      <a:pt x="11730" y="8670"/>
                      <a:pt x="11705" y="8594"/>
                      <a:pt x="11680" y="8519"/>
                    </a:cubicBezTo>
                    <a:cubicBezTo>
                      <a:pt x="11630" y="8369"/>
                      <a:pt x="11580" y="8219"/>
                      <a:pt x="11555" y="8043"/>
                    </a:cubicBezTo>
                    <a:cubicBezTo>
                      <a:pt x="11530" y="7968"/>
                      <a:pt x="11505" y="7918"/>
                      <a:pt x="11480" y="7843"/>
                    </a:cubicBezTo>
                    <a:cubicBezTo>
                      <a:pt x="11455" y="7767"/>
                      <a:pt x="11430" y="7692"/>
                      <a:pt x="11379" y="7642"/>
                    </a:cubicBezTo>
                    <a:cubicBezTo>
                      <a:pt x="11354" y="7567"/>
                      <a:pt x="11329" y="7492"/>
                      <a:pt x="11279" y="7442"/>
                    </a:cubicBezTo>
                    <a:cubicBezTo>
                      <a:pt x="11229" y="7341"/>
                      <a:pt x="11204" y="7241"/>
                      <a:pt x="11179" y="7141"/>
                    </a:cubicBezTo>
                    <a:cubicBezTo>
                      <a:pt x="11154" y="7041"/>
                      <a:pt x="11129" y="6915"/>
                      <a:pt x="11079" y="6815"/>
                    </a:cubicBezTo>
                    <a:cubicBezTo>
                      <a:pt x="11054" y="6715"/>
                      <a:pt x="11004" y="6589"/>
                      <a:pt x="10978" y="6464"/>
                    </a:cubicBezTo>
                    <a:cubicBezTo>
                      <a:pt x="10953" y="6389"/>
                      <a:pt x="10928" y="6314"/>
                      <a:pt x="10903" y="6239"/>
                    </a:cubicBezTo>
                    <a:cubicBezTo>
                      <a:pt x="10853" y="6113"/>
                      <a:pt x="10803" y="5963"/>
                      <a:pt x="10778" y="5838"/>
                    </a:cubicBezTo>
                    <a:cubicBezTo>
                      <a:pt x="10778" y="5712"/>
                      <a:pt x="10753" y="5612"/>
                      <a:pt x="10703" y="5512"/>
                    </a:cubicBezTo>
                    <a:cubicBezTo>
                      <a:pt x="10653" y="5411"/>
                      <a:pt x="10603" y="5311"/>
                      <a:pt x="10552" y="5211"/>
                    </a:cubicBezTo>
                    <a:cubicBezTo>
                      <a:pt x="10502" y="5161"/>
                      <a:pt x="10452" y="5111"/>
                      <a:pt x="10377" y="5086"/>
                    </a:cubicBezTo>
                    <a:cubicBezTo>
                      <a:pt x="10076" y="4785"/>
                      <a:pt x="10252" y="4384"/>
                      <a:pt x="10176" y="4058"/>
                    </a:cubicBezTo>
                    <a:cubicBezTo>
                      <a:pt x="10176" y="3883"/>
                      <a:pt x="10126" y="3757"/>
                      <a:pt x="9951" y="3682"/>
                    </a:cubicBezTo>
                    <a:cubicBezTo>
                      <a:pt x="9600" y="2454"/>
                      <a:pt x="9074" y="1326"/>
                      <a:pt x="8347" y="274"/>
                    </a:cubicBezTo>
                    <a:cubicBezTo>
                      <a:pt x="8201" y="88"/>
                      <a:pt x="8062" y="0"/>
                      <a:pt x="79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48"/>
              <p:cNvSpPr/>
              <p:nvPr/>
            </p:nvSpPr>
            <p:spPr>
              <a:xfrm>
                <a:off x="4659300" y="5140525"/>
                <a:ext cx="875350" cy="126650"/>
              </a:xfrm>
              <a:custGeom>
                <a:avLst/>
                <a:gdLst/>
                <a:ahLst/>
                <a:cxnLst/>
                <a:rect l="l" t="t" r="r" b="b"/>
                <a:pathLst>
                  <a:path w="35014" h="5066" extrusionOk="0">
                    <a:moveTo>
                      <a:pt x="34715" y="0"/>
                    </a:moveTo>
                    <a:cubicBezTo>
                      <a:pt x="34541" y="0"/>
                      <a:pt x="34371" y="114"/>
                      <a:pt x="34211" y="146"/>
                    </a:cubicBezTo>
                    <a:cubicBezTo>
                      <a:pt x="33886" y="296"/>
                      <a:pt x="33560" y="396"/>
                      <a:pt x="33259" y="497"/>
                    </a:cubicBezTo>
                    <a:cubicBezTo>
                      <a:pt x="32607" y="847"/>
                      <a:pt x="31780" y="797"/>
                      <a:pt x="31229" y="1349"/>
                    </a:cubicBezTo>
                    <a:cubicBezTo>
                      <a:pt x="31187" y="1432"/>
                      <a:pt x="31129" y="1480"/>
                      <a:pt x="31053" y="1480"/>
                    </a:cubicBezTo>
                    <a:cubicBezTo>
                      <a:pt x="31037" y="1480"/>
                      <a:pt x="31020" y="1478"/>
                      <a:pt x="31003" y="1474"/>
                    </a:cubicBezTo>
                    <a:cubicBezTo>
                      <a:pt x="30842" y="1447"/>
                      <a:pt x="30685" y="1431"/>
                      <a:pt x="30533" y="1431"/>
                    </a:cubicBezTo>
                    <a:cubicBezTo>
                      <a:pt x="30116" y="1431"/>
                      <a:pt x="29736" y="1551"/>
                      <a:pt x="29424" y="1900"/>
                    </a:cubicBezTo>
                    <a:cubicBezTo>
                      <a:pt x="29239" y="2030"/>
                      <a:pt x="29040" y="2105"/>
                      <a:pt x="28838" y="2105"/>
                    </a:cubicBezTo>
                    <a:cubicBezTo>
                      <a:pt x="28766" y="2105"/>
                      <a:pt x="28694" y="2095"/>
                      <a:pt x="28622" y="2076"/>
                    </a:cubicBezTo>
                    <a:cubicBezTo>
                      <a:pt x="28478" y="1985"/>
                      <a:pt x="28333" y="1953"/>
                      <a:pt x="28188" y="1953"/>
                    </a:cubicBezTo>
                    <a:cubicBezTo>
                      <a:pt x="27932" y="1953"/>
                      <a:pt x="27676" y="2053"/>
                      <a:pt x="27419" y="2101"/>
                    </a:cubicBezTo>
                    <a:cubicBezTo>
                      <a:pt x="27043" y="2126"/>
                      <a:pt x="26718" y="2251"/>
                      <a:pt x="26417" y="2502"/>
                    </a:cubicBezTo>
                    <a:cubicBezTo>
                      <a:pt x="26291" y="2502"/>
                      <a:pt x="26166" y="2502"/>
                      <a:pt x="26041" y="2527"/>
                    </a:cubicBezTo>
                    <a:cubicBezTo>
                      <a:pt x="25895" y="2397"/>
                      <a:pt x="25749" y="2354"/>
                      <a:pt x="25603" y="2354"/>
                    </a:cubicBezTo>
                    <a:cubicBezTo>
                      <a:pt x="25309" y="2354"/>
                      <a:pt x="25011" y="2528"/>
                      <a:pt x="24704" y="2528"/>
                    </a:cubicBezTo>
                    <a:cubicBezTo>
                      <a:pt x="24690" y="2528"/>
                      <a:pt x="24676" y="2527"/>
                      <a:pt x="24662" y="2527"/>
                    </a:cubicBezTo>
                    <a:cubicBezTo>
                      <a:pt x="24562" y="2527"/>
                      <a:pt x="24462" y="2552"/>
                      <a:pt x="24362" y="2552"/>
                    </a:cubicBezTo>
                    <a:cubicBezTo>
                      <a:pt x="23977" y="2685"/>
                      <a:pt x="23582" y="2708"/>
                      <a:pt x="23183" y="2708"/>
                    </a:cubicBezTo>
                    <a:cubicBezTo>
                      <a:pt x="22983" y="2708"/>
                      <a:pt x="22783" y="2702"/>
                      <a:pt x="22582" y="2702"/>
                    </a:cubicBezTo>
                    <a:cubicBezTo>
                      <a:pt x="22432" y="2727"/>
                      <a:pt x="22281" y="2727"/>
                      <a:pt x="22156" y="2727"/>
                    </a:cubicBezTo>
                    <a:cubicBezTo>
                      <a:pt x="22006" y="2727"/>
                      <a:pt x="21880" y="2727"/>
                      <a:pt x="21755" y="2777"/>
                    </a:cubicBezTo>
                    <a:cubicBezTo>
                      <a:pt x="21630" y="2802"/>
                      <a:pt x="21530" y="2878"/>
                      <a:pt x="21404" y="2903"/>
                    </a:cubicBezTo>
                    <a:cubicBezTo>
                      <a:pt x="21329" y="2928"/>
                      <a:pt x="21254" y="2953"/>
                      <a:pt x="21179" y="2978"/>
                    </a:cubicBezTo>
                    <a:cubicBezTo>
                      <a:pt x="21129" y="3003"/>
                      <a:pt x="21053" y="3053"/>
                      <a:pt x="21003" y="3103"/>
                    </a:cubicBezTo>
                    <a:cubicBezTo>
                      <a:pt x="20728" y="3103"/>
                      <a:pt x="20477" y="3078"/>
                      <a:pt x="20201" y="3078"/>
                    </a:cubicBezTo>
                    <a:cubicBezTo>
                      <a:pt x="19988" y="2936"/>
                      <a:pt x="19762" y="2869"/>
                      <a:pt x="19533" y="2869"/>
                    </a:cubicBezTo>
                    <a:cubicBezTo>
                      <a:pt x="19439" y="2869"/>
                      <a:pt x="19344" y="2881"/>
                      <a:pt x="19249" y="2903"/>
                    </a:cubicBezTo>
                    <a:cubicBezTo>
                      <a:pt x="19073" y="2928"/>
                      <a:pt x="18923" y="2928"/>
                      <a:pt x="18748" y="2928"/>
                    </a:cubicBezTo>
                    <a:lnTo>
                      <a:pt x="15966" y="2928"/>
                    </a:lnTo>
                    <a:cubicBezTo>
                      <a:pt x="15659" y="2921"/>
                      <a:pt x="15350" y="2921"/>
                      <a:pt x="15041" y="2921"/>
                    </a:cubicBezTo>
                    <a:lnTo>
                      <a:pt x="15041" y="2921"/>
                    </a:lnTo>
                    <a:cubicBezTo>
                      <a:pt x="14113" y="2921"/>
                      <a:pt x="13177" y="2921"/>
                      <a:pt x="12256" y="2752"/>
                    </a:cubicBezTo>
                    <a:cubicBezTo>
                      <a:pt x="11944" y="2730"/>
                      <a:pt x="11651" y="2648"/>
                      <a:pt x="11343" y="2648"/>
                    </a:cubicBezTo>
                    <a:cubicBezTo>
                      <a:pt x="11305" y="2648"/>
                      <a:pt x="11267" y="2649"/>
                      <a:pt x="11229" y="2652"/>
                    </a:cubicBezTo>
                    <a:cubicBezTo>
                      <a:pt x="10301" y="2627"/>
                      <a:pt x="9399" y="2502"/>
                      <a:pt x="8497" y="2351"/>
                    </a:cubicBezTo>
                    <a:cubicBezTo>
                      <a:pt x="8071" y="2326"/>
                      <a:pt x="7670" y="2226"/>
                      <a:pt x="7269" y="2151"/>
                    </a:cubicBezTo>
                    <a:cubicBezTo>
                      <a:pt x="7169" y="2126"/>
                      <a:pt x="7068" y="2126"/>
                      <a:pt x="6968" y="2126"/>
                    </a:cubicBezTo>
                    <a:cubicBezTo>
                      <a:pt x="6342" y="1975"/>
                      <a:pt x="5715" y="1850"/>
                      <a:pt x="5088" y="1700"/>
                    </a:cubicBezTo>
                    <a:cubicBezTo>
                      <a:pt x="4712" y="1599"/>
                      <a:pt x="4362" y="1499"/>
                      <a:pt x="4011" y="1349"/>
                    </a:cubicBezTo>
                    <a:cubicBezTo>
                      <a:pt x="3484" y="1349"/>
                      <a:pt x="3058" y="1073"/>
                      <a:pt x="2582" y="948"/>
                    </a:cubicBezTo>
                    <a:cubicBezTo>
                      <a:pt x="2432" y="923"/>
                      <a:pt x="2256" y="923"/>
                      <a:pt x="2081" y="898"/>
                    </a:cubicBezTo>
                    <a:cubicBezTo>
                      <a:pt x="2031" y="872"/>
                      <a:pt x="1956" y="847"/>
                      <a:pt x="1880" y="822"/>
                    </a:cubicBezTo>
                    <a:cubicBezTo>
                      <a:pt x="1755" y="772"/>
                      <a:pt x="1680" y="722"/>
                      <a:pt x="1580" y="647"/>
                    </a:cubicBezTo>
                    <a:cubicBezTo>
                      <a:pt x="1504" y="572"/>
                      <a:pt x="1379" y="547"/>
                      <a:pt x="1279" y="522"/>
                    </a:cubicBezTo>
                    <a:cubicBezTo>
                      <a:pt x="1179" y="471"/>
                      <a:pt x="1078" y="421"/>
                      <a:pt x="978" y="396"/>
                    </a:cubicBezTo>
                    <a:cubicBezTo>
                      <a:pt x="903" y="346"/>
                      <a:pt x="828" y="321"/>
                      <a:pt x="753" y="296"/>
                    </a:cubicBezTo>
                    <a:cubicBezTo>
                      <a:pt x="627" y="221"/>
                      <a:pt x="502" y="196"/>
                      <a:pt x="377" y="196"/>
                    </a:cubicBezTo>
                    <a:cubicBezTo>
                      <a:pt x="276" y="196"/>
                      <a:pt x="201" y="246"/>
                      <a:pt x="126" y="296"/>
                    </a:cubicBezTo>
                    <a:cubicBezTo>
                      <a:pt x="101" y="396"/>
                      <a:pt x="76" y="497"/>
                      <a:pt x="76" y="597"/>
                    </a:cubicBezTo>
                    <a:cubicBezTo>
                      <a:pt x="126" y="1098"/>
                      <a:pt x="1" y="1624"/>
                      <a:pt x="151" y="2126"/>
                    </a:cubicBezTo>
                    <a:cubicBezTo>
                      <a:pt x="627" y="2552"/>
                      <a:pt x="1229" y="2702"/>
                      <a:pt x="1805" y="2928"/>
                    </a:cubicBezTo>
                    <a:cubicBezTo>
                      <a:pt x="3234" y="3454"/>
                      <a:pt x="4737" y="3680"/>
                      <a:pt x="6191" y="4156"/>
                    </a:cubicBezTo>
                    <a:cubicBezTo>
                      <a:pt x="7194" y="4156"/>
                      <a:pt x="8146" y="4431"/>
                      <a:pt x="9149" y="4557"/>
                    </a:cubicBezTo>
                    <a:cubicBezTo>
                      <a:pt x="11279" y="4807"/>
                      <a:pt x="13459" y="4883"/>
                      <a:pt x="15615" y="5008"/>
                    </a:cubicBezTo>
                    <a:cubicBezTo>
                      <a:pt x="16251" y="5048"/>
                      <a:pt x="16887" y="5065"/>
                      <a:pt x="17523" y="5065"/>
                    </a:cubicBezTo>
                    <a:cubicBezTo>
                      <a:pt x="19243" y="5065"/>
                      <a:pt x="20963" y="4942"/>
                      <a:pt x="22682" y="4832"/>
                    </a:cubicBezTo>
                    <a:cubicBezTo>
                      <a:pt x="25489" y="4682"/>
                      <a:pt x="28271" y="4181"/>
                      <a:pt x="31028" y="3554"/>
                    </a:cubicBezTo>
                    <a:cubicBezTo>
                      <a:pt x="31830" y="3279"/>
                      <a:pt x="32657" y="3028"/>
                      <a:pt x="33459" y="2702"/>
                    </a:cubicBezTo>
                    <a:cubicBezTo>
                      <a:pt x="35013" y="2101"/>
                      <a:pt x="35013" y="2076"/>
                      <a:pt x="35013" y="446"/>
                    </a:cubicBezTo>
                    <a:cubicBezTo>
                      <a:pt x="35013" y="346"/>
                      <a:pt x="35013" y="246"/>
                      <a:pt x="35013" y="146"/>
                    </a:cubicBezTo>
                    <a:cubicBezTo>
                      <a:pt x="34914" y="37"/>
                      <a:pt x="34814" y="0"/>
                      <a:pt x="34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48"/>
              <p:cNvSpPr/>
              <p:nvPr/>
            </p:nvSpPr>
            <p:spPr>
              <a:xfrm>
                <a:off x="5357925" y="3799975"/>
                <a:ext cx="237500" cy="225775"/>
              </a:xfrm>
              <a:custGeom>
                <a:avLst/>
                <a:gdLst/>
                <a:ahLst/>
                <a:cxnLst/>
                <a:rect l="l" t="t" r="r" b="b"/>
                <a:pathLst>
                  <a:path w="9500" h="9031" extrusionOk="0">
                    <a:moveTo>
                      <a:pt x="405" y="1"/>
                    </a:moveTo>
                    <a:cubicBezTo>
                      <a:pt x="201" y="1"/>
                      <a:pt x="199" y="200"/>
                      <a:pt x="176" y="359"/>
                    </a:cubicBezTo>
                    <a:cubicBezTo>
                      <a:pt x="151" y="710"/>
                      <a:pt x="276" y="1086"/>
                      <a:pt x="101" y="1411"/>
                    </a:cubicBezTo>
                    <a:cubicBezTo>
                      <a:pt x="26" y="2364"/>
                      <a:pt x="1" y="3291"/>
                      <a:pt x="101" y="4244"/>
                    </a:cubicBezTo>
                    <a:cubicBezTo>
                      <a:pt x="276" y="5321"/>
                      <a:pt x="176" y="6424"/>
                      <a:pt x="151" y="7527"/>
                    </a:cubicBezTo>
                    <a:cubicBezTo>
                      <a:pt x="151" y="8204"/>
                      <a:pt x="402" y="8504"/>
                      <a:pt x="1028" y="8605"/>
                    </a:cubicBezTo>
                    <a:cubicBezTo>
                      <a:pt x="1354" y="8680"/>
                      <a:pt x="1680" y="8705"/>
                      <a:pt x="2031" y="8705"/>
                    </a:cubicBezTo>
                    <a:cubicBezTo>
                      <a:pt x="4387" y="8705"/>
                      <a:pt x="6717" y="8905"/>
                      <a:pt x="9073" y="9031"/>
                    </a:cubicBezTo>
                    <a:cubicBezTo>
                      <a:pt x="9324" y="6625"/>
                      <a:pt x="9324" y="4219"/>
                      <a:pt x="9499" y="1737"/>
                    </a:cubicBezTo>
                    <a:lnTo>
                      <a:pt x="9499" y="1737"/>
                    </a:lnTo>
                    <a:cubicBezTo>
                      <a:pt x="8920" y="2149"/>
                      <a:pt x="8532" y="2449"/>
                      <a:pt x="8098" y="2449"/>
                    </a:cubicBezTo>
                    <a:cubicBezTo>
                      <a:pt x="7688" y="2449"/>
                      <a:pt x="7236" y="2181"/>
                      <a:pt x="6542" y="1487"/>
                    </a:cubicBezTo>
                    <a:cubicBezTo>
                      <a:pt x="6467" y="1838"/>
                      <a:pt x="6367" y="2138"/>
                      <a:pt x="6291" y="2439"/>
                    </a:cubicBezTo>
                    <a:cubicBezTo>
                      <a:pt x="6160" y="2833"/>
                      <a:pt x="5921" y="3033"/>
                      <a:pt x="5631" y="3033"/>
                    </a:cubicBezTo>
                    <a:cubicBezTo>
                      <a:pt x="5479" y="3033"/>
                      <a:pt x="5312" y="2978"/>
                      <a:pt x="5139" y="2865"/>
                    </a:cubicBezTo>
                    <a:cubicBezTo>
                      <a:pt x="4863" y="2690"/>
                      <a:pt x="4738" y="2389"/>
                      <a:pt x="4537" y="2188"/>
                    </a:cubicBezTo>
                    <a:cubicBezTo>
                      <a:pt x="4336" y="1988"/>
                      <a:pt x="4311" y="1612"/>
                      <a:pt x="3860" y="1612"/>
                    </a:cubicBezTo>
                    <a:cubicBezTo>
                      <a:pt x="3860" y="2564"/>
                      <a:pt x="3835" y="3542"/>
                      <a:pt x="3560" y="4469"/>
                    </a:cubicBezTo>
                    <a:cubicBezTo>
                      <a:pt x="3359" y="5171"/>
                      <a:pt x="3159" y="5422"/>
                      <a:pt x="2632" y="5472"/>
                    </a:cubicBezTo>
                    <a:cubicBezTo>
                      <a:pt x="2589" y="5475"/>
                      <a:pt x="2546" y="5477"/>
                      <a:pt x="2504" y="5477"/>
                    </a:cubicBezTo>
                    <a:cubicBezTo>
                      <a:pt x="1960" y="5477"/>
                      <a:pt x="1511" y="5178"/>
                      <a:pt x="1279" y="4620"/>
                    </a:cubicBezTo>
                    <a:cubicBezTo>
                      <a:pt x="1103" y="4118"/>
                      <a:pt x="928" y="3617"/>
                      <a:pt x="853" y="3091"/>
                    </a:cubicBezTo>
                    <a:cubicBezTo>
                      <a:pt x="753" y="2063"/>
                      <a:pt x="602" y="1036"/>
                      <a:pt x="477" y="8"/>
                    </a:cubicBezTo>
                    <a:cubicBezTo>
                      <a:pt x="450" y="3"/>
                      <a:pt x="426" y="1"/>
                      <a:pt x="40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48"/>
              <p:cNvSpPr/>
              <p:nvPr/>
            </p:nvSpPr>
            <p:spPr>
              <a:xfrm>
                <a:off x="5350400" y="4059350"/>
                <a:ext cx="233750" cy="144700"/>
              </a:xfrm>
              <a:custGeom>
                <a:avLst/>
                <a:gdLst/>
                <a:ahLst/>
                <a:cxnLst/>
                <a:rect l="l" t="t" r="r" b="b"/>
                <a:pathLst>
                  <a:path w="9350" h="5788" extrusionOk="0">
                    <a:moveTo>
                      <a:pt x="8608" y="0"/>
                    </a:moveTo>
                    <a:cubicBezTo>
                      <a:pt x="8397" y="0"/>
                      <a:pt x="8179" y="34"/>
                      <a:pt x="7971" y="34"/>
                    </a:cubicBezTo>
                    <a:cubicBezTo>
                      <a:pt x="7812" y="68"/>
                      <a:pt x="7654" y="81"/>
                      <a:pt x="7496" y="81"/>
                    </a:cubicBezTo>
                    <a:cubicBezTo>
                      <a:pt x="7303" y="81"/>
                      <a:pt x="7111" y="62"/>
                      <a:pt x="6918" y="34"/>
                    </a:cubicBezTo>
                    <a:cubicBezTo>
                      <a:pt x="6606" y="86"/>
                      <a:pt x="6291" y="99"/>
                      <a:pt x="5975" y="99"/>
                    </a:cubicBezTo>
                    <a:cubicBezTo>
                      <a:pt x="5655" y="99"/>
                      <a:pt x="5333" y="86"/>
                      <a:pt x="5011" y="86"/>
                    </a:cubicBezTo>
                    <a:cubicBezTo>
                      <a:pt x="4728" y="86"/>
                      <a:pt x="4445" y="96"/>
                      <a:pt x="4161" y="134"/>
                    </a:cubicBezTo>
                    <a:cubicBezTo>
                      <a:pt x="3955" y="178"/>
                      <a:pt x="3744" y="188"/>
                      <a:pt x="3531" y="188"/>
                    </a:cubicBezTo>
                    <a:cubicBezTo>
                      <a:pt x="3330" y="188"/>
                      <a:pt x="3127" y="179"/>
                      <a:pt x="2924" y="179"/>
                    </a:cubicBezTo>
                    <a:cubicBezTo>
                      <a:pt x="2843" y="179"/>
                      <a:pt x="2763" y="180"/>
                      <a:pt x="2683" y="184"/>
                    </a:cubicBezTo>
                    <a:cubicBezTo>
                      <a:pt x="2633" y="186"/>
                      <a:pt x="2584" y="187"/>
                      <a:pt x="2535" y="187"/>
                    </a:cubicBezTo>
                    <a:cubicBezTo>
                      <a:pt x="2232" y="187"/>
                      <a:pt x="1927" y="161"/>
                      <a:pt x="1625" y="161"/>
                    </a:cubicBezTo>
                    <a:cubicBezTo>
                      <a:pt x="1198" y="161"/>
                      <a:pt x="776" y="212"/>
                      <a:pt x="377" y="460"/>
                    </a:cubicBezTo>
                    <a:cubicBezTo>
                      <a:pt x="51" y="1237"/>
                      <a:pt x="277" y="2064"/>
                      <a:pt x="151" y="2866"/>
                    </a:cubicBezTo>
                    <a:cubicBezTo>
                      <a:pt x="1" y="3392"/>
                      <a:pt x="101" y="3919"/>
                      <a:pt x="76" y="4445"/>
                    </a:cubicBezTo>
                    <a:cubicBezTo>
                      <a:pt x="76" y="5553"/>
                      <a:pt x="76" y="5786"/>
                      <a:pt x="753" y="5786"/>
                    </a:cubicBezTo>
                    <a:cubicBezTo>
                      <a:pt x="934" y="5786"/>
                      <a:pt x="1164" y="5769"/>
                      <a:pt x="1455" y="5748"/>
                    </a:cubicBezTo>
                    <a:cubicBezTo>
                      <a:pt x="1517" y="5745"/>
                      <a:pt x="1579" y="5743"/>
                      <a:pt x="1642" y="5743"/>
                    </a:cubicBezTo>
                    <a:cubicBezTo>
                      <a:pt x="1943" y="5743"/>
                      <a:pt x="2244" y="5779"/>
                      <a:pt x="2546" y="5779"/>
                    </a:cubicBezTo>
                    <a:cubicBezTo>
                      <a:pt x="2608" y="5779"/>
                      <a:pt x="2670" y="5777"/>
                      <a:pt x="2733" y="5773"/>
                    </a:cubicBezTo>
                    <a:cubicBezTo>
                      <a:pt x="2858" y="5773"/>
                      <a:pt x="2983" y="5748"/>
                      <a:pt x="3109" y="5748"/>
                    </a:cubicBezTo>
                    <a:cubicBezTo>
                      <a:pt x="3469" y="5712"/>
                      <a:pt x="3830" y="5699"/>
                      <a:pt x="4193" y="5699"/>
                    </a:cubicBezTo>
                    <a:cubicBezTo>
                      <a:pt x="5137" y="5699"/>
                      <a:pt x="6087" y="5788"/>
                      <a:pt x="7030" y="5788"/>
                    </a:cubicBezTo>
                    <a:cubicBezTo>
                      <a:pt x="7235" y="5788"/>
                      <a:pt x="7440" y="5784"/>
                      <a:pt x="7645" y="5773"/>
                    </a:cubicBezTo>
                    <a:cubicBezTo>
                      <a:pt x="8998" y="5723"/>
                      <a:pt x="8998" y="5773"/>
                      <a:pt x="9174" y="4470"/>
                    </a:cubicBezTo>
                    <a:cubicBezTo>
                      <a:pt x="9224" y="3092"/>
                      <a:pt x="9274" y="1688"/>
                      <a:pt x="9349" y="310"/>
                    </a:cubicBezTo>
                    <a:cubicBezTo>
                      <a:pt x="9138" y="56"/>
                      <a:pt x="8879" y="0"/>
                      <a:pt x="86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48"/>
              <p:cNvSpPr/>
              <p:nvPr/>
            </p:nvSpPr>
            <p:spPr>
              <a:xfrm>
                <a:off x="5359800" y="3906050"/>
                <a:ext cx="226850" cy="158025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6321" extrusionOk="0">
                    <a:moveTo>
                      <a:pt x="26" y="1"/>
                    </a:moveTo>
                    <a:cubicBezTo>
                      <a:pt x="26" y="2006"/>
                      <a:pt x="1" y="4011"/>
                      <a:pt x="1" y="5991"/>
                    </a:cubicBezTo>
                    <a:cubicBezTo>
                      <a:pt x="478" y="6258"/>
                      <a:pt x="971" y="6321"/>
                      <a:pt x="1471" y="6321"/>
                    </a:cubicBezTo>
                    <a:cubicBezTo>
                      <a:pt x="1906" y="6321"/>
                      <a:pt x="2346" y="6273"/>
                      <a:pt x="2784" y="6273"/>
                    </a:cubicBezTo>
                    <a:cubicBezTo>
                      <a:pt x="2926" y="6273"/>
                      <a:pt x="3068" y="6278"/>
                      <a:pt x="3209" y="6291"/>
                    </a:cubicBezTo>
                    <a:cubicBezTo>
                      <a:pt x="4044" y="6225"/>
                      <a:pt x="4880" y="6225"/>
                      <a:pt x="5723" y="6225"/>
                    </a:cubicBezTo>
                    <a:cubicBezTo>
                      <a:pt x="6144" y="6225"/>
                      <a:pt x="6567" y="6225"/>
                      <a:pt x="6993" y="6216"/>
                    </a:cubicBezTo>
                    <a:cubicBezTo>
                      <a:pt x="7115" y="6193"/>
                      <a:pt x="7238" y="6185"/>
                      <a:pt x="7363" y="6185"/>
                    </a:cubicBezTo>
                    <a:cubicBezTo>
                      <a:pt x="7607" y="6185"/>
                      <a:pt x="7856" y="6214"/>
                      <a:pt x="8101" y="6214"/>
                    </a:cubicBezTo>
                    <a:cubicBezTo>
                      <a:pt x="8405" y="6214"/>
                      <a:pt x="8702" y="6169"/>
                      <a:pt x="8973" y="5966"/>
                    </a:cubicBezTo>
                    <a:cubicBezTo>
                      <a:pt x="9023" y="5565"/>
                      <a:pt x="9074" y="5189"/>
                      <a:pt x="8998" y="4788"/>
                    </a:cubicBezTo>
                    <a:cubicBezTo>
                      <a:pt x="8649" y="4475"/>
                      <a:pt x="8272" y="4283"/>
                      <a:pt x="7838" y="4283"/>
                    </a:cubicBezTo>
                    <a:cubicBezTo>
                      <a:pt x="7681" y="4283"/>
                      <a:pt x="7517" y="4308"/>
                      <a:pt x="7344" y="4362"/>
                    </a:cubicBezTo>
                    <a:cubicBezTo>
                      <a:pt x="7258" y="4394"/>
                      <a:pt x="7163" y="4403"/>
                      <a:pt x="7065" y="4403"/>
                    </a:cubicBezTo>
                    <a:cubicBezTo>
                      <a:pt x="6933" y="4403"/>
                      <a:pt x="6796" y="4387"/>
                      <a:pt x="6668" y="4387"/>
                    </a:cubicBezTo>
                    <a:cubicBezTo>
                      <a:pt x="5265" y="4387"/>
                      <a:pt x="3880" y="4139"/>
                      <a:pt x="2484" y="4139"/>
                    </a:cubicBezTo>
                    <a:cubicBezTo>
                      <a:pt x="2158" y="4139"/>
                      <a:pt x="1832" y="4153"/>
                      <a:pt x="1505" y="4186"/>
                    </a:cubicBezTo>
                    <a:cubicBezTo>
                      <a:pt x="1488" y="4188"/>
                      <a:pt x="1471" y="4189"/>
                      <a:pt x="1455" y="4189"/>
                    </a:cubicBezTo>
                    <a:cubicBezTo>
                      <a:pt x="1221" y="4189"/>
                      <a:pt x="985" y="4034"/>
                      <a:pt x="728" y="4011"/>
                    </a:cubicBezTo>
                    <a:cubicBezTo>
                      <a:pt x="302" y="3986"/>
                      <a:pt x="201" y="3735"/>
                      <a:pt x="201" y="3334"/>
                    </a:cubicBezTo>
                    <a:cubicBezTo>
                      <a:pt x="226" y="2532"/>
                      <a:pt x="226" y="1755"/>
                      <a:pt x="201" y="953"/>
                    </a:cubicBezTo>
                    <a:cubicBezTo>
                      <a:pt x="201" y="627"/>
                      <a:pt x="302" y="276"/>
                      <a:pt x="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48"/>
              <p:cNvSpPr/>
              <p:nvPr/>
            </p:nvSpPr>
            <p:spPr>
              <a:xfrm>
                <a:off x="4952550" y="3710550"/>
                <a:ext cx="20427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8171" h="3435" extrusionOk="0">
                    <a:moveTo>
                      <a:pt x="125" y="1"/>
                    </a:moveTo>
                    <a:cubicBezTo>
                      <a:pt x="25" y="51"/>
                      <a:pt x="0" y="101"/>
                      <a:pt x="50" y="176"/>
                    </a:cubicBezTo>
                    <a:cubicBezTo>
                      <a:pt x="100" y="252"/>
                      <a:pt x="100" y="302"/>
                      <a:pt x="75" y="352"/>
                    </a:cubicBezTo>
                    <a:cubicBezTo>
                      <a:pt x="150" y="1455"/>
                      <a:pt x="952" y="2106"/>
                      <a:pt x="1654" y="2783"/>
                    </a:cubicBezTo>
                    <a:cubicBezTo>
                      <a:pt x="1729" y="2833"/>
                      <a:pt x="1805" y="2883"/>
                      <a:pt x="1880" y="2933"/>
                    </a:cubicBezTo>
                    <a:cubicBezTo>
                      <a:pt x="1980" y="2983"/>
                      <a:pt x="2105" y="3034"/>
                      <a:pt x="2231" y="3084"/>
                    </a:cubicBezTo>
                    <a:cubicBezTo>
                      <a:pt x="2306" y="3134"/>
                      <a:pt x="2381" y="3159"/>
                      <a:pt x="2456" y="3184"/>
                    </a:cubicBezTo>
                    <a:cubicBezTo>
                      <a:pt x="2607" y="3209"/>
                      <a:pt x="2757" y="3284"/>
                      <a:pt x="2907" y="3334"/>
                    </a:cubicBezTo>
                    <a:cubicBezTo>
                      <a:pt x="2957" y="3359"/>
                      <a:pt x="3008" y="3359"/>
                      <a:pt x="3033" y="3384"/>
                    </a:cubicBezTo>
                    <a:cubicBezTo>
                      <a:pt x="3083" y="3384"/>
                      <a:pt x="3108" y="3384"/>
                      <a:pt x="3158" y="3410"/>
                    </a:cubicBezTo>
                    <a:cubicBezTo>
                      <a:pt x="3258" y="3410"/>
                      <a:pt x="3333" y="3435"/>
                      <a:pt x="3434" y="3435"/>
                    </a:cubicBezTo>
                    <a:cubicBezTo>
                      <a:pt x="3609" y="3435"/>
                      <a:pt x="3784" y="3435"/>
                      <a:pt x="3985" y="3384"/>
                    </a:cubicBezTo>
                    <a:cubicBezTo>
                      <a:pt x="5338" y="2858"/>
                      <a:pt x="6416" y="1856"/>
                      <a:pt x="7669" y="1179"/>
                    </a:cubicBezTo>
                    <a:cubicBezTo>
                      <a:pt x="7744" y="1104"/>
                      <a:pt x="7795" y="1004"/>
                      <a:pt x="7845" y="928"/>
                    </a:cubicBezTo>
                    <a:cubicBezTo>
                      <a:pt x="8170" y="352"/>
                      <a:pt x="8095" y="227"/>
                      <a:pt x="7494" y="202"/>
                    </a:cubicBezTo>
                    <a:cubicBezTo>
                      <a:pt x="7427" y="193"/>
                      <a:pt x="7360" y="190"/>
                      <a:pt x="7293" y="190"/>
                    </a:cubicBezTo>
                    <a:cubicBezTo>
                      <a:pt x="7160" y="190"/>
                      <a:pt x="7026" y="202"/>
                      <a:pt x="6892" y="202"/>
                    </a:cubicBezTo>
                    <a:cubicBezTo>
                      <a:pt x="4812" y="176"/>
                      <a:pt x="2707" y="176"/>
                      <a:pt x="627" y="151"/>
                    </a:cubicBezTo>
                    <a:lnTo>
                      <a:pt x="12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48"/>
              <p:cNvSpPr/>
              <p:nvPr/>
            </p:nvSpPr>
            <p:spPr>
              <a:xfrm>
                <a:off x="4616700" y="4195050"/>
                <a:ext cx="962425" cy="1028100"/>
              </a:xfrm>
              <a:custGeom>
                <a:avLst/>
                <a:gdLst/>
                <a:ahLst/>
                <a:cxnLst/>
                <a:rect l="l" t="t" r="r" b="b"/>
                <a:pathLst>
                  <a:path w="38497" h="41124" extrusionOk="0">
                    <a:moveTo>
                      <a:pt x="34344" y="32862"/>
                    </a:moveTo>
                    <a:cubicBezTo>
                      <a:pt x="34797" y="32862"/>
                      <a:pt x="35194" y="33042"/>
                      <a:pt x="35464" y="33403"/>
                    </a:cubicBezTo>
                    <a:cubicBezTo>
                      <a:pt x="35940" y="33980"/>
                      <a:pt x="35840" y="35082"/>
                      <a:pt x="35289" y="35709"/>
                    </a:cubicBezTo>
                    <a:cubicBezTo>
                      <a:pt x="35088" y="35960"/>
                      <a:pt x="34737" y="36110"/>
                      <a:pt x="34687" y="36461"/>
                    </a:cubicBezTo>
                    <a:cubicBezTo>
                      <a:pt x="34737" y="36536"/>
                      <a:pt x="34813" y="36586"/>
                      <a:pt x="34863" y="36661"/>
                    </a:cubicBezTo>
                    <a:cubicBezTo>
                      <a:pt x="34788" y="36586"/>
                      <a:pt x="34712" y="36511"/>
                      <a:pt x="34637" y="36461"/>
                    </a:cubicBezTo>
                    <a:cubicBezTo>
                      <a:pt x="34595" y="36453"/>
                      <a:pt x="34551" y="36450"/>
                      <a:pt x="34505" y="36450"/>
                    </a:cubicBezTo>
                    <a:cubicBezTo>
                      <a:pt x="34414" y="36450"/>
                      <a:pt x="34320" y="36461"/>
                      <a:pt x="34236" y="36461"/>
                    </a:cubicBezTo>
                    <a:cubicBezTo>
                      <a:pt x="34208" y="36462"/>
                      <a:pt x="34181" y="36462"/>
                      <a:pt x="34154" y="36462"/>
                    </a:cubicBezTo>
                    <a:cubicBezTo>
                      <a:pt x="33095" y="36462"/>
                      <a:pt x="32351" y="35988"/>
                      <a:pt x="32131" y="35158"/>
                    </a:cubicBezTo>
                    <a:cubicBezTo>
                      <a:pt x="31930" y="34456"/>
                      <a:pt x="32507" y="33529"/>
                      <a:pt x="33384" y="33102"/>
                    </a:cubicBezTo>
                    <a:cubicBezTo>
                      <a:pt x="33715" y="32942"/>
                      <a:pt x="34042" y="32862"/>
                      <a:pt x="34344" y="32862"/>
                    </a:cubicBezTo>
                    <a:close/>
                    <a:moveTo>
                      <a:pt x="4411" y="1"/>
                    </a:moveTo>
                    <a:cubicBezTo>
                      <a:pt x="4255" y="1"/>
                      <a:pt x="4098" y="7"/>
                      <a:pt x="3935" y="20"/>
                    </a:cubicBezTo>
                    <a:cubicBezTo>
                      <a:pt x="3835" y="45"/>
                      <a:pt x="3735" y="70"/>
                      <a:pt x="3634" y="95"/>
                    </a:cubicBezTo>
                    <a:cubicBezTo>
                      <a:pt x="3478" y="159"/>
                      <a:pt x="3323" y="180"/>
                      <a:pt x="3167" y="180"/>
                    </a:cubicBezTo>
                    <a:cubicBezTo>
                      <a:pt x="2835" y="180"/>
                      <a:pt x="2504" y="82"/>
                      <a:pt x="2173" y="82"/>
                    </a:cubicBezTo>
                    <a:cubicBezTo>
                      <a:pt x="2108" y="82"/>
                      <a:pt x="2044" y="86"/>
                      <a:pt x="1980" y="95"/>
                    </a:cubicBezTo>
                    <a:cubicBezTo>
                      <a:pt x="1799" y="155"/>
                      <a:pt x="1605" y="166"/>
                      <a:pt x="1410" y="166"/>
                    </a:cubicBezTo>
                    <a:cubicBezTo>
                      <a:pt x="1310" y="166"/>
                      <a:pt x="1209" y="163"/>
                      <a:pt x="1109" y="163"/>
                    </a:cubicBezTo>
                    <a:cubicBezTo>
                      <a:pt x="757" y="163"/>
                      <a:pt x="412" y="196"/>
                      <a:pt x="126" y="496"/>
                    </a:cubicBezTo>
                    <a:cubicBezTo>
                      <a:pt x="0" y="1423"/>
                      <a:pt x="226" y="2350"/>
                      <a:pt x="251" y="3278"/>
                    </a:cubicBezTo>
                    <a:cubicBezTo>
                      <a:pt x="326" y="5834"/>
                      <a:pt x="426" y="8416"/>
                      <a:pt x="552" y="10972"/>
                    </a:cubicBezTo>
                    <a:cubicBezTo>
                      <a:pt x="702" y="14406"/>
                      <a:pt x="878" y="17814"/>
                      <a:pt x="1028" y="21248"/>
                    </a:cubicBezTo>
                    <a:cubicBezTo>
                      <a:pt x="1153" y="23729"/>
                      <a:pt x="1153" y="26235"/>
                      <a:pt x="1329" y="28716"/>
                    </a:cubicBezTo>
                    <a:cubicBezTo>
                      <a:pt x="1504" y="31599"/>
                      <a:pt x="1654" y="34456"/>
                      <a:pt x="1705" y="37313"/>
                    </a:cubicBezTo>
                    <a:cubicBezTo>
                      <a:pt x="1780" y="37639"/>
                      <a:pt x="1930" y="37915"/>
                      <a:pt x="2306" y="38015"/>
                    </a:cubicBezTo>
                    <a:cubicBezTo>
                      <a:pt x="2757" y="38140"/>
                      <a:pt x="3133" y="38441"/>
                      <a:pt x="3534" y="38666"/>
                    </a:cubicBezTo>
                    <a:cubicBezTo>
                      <a:pt x="4336" y="38792"/>
                      <a:pt x="5138" y="39042"/>
                      <a:pt x="5915" y="39268"/>
                    </a:cubicBezTo>
                    <a:cubicBezTo>
                      <a:pt x="6091" y="39293"/>
                      <a:pt x="6266" y="39343"/>
                      <a:pt x="6467" y="39368"/>
                    </a:cubicBezTo>
                    <a:cubicBezTo>
                      <a:pt x="6592" y="39368"/>
                      <a:pt x="6692" y="39393"/>
                      <a:pt x="6817" y="39443"/>
                    </a:cubicBezTo>
                    <a:cubicBezTo>
                      <a:pt x="6893" y="39468"/>
                      <a:pt x="6968" y="39493"/>
                      <a:pt x="7043" y="39519"/>
                    </a:cubicBezTo>
                    <a:cubicBezTo>
                      <a:pt x="7243" y="39544"/>
                      <a:pt x="7444" y="39569"/>
                      <a:pt x="7619" y="39644"/>
                    </a:cubicBezTo>
                    <a:cubicBezTo>
                      <a:pt x="7695" y="39669"/>
                      <a:pt x="7770" y="39694"/>
                      <a:pt x="7870" y="39719"/>
                    </a:cubicBezTo>
                    <a:cubicBezTo>
                      <a:pt x="8096" y="39769"/>
                      <a:pt x="8346" y="39819"/>
                      <a:pt x="8572" y="39895"/>
                    </a:cubicBezTo>
                    <a:cubicBezTo>
                      <a:pt x="9073" y="39995"/>
                      <a:pt x="9624" y="39970"/>
                      <a:pt x="10126" y="40095"/>
                    </a:cubicBezTo>
                    <a:cubicBezTo>
                      <a:pt x="10201" y="40120"/>
                      <a:pt x="10301" y="40145"/>
                      <a:pt x="10376" y="40170"/>
                    </a:cubicBezTo>
                    <a:cubicBezTo>
                      <a:pt x="10477" y="40195"/>
                      <a:pt x="10577" y="40195"/>
                      <a:pt x="10652" y="40220"/>
                    </a:cubicBezTo>
                    <a:cubicBezTo>
                      <a:pt x="11063" y="40289"/>
                      <a:pt x="11454" y="40399"/>
                      <a:pt x="11880" y="40399"/>
                    </a:cubicBezTo>
                    <a:cubicBezTo>
                      <a:pt x="11921" y="40399"/>
                      <a:pt x="11963" y="40398"/>
                      <a:pt x="12005" y="40396"/>
                    </a:cubicBezTo>
                    <a:cubicBezTo>
                      <a:pt x="12076" y="40393"/>
                      <a:pt x="12147" y="40392"/>
                      <a:pt x="12217" y="40392"/>
                    </a:cubicBezTo>
                    <a:cubicBezTo>
                      <a:pt x="12823" y="40392"/>
                      <a:pt x="13429" y="40484"/>
                      <a:pt x="14036" y="40596"/>
                    </a:cubicBezTo>
                    <a:cubicBezTo>
                      <a:pt x="14136" y="40621"/>
                      <a:pt x="14236" y="40621"/>
                      <a:pt x="14361" y="40621"/>
                    </a:cubicBezTo>
                    <a:cubicBezTo>
                      <a:pt x="15439" y="40747"/>
                      <a:pt x="16517" y="40822"/>
                      <a:pt x="17594" y="40822"/>
                    </a:cubicBezTo>
                    <a:lnTo>
                      <a:pt x="19700" y="40822"/>
                    </a:lnTo>
                    <a:cubicBezTo>
                      <a:pt x="19758" y="40830"/>
                      <a:pt x="19817" y="40833"/>
                      <a:pt x="19876" y="40833"/>
                    </a:cubicBezTo>
                    <a:cubicBezTo>
                      <a:pt x="20288" y="40833"/>
                      <a:pt x="20712" y="40666"/>
                      <a:pt x="21123" y="40666"/>
                    </a:cubicBezTo>
                    <a:cubicBezTo>
                      <a:pt x="21409" y="40666"/>
                      <a:pt x="21690" y="40747"/>
                      <a:pt x="21955" y="41022"/>
                    </a:cubicBezTo>
                    <a:cubicBezTo>
                      <a:pt x="22068" y="41093"/>
                      <a:pt x="22197" y="41124"/>
                      <a:pt x="22329" y="41124"/>
                    </a:cubicBezTo>
                    <a:cubicBezTo>
                      <a:pt x="22430" y="41124"/>
                      <a:pt x="22534" y="41105"/>
                      <a:pt x="22632" y="41072"/>
                    </a:cubicBezTo>
                    <a:cubicBezTo>
                      <a:pt x="22732" y="41047"/>
                      <a:pt x="22807" y="40997"/>
                      <a:pt x="22883" y="40947"/>
                    </a:cubicBezTo>
                    <a:cubicBezTo>
                      <a:pt x="23635" y="40396"/>
                      <a:pt x="24512" y="40571"/>
                      <a:pt x="25364" y="40471"/>
                    </a:cubicBezTo>
                    <a:cubicBezTo>
                      <a:pt x="25615" y="40396"/>
                      <a:pt x="25890" y="40396"/>
                      <a:pt x="26166" y="40371"/>
                    </a:cubicBezTo>
                    <a:cubicBezTo>
                      <a:pt x="26485" y="40371"/>
                      <a:pt x="26814" y="40229"/>
                      <a:pt x="27140" y="40229"/>
                    </a:cubicBezTo>
                    <a:cubicBezTo>
                      <a:pt x="27327" y="40229"/>
                      <a:pt x="27512" y="40275"/>
                      <a:pt x="27695" y="40421"/>
                    </a:cubicBezTo>
                    <a:cubicBezTo>
                      <a:pt x="27768" y="40450"/>
                      <a:pt x="27842" y="40462"/>
                      <a:pt x="27920" y="40462"/>
                    </a:cubicBezTo>
                    <a:cubicBezTo>
                      <a:pt x="27975" y="40462"/>
                      <a:pt x="28033" y="40456"/>
                      <a:pt x="28096" y="40446"/>
                    </a:cubicBezTo>
                    <a:cubicBezTo>
                      <a:pt x="28371" y="40245"/>
                      <a:pt x="28647" y="39995"/>
                      <a:pt x="28998" y="39920"/>
                    </a:cubicBezTo>
                    <a:cubicBezTo>
                      <a:pt x="29236" y="39807"/>
                      <a:pt x="29474" y="39719"/>
                      <a:pt x="29703" y="39719"/>
                    </a:cubicBezTo>
                    <a:cubicBezTo>
                      <a:pt x="29932" y="39719"/>
                      <a:pt x="30151" y="39807"/>
                      <a:pt x="30351" y="40045"/>
                    </a:cubicBezTo>
                    <a:cubicBezTo>
                      <a:pt x="30455" y="40077"/>
                      <a:pt x="30550" y="40093"/>
                      <a:pt x="30640" y="40093"/>
                    </a:cubicBezTo>
                    <a:cubicBezTo>
                      <a:pt x="30833" y="40093"/>
                      <a:pt x="30999" y="40016"/>
                      <a:pt x="31153" y="39844"/>
                    </a:cubicBezTo>
                    <a:cubicBezTo>
                      <a:pt x="31354" y="39401"/>
                      <a:pt x="31644" y="39268"/>
                      <a:pt x="31972" y="39268"/>
                    </a:cubicBezTo>
                    <a:cubicBezTo>
                      <a:pt x="32220" y="39268"/>
                      <a:pt x="32488" y="39343"/>
                      <a:pt x="32757" y="39418"/>
                    </a:cubicBezTo>
                    <a:cubicBezTo>
                      <a:pt x="32908" y="39393"/>
                      <a:pt x="33008" y="39318"/>
                      <a:pt x="33108" y="39193"/>
                    </a:cubicBezTo>
                    <a:cubicBezTo>
                      <a:pt x="33309" y="38591"/>
                      <a:pt x="34236" y="38867"/>
                      <a:pt x="34387" y="38165"/>
                    </a:cubicBezTo>
                    <a:cubicBezTo>
                      <a:pt x="34503" y="38262"/>
                      <a:pt x="34635" y="38299"/>
                      <a:pt x="34770" y="38299"/>
                    </a:cubicBezTo>
                    <a:cubicBezTo>
                      <a:pt x="34809" y="38299"/>
                      <a:pt x="34848" y="38296"/>
                      <a:pt x="34888" y="38290"/>
                    </a:cubicBezTo>
                    <a:cubicBezTo>
                      <a:pt x="35063" y="38240"/>
                      <a:pt x="35239" y="38165"/>
                      <a:pt x="35414" y="38115"/>
                    </a:cubicBezTo>
                    <a:cubicBezTo>
                      <a:pt x="35890" y="37915"/>
                      <a:pt x="36392" y="37739"/>
                      <a:pt x="36717" y="37313"/>
                    </a:cubicBezTo>
                    <a:cubicBezTo>
                      <a:pt x="36818" y="36937"/>
                      <a:pt x="36793" y="36536"/>
                      <a:pt x="36742" y="36135"/>
                    </a:cubicBezTo>
                    <a:cubicBezTo>
                      <a:pt x="36793" y="35834"/>
                      <a:pt x="36893" y="35534"/>
                      <a:pt x="36893" y="35258"/>
                    </a:cubicBezTo>
                    <a:cubicBezTo>
                      <a:pt x="36943" y="32050"/>
                      <a:pt x="37168" y="28867"/>
                      <a:pt x="37319" y="25684"/>
                    </a:cubicBezTo>
                    <a:cubicBezTo>
                      <a:pt x="37444" y="22827"/>
                      <a:pt x="37595" y="19970"/>
                      <a:pt x="37695" y="17112"/>
                    </a:cubicBezTo>
                    <a:cubicBezTo>
                      <a:pt x="37820" y="14105"/>
                      <a:pt x="37920" y="11122"/>
                      <a:pt x="38096" y="8140"/>
                    </a:cubicBezTo>
                    <a:cubicBezTo>
                      <a:pt x="38221" y="6110"/>
                      <a:pt x="38271" y="4080"/>
                      <a:pt x="38346" y="2050"/>
                    </a:cubicBezTo>
                    <a:cubicBezTo>
                      <a:pt x="38472" y="1599"/>
                      <a:pt x="38497" y="1122"/>
                      <a:pt x="38346" y="646"/>
                    </a:cubicBezTo>
                    <a:cubicBezTo>
                      <a:pt x="38092" y="413"/>
                      <a:pt x="37784" y="395"/>
                      <a:pt x="37482" y="395"/>
                    </a:cubicBezTo>
                    <a:cubicBezTo>
                      <a:pt x="37427" y="395"/>
                      <a:pt x="37373" y="396"/>
                      <a:pt x="37319" y="396"/>
                    </a:cubicBezTo>
                    <a:cubicBezTo>
                      <a:pt x="35701" y="379"/>
                      <a:pt x="34096" y="327"/>
                      <a:pt x="32486" y="327"/>
                    </a:cubicBezTo>
                    <a:cubicBezTo>
                      <a:pt x="31726" y="327"/>
                      <a:pt x="30965" y="338"/>
                      <a:pt x="30201" y="370"/>
                    </a:cubicBezTo>
                    <a:cubicBezTo>
                      <a:pt x="30051" y="370"/>
                      <a:pt x="29900" y="345"/>
                      <a:pt x="29750" y="320"/>
                    </a:cubicBezTo>
                    <a:cubicBezTo>
                      <a:pt x="29600" y="320"/>
                      <a:pt x="29449" y="345"/>
                      <a:pt x="29324" y="446"/>
                    </a:cubicBezTo>
                    <a:cubicBezTo>
                      <a:pt x="29098" y="1198"/>
                      <a:pt x="29123" y="1974"/>
                      <a:pt x="29098" y="2726"/>
                    </a:cubicBezTo>
                    <a:cubicBezTo>
                      <a:pt x="29023" y="4155"/>
                      <a:pt x="28747" y="5508"/>
                      <a:pt x="28371" y="6862"/>
                    </a:cubicBezTo>
                    <a:cubicBezTo>
                      <a:pt x="28275" y="7223"/>
                      <a:pt x="28132" y="7515"/>
                      <a:pt x="27699" y="7515"/>
                    </a:cubicBezTo>
                    <a:cubicBezTo>
                      <a:pt x="27681" y="7515"/>
                      <a:pt x="27663" y="7514"/>
                      <a:pt x="27645" y="7513"/>
                    </a:cubicBezTo>
                    <a:cubicBezTo>
                      <a:pt x="27219" y="7513"/>
                      <a:pt x="26868" y="7363"/>
                      <a:pt x="26717" y="6912"/>
                    </a:cubicBezTo>
                    <a:cubicBezTo>
                      <a:pt x="26642" y="6686"/>
                      <a:pt x="26567" y="6461"/>
                      <a:pt x="26517" y="6235"/>
                    </a:cubicBezTo>
                    <a:cubicBezTo>
                      <a:pt x="26166" y="4581"/>
                      <a:pt x="26266" y="2927"/>
                      <a:pt x="26341" y="1248"/>
                    </a:cubicBezTo>
                    <a:cubicBezTo>
                      <a:pt x="26492" y="897"/>
                      <a:pt x="26442" y="621"/>
                      <a:pt x="26066" y="471"/>
                    </a:cubicBezTo>
                    <a:cubicBezTo>
                      <a:pt x="25965" y="446"/>
                      <a:pt x="25840" y="421"/>
                      <a:pt x="25740" y="396"/>
                    </a:cubicBezTo>
                    <a:lnTo>
                      <a:pt x="25113" y="396"/>
                    </a:lnTo>
                    <a:cubicBezTo>
                      <a:pt x="24512" y="396"/>
                      <a:pt x="23935" y="396"/>
                      <a:pt x="23359" y="370"/>
                    </a:cubicBezTo>
                    <a:cubicBezTo>
                      <a:pt x="23133" y="370"/>
                      <a:pt x="22933" y="370"/>
                      <a:pt x="22732" y="396"/>
                    </a:cubicBezTo>
                    <a:cubicBezTo>
                      <a:pt x="21830" y="508"/>
                      <a:pt x="20942" y="565"/>
                      <a:pt x="20047" y="565"/>
                    </a:cubicBezTo>
                    <a:cubicBezTo>
                      <a:pt x="19748" y="565"/>
                      <a:pt x="19449" y="558"/>
                      <a:pt x="19148" y="546"/>
                    </a:cubicBezTo>
                    <a:cubicBezTo>
                      <a:pt x="19098" y="521"/>
                      <a:pt x="19073" y="521"/>
                      <a:pt x="19023" y="521"/>
                    </a:cubicBezTo>
                    <a:lnTo>
                      <a:pt x="18873" y="521"/>
                    </a:lnTo>
                    <a:cubicBezTo>
                      <a:pt x="18712" y="521"/>
                      <a:pt x="18552" y="553"/>
                      <a:pt x="18379" y="553"/>
                    </a:cubicBezTo>
                    <a:cubicBezTo>
                      <a:pt x="18335" y="553"/>
                      <a:pt x="18291" y="551"/>
                      <a:pt x="18246" y="546"/>
                    </a:cubicBezTo>
                    <a:cubicBezTo>
                      <a:pt x="18171" y="546"/>
                      <a:pt x="18096" y="546"/>
                      <a:pt x="17995" y="571"/>
                    </a:cubicBezTo>
                    <a:cubicBezTo>
                      <a:pt x="17820" y="596"/>
                      <a:pt x="17670" y="596"/>
                      <a:pt x="17494" y="596"/>
                    </a:cubicBezTo>
                    <a:cubicBezTo>
                      <a:pt x="17417" y="599"/>
                      <a:pt x="17340" y="601"/>
                      <a:pt x="17262" y="601"/>
                    </a:cubicBezTo>
                    <a:cubicBezTo>
                      <a:pt x="16763" y="601"/>
                      <a:pt x="16264" y="536"/>
                      <a:pt x="15765" y="471"/>
                    </a:cubicBezTo>
                    <a:cubicBezTo>
                      <a:pt x="15289" y="446"/>
                      <a:pt x="14838" y="370"/>
                      <a:pt x="14361" y="370"/>
                    </a:cubicBezTo>
                    <a:cubicBezTo>
                      <a:pt x="14089" y="376"/>
                      <a:pt x="13818" y="378"/>
                      <a:pt x="13546" y="378"/>
                    </a:cubicBezTo>
                    <a:cubicBezTo>
                      <a:pt x="11342" y="378"/>
                      <a:pt x="9155" y="215"/>
                      <a:pt x="6968" y="170"/>
                    </a:cubicBezTo>
                    <a:cubicBezTo>
                      <a:pt x="6692" y="170"/>
                      <a:pt x="6423" y="189"/>
                      <a:pt x="6156" y="189"/>
                    </a:cubicBezTo>
                    <a:cubicBezTo>
                      <a:pt x="5890" y="189"/>
                      <a:pt x="5627" y="170"/>
                      <a:pt x="5364" y="95"/>
                    </a:cubicBezTo>
                    <a:cubicBezTo>
                      <a:pt x="5213" y="45"/>
                      <a:pt x="5038" y="20"/>
                      <a:pt x="4888" y="20"/>
                    </a:cubicBezTo>
                    <a:cubicBezTo>
                      <a:pt x="4725" y="7"/>
                      <a:pt x="4568" y="1"/>
                      <a:pt x="441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48"/>
              <p:cNvSpPr/>
              <p:nvPr/>
            </p:nvSpPr>
            <p:spPr>
              <a:xfrm>
                <a:off x="5309675" y="3980625"/>
                <a:ext cx="13825" cy="50775"/>
              </a:xfrm>
              <a:custGeom>
                <a:avLst/>
                <a:gdLst/>
                <a:ahLst/>
                <a:cxnLst/>
                <a:rect l="l" t="t" r="r" b="b"/>
                <a:pathLst>
                  <a:path w="553" h="2031" extrusionOk="0">
                    <a:moveTo>
                      <a:pt x="402" y="0"/>
                    </a:moveTo>
                    <a:lnTo>
                      <a:pt x="402" y="0"/>
                    </a:lnTo>
                    <a:cubicBezTo>
                      <a:pt x="1" y="652"/>
                      <a:pt x="251" y="1353"/>
                      <a:pt x="226" y="2030"/>
                    </a:cubicBezTo>
                    <a:cubicBezTo>
                      <a:pt x="552" y="1379"/>
                      <a:pt x="377" y="677"/>
                      <a:pt x="402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48"/>
              <p:cNvSpPr/>
              <p:nvPr/>
            </p:nvSpPr>
            <p:spPr>
              <a:xfrm>
                <a:off x="5313450" y="3960575"/>
                <a:ext cx="8150" cy="15050"/>
              </a:xfrm>
              <a:custGeom>
                <a:avLst/>
                <a:gdLst/>
                <a:ahLst/>
                <a:cxnLst/>
                <a:rect l="l" t="t" r="r" b="b"/>
                <a:pathLst>
                  <a:path w="326" h="602" extrusionOk="0">
                    <a:moveTo>
                      <a:pt x="251" y="0"/>
                    </a:moveTo>
                    <a:cubicBezTo>
                      <a:pt x="0" y="226"/>
                      <a:pt x="0" y="426"/>
                      <a:pt x="251" y="602"/>
                    </a:cubicBezTo>
                    <a:cubicBezTo>
                      <a:pt x="326" y="401"/>
                      <a:pt x="301" y="201"/>
                      <a:pt x="251" y="0"/>
                    </a:cubicBezTo>
                    <a:close/>
                  </a:path>
                </a:pathLst>
              </a:custGeom>
              <a:solidFill>
                <a:srgbClr val="6D67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48"/>
              <p:cNvSpPr/>
              <p:nvPr/>
            </p:nvSpPr>
            <p:spPr>
              <a:xfrm>
                <a:off x="4740150" y="4237500"/>
                <a:ext cx="83350" cy="89100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564" extrusionOk="0">
                    <a:moveTo>
                      <a:pt x="1647" y="0"/>
                    </a:moveTo>
                    <a:cubicBezTo>
                      <a:pt x="878" y="0"/>
                      <a:pt x="0" y="888"/>
                      <a:pt x="25" y="1580"/>
                    </a:cubicBezTo>
                    <a:cubicBezTo>
                      <a:pt x="73" y="2618"/>
                      <a:pt x="959" y="3564"/>
                      <a:pt x="1876" y="3564"/>
                    </a:cubicBezTo>
                    <a:cubicBezTo>
                      <a:pt x="1911" y="3564"/>
                      <a:pt x="1945" y="3562"/>
                      <a:pt x="1980" y="3560"/>
                    </a:cubicBezTo>
                    <a:cubicBezTo>
                      <a:pt x="2807" y="3510"/>
                      <a:pt x="3333" y="2808"/>
                      <a:pt x="3283" y="1780"/>
                    </a:cubicBezTo>
                    <a:cubicBezTo>
                      <a:pt x="3233" y="327"/>
                      <a:pt x="2707" y="26"/>
                      <a:pt x="1679" y="1"/>
                    </a:cubicBezTo>
                    <a:cubicBezTo>
                      <a:pt x="1668" y="0"/>
                      <a:pt x="1658" y="0"/>
                      <a:pt x="16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48"/>
              <p:cNvSpPr/>
              <p:nvPr/>
            </p:nvSpPr>
            <p:spPr>
              <a:xfrm>
                <a:off x="5380475" y="4236250"/>
                <a:ext cx="80225" cy="89025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3561" extrusionOk="0">
                    <a:moveTo>
                      <a:pt x="1655" y="1"/>
                    </a:moveTo>
                    <a:cubicBezTo>
                      <a:pt x="703" y="1"/>
                      <a:pt x="1" y="878"/>
                      <a:pt x="1" y="2006"/>
                    </a:cubicBezTo>
                    <a:cubicBezTo>
                      <a:pt x="1" y="2808"/>
                      <a:pt x="803" y="3560"/>
                      <a:pt x="1655" y="3560"/>
                    </a:cubicBezTo>
                    <a:cubicBezTo>
                      <a:pt x="1667" y="3560"/>
                      <a:pt x="1679" y="3560"/>
                      <a:pt x="1691" y="3560"/>
                    </a:cubicBezTo>
                    <a:cubicBezTo>
                      <a:pt x="2503" y="3560"/>
                      <a:pt x="3209" y="2720"/>
                      <a:pt x="3209" y="1830"/>
                    </a:cubicBezTo>
                    <a:cubicBezTo>
                      <a:pt x="3209" y="753"/>
                      <a:pt x="2557" y="1"/>
                      <a:pt x="16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48"/>
              <p:cNvSpPr/>
              <p:nvPr/>
            </p:nvSpPr>
            <p:spPr>
              <a:xfrm>
                <a:off x="5194400" y="4481875"/>
                <a:ext cx="55775" cy="60175"/>
              </a:xfrm>
              <a:custGeom>
                <a:avLst/>
                <a:gdLst/>
                <a:ahLst/>
                <a:cxnLst/>
                <a:rect l="l" t="t" r="r" b="b"/>
                <a:pathLst>
                  <a:path w="2231" h="2407" extrusionOk="0">
                    <a:moveTo>
                      <a:pt x="1228" y="0"/>
                    </a:moveTo>
                    <a:cubicBezTo>
                      <a:pt x="627" y="0"/>
                      <a:pt x="50" y="502"/>
                      <a:pt x="25" y="1078"/>
                    </a:cubicBezTo>
                    <a:cubicBezTo>
                      <a:pt x="0" y="1604"/>
                      <a:pt x="602" y="2381"/>
                      <a:pt x="1028" y="2406"/>
                    </a:cubicBezTo>
                    <a:cubicBezTo>
                      <a:pt x="1529" y="2406"/>
                      <a:pt x="2156" y="1855"/>
                      <a:pt x="2181" y="1354"/>
                    </a:cubicBezTo>
                    <a:cubicBezTo>
                      <a:pt x="2231" y="577"/>
                      <a:pt x="1830" y="25"/>
                      <a:pt x="12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48"/>
              <p:cNvSpPr/>
              <p:nvPr/>
            </p:nvSpPr>
            <p:spPr>
              <a:xfrm>
                <a:off x="5296525" y="4557675"/>
                <a:ext cx="43875" cy="3912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565" extrusionOk="0">
                    <a:moveTo>
                      <a:pt x="1003" y="1"/>
                    </a:moveTo>
                    <a:cubicBezTo>
                      <a:pt x="527" y="26"/>
                      <a:pt x="0" y="502"/>
                      <a:pt x="0" y="903"/>
                    </a:cubicBezTo>
                    <a:cubicBezTo>
                      <a:pt x="23" y="1223"/>
                      <a:pt x="46" y="1564"/>
                      <a:pt x="412" y="1564"/>
                    </a:cubicBezTo>
                    <a:cubicBezTo>
                      <a:pt x="447" y="1564"/>
                      <a:pt x="485" y="1561"/>
                      <a:pt x="527" y="1555"/>
                    </a:cubicBezTo>
                    <a:cubicBezTo>
                      <a:pt x="1203" y="1480"/>
                      <a:pt x="1755" y="1254"/>
                      <a:pt x="1730" y="803"/>
                    </a:cubicBezTo>
                    <a:cubicBezTo>
                      <a:pt x="1705" y="402"/>
                      <a:pt x="1354" y="1"/>
                      <a:pt x="100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48"/>
              <p:cNvSpPr/>
              <p:nvPr/>
            </p:nvSpPr>
            <p:spPr>
              <a:xfrm>
                <a:off x="4814075" y="4637250"/>
                <a:ext cx="43250" cy="35150"/>
              </a:xfrm>
              <a:custGeom>
                <a:avLst/>
                <a:gdLst/>
                <a:ahLst/>
                <a:cxnLst/>
                <a:rect l="l" t="t" r="r" b="b"/>
                <a:pathLst>
                  <a:path w="1730" h="1406" extrusionOk="0">
                    <a:moveTo>
                      <a:pt x="752" y="1"/>
                    </a:moveTo>
                    <a:cubicBezTo>
                      <a:pt x="351" y="1"/>
                      <a:pt x="25" y="101"/>
                      <a:pt x="0" y="602"/>
                    </a:cubicBezTo>
                    <a:cubicBezTo>
                      <a:pt x="0" y="1039"/>
                      <a:pt x="376" y="1406"/>
                      <a:pt x="878" y="1406"/>
                    </a:cubicBezTo>
                    <a:cubicBezTo>
                      <a:pt x="894" y="1406"/>
                      <a:pt x="911" y="1405"/>
                      <a:pt x="927" y="1404"/>
                    </a:cubicBezTo>
                    <a:cubicBezTo>
                      <a:pt x="1328" y="1404"/>
                      <a:pt x="1729" y="1079"/>
                      <a:pt x="1729" y="803"/>
                    </a:cubicBezTo>
                    <a:cubicBezTo>
                      <a:pt x="1729" y="452"/>
                      <a:pt x="1178" y="1"/>
                      <a:pt x="7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48"/>
              <p:cNvSpPr/>
              <p:nvPr/>
            </p:nvSpPr>
            <p:spPr>
              <a:xfrm>
                <a:off x="5303425" y="4450525"/>
                <a:ext cx="27575" cy="29500"/>
              </a:xfrm>
              <a:custGeom>
                <a:avLst/>
                <a:gdLst/>
                <a:ahLst/>
                <a:cxnLst/>
                <a:rect l="l" t="t" r="r" b="b"/>
                <a:pathLst>
                  <a:path w="1103" h="1180" extrusionOk="0">
                    <a:moveTo>
                      <a:pt x="512" y="0"/>
                    </a:moveTo>
                    <a:cubicBezTo>
                      <a:pt x="500" y="0"/>
                      <a:pt x="488" y="1"/>
                      <a:pt x="476" y="1"/>
                    </a:cubicBezTo>
                    <a:cubicBezTo>
                      <a:pt x="151" y="1"/>
                      <a:pt x="0" y="277"/>
                      <a:pt x="75" y="578"/>
                    </a:cubicBezTo>
                    <a:cubicBezTo>
                      <a:pt x="151" y="828"/>
                      <a:pt x="176" y="1179"/>
                      <a:pt x="552" y="1179"/>
                    </a:cubicBezTo>
                    <a:cubicBezTo>
                      <a:pt x="777" y="1079"/>
                      <a:pt x="1103" y="1029"/>
                      <a:pt x="953" y="728"/>
                    </a:cubicBezTo>
                    <a:cubicBezTo>
                      <a:pt x="855" y="459"/>
                      <a:pt x="948" y="0"/>
                      <a:pt x="5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48"/>
              <p:cNvSpPr/>
              <p:nvPr/>
            </p:nvSpPr>
            <p:spPr>
              <a:xfrm>
                <a:off x="5034000" y="4757975"/>
                <a:ext cx="10050" cy="462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185" extrusionOk="0">
                    <a:moveTo>
                      <a:pt x="298" y="1"/>
                    </a:moveTo>
                    <a:cubicBezTo>
                      <a:pt x="175" y="1"/>
                      <a:pt x="80" y="45"/>
                      <a:pt x="0" y="184"/>
                    </a:cubicBezTo>
                    <a:cubicBezTo>
                      <a:pt x="151" y="184"/>
                      <a:pt x="326" y="159"/>
                      <a:pt x="401" y="9"/>
                    </a:cubicBezTo>
                    <a:cubicBezTo>
                      <a:pt x="365" y="4"/>
                      <a:pt x="331" y="1"/>
                      <a:pt x="298" y="1"/>
                    </a:cubicBezTo>
                    <a:close/>
                  </a:path>
                </a:pathLst>
              </a:custGeom>
              <a:solidFill>
                <a:srgbClr val="6D667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48"/>
              <p:cNvSpPr/>
              <p:nvPr/>
            </p:nvSpPr>
            <p:spPr>
              <a:xfrm>
                <a:off x="4950650" y="3865900"/>
                <a:ext cx="34500" cy="33975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1359" extrusionOk="0">
                    <a:moveTo>
                      <a:pt x="733" y="0"/>
                    </a:moveTo>
                    <a:cubicBezTo>
                      <a:pt x="393" y="0"/>
                      <a:pt x="145" y="175"/>
                      <a:pt x="51" y="504"/>
                    </a:cubicBezTo>
                    <a:cubicBezTo>
                      <a:pt x="1" y="805"/>
                      <a:pt x="502" y="1331"/>
                      <a:pt x="803" y="1356"/>
                    </a:cubicBezTo>
                    <a:cubicBezTo>
                      <a:pt x="822" y="1358"/>
                      <a:pt x="841" y="1358"/>
                      <a:pt x="859" y="1358"/>
                    </a:cubicBezTo>
                    <a:cubicBezTo>
                      <a:pt x="1125" y="1358"/>
                      <a:pt x="1281" y="1190"/>
                      <a:pt x="1304" y="955"/>
                    </a:cubicBezTo>
                    <a:cubicBezTo>
                      <a:pt x="1379" y="379"/>
                      <a:pt x="1154" y="3"/>
                      <a:pt x="803" y="3"/>
                    </a:cubicBezTo>
                    <a:cubicBezTo>
                      <a:pt x="779" y="1"/>
                      <a:pt x="756" y="0"/>
                      <a:pt x="73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48"/>
              <p:cNvSpPr/>
              <p:nvPr/>
            </p:nvSpPr>
            <p:spPr>
              <a:xfrm>
                <a:off x="4920575" y="4098400"/>
                <a:ext cx="338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1306" extrusionOk="0">
                    <a:moveTo>
                      <a:pt x="918" y="50"/>
                    </a:moveTo>
                    <a:cubicBezTo>
                      <a:pt x="905" y="50"/>
                      <a:pt x="892" y="50"/>
                      <a:pt x="878" y="51"/>
                    </a:cubicBezTo>
                    <a:cubicBezTo>
                      <a:pt x="527" y="151"/>
                      <a:pt x="1" y="1"/>
                      <a:pt x="26" y="552"/>
                    </a:cubicBezTo>
                    <a:cubicBezTo>
                      <a:pt x="26" y="828"/>
                      <a:pt x="51" y="1254"/>
                      <a:pt x="527" y="1304"/>
                    </a:cubicBezTo>
                    <a:cubicBezTo>
                      <a:pt x="539" y="1305"/>
                      <a:pt x="551" y="1305"/>
                      <a:pt x="563" y="1305"/>
                    </a:cubicBezTo>
                    <a:cubicBezTo>
                      <a:pt x="931" y="1305"/>
                      <a:pt x="1353" y="941"/>
                      <a:pt x="1304" y="577"/>
                    </a:cubicBezTo>
                    <a:cubicBezTo>
                      <a:pt x="1280" y="337"/>
                      <a:pt x="1233" y="50"/>
                      <a:pt x="918" y="5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48"/>
              <p:cNvSpPr/>
              <p:nvPr/>
            </p:nvSpPr>
            <p:spPr>
              <a:xfrm>
                <a:off x="4664325" y="5144775"/>
                <a:ext cx="5025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27" extrusionOk="0">
                    <a:moveTo>
                      <a:pt x="72" y="1"/>
                    </a:moveTo>
                    <a:cubicBezTo>
                      <a:pt x="38" y="1"/>
                      <a:pt x="13" y="38"/>
                      <a:pt x="0" y="126"/>
                    </a:cubicBezTo>
                    <a:cubicBezTo>
                      <a:pt x="75" y="126"/>
                      <a:pt x="125" y="101"/>
                      <a:pt x="201" y="101"/>
                    </a:cubicBezTo>
                    <a:cubicBezTo>
                      <a:pt x="151" y="38"/>
                      <a:pt x="107" y="1"/>
                      <a:pt x="72" y="1"/>
                    </a:cubicBezTo>
                    <a:close/>
                  </a:path>
                </a:pathLst>
              </a:custGeom>
              <a:solidFill>
                <a:srgbClr val="DAB6F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48"/>
              <p:cNvSpPr/>
              <p:nvPr/>
            </p:nvSpPr>
            <p:spPr>
              <a:xfrm>
                <a:off x="5315950" y="4878975"/>
                <a:ext cx="134725" cy="119050"/>
              </a:xfrm>
              <a:custGeom>
                <a:avLst/>
                <a:gdLst/>
                <a:ahLst/>
                <a:cxnLst/>
                <a:rect l="l" t="t" r="r" b="b"/>
                <a:pathLst>
                  <a:path w="5389" h="4762" extrusionOk="0">
                    <a:moveTo>
                      <a:pt x="2532" y="0"/>
                    </a:moveTo>
                    <a:cubicBezTo>
                      <a:pt x="2482" y="0"/>
                      <a:pt x="2431" y="2"/>
                      <a:pt x="2381" y="6"/>
                    </a:cubicBezTo>
                    <a:cubicBezTo>
                      <a:pt x="1153" y="106"/>
                      <a:pt x="0" y="1234"/>
                      <a:pt x="101" y="2237"/>
                    </a:cubicBezTo>
                    <a:cubicBezTo>
                      <a:pt x="262" y="3965"/>
                      <a:pt x="1017" y="4761"/>
                      <a:pt x="2423" y="4761"/>
                    </a:cubicBezTo>
                    <a:cubicBezTo>
                      <a:pt x="2546" y="4761"/>
                      <a:pt x="2674" y="4755"/>
                      <a:pt x="2807" y="4743"/>
                    </a:cubicBezTo>
                    <a:cubicBezTo>
                      <a:pt x="3860" y="4668"/>
                      <a:pt x="5389" y="3590"/>
                      <a:pt x="5213" y="2412"/>
                    </a:cubicBezTo>
                    <a:cubicBezTo>
                      <a:pt x="5045" y="1160"/>
                      <a:pt x="3766" y="0"/>
                      <a:pt x="25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48"/>
              <p:cNvSpPr/>
              <p:nvPr/>
            </p:nvSpPr>
            <p:spPr>
              <a:xfrm>
                <a:off x="5394900" y="494302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201" y="201"/>
                    </a:moveTo>
                    <a:cubicBezTo>
                      <a:pt x="126" y="126"/>
                      <a:pt x="76" y="76"/>
                      <a:pt x="0" y="1"/>
                    </a:cubicBezTo>
                    <a:cubicBezTo>
                      <a:pt x="76" y="76"/>
                      <a:pt x="126" y="126"/>
                      <a:pt x="201" y="201"/>
                    </a:cubicBezTo>
                    <a:close/>
                  </a:path>
                </a:pathLst>
              </a:custGeom>
              <a:solidFill>
                <a:srgbClr val="68656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48"/>
              <p:cNvSpPr/>
              <p:nvPr/>
            </p:nvSpPr>
            <p:spPr>
              <a:xfrm>
                <a:off x="5228850" y="5040200"/>
                <a:ext cx="140375" cy="11197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4479" extrusionOk="0">
                    <a:moveTo>
                      <a:pt x="2259" y="0"/>
                    </a:moveTo>
                    <a:cubicBezTo>
                      <a:pt x="2019" y="0"/>
                      <a:pt x="1776" y="24"/>
                      <a:pt x="1530" y="73"/>
                    </a:cubicBezTo>
                    <a:cubicBezTo>
                      <a:pt x="477" y="274"/>
                      <a:pt x="1" y="875"/>
                      <a:pt x="251" y="1903"/>
                    </a:cubicBezTo>
                    <a:cubicBezTo>
                      <a:pt x="452" y="2680"/>
                      <a:pt x="753" y="3432"/>
                      <a:pt x="1454" y="3908"/>
                    </a:cubicBezTo>
                    <a:cubicBezTo>
                      <a:pt x="1888" y="4290"/>
                      <a:pt x="2211" y="4478"/>
                      <a:pt x="2572" y="4478"/>
                    </a:cubicBezTo>
                    <a:cubicBezTo>
                      <a:pt x="2921" y="4478"/>
                      <a:pt x="3306" y="4303"/>
                      <a:pt x="3860" y="3958"/>
                    </a:cubicBezTo>
                    <a:cubicBezTo>
                      <a:pt x="4011" y="3833"/>
                      <a:pt x="4186" y="3708"/>
                      <a:pt x="4337" y="3582"/>
                    </a:cubicBezTo>
                    <a:cubicBezTo>
                      <a:pt x="5615" y="2630"/>
                      <a:pt x="5489" y="1101"/>
                      <a:pt x="4036" y="424"/>
                    </a:cubicBezTo>
                    <a:cubicBezTo>
                      <a:pt x="3459" y="154"/>
                      <a:pt x="2870" y="0"/>
                      <a:pt x="2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48"/>
              <p:cNvSpPr/>
              <p:nvPr/>
            </p:nvSpPr>
            <p:spPr>
              <a:xfrm>
                <a:off x="5319700" y="5098425"/>
                <a:ext cx="317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1" extrusionOk="0">
                    <a:moveTo>
                      <a:pt x="1" y="0"/>
                    </a:moveTo>
                    <a:cubicBezTo>
                      <a:pt x="1" y="50"/>
                      <a:pt x="1" y="125"/>
                      <a:pt x="1" y="201"/>
                    </a:cubicBezTo>
                    <a:cubicBezTo>
                      <a:pt x="26" y="176"/>
                      <a:pt x="76" y="176"/>
                      <a:pt x="76" y="150"/>
                    </a:cubicBezTo>
                    <a:cubicBezTo>
                      <a:pt x="126" y="75"/>
                      <a:pt x="76" y="25"/>
                      <a:pt x="1" y="0"/>
                    </a:cubicBezTo>
                    <a:close/>
                  </a:path>
                </a:pathLst>
              </a:custGeom>
              <a:solidFill>
                <a:srgbClr val="6966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48"/>
              <p:cNvSpPr/>
              <p:nvPr/>
            </p:nvSpPr>
            <p:spPr>
              <a:xfrm>
                <a:off x="5408675" y="5009825"/>
                <a:ext cx="11217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4116" extrusionOk="0">
                    <a:moveTo>
                      <a:pt x="2542" y="0"/>
                    </a:moveTo>
                    <a:cubicBezTo>
                      <a:pt x="2432" y="0"/>
                      <a:pt x="2327" y="11"/>
                      <a:pt x="2231" y="35"/>
                    </a:cubicBezTo>
                    <a:cubicBezTo>
                      <a:pt x="1379" y="236"/>
                      <a:pt x="728" y="687"/>
                      <a:pt x="327" y="1514"/>
                    </a:cubicBezTo>
                    <a:cubicBezTo>
                      <a:pt x="1" y="2166"/>
                      <a:pt x="126" y="2717"/>
                      <a:pt x="502" y="3268"/>
                    </a:cubicBezTo>
                    <a:cubicBezTo>
                      <a:pt x="895" y="3849"/>
                      <a:pt x="1345" y="4115"/>
                      <a:pt x="1997" y="4115"/>
                    </a:cubicBezTo>
                    <a:cubicBezTo>
                      <a:pt x="2302" y="4115"/>
                      <a:pt x="2651" y="4057"/>
                      <a:pt x="3058" y="3945"/>
                    </a:cubicBezTo>
                    <a:cubicBezTo>
                      <a:pt x="3359" y="3644"/>
                      <a:pt x="3760" y="3419"/>
                      <a:pt x="4011" y="3068"/>
                    </a:cubicBezTo>
                    <a:cubicBezTo>
                      <a:pt x="4437" y="2441"/>
                      <a:pt x="4487" y="1263"/>
                      <a:pt x="4111" y="712"/>
                    </a:cubicBezTo>
                    <a:cubicBezTo>
                      <a:pt x="3837" y="312"/>
                      <a:pt x="3121" y="0"/>
                      <a:pt x="25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48"/>
              <p:cNvSpPr/>
              <p:nvPr/>
            </p:nvSpPr>
            <p:spPr>
              <a:xfrm>
                <a:off x="4928725" y="5055250"/>
                <a:ext cx="12722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7" extrusionOk="0">
                    <a:moveTo>
                      <a:pt x="1894" y="1"/>
                    </a:moveTo>
                    <a:cubicBezTo>
                      <a:pt x="855" y="1"/>
                      <a:pt x="398" y="438"/>
                      <a:pt x="176" y="1502"/>
                    </a:cubicBezTo>
                    <a:lnTo>
                      <a:pt x="201" y="1502"/>
                    </a:lnTo>
                    <a:cubicBezTo>
                      <a:pt x="1" y="1652"/>
                      <a:pt x="51" y="1802"/>
                      <a:pt x="201" y="1928"/>
                    </a:cubicBezTo>
                    <a:cubicBezTo>
                      <a:pt x="151" y="2178"/>
                      <a:pt x="176" y="2404"/>
                      <a:pt x="402" y="2579"/>
                    </a:cubicBezTo>
                    <a:cubicBezTo>
                      <a:pt x="862" y="3635"/>
                      <a:pt x="1623" y="4196"/>
                      <a:pt x="2427" y="4196"/>
                    </a:cubicBezTo>
                    <a:cubicBezTo>
                      <a:pt x="2979" y="4196"/>
                      <a:pt x="3551" y="3932"/>
                      <a:pt x="4061" y="3381"/>
                    </a:cubicBezTo>
                    <a:cubicBezTo>
                      <a:pt x="4512" y="2830"/>
                      <a:pt x="5088" y="2304"/>
                      <a:pt x="4662" y="1451"/>
                    </a:cubicBezTo>
                    <a:cubicBezTo>
                      <a:pt x="4662" y="1401"/>
                      <a:pt x="4662" y="1376"/>
                      <a:pt x="4637" y="1326"/>
                    </a:cubicBezTo>
                    <a:cubicBezTo>
                      <a:pt x="4562" y="1301"/>
                      <a:pt x="4512" y="1276"/>
                      <a:pt x="4437" y="1251"/>
                    </a:cubicBezTo>
                    <a:cubicBezTo>
                      <a:pt x="4487" y="1251"/>
                      <a:pt x="4562" y="1276"/>
                      <a:pt x="4637" y="1326"/>
                    </a:cubicBezTo>
                    <a:cubicBezTo>
                      <a:pt x="4562" y="574"/>
                      <a:pt x="4086" y="223"/>
                      <a:pt x="3409" y="123"/>
                    </a:cubicBezTo>
                    <a:cubicBezTo>
                      <a:pt x="3033" y="73"/>
                      <a:pt x="2682" y="48"/>
                      <a:pt x="2331" y="23"/>
                    </a:cubicBezTo>
                    <a:cubicBezTo>
                      <a:pt x="2175" y="8"/>
                      <a:pt x="2029" y="1"/>
                      <a:pt x="18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48"/>
              <p:cNvSpPr/>
              <p:nvPr/>
            </p:nvSpPr>
            <p:spPr>
              <a:xfrm>
                <a:off x="5233250" y="4741175"/>
                <a:ext cx="114050" cy="109300"/>
              </a:xfrm>
              <a:custGeom>
                <a:avLst/>
                <a:gdLst/>
                <a:ahLst/>
                <a:cxnLst/>
                <a:rect l="l" t="t" r="r" b="b"/>
                <a:pathLst>
                  <a:path w="4562" h="4372" extrusionOk="0">
                    <a:moveTo>
                      <a:pt x="2211" y="0"/>
                    </a:moveTo>
                    <a:cubicBezTo>
                      <a:pt x="1960" y="0"/>
                      <a:pt x="1707" y="47"/>
                      <a:pt x="1454" y="105"/>
                    </a:cubicBezTo>
                    <a:cubicBezTo>
                      <a:pt x="877" y="230"/>
                      <a:pt x="451" y="581"/>
                      <a:pt x="451" y="1257"/>
                    </a:cubicBezTo>
                    <a:cubicBezTo>
                      <a:pt x="0" y="2210"/>
                      <a:pt x="401" y="2962"/>
                      <a:pt x="1053" y="3663"/>
                    </a:cubicBezTo>
                    <a:cubicBezTo>
                      <a:pt x="1078" y="3789"/>
                      <a:pt x="1153" y="3839"/>
                      <a:pt x="1253" y="3889"/>
                    </a:cubicBezTo>
                    <a:cubicBezTo>
                      <a:pt x="1606" y="4213"/>
                      <a:pt x="1998" y="4371"/>
                      <a:pt x="2385" y="4371"/>
                    </a:cubicBezTo>
                    <a:cubicBezTo>
                      <a:pt x="2686" y="4371"/>
                      <a:pt x="2984" y="4276"/>
                      <a:pt x="3258" y="4090"/>
                    </a:cubicBezTo>
                    <a:cubicBezTo>
                      <a:pt x="4010" y="3563"/>
                      <a:pt x="4562" y="2861"/>
                      <a:pt x="4486" y="1834"/>
                    </a:cubicBezTo>
                    <a:cubicBezTo>
                      <a:pt x="4411" y="932"/>
                      <a:pt x="3885" y="480"/>
                      <a:pt x="3083" y="255"/>
                    </a:cubicBezTo>
                    <a:cubicBezTo>
                      <a:pt x="2798" y="65"/>
                      <a:pt x="2506" y="0"/>
                      <a:pt x="22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48"/>
              <p:cNvSpPr/>
              <p:nvPr/>
            </p:nvSpPr>
            <p:spPr>
              <a:xfrm>
                <a:off x="4690625" y="4778150"/>
                <a:ext cx="139750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5590" h="4773" extrusionOk="0">
                    <a:moveTo>
                      <a:pt x="2372" y="1"/>
                    </a:moveTo>
                    <a:cubicBezTo>
                      <a:pt x="1646" y="1"/>
                      <a:pt x="1037" y="330"/>
                      <a:pt x="527" y="981"/>
                    </a:cubicBezTo>
                    <a:cubicBezTo>
                      <a:pt x="1" y="1558"/>
                      <a:pt x="176" y="2235"/>
                      <a:pt x="302" y="2861"/>
                    </a:cubicBezTo>
                    <a:cubicBezTo>
                      <a:pt x="588" y="4169"/>
                      <a:pt x="1348" y="4772"/>
                      <a:pt x="2299" y="4772"/>
                    </a:cubicBezTo>
                    <a:cubicBezTo>
                      <a:pt x="2678" y="4772"/>
                      <a:pt x="3088" y="4676"/>
                      <a:pt x="3510" y="4490"/>
                    </a:cubicBezTo>
                    <a:cubicBezTo>
                      <a:pt x="3835" y="4340"/>
                      <a:pt x="4161" y="4139"/>
                      <a:pt x="4437" y="3914"/>
                    </a:cubicBezTo>
                    <a:cubicBezTo>
                      <a:pt x="5565" y="2986"/>
                      <a:pt x="5590" y="1633"/>
                      <a:pt x="4537" y="781"/>
                    </a:cubicBezTo>
                    <a:cubicBezTo>
                      <a:pt x="4236" y="380"/>
                      <a:pt x="3835" y="179"/>
                      <a:pt x="3359" y="179"/>
                    </a:cubicBezTo>
                    <a:cubicBezTo>
                      <a:pt x="3008" y="60"/>
                      <a:pt x="2680" y="1"/>
                      <a:pt x="2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48"/>
              <p:cNvSpPr/>
              <p:nvPr/>
            </p:nvSpPr>
            <p:spPr>
              <a:xfrm>
                <a:off x="5037125" y="4242500"/>
                <a:ext cx="13035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6167" extrusionOk="0">
                    <a:moveTo>
                      <a:pt x="387" y="0"/>
                    </a:moveTo>
                    <a:cubicBezTo>
                      <a:pt x="375" y="0"/>
                      <a:pt x="364" y="1"/>
                      <a:pt x="351" y="1"/>
                    </a:cubicBezTo>
                    <a:cubicBezTo>
                      <a:pt x="0" y="26"/>
                      <a:pt x="126" y="478"/>
                      <a:pt x="101" y="753"/>
                    </a:cubicBezTo>
                    <a:cubicBezTo>
                      <a:pt x="76" y="828"/>
                      <a:pt x="101" y="879"/>
                      <a:pt x="101" y="954"/>
                    </a:cubicBezTo>
                    <a:cubicBezTo>
                      <a:pt x="101" y="1029"/>
                      <a:pt x="126" y="1104"/>
                      <a:pt x="126" y="1154"/>
                    </a:cubicBezTo>
                    <a:cubicBezTo>
                      <a:pt x="126" y="1856"/>
                      <a:pt x="226" y="2533"/>
                      <a:pt x="452" y="3184"/>
                    </a:cubicBezTo>
                    <a:cubicBezTo>
                      <a:pt x="627" y="3660"/>
                      <a:pt x="577" y="4237"/>
                      <a:pt x="1078" y="4588"/>
                    </a:cubicBezTo>
                    <a:cubicBezTo>
                      <a:pt x="1078" y="4738"/>
                      <a:pt x="1078" y="4914"/>
                      <a:pt x="1254" y="4989"/>
                    </a:cubicBezTo>
                    <a:cubicBezTo>
                      <a:pt x="1279" y="5114"/>
                      <a:pt x="1329" y="5189"/>
                      <a:pt x="1454" y="5189"/>
                    </a:cubicBezTo>
                    <a:cubicBezTo>
                      <a:pt x="1479" y="5290"/>
                      <a:pt x="1554" y="5365"/>
                      <a:pt x="1655" y="5415"/>
                    </a:cubicBezTo>
                    <a:cubicBezTo>
                      <a:pt x="1655" y="5590"/>
                      <a:pt x="1730" y="5716"/>
                      <a:pt x="1905" y="5766"/>
                    </a:cubicBezTo>
                    <a:cubicBezTo>
                      <a:pt x="2363" y="6030"/>
                      <a:pt x="2726" y="6167"/>
                      <a:pt x="3044" y="6167"/>
                    </a:cubicBezTo>
                    <a:cubicBezTo>
                      <a:pt x="3510" y="6167"/>
                      <a:pt x="3880" y="5875"/>
                      <a:pt x="4311" y="5264"/>
                    </a:cubicBezTo>
                    <a:cubicBezTo>
                      <a:pt x="5038" y="4187"/>
                      <a:pt x="5063" y="2959"/>
                      <a:pt x="5188" y="1731"/>
                    </a:cubicBezTo>
                    <a:cubicBezTo>
                      <a:pt x="5214" y="1405"/>
                      <a:pt x="5163" y="1079"/>
                      <a:pt x="5163" y="753"/>
                    </a:cubicBezTo>
                    <a:cubicBezTo>
                      <a:pt x="5163" y="323"/>
                      <a:pt x="4912" y="75"/>
                      <a:pt x="4519" y="75"/>
                    </a:cubicBezTo>
                    <a:cubicBezTo>
                      <a:pt x="4500" y="75"/>
                      <a:pt x="4481" y="75"/>
                      <a:pt x="4462" y="76"/>
                    </a:cubicBezTo>
                    <a:cubicBezTo>
                      <a:pt x="4061" y="76"/>
                      <a:pt x="4111" y="452"/>
                      <a:pt x="4111" y="753"/>
                    </a:cubicBezTo>
                    <a:cubicBezTo>
                      <a:pt x="4111" y="1104"/>
                      <a:pt x="4111" y="1430"/>
                      <a:pt x="4111" y="1756"/>
                    </a:cubicBezTo>
                    <a:cubicBezTo>
                      <a:pt x="4136" y="2708"/>
                      <a:pt x="4011" y="3610"/>
                      <a:pt x="3685" y="4488"/>
                    </a:cubicBezTo>
                    <a:cubicBezTo>
                      <a:pt x="3438" y="5139"/>
                      <a:pt x="3150" y="5348"/>
                      <a:pt x="2551" y="5348"/>
                    </a:cubicBezTo>
                    <a:cubicBezTo>
                      <a:pt x="2482" y="5348"/>
                      <a:pt x="2409" y="5345"/>
                      <a:pt x="2331" y="5340"/>
                    </a:cubicBezTo>
                    <a:cubicBezTo>
                      <a:pt x="2306" y="5239"/>
                      <a:pt x="2256" y="5164"/>
                      <a:pt x="2156" y="5114"/>
                    </a:cubicBezTo>
                    <a:cubicBezTo>
                      <a:pt x="2131" y="4964"/>
                      <a:pt x="2006" y="4863"/>
                      <a:pt x="1880" y="4763"/>
                    </a:cubicBezTo>
                    <a:cubicBezTo>
                      <a:pt x="1880" y="4663"/>
                      <a:pt x="1830" y="4563"/>
                      <a:pt x="1730" y="4538"/>
                    </a:cubicBezTo>
                    <a:cubicBezTo>
                      <a:pt x="1705" y="4387"/>
                      <a:pt x="1680" y="4237"/>
                      <a:pt x="1529" y="4137"/>
                    </a:cubicBezTo>
                    <a:cubicBezTo>
                      <a:pt x="1529" y="3911"/>
                      <a:pt x="1504" y="3711"/>
                      <a:pt x="1279" y="3560"/>
                    </a:cubicBezTo>
                    <a:cubicBezTo>
                      <a:pt x="1279" y="3460"/>
                      <a:pt x="1229" y="3360"/>
                      <a:pt x="1128" y="3335"/>
                    </a:cubicBezTo>
                    <a:cubicBezTo>
                      <a:pt x="1103" y="3059"/>
                      <a:pt x="1153" y="2758"/>
                      <a:pt x="903" y="2558"/>
                    </a:cubicBezTo>
                    <a:cubicBezTo>
                      <a:pt x="953" y="2483"/>
                      <a:pt x="953" y="2432"/>
                      <a:pt x="903" y="2357"/>
                    </a:cubicBezTo>
                    <a:cubicBezTo>
                      <a:pt x="878" y="2357"/>
                      <a:pt x="853" y="2357"/>
                      <a:pt x="853" y="2332"/>
                    </a:cubicBezTo>
                    <a:lnTo>
                      <a:pt x="853" y="2332"/>
                    </a:lnTo>
                    <a:cubicBezTo>
                      <a:pt x="853" y="2332"/>
                      <a:pt x="878" y="2357"/>
                      <a:pt x="903" y="2357"/>
                    </a:cubicBezTo>
                    <a:cubicBezTo>
                      <a:pt x="928" y="2357"/>
                      <a:pt x="928" y="2307"/>
                      <a:pt x="928" y="2307"/>
                    </a:cubicBezTo>
                    <a:cubicBezTo>
                      <a:pt x="928" y="2257"/>
                      <a:pt x="903" y="2207"/>
                      <a:pt x="903" y="2157"/>
                    </a:cubicBezTo>
                    <a:cubicBezTo>
                      <a:pt x="903" y="1806"/>
                      <a:pt x="903" y="1430"/>
                      <a:pt x="727" y="1104"/>
                    </a:cubicBezTo>
                    <a:cubicBezTo>
                      <a:pt x="702" y="979"/>
                      <a:pt x="677" y="879"/>
                      <a:pt x="677" y="753"/>
                    </a:cubicBezTo>
                    <a:cubicBezTo>
                      <a:pt x="628" y="484"/>
                      <a:pt x="842" y="0"/>
                      <a:pt x="38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48"/>
              <p:cNvSpPr/>
              <p:nvPr/>
            </p:nvSpPr>
            <p:spPr>
              <a:xfrm>
                <a:off x="5089750" y="5084925"/>
                <a:ext cx="99650" cy="86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440" extrusionOk="0">
                    <a:moveTo>
                      <a:pt x="2521" y="1"/>
                    </a:moveTo>
                    <a:cubicBezTo>
                      <a:pt x="2319" y="1"/>
                      <a:pt x="2090" y="31"/>
                      <a:pt x="1830" y="89"/>
                    </a:cubicBezTo>
                    <a:cubicBezTo>
                      <a:pt x="1605" y="139"/>
                      <a:pt x="1354" y="139"/>
                      <a:pt x="1179" y="340"/>
                    </a:cubicBezTo>
                    <a:cubicBezTo>
                      <a:pt x="1" y="1317"/>
                      <a:pt x="151" y="2445"/>
                      <a:pt x="1580" y="3172"/>
                    </a:cubicBezTo>
                    <a:cubicBezTo>
                      <a:pt x="1835" y="3331"/>
                      <a:pt x="2110" y="3440"/>
                      <a:pt x="2393" y="3440"/>
                    </a:cubicBezTo>
                    <a:cubicBezTo>
                      <a:pt x="2555" y="3440"/>
                      <a:pt x="2719" y="3404"/>
                      <a:pt x="2883" y="3322"/>
                    </a:cubicBezTo>
                    <a:cubicBezTo>
                      <a:pt x="3635" y="2971"/>
                      <a:pt x="3986" y="1743"/>
                      <a:pt x="3635" y="766"/>
                    </a:cubicBezTo>
                    <a:cubicBezTo>
                      <a:pt x="3449" y="246"/>
                      <a:pt x="3098" y="1"/>
                      <a:pt x="25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48"/>
              <p:cNvSpPr/>
              <p:nvPr/>
            </p:nvSpPr>
            <p:spPr>
              <a:xfrm>
                <a:off x="5127350" y="5128500"/>
                <a:ext cx="1900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76" h="76" extrusionOk="0">
                    <a:moveTo>
                      <a:pt x="76" y="0"/>
                    </a:moveTo>
                    <a:lnTo>
                      <a:pt x="1" y="50"/>
                    </a:lnTo>
                    <a:lnTo>
                      <a:pt x="51" y="7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6966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48"/>
              <p:cNvSpPr/>
              <p:nvPr/>
            </p:nvSpPr>
            <p:spPr>
              <a:xfrm>
                <a:off x="4721325" y="4378225"/>
                <a:ext cx="117825" cy="123200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928" extrusionOk="0">
                    <a:moveTo>
                      <a:pt x="2357" y="387"/>
                    </a:moveTo>
                    <a:cubicBezTo>
                      <a:pt x="2858" y="587"/>
                      <a:pt x="3284" y="1013"/>
                      <a:pt x="3810" y="1214"/>
                    </a:cubicBezTo>
                    <a:cubicBezTo>
                      <a:pt x="3825" y="1214"/>
                      <a:pt x="3839" y="1214"/>
                      <a:pt x="3848" y="1209"/>
                    </a:cubicBezTo>
                    <a:lnTo>
                      <a:pt x="3848" y="1209"/>
                    </a:lnTo>
                    <a:cubicBezTo>
                      <a:pt x="3562" y="1702"/>
                      <a:pt x="3641" y="2146"/>
                      <a:pt x="4086" y="2517"/>
                    </a:cubicBezTo>
                    <a:cubicBezTo>
                      <a:pt x="4061" y="2517"/>
                      <a:pt x="4036" y="2517"/>
                      <a:pt x="4011" y="2492"/>
                    </a:cubicBezTo>
                    <a:cubicBezTo>
                      <a:pt x="3760" y="2592"/>
                      <a:pt x="3710" y="2818"/>
                      <a:pt x="3660" y="3044"/>
                    </a:cubicBezTo>
                    <a:cubicBezTo>
                      <a:pt x="3471" y="3727"/>
                      <a:pt x="3061" y="4101"/>
                      <a:pt x="2366" y="4101"/>
                    </a:cubicBezTo>
                    <a:cubicBezTo>
                      <a:pt x="2322" y="4101"/>
                      <a:pt x="2277" y="4099"/>
                      <a:pt x="2231" y="4096"/>
                    </a:cubicBezTo>
                    <a:cubicBezTo>
                      <a:pt x="2051" y="4096"/>
                      <a:pt x="1871" y="4064"/>
                      <a:pt x="1690" y="4064"/>
                    </a:cubicBezTo>
                    <a:cubicBezTo>
                      <a:pt x="1645" y="4064"/>
                      <a:pt x="1600" y="4066"/>
                      <a:pt x="1555" y="4071"/>
                    </a:cubicBezTo>
                    <a:cubicBezTo>
                      <a:pt x="1555" y="4071"/>
                      <a:pt x="1530" y="4096"/>
                      <a:pt x="1530" y="4096"/>
                    </a:cubicBezTo>
                    <a:cubicBezTo>
                      <a:pt x="1605" y="3795"/>
                      <a:pt x="1454" y="3520"/>
                      <a:pt x="1354" y="3244"/>
                    </a:cubicBezTo>
                    <a:cubicBezTo>
                      <a:pt x="1028" y="2166"/>
                      <a:pt x="1229" y="1515"/>
                      <a:pt x="2156" y="738"/>
                    </a:cubicBezTo>
                    <a:cubicBezTo>
                      <a:pt x="2231" y="688"/>
                      <a:pt x="2282" y="638"/>
                      <a:pt x="2332" y="562"/>
                    </a:cubicBezTo>
                    <a:cubicBezTo>
                      <a:pt x="2357" y="512"/>
                      <a:pt x="2357" y="437"/>
                      <a:pt x="2357" y="387"/>
                    </a:cubicBezTo>
                    <a:close/>
                    <a:moveTo>
                      <a:pt x="2588" y="1"/>
                    </a:moveTo>
                    <a:cubicBezTo>
                      <a:pt x="2376" y="1"/>
                      <a:pt x="2144" y="39"/>
                      <a:pt x="1881" y="111"/>
                    </a:cubicBezTo>
                    <a:cubicBezTo>
                      <a:pt x="302" y="938"/>
                      <a:pt x="1" y="3119"/>
                      <a:pt x="1304" y="4347"/>
                    </a:cubicBezTo>
                    <a:cubicBezTo>
                      <a:pt x="1664" y="4756"/>
                      <a:pt x="2111" y="4927"/>
                      <a:pt x="2549" y="4927"/>
                    </a:cubicBezTo>
                    <a:cubicBezTo>
                      <a:pt x="3210" y="4927"/>
                      <a:pt x="3850" y="4539"/>
                      <a:pt x="4136" y="3996"/>
                    </a:cubicBezTo>
                    <a:cubicBezTo>
                      <a:pt x="4587" y="3144"/>
                      <a:pt x="4713" y="2242"/>
                      <a:pt x="4312" y="1339"/>
                    </a:cubicBezTo>
                    <a:cubicBezTo>
                      <a:pt x="4236" y="1214"/>
                      <a:pt x="4161" y="1089"/>
                      <a:pt x="4086" y="963"/>
                    </a:cubicBezTo>
                    <a:cubicBezTo>
                      <a:pt x="3606" y="298"/>
                      <a:pt x="3180" y="1"/>
                      <a:pt x="25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48"/>
              <p:cNvSpPr/>
              <p:nvPr/>
            </p:nvSpPr>
            <p:spPr>
              <a:xfrm>
                <a:off x="5007675" y="4753575"/>
                <a:ext cx="114700" cy="9410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764" extrusionOk="0">
                    <a:moveTo>
                      <a:pt x="2430" y="1"/>
                    </a:moveTo>
                    <a:cubicBezTo>
                      <a:pt x="2179" y="1"/>
                      <a:pt x="1920" y="54"/>
                      <a:pt x="1655" y="160"/>
                    </a:cubicBezTo>
                    <a:cubicBezTo>
                      <a:pt x="1624" y="150"/>
                      <a:pt x="1597" y="143"/>
                      <a:pt x="1571" y="143"/>
                    </a:cubicBezTo>
                    <a:cubicBezTo>
                      <a:pt x="1534" y="143"/>
                      <a:pt x="1498" y="156"/>
                      <a:pt x="1454" y="185"/>
                    </a:cubicBezTo>
                    <a:cubicBezTo>
                      <a:pt x="1354" y="285"/>
                      <a:pt x="1153" y="235"/>
                      <a:pt x="1053" y="360"/>
                    </a:cubicBezTo>
                    <a:cubicBezTo>
                      <a:pt x="76" y="1137"/>
                      <a:pt x="1" y="1639"/>
                      <a:pt x="652" y="2967"/>
                    </a:cubicBezTo>
                    <a:cubicBezTo>
                      <a:pt x="652" y="3218"/>
                      <a:pt x="803" y="3368"/>
                      <a:pt x="1053" y="3393"/>
                    </a:cubicBezTo>
                    <a:cubicBezTo>
                      <a:pt x="1153" y="3619"/>
                      <a:pt x="1329" y="3719"/>
                      <a:pt x="1579" y="3744"/>
                    </a:cubicBezTo>
                    <a:cubicBezTo>
                      <a:pt x="1705" y="3757"/>
                      <a:pt x="1828" y="3764"/>
                      <a:pt x="1949" y="3764"/>
                    </a:cubicBezTo>
                    <a:cubicBezTo>
                      <a:pt x="2528" y="3764"/>
                      <a:pt x="3049" y="3603"/>
                      <a:pt x="3484" y="3167"/>
                    </a:cubicBezTo>
                    <a:cubicBezTo>
                      <a:pt x="3760" y="3042"/>
                      <a:pt x="3960" y="2842"/>
                      <a:pt x="4086" y="2566"/>
                    </a:cubicBezTo>
                    <a:cubicBezTo>
                      <a:pt x="4587" y="1589"/>
                      <a:pt x="4512" y="1187"/>
                      <a:pt x="3710" y="536"/>
                    </a:cubicBezTo>
                    <a:cubicBezTo>
                      <a:pt x="3321" y="179"/>
                      <a:pt x="2889" y="1"/>
                      <a:pt x="243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48"/>
              <p:cNvSpPr/>
              <p:nvPr/>
            </p:nvSpPr>
            <p:spPr>
              <a:xfrm>
                <a:off x="5358550" y="4378600"/>
                <a:ext cx="106550" cy="1218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4874" extrusionOk="0">
                    <a:moveTo>
                      <a:pt x="2081" y="347"/>
                    </a:moveTo>
                    <a:lnTo>
                      <a:pt x="2081" y="347"/>
                    </a:lnTo>
                    <a:cubicBezTo>
                      <a:pt x="2632" y="623"/>
                      <a:pt x="3008" y="1124"/>
                      <a:pt x="3585" y="1399"/>
                    </a:cubicBezTo>
                    <a:cubicBezTo>
                      <a:pt x="3585" y="1399"/>
                      <a:pt x="3585" y="1399"/>
                      <a:pt x="3610" y="1374"/>
                    </a:cubicBezTo>
                    <a:lnTo>
                      <a:pt x="3610" y="1374"/>
                    </a:lnTo>
                    <a:cubicBezTo>
                      <a:pt x="3384" y="1700"/>
                      <a:pt x="3384" y="2001"/>
                      <a:pt x="3660" y="2302"/>
                    </a:cubicBezTo>
                    <a:cubicBezTo>
                      <a:pt x="3610" y="2327"/>
                      <a:pt x="3585" y="2377"/>
                      <a:pt x="3560" y="2427"/>
                    </a:cubicBezTo>
                    <a:cubicBezTo>
                      <a:pt x="3560" y="2653"/>
                      <a:pt x="3535" y="2853"/>
                      <a:pt x="3409" y="3029"/>
                    </a:cubicBezTo>
                    <a:cubicBezTo>
                      <a:pt x="3033" y="4056"/>
                      <a:pt x="2181" y="4106"/>
                      <a:pt x="1304" y="4181"/>
                    </a:cubicBezTo>
                    <a:cubicBezTo>
                      <a:pt x="1354" y="3580"/>
                      <a:pt x="1003" y="3179"/>
                      <a:pt x="652" y="2778"/>
                    </a:cubicBezTo>
                    <a:lnTo>
                      <a:pt x="677" y="2778"/>
                    </a:lnTo>
                    <a:cubicBezTo>
                      <a:pt x="728" y="2703"/>
                      <a:pt x="778" y="2628"/>
                      <a:pt x="828" y="2552"/>
                    </a:cubicBezTo>
                    <a:cubicBezTo>
                      <a:pt x="953" y="1700"/>
                      <a:pt x="1279" y="1024"/>
                      <a:pt x="2031" y="572"/>
                    </a:cubicBezTo>
                    <a:cubicBezTo>
                      <a:pt x="2081" y="497"/>
                      <a:pt x="2106" y="422"/>
                      <a:pt x="2081" y="347"/>
                    </a:cubicBezTo>
                    <a:close/>
                    <a:moveTo>
                      <a:pt x="2232" y="0"/>
                    </a:moveTo>
                    <a:cubicBezTo>
                      <a:pt x="2048" y="0"/>
                      <a:pt x="1849" y="24"/>
                      <a:pt x="1630" y="71"/>
                    </a:cubicBezTo>
                    <a:cubicBezTo>
                      <a:pt x="702" y="322"/>
                      <a:pt x="352" y="1049"/>
                      <a:pt x="226" y="1926"/>
                    </a:cubicBezTo>
                    <a:cubicBezTo>
                      <a:pt x="1" y="2126"/>
                      <a:pt x="1" y="2327"/>
                      <a:pt x="251" y="2527"/>
                    </a:cubicBezTo>
                    <a:lnTo>
                      <a:pt x="251" y="2728"/>
                    </a:lnTo>
                    <a:cubicBezTo>
                      <a:pt x="251" y="2853"/>
                      <a:pt x="251" y="3003"/>
                      <a:pt x="251" y="3129"/>
                    </a:cubicBezTo>
                    <a:cubicBezTo>
                      <a:pt x="251" y="3354"/>
                      <a:pt x="251" y="3580"/>
                      <a:pt x="452" y="3755"/>
                    </a:cubicBezTo>
                    <a:cubicBezTo>
                      <a:pt x="577" y="4006"/>
                      <a:pt x="728" y="4232"/>
                      <a:pt x="1003" y="4357"/>
                    </a:cubicBezTo>
                    <a:cubicBezTo>
                      <a:pt x="1434" y="4695"/>
                      <a:pt x="1921" y="4873"/>
                      <a:pt x="2373" y="4873"/>
                    </a:cubicBezTo>
                    <a:cubicBezTo>
                      <a:pt x="2657" y="4873"/>
                      <a:pt x="2926" y="4803"/>
                      <a:pt x="3159" y="4658"/>
                    </a:cubicBezTo>
                    <a:cubicBezTo>
                      <a:pt x="3860" y="4232"/>
                      <a:pt x="4261" y="3204"/>
                      <a:pt x="4086" y="2327"/>
                    </a:cubicBezTo>
                    <a:cubicBezTo>
                      <a:pt x="4261" y="1876"/>
                      <a:pt x="4061" y="1500"/>
                      <a:pt x="3860" y="1124"/>
                    </a:cubicBezTo>
                    <a:cubicBezTo>
                      <a:pt x="3404" y="350"/>
                      <a:pt x="2932" y="0"/>
                      <a:pt x="22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48"/>
              <p:cNvSpPr/>
              <p:nvPr/>
            </p:nvSpPr>
            <p:spPr>
              <a:xfrm>
                <a:off x="4802800" y="5183625"/>
                <a:ext cx="62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55" extrusionOk="0">
                    <a:moveTo>
                      <a:pt x="85" y="1"/>
                    </a:moveTo>
                    <a:cubicBezTo>
                      <a:pt x="31" y="1"/>
                      <a:pt x="0" y="26"/>
                      <a:pt x="50" y="151"/>
                    </a:cubicBezTo>
                    <a:cubicBezTo>
                      <a:pt x="50" y="154"/>
                      <a:pt x="52" y="155"/>
                      <a:pt x="55" y="155"/>
                    </a:cubicBezTo>
                    <a:cubicBezTo>
                      <a:pt x="81" y="155"/>
                      <a:pt x="206" y="68"/>
                      <a:pt x="251" y="1"/>
                    </a:cubicBezTo>
                    <a:lnTo>
                      <a:pt x="251" y="1"/>
                    </a:lnTo>
                    <a:cubicBezTo>
                      <a:pt x="238" y="9"/>
                      <a:pt x="221" y="12"/>
                      <a:pt x="203" y="12"/>
                    </a:cubicBezTo>
                    <a:cubicBezTo>
                      <a:pt x="165" y="12"/>
                      <a:pt x="120" y="1"/>
                      <a:pt x="85" y="1"/>
                    </a:cubicBezTo>
                    <a:close/>
                  </a:path>
                </a:pathLst>
              </a:custGeom>
              <a:solidFill>
                <a:srgbClr val="85838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48"/>
              <p:cNvSpPr/>
              <p:nvPr/>
            </p:nvSpPr>
            <p:spPr>
              <a:xfrm>
                <a:off x="5413075" y="4744525"/>
                <a:ext cx="116550" cy="10917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367" extrusionOk="0">
                    <a:moveTo>
                      <a:pt x="2147" y="0"/>
                    </a:moveTo>
                    <a:cubicBezTo>
                      <a:pt x="1550" y="0"/>
                      <a:pt x="1003" y="324"/>
                      <a:pt x="627" y="898"/>
                    </a:cubicBezTo>
                    <a:cubicBezTo>
                      <a:pt x="0" y="2151"/>
                      <a:pt x="276" y="3179"/>
                      <a:pt x="1504" y="4106"/>
                    </a:cubicBezTo>
                    <a:cubicBezTo>
                      <a:pt x="1723" y="4312"/>
                      <a:pt x="1956" y="4366"/>
                      <a:pt x="2195" y="4366"/>
                    </a:cubicBezTo>
                    <a:cubicBezTo>
                      <a:pt x="2421" y="4366"/>
                      <a:pt x="2651" y="4319"/>
                      <a:pt x="2882" y="4306"/>
                    </a:cubicBezTo>
                    <a:cubicBezTo>
                      <a:pt x="3283" y="4306"/>
                      <a:pt x="3509" y="4031"/>
                      <a:pt x="3659" y="3730"/>
                    </a:cubicBezTo>
                    <a:lnTo>
                      <a:pt x="3659" y="3705"/>
                    </a:lnTo>
                    <a:cubicBezTo>
                      <a:pt x="3835" y="3655"/>
                      <a:pt x="3885" y="3504"/>
                      <a:pt x="3910" y="3329"/>
                    </a:cubicBezTo>
                    <a:cubicBezTo>
                      <a:pt x="4060" y="3078"/>
                      <a:pt x="4236" y="2828"/>
                      <a:pt x="4336" y="2552"/>
                    </a:cubicBezTo>
                    <a:cubicBezTo>
                      <a:pt x="4662" y="1725"/>
                      <a:pt x="4386" y="973"/>
                      <a:pt x="3609" y="522"/>
                    </a:cubicBezTo>
                    <a:cubicBezTo>
                      <a:pt x="3308" y="321"/>
                      <a:pt x="2983" y="146"/>
                      <a:pt x="2632" y="71"/>
                    </a:cubicBezTo>
                    <a:cubicBezTo>
                      <a:pt x="2468" y="23"/>
                      <a:pt x="2306" y="0"/>
                      <a:pt x="214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48"/>
              <p:cNvSpPr/>
              <p:nvPr/>
            </p:nvSpPr>
            <p:spPr>
              <a:xfrm>
                <a:off x="5390500" y="5169225"/>
                <a:ext cx="43900" cy="18825"/>
              </a:xfrm>
              <a:custGeom>
                <a:avLst/>
                <a:gdLst/>
                <a:ahLst/>
                <a:cxnLst/>
                <a:rect l="l" t="t" r="r" b="b"/>
                <a:pathLst>
                  <a:path w="1756" h="753" extrusionOk="0">
                    <a:moveTo>
                      <a:pt x="1067" y="0"/>
                    </a:moveTo>
                    <a:cubicBezTo>
                      <a:pt x="740" y="0"/>
                      <a:pt x="467" y="176"/>
                      <a:pt x="176" y="301"/>
                    </a:cubicBezTo>
                    <a:cubicBezTo>
                      <a:pt x="1" y="401"/>
                      <a:pt x="101" y="602"/>
                      <a:pt x="176" y="752"/>
                    </a:cubicBezTo>
                    <a:cubicBezTo>
                      <a:pt x="703" y="677"/>
                      <a:pt x="1229" y="501"/>
                      <a:pt x="1755" y="326"/>
                    </a:cubicBezTo>
                    <a:cubicBezTo>
                      <a:pt x="1605" y="226"/>
                      <a:pt x="1455" y="75"/>
                      <a:pt x="1279" y="25"/>
                    </a:cubicBezTo>
                    <a:cubicBezTo>
                      <a:pt x="1206" y="8"/>
                      <a:pt x="1135" y="0"/>
                      <a:pt x="1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48"/>
              <p:cNvSpPr/>
              <p:nvPr/>
            </p:nvSpPr>
            <p:spPr>
              <a:xfrm>
                <a:off x="4684375" y="5154175"/>
                <a:ext cx="5025" cy="33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1" y="84"/>
                      <a:pt x="76" y="132"/>
                      <a:pt x="151" y="132"/>
                    </a:cubicBezTo>
                    <a:cubicBezTo>
                      <a:pt x="167" y="132"/>
                      <a:pt x="183" y="130"/>
                      <a:pt x="201" y="126"/>
                    </a:cubicBezTo>
                    <a:cubicBezTo>
                      <a:pt x="125" y="76"/>
                      <a:pt x="50" y="51"/>
                      <a:pt x="0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48"/>
              <p:cNvSpPr/>
              <p:nvPr/>
            </p:nvSpPr>
            <p:spPr>
              <a:xfrm>
                <a:off x="5184375" y="5194200"/>
                <a:ext cx="125950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931" extrusionOk="0">
                    <a:moveTo>
                      <a:pt x="4658" y="0"/>
                    </a:moveTo>
                    <a:cubicBezTo>
                      <a:pt x="4635" y="0"/>
                      <a:pt x="4611" y="1"/>
                      <a:pt x="4587" y="4"/>
                    </a:cubicBezTo>
                    <a:cubicBezTo>
                      <a:pt x="4186" y="54"/>
                      <a:pt x="3810" y="129"/>
                      <a:pt x="3434" y="204"/>
                    </a:cubicBezTo>
                    <a:cubicBezTo>
                      <a:pt x="3306" y="194"/>
                      <a:pt x="3179" y="174"/>
                      <a:pt x="3055" y="174"/>
                    </a:cubicBezTo>
                    <a:cubicBezTo>
                      <a:pt x="2887" y="174"/>
                      <a:pt x="2726" y="210"/>
                      <a:pt x="2582" y="355"/>
                    </a:cubicBezTo>
                    <a:cubicBezTo>
                      <a:pt x="2308" y="324"/>
                      <a:pt x="2036" y="303"/>
                      <a:pt x="1768" y="303"/>
                    </a:cubicBezTo>
                    <a:cubicBezTo>
                      <a:pt x="1153" y="303"/>
                      <a:pt x="559" y="414"/>
                      <a:pt x="0" y="781"/>
                    </a:cubicBezTo>
                    <a:cubicBezTo>
                      <a:pt x="50" y="831"/>
                      <a:pt x="126" y="906"/>
                      <a:pt x="201" y="931"/>
                    </a:cubicBezTo>
                    <a:lnTo>
                      <a:pt x="426" y="931"/>
                    </a:lnTo>
                    <a:cubicBezTo>
                      <a:pt x="476" y="906"/>
                      <a:pt x="552" y="856"/>
                      <a:pt x="602" y="831"/>
                    </a:cubicBezTo>
                    <a:cubicBezTo>
                      <a:pt x="752" y="806"/>
                      <a:pt x="877" y="781"/>
                      <a:pt x="1003" y="781"/>
                    </a:cubicBezTo>
                    <a:lnTo>
                      <a:pt x="1429" y="781"/>
                    </a:lnTo>
                    <a:cubicBezTo>
                      <a:pt x="1551" y="767"/>
                      <a:pt x="1675" y="762"/>
                      <a:pt x="1800" y="762"/>
                    </a:cubicBezTo>
                    <a:cubicBezTo>
                      <a:pt x="2008" y="762"/>
                      <a:pt x="2220" y="774"/>
                      <a:pt x="2431" y="774"/>
                    </a:cubicBezTo>
                    <a:cubicBezTo>
                      <a:pt x="2770" y="774"/>
                      <a:pt x="3108" y="743"/>
                      <a:pt x="3434" y="580"/>
                    </a:cubicBezTo>
                    <a:cubicBezTo>
                      <a:pt x="3449" y="587"/>
                      <a:pt x="3465" y="591"/>
                      <a:pt x="3483" y="591"/>
                    </a:cubicBezTo>
                    <a:cubicBezTo>
                      <a:pt x="3526" y="591"/>
                      <a:pt x="3574" y="573"/>
                      <a:pt x="3609" y="555"/>
                    </a:cubicBezTo>
                    <a:cubicBezTo>
                      <a:pt x="3698" y="582"/>
                      <a:pt x="3786" y="593"/>
                      <a:pt x="3872" y="593"/>
                    </a:cubicBezTo>
                    <a:cubicBezTo>
                      <a:pt x="4255" y="593"/>
                      <a:pt x="4615" y="378"/>
                      <a:pt x="4988" y="378"/>
                    </a:cubicBezTo>
                    <a:cubicBezTo>
                      <a:pt x="5005" y="378"/>
                      <a:pt x="5021" y="379"/>
                      <a:pt x="5038" y="380"/>
                    </a:cubicBezTo>
                    <a:cubicBezTo>
                      <a:pt x="5015" y="108"/>
                      <a:pt x="4870" y="0"/>
                      <a:pt x="46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48"/>
              <p:cNvSpPr/>
              <p:nvPr/>
            </p:nvSpPr>
            <p:spPr>
              <a:xfrm>
                <a:off x="5319700" y="5181400"/>
                <a:ext cx="55175" cy="21675"/>
              </a:xfrm>
              <a:custGeom>
                <a:avLst/>
                <a:gdLst/>
                <a:ahLst/>
                <a:cxnLst/>
                <a:rect l="l" t="t" r="r" b="b"/>
                <a:pathLst>
                  <a:path w="2207" h="867" extrusionOk="0">
                    <a:moveTo>
                      <a:pt x="1721" y="1"/>
                    </a:moveTo>
                    <a:cubicBezTo>
                      <a:pt x="1667" y="1"/>
                      <a:pt x="1612" y="6"/>
                      <a:pt x="1555" y="14"/>
                    </a:cubicBezTo>
                    <a:cubicBezTo>
                      <a:pt x="1304" y="90"/>
                      <a:pt x="1053" y="190"/>
                      <a:pt x="803" y="290"/>
                    </a:cubicBezTo>
                    <a:cubicBezTo>
                      <a:pt x="502" y="390"/>
                      <a:pt x="26" y="315"/>
                      <a:pt x="1" y="867"/>
                    </a:cubicBezTo>
                    <a:cubicBezTo>
                      <a:pt x="352" y="791"/>
                      <a:pt x="677" y="741"/>
                      <a:pt x="1003" y="691"/>
                    </a:cubicBezTo>
                    <a:cubicBezTo>
                      <a:pt x="1026" y="692"/>
                      <a:pt x="1048" y="693"/>
                      <a:pt x="1070" y="693"/>
                    </a:cubicBezTo>
                    <a:cubicBezTo>
                      <a:pt x="1469" y="693"/>
                      <a:pt x="1826" y="488"/>
                      <a:pt x="2206" y="441"/>
                    </a:cubicBezTo>
                    <a:cubicBezTo>
                      <a:pt x="2165" y="110"/>
                      <a:pt x="1970" y="1"/>
                      <a:pt x="17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48"/>
              <p:cNvSpPr/>
              <p:nvPr/>
            </p:nvSpPr>
            <p:spPr>
              <a:xfrm>
                <a:off x="5184375" y="5213700"/>
                <a:ext cx="50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77" extrusionOk="0">
                    <a:moveTo>
                      <a:pt x="0" y="1"/>
                    </a:moveTo>
                    <a:cubicBezTo>
                      <a:pt x="0" y="51"/>
                      <a:pt x="0" y="126"/>
                      <a:pt x="0" y="176"/>
                    </a:cubicBezTo>
                    <a:cubicBezTo>
                      <a:pt x="75" y="176"/>
                      <a:pt x="126" y="176"/>
                      <a:pt x="201" y="15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48"/>
              <p:cNvSpPr/>
              <p:nvPr/>
            </p:nvSpPr>
            <p:spPr>
              <a:xfrm>
                <a:off x="5360425" y="4206800"/>
                <a:ext cx="5050" cy="3800"/>
              </a:xfrm>
              <a:custGeom>
                <a:avLst/>
                <a:gdLst/>
                <a:ahLst/>
                <a:cxnLst/>
                <a:rect l="l" t="t" r="r" b="b"/>
                <a:pathLst>
                  <a:path w="202" h="152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6" y="101"/>
                      <a:pt x="101" y="151"/>
                      <a:pt x="201" y="151"/>
                    </a:cubicBezTo>
                    <a:cubicBezTo>
                      <a:pt x="126" y="101"/>
                      <a:pt x="51" y="51"/>
                      <a:pt x="1" y="1"/>
                    </a:cubicBezTo>
                    <a:close/>
                  </a:path>
                </a:pathLst>
              </a:custGeom>
              <a:solidFill>
                <a:srgbClr val="6E5F7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48"/>
              <p:cNvSpPr/>
              <p:nvPr/>
            </p:nvSpPr>
            <p:spPr>
              <a:xfrm>
                <a:off x="4076600" y="2697875"/>
                <a:ext cx="1546400" cy="2584150"/>
              </a:xfrm>
              <a:custGeom>
                <a:avLst/>
                <a:gdLst/>
                <a:ahLst/>
                <a:cxnLst/>
                <a:rect l="l" t="t" r="r" b="b"/>
                <a:pathLst>
                  <a:path w="61856" h="103366" extrusionOk="0">
                    <a:moveTo>
                      <a:pt x="14687" y="8227"/>
                    </a:moveTo>
                    <a:lnTo>
                      <a:pt x="14687" y="8227"/>
                    </a:lnTo>
                    <a:cubicBezTo>
                      <a:pt x="14737" y="8302"/>
                      <a:pt x="14812" y="8352"/>
                      <a:pt x="14862" y="8428"/>
                    </a:cubicBezTo>
                    <a:lnTo>
                      <a:pt x="14837" y="8428"/>
                    </a:lnTo>
                    <a:cubicBezTo>
                      <a:pt x="14787" y="8378"/>
                      <a:pt x="14737" y="8302"/>
                      <a:pt x="14687" y="8227"/>
                    </a:cubicBezTo>
                    <a:close/>
                    <a:moveTo>
                      <a:pt x="15485" y="8613"/>
                    </a:moveTo>
                    <a:lnTo>
                      <a:pt x="15485" y="8613"/>
                    </a:lnTo>
                    <a:cubicBezTo>
                      <a:pt x="15470" y="8622"/>
                      <a:pt x="15454" y="8638"/>
                      <a:pt x="15439" y="8653"/>
                    </a:cubicBezTo>
                    <a:cubicBezTo>
                      <a:pt x="15439" y="8628"/>
                      <a:pt x="15439" y="8628"/>
                      <a:pt x="15439" y="8628"/>
                    </a:cubicBezTo>
                    <a:cubicBezTo>
                      <a:pt x="15439" y="8628"/>
                      <a:pt x="15464" y="8620"/>
                      <a:pt x="15485" y="8613"/>
                    </a:cubicBezTo>
                    <a:close/>
                    <a:moveTo>
                      <a:pt x="1379" y="8002"/>
                    </a:moveTo>
                    <a:cubicBezTo>
                      <a:pt x="1529" y="8277"/>
                      <a:pt x="1679" y="8553"/>
                      <a:pt x="1830" y="8829"/>
                    </a:cubicBezTo>
                    <a:cubicBezTo>
                      <a:pt x="1629" y="8753"/>
                      <a:pt x="1554" y="8528"/>
                      <a:pt x="1454" y="8327"/>
                    </a:cubicBezTo>
                    <a:cubicBezTo>
                      <a:pt x="1404" y="8227"/>
                      <a:pt x="1379" y="8127"/>
                      <a:pt x="1379" y="8002"/>
                    </a:cubicBezTo>
                    <a:close/>
                    <a:moveTo>
                      <a:pt x="11433" y="915"/>
                    </a:moveTo>
                    <a:cubicBezTo>
                      <a:pt x="11534" y="915"/>
                      <a:pt x="11641" y="936"/>
                      <a:pt x="11755" y="984"/>
                    </a:cubicBezTo>
                    <a:cubicBezTo>
                      <a:pt x="11730" y="1134"/>
                      <a:pt x="11780" y="1260"/>
                      <a:pt x="11855" y="1360"/>
                    </a:cubicBezTo>
                    <a:cubicBezTo>
                      <a:pt x="12507" y="2212"/>
                      <a:pt x="12782" y="3240"/>
                      <a:pt x="13208" y="4192"/>
                    </a:cubicBezTo>
                    <a:cubicBezTo>
                      <a:pt x="13284" y="4242"/>
                      <a:pt x="13359" y="4267"/>
                      <a:pt x="13459" y="4292"/>
                    </a:cubicBezTo>
                    <a:cubicBezTo>
                      <a:pt x="13459" y="4393"/>
                      <a:pt x="13509" y="4493"/>
                      <a:pt x="13584" y="4568"/>
                    </a:cubicBezTo>
                    <a:cubicBezTo>
                      <a:pt x="13559" y="4618"/>
                      <a:pt x="13534" y="4668"/>
                      <a:pt x="13509" y="4743"/>
                    </a:cubicBezTo>
                    <a:cubicBezTo>
                      <a:pt x="13434" y="5069"/>
                      <a:pt x="13384" y="5420"/>
                      <a:pt x="13735" y="5646"/>
                    </a:cubicBezTo>
                    <a:cubicBezTo>
                      <a:pt x="13785" y="5646"/>
                      <a:pt x="13835" y="5646"/>
                      <a:pt x="13860" y="5621"/>
                    </a:cubicBezTo>
                    <a:cubicBezTo>
                      <a:pt x="13860" y="5621"/>
                      <a:pt x="13860" y="5646"/>
                      <a:pt x="13860" y="5646"/>
                    </a:cubicBezTo>
                    <a:cubicBezTo>
                      <a:pt x="13885" y="5696"/>
                      <a:pt x="13885" y="5771"/>
                      <a:pt x="13910" y="5821"/>
                    </a:cubicBezTo>
                    <a:cubicBezTo>
                      <a:pt x="13910" y="5946"/>
                      <a:pt x="13960" y="6022"/>
                      <a:pt x="14060" y="6072"/>
                    </a:cubicBezTo>
                    <a:cubicBezTo>
                      <a:pt x="14060" y="6197"/>
                      <a:pt x="14086" y="6322"/>
                      <a:pt x="14111" y="6423"/>
                    </a:cubicBezTo>
                    <a:cubicBezTo>
                      <a:pt x="14086" y="6598"/>
                      <a:pt x="14136" y="6748"/>
                      <a:pt x="14261" y="6874"/>
                    </a:cubicBezTo>
                    <a:cubicBezTo>
                      <a:pt x="14236" y="6924"/>
                      <a:pt x="14236" y="6974"/>
                      <a:pt x="14286" y="7024"/>
                    </a:cubicBezTo>
                    <a:cubicBezTo>
                      <a:pt x="14261" y="7200"/>
                      <a:pt x="14311" y="7375"/>
                      <a:pt x="14436" y="7500"/>
                    </a:cubicBezTo>
                    <a:cubicBezTo>
                      <a:pt x="14461" y="7601"/>
                      <a:pt x="14487" y="7726"/>
                      <a:pt x="14512" y="7826"/>
                    </a:cubicBezTo>
                    <a:cubicBezTo>
                      <a:pt x="14512" y="7826"/>
                      <a:pt x="14512" y="7826"/>
                      <a:pt x="14512" y="7826"/>
                    </a:cubicBezTo>
                    <a:lnTo>
                      <a:pt x="14512" y="7826"/>
                    </a:lnTo>
                    <a:cubicBezTo>
                      <a:pt x="14512" y="7951"/>
                      <a:pt x="14562" y="8027"/>
                      <a:pt x="14637" y="8102"/>
                    </a:cubicBezTo>
                    <a:lnTo>
                      <a:pt x="14512" y="7826"/>
                    </a:lnTo>
                    <a:lnTo>
                      <a:pt x="14512" y="7826"/>
                    </a:lnTo>
                    <a:cubicBezTo>
                      <a:pt x="14562" y="7926"/>
                      <a:pt x="14637" y="8002"/>
                      <a:pt x="14637" y="8102"/>
                    </a:cubicBezTo>
                    <a:cubicBezTo>
                      <a:pt x="14637" y="8152"/>
                      <a:pt x="14637" y="8202"/>
                      <a:pt x="14687" y="8227"/>
                    </a:cubicBezTo>
                    <a:cubicBezTo>
                      <a:pt x="14687" y="8327"/>
                      <a:pt x="14737" y="8403"/>
                      <a:pt x="14837" y="8453"/>
                    </a:cubicBezTo>
                    <a:cubicBezTo>
                      <a:pt x="14888" y="8728"/>
                      <a:pt x="14762" y="9029"/>
                      <a:pt x="15063" y="9255"/>
                    </a:cubicBezTo>
                    <a:lnTo>
                      <a:pt x="15038" y="9255"/>
                    </a:lnTo>
                    <a:cubicBezTo>
                      <a:pt x="15063" y="9455"/>
                      <a:pt x="15038" y="9681"/>
                      <a:pt x="15238" y="9831"/>
                    </a:cubicBezTo>
                    <a:cubicBezTo>
                      <a:pt x="15238" y="9831"/>
                      <a:pt x="15238" y="9831"/>
                      <a:pt x="15238" y="9856"/>
                    </a:cubicBezTo>
                    <a:cubicBezTo>
                      <a:pt x="15238" y="9856"/>
                      <a:pt x="15238" y="9881"/>
                      <a:pt x="15238" y="9906"/>
                    </a:cubicBezTo>
                    <a:cubicBezTo>
                      <a:pt x="15238" y="10082"/>
                      <a:pt x="15213" y="10282"/>
                      <a:pt x="15213" y="10483"/>
                    </a:cubicBezTo>
                    <a:cubicBezTo>
                      <a:pt x="15213" y="10583"/>
                      <a:pt x="15213" y="10658"/>
                      <a:pt x="15213" y="10758"/>
                    </a:cubicBezTo>
                    <a:cubicBezTo>
                      <a:pt x="15364" y="11636"/>
                      <a:pt x="15564" y="12463"/>
                      <a:pt x="15990" y="13240"/>
                    </a:cubicBezTo>
                    <a:cubicBezTo>
                      <a:pt x="16091" y="13365"/>
                      <a:pt x="16191" y="13515"/>
                      <a:pt x="16266" y="13666"/>
                    </a:cubicBezTo>
                    <a:cubicBezTo>
                      <a:pt x="16266" y="13741"/>
                      <a:pt x="16291" y="13816"/>
                      <a:pt x="16341" y="13891"/>
                    </a:cubicBezTo>
                    <a:cubicBezTo>
                      <a:pt x="16366" y="13992"/>
                      <a:pt x="16391" y="14067"/>
                      <a:pt x="16416" y="14142"/>
                    </a:cubicBezTo>
                    <a:cubicBezTo>
                      <a:pt x="16441" y="14217"/>
                      <a:pt x="16466" y="14267"/>
                      <a:pt x="16492" y="14342"/>
                    </a:cubicBezTo>
                    <a:cubicBezTo>
                      <a:pt x="16492" y="14393"/>
                      <a:pt x="16517" y="14443"/>
                      <a:pt x="16542" y="14493"/>
                    </a:cubicBezTo>
                    <a:cubicBezTo>
                      <a:pt x="16542" y="14518"/>
                      <a:pt x="16567" y="14543"/>
                      <a:pt x="16567" y="14593"/>
                    </a:cubicBezTo>
                    <a:cubicBezTo>
                      <a:pt x="16592" y="14643"/>
                      <a:pt x="16642" y="14693"/>
                      <a:pt x="16667" y="14718"/>
                    </a:cubicBezTo>
                    <a:cubicBezTo>
                      <a:pt x="16667" y="14894"/>
                      <a:pt x="16692" y="15044"/>
                      <a:pt x="16792" y="15170"/>
                    </a:cubicBezTo>
                    <a:cubicBezTo>
                      <a:pt x="16792" y="15245"/>
                      <a:pt x="16792" y="15345"/>
                      <a:pt x="16792" y="15420"/>
                    </a:cubicBezTo>
                    <a:cubicBezTo>
                      <a:pt x="16842" y="15646"/>
                      <a:pt x="16842" y="15896"/>
                      <a:pt x="16867" y="16122"/>
                    </a:cubicBezTo>
                    <a:cubicBezTo>
                      <a:pt x="16867" y="16272"/>
                      <a:pt x="16918" y="16448"/>
                      <a:pt x="16968" y="16598"/>
                    </a:cubicBezTo>
                    <a:cubicBezTo>
                      <a:pt x="18722" y="22764"/>
                      <a:pt x="20878" y="28804"/>
                      <a:pt x="22682" y="34969"/>
                    </a:cubicBezTo>
                    <a:cubicBezTo>
                      <a:pt x="22782" y="35245"/>
                      <a:pt x="22908" y="35521"/>
                      <a:pt x="23133" y="35746"/>
                    </a:cubicBezTo>
                    <a:cubicBezTo>
                      <a:pt x="23183" y="35771"/>
                      <a:pt x="23233" y="35796"/>
                      <a:pt x="23258" y="35846"/>
                    </a:cubicBezTo>
                    <a:cubicBezTo>
                      <a:pt x="23083" y="36749"/>
                      <a:pt x="23534" y="37576"/>
                      <a:pt x="23835" y="38378"/>
                    </a:cubicBezTo>
                    <a:cubicBezTo>
                      <a:pt x="24061" y="38904"/>
                      <a:pt x="24111" y="39380"/>
                      <a:pt x="23860" y="39806"/>
                    </a:cubicBezTo>
                    <a:lnTo>
                      <a:pt x="23509" y="39806"/>
                    </a:lnTo>
                    <a:cubicBezTo>
                      <a:pt x="23384" y="38979"/>
                      <a:pt x="22933" y="38227"/>
                      <a:pt x="22682" y="37450"/>
                    </a:cubicBezTo>
                    <a:cubicBezTo>
                      <a:pt x="22582" y="37275"/>
                      <a:pt x="22507" y="37074"/>
                      <a:pt x="22381" y="36924"/>
                    </a:cubicBezTo>
                    <a:cubicBezTo>
                      <a:pt x="22356" y="36874"/>
                      <a:pt x="22306" y="36874"/>
                      <a:pt x="22281" y="36849"/>
                    </a:cubicBezTo>
                    <a:cubicBezTo>
                      <a:pt x="22482" y="36423"/>
                      <a:pt x="22406" y="36122"/>
                      <a:pt x="22005" y="35896"/>
                    </a:cubicBezTo>
                    <a:cubicBezTo>
                      <a:pt x="22005" y="35821"/>
                      <a:pt x="22030" y="35746"/>
                      <a:pt x="22005" y="35671"/>
                    </a:cubicBezTo>
                    <a:cubicBezTo>
                      <a:pt x="21980" y="35470"/>
                      <a:pt x="21955" y="35270"/>
                      <a:pt x="21905" y="35094"/>
                    </a:cubicBezTo>
                    <a:cubicBezTo>
                      <a:pt x="21629" y="33791"/>
                      <a:pt x="21153" y="32563"/>
                      <a:pt x="20702" y="31335"/>
                    </a:cubicBezTo>
                    <a:cubicBezTo>
                      <a:pt x="20602" y="31109"/>
                      <a:pt x="20552" y="30834"/>
                      <a:pt x="20301" y="30708"/>
                    </a:cubicBezTo>
                    <a:cubicBezTo>
                      <a:pt x="20301" y="30683"/>
                      <a:pt x="20301" y="30658"/>
                      <a:pt x="20326" y="30633"/>
                    </a:cubicBezTo>
                    <a:cubicBezTo>
                      <a:pt x="20376" y="29881"/>
                      <a:pt x="19975" y="29230"/>
                      <a:pt x="19750" y="28553"/>
                    </a:cubicBezTo>
                    <a:cubicBezTo>
                      <a:pt x="19123" y="26749"/>
                      <a:pt x="18722" y="24869"/>
                      <a:pt x="17895" y="23114"/>
                    </a:cubicBezTo>
                    <a:cubicBezTo>
                      <a:pt x="17644" y="22889"/>
                      <a:pt x="17519" y="22588"/>
                      <a:pt x="17369" y="22312"/>
                    </a:cubicBezTo>
                    <a:cubicBezTo>
                      <a:pt x="17344" y="22262"/>
                      <a:pt x="17319" y="22262"/>
                      <a:pt x="17294" y="22237"/>
                    </a:cubicBezTo>
                    <a:cubicBezTo>
                      <a:pt x="17519" y="21786"/>
                      <a:pt x="17494" y="21410"/>
                      <a:pt x="17093" y="21134"/>
                    </a:cubicBezTo>
                    <a:cubicBezTo>
                      <a:pt x="17118" y="21084"/>
                      <a:pt x="17118" y="21059"/>
                      <a:pt x="17118" y="21009"/>
                    </a:cubicBezTo>
                    <a:cubicBezTo>
                      <a:pt x="16842" y="19706"/>
                      <a:pt x="16492" y="18403"/>
                      <a:pt x="15815" y="17250"/>
                    </a:cubicBezTo>
                    <a:cubicBezTo>
                      <a:pt x="15790" y="17225"/>
                      <a:pt x="15790" y="17225"/>
                      <a:pt x="15790" y="17225"/>
                    </a:cubicBezTo>
                    <a:cubicBezTo>
                      <a:pt x="15890" y="16874"/>
                      <a:pt x="15690" y="16648"/>
                      <a:pt x="15339" y="16473"/>
                    </a:cubicBezTo>
                    <a:cubicBezTo>
                      <a:pt x="15389" y="16373"/>
                      <a:pt x="15414" y="16272"/>
                      <a:pt x="15414" y="16172"/>
                    </a:cubicBezTo>
                    <a:cubicBezTo>
                      <a:pt x="15389" y="16047"/>
                      <a:pt x="15339" y="15921"/>
                      <a:pt x="15289" y="15821"/>
                    </a:cubicBezTo>
                    <a:cubicBezTo>
                      <a:pt x="15263" y="15696"/>
                      <a:pt x="15238" y="15596"/>
                      <a:pt x="15188" y="15470"/>
                    </a:cubicBezTo>
                    <a:cubicBezTo>
                      <a:pt x="15138" y="15370"/>
                      <a:pt x="15088" y="15270"/>
                      <a:pt x="15013" y="15170"/>
                    </a:cubicBezTo>
                    <a:cubicBezTo>
                      <a:pt x="14988" y="15119"/>
                      <a:pt x="14963" y="15044"/>
                      <a:pt x="14913" y="14969"/>
                    </a:cubicBezTo>
                    <a:cubicBezTo>
                      <a:pt x="14862" y="14769"/>
                      <a:pt x="14837" y="14568"/>
                      <a:pt x="14687" y="14418"/>
                    </a:cubicBezTo>
                    <a:cubicBezTo>
                      <a:pt x="14812" y="14167"/>
                      <a:pt x="14862" y="13966"/>
                      <a:pt x="14587" y="13866"/>
                    </a:cubicBezTo>
                    <a:cubicBezTo>
                      <a:pt x="14612" y="13841"/>
                      <a:pt x="14612" y="13816"/>
                      <a:pt x="14612" y="13791"/>
                    </a:cubicBezTo>
                    <a:cubicBezTo>
                      <a:pt x="14587" y="13415"/>
                      <a:pt x="14612" y="13014"/>
                      <a:pt x="14161" y="12864"/>
                    </a:cubicBezTo>
                    <a:cubicBezTo>
                      <a:pt x="14186" y="12814"/>
                      <a:pt x="14211" y="12789"/>
                      <a:pt x="14211" y="12738"/>
                    </a:cubicBezTo>
                    <a:cubicBezTo>
                      <a:pt x="14211" y="11936"/>
                      <a:pt x="14035" y="11185"/>
                      <a:pt x="13434" y="10608"/>
                    </a:cubicBezTo>
                    <a:cubicBezTo>
                      <a:pt x="13384" y="10608"/>
                      <a:pt x="13334" y="10633"/>
                      <a:pt x="13284" y="10658"/>
                    </a:cubicBezTo>
                    <a:cubicBezTo>
                      <a:pt x="13284" y="10633"/>
                      <a:pt x="13309" y="10608"/>
                      <a:pt x="13309" y="10583"/>
                    </a:cubicBezTo>
                    <a:cubicBezTo>
                      <a:pt x="13384" y="10458"/>
                      <a:pt x="13359" y="10357"/>
                      <a:pt x="13258" y="10257"/>
                    </a:cubicBezTo>
                    <a:cubicBezTo>
                      <a:pt x="13484" y="9756"/>
                      <a:pt x="13158" y="9380"/>
                      <a:pt x="12933" y="9004"/>
                    </a:cubicBezTo>
                    <a:cubicBezTo>
                      <a:pt x="12757" y="8804"/>
                      <a:pt x="12682" y="8578"/>
                      <a:pt x="12657" y="8327"/>
                    </a:cubicBezTo>
                    <a:cubicBezTo>
                      <a:pt x="12657" y="8252"/>
                      <a:pt x="12632" y="8177"/>
                      <a:pt x="12607" y="8102"/>
                    </a:cubicBezTo>
                    <a:cubicBezTo>
                      <a:pt x="12557" y="7951"/>
                      <a:pt x="12481" y="7801"/>
                      <a:pt x="12431" y="7651"/>
                    </a:cubicBezTo>
                    <a:cubicBezTo>
                      <a:pt x="12381" y="7601"/>
                      <a:pt x="12356" y="7525"/>
                      <a:pt x="12331" y="7450"/>
                    </a:cubicBezTo>
                    <a:cubicBezTo>
                      <a:pt x="12281" y="7300"/>
                      <a:pt x="12281" y="7124"/>
                      <a:pt x="12256" y="6974"/>
                    </a:cubicBezTo>
                    <a:cubicBezTo>
                      <a:pt x="12256" y="6849"/>
                      <a:pt x="12206" y="6723"/>
                      <a:pt x="12156" y="6623"/>
                    </a:cubicBezTo>
                    <a:cubicBezTo>
                      <a:pt x="12106" y="6498"/>
                      <a:pt x="12005" y="6423"/>
                      <a:pt x="11880" y="6372"/>
                    </a:cubicBezTo>
                    <a:cubicBezTo>
                      <a:pt x="11980" y="6222"/>
                      <a:pt x="11955" y="6072"/>
                      <a:pt x="11780" y="5971"/>
                    </a:cubicBezTo>
                    <a:cubicBezTo>
                      <a:pt x="11755" y="6022"/>
                      <a:pt x="11705" y="6022"/>
                      <a:pt x="11654" y="6047"/>
                    </a:cubicBezTo>
                    <a:cubicBezTo>
                      <a:pt x="11654" y="6022"/>
                      <a:pt x="11679" y="5997"/>
                      <a:pt x="11679" y="5997"/>
                    </a:cubicBezTo>
                    <a:cubicBezTo>
                      <a:pt x="11930" y="5671"/>
                      <a:pt x="11805" y="5420"/>
                      <a:pt x="11554" y="5195"/>
                    </a:cubicBezTo>
                    <a:cubicBezTo>
                      <a:pt x="11504" y="5169"/>
                      <a:pt x="11479" y="5169"/>
                      <a:pt x="11454" y="5169"/>
                    </a:cubicBezTo>
                    <a:cubicBezTo>
                      <a:pt x="11454" y="5144"/>
                      <a:pt x="11454" y="5144"/>
                      <a:pt x="11454" y="5119"/>
                    </a:cubicBezTo>
                    <a:cubicBezTo>
                      <a:pt x="11504" y="5094"/>
                      <a:pt x="11529" y="5044"/>
                      <a:pt x="11554" y="4969"/>
                    </a:cubicBezTo>
                    <a:cubicBezTo>
                      <a:pt x="11504" y="4493"/>
                      <a:pt x="11629" y="3916"/>
                      <a:pt x="10928" y="3816"/>
                    </a:cubicBezTo>
                    <a:cubicBezTo>
                      <a:pt x="10928" y="3766"/>
                      <a:pt x="10928" y="3716"/>
                      <a:pt x="10928" y="3641"/>
                    </a:cubicBezTo>
                    <a:cubicBezTo>
                      <a:pt x="10877" y="3591"/>
                      <a:pt x="10827" y="3540"/>
                      <a:pt x="10777" y="3515"/>
                    </a:cubicBezTo>
                    <a:cubicBezTo>
                      <a:pt x="10734" y="3472"/>
                      <a:pt x="10690" y="3445"/>
                      <a:pt x="10646" y="3445"/>
                    </a:cubicBezTo>
                    <a:cubicBezTo>
                      <a:pt x="10615" y="3445"/>
                      <a:pt x="10583" y="3459"/>
                      <a:pt x="10552" y="3490"/>
                    </a:cubicBezTo>
                    <a:cubicBezTo>
                      <a:pt x="10476" y="3490"/>
                      <a:pt x="10401" y="3515"/>
                      <a:pt x="10326" y="3540"/>
                    </a:cubicBezTo>
                    <a:cubicBezTo>
                      <a:pt x="10176" y="3591"/>
                      <a:pt x="10000" y="3641"/>
                      <a:pt x="9850" y="3691"/>
                    </a:cubicBezTo>
                    <a:cubicBezTo>
                      <a:pt x="9148" y="4017"/>
                      <a:pt x="8572" y="4493"/>
                      <a:pt x="7995" y="4994"/>
                    </a:cubicBezTo>
                    <a:cubicBezTo>
                      <a:pt x="7870" y="5119"/>
                      <a:pt x="7745" y="5220"/>
                      <a:pt x="7619" y="5370"/>
                    </a:cubicBezTo>
                    <a:cubicBezTo>
                      <a:pt x="7619" y="5370"/>
                      <a:pt x="7619" y="5395"/>
                      <a:pt x="7619" y="5395"/>
                    </a:cubicBezTo>
                    <a:cubicBezTo>
                      <a:pt x="7544" y="5370"/>
                      <a:pt x="7494" y="5370"/>
                      <a:pt x="7444" y="5370"/>
                    </a:cubicBezTo>
                    <a:cubicBezTo>
                      <a:pt x="7293" y="5445"/>
                      <a:pt x="7168" y="5570"/>
                      <a:pt x="7043" y="5646"/>
                    </a:cubicBezTo>
                    <a:cubicBezTo>
                      <a:pt x="6968" y="5696"/>
                      <a:pt x="6892" y="5721"/>
                      <a:pt x="6817" y="5771"/>
                    </a:cubicBezTo>
                    <a:cubicBezTo>
                      <a:pt x="6742" y="5796"/>
                      <a:pt x="6667" y="5821"/>
                      <a:pt x="6592" y="5871"/>
                    </a:cubicBezTo>
                    <a:cubicBezTo>
                      <a:pt x="6241" y="6022"/>
                      <a:pt x="5990" y="6247"/>
                      <a:pt x="5915" y="6598"/>
                    </a:cubicBezTo>
                    <a:cubicBezTo>
                      <a:pt x="5892" y="6597"/>
                      <a:pt x="5870" y="6597"/>
                      <a:pt x="5848" y="6597"/>
                    </a:cubicBezTo>
                    <a:cubicBezTo>
                      <a:pt x="5210" y="6597"/>
                      <a:pt x="4803" y="6943"/>
                      <a:pt x="4537" y="7500"/>
                    </a:cubicBezTo>
                    <a:lnTo>
                      <a:pt x="4436" y="7500"/>
                    </a:lnTo>
                    <a:cubicBezTo>
                      <a:pt x="4286" y="7500"/>
                      <a:pt x="4161" y="7475"/>
                      <a:pt x="4085" y="7300"/>
                    </a:cubicBezTo>
                    <a:cubicBezTo>
                      <a:pt x="4035" y="7124"/>
                      <a:pt x="4010" y="6924"/>
                      <a:pt x="3885" y="6773"/>
                    </a:cubicBezTo>
                    <a:cubicBezTo>
                      <a:pt x="3810" y="6698"/>
                      <a:pt x="3760" y="6623"/>
                      <a:pt x="3710" y="6523"/>
                    </a:cubicBezTo>
                    <a:cubicBezTo>
                      <a:pt x="3684" y="6448"/>
                      <a:pt x="3684" y="6398"/>
                      <a:pt x="3710" y="6322"/>
                    </a:cubicBezTo>
                    <a:cubicBezTo>
                      <a:pt x="3735" y="6222"/>
                      <a:pt x="3810" y="6172"/>
                      <a:pt x="3885" y="6097"/>
                    </a:cubicBezTo>
                    <a:cubicBezTo>
                      <a:pt x="3910" y="6047"/>
                      <a:pt x="3960" y="5997"/>
                      <a:pt x="4010" y="5946"/>
                    </a:cubicBezTo>
                    <a:cubicBezTo>
                      <a:pt x="4186" y="5871"/>
                      <a:pt x="4336" y="5771"/>
                      <a:pt x="4461" y="5646"/>
                    </a:cubicBezTo>
                    <a:cubicBezTo>
                      <a:pt x="4486" y="5646"/>
                      <a:pt x="4486" y="5621"/>
                      <a:pt x="4512" y="5621"/>
                    </a:cubicBezTo>
                    <a:cubicBezTo>
                      <a:pt x="4587" y="5570"/>
                      <a:pt x="4637" y="5545"/>
                      <a:pt x="4712" y="5470"/>
                    </a:cubicBezTo>
                    <a:cubicBezTo>
                      <a:pt x="4812" y="5370"/>
                      <a:pt x="4913" y="5270"/>
                      <a:pt x="5013" y="5169"/>
                    </a:cubicBezTo>
                    <a:cubicBezTo>
                      <a:pt x="5063" y="5119"/>
                      <a:pt x="5113" y="5094"/>
                      <a:pt x="5163" y="5044"/>
                    </a:cubicBezTo>
                    <a:cubicBezTo>
                      <a:pt x="5263" y="5019"/>
                      <a:pt x="5339" y="4994"/>
                      <a:pt x="5414" y="4894"/>
                    </a:cubicBezTo>
                    <a:lnTo>
                      <a:pt x="5439" y="4894"/>
                    </a:lnTo>
                    <a:cubicBezTo>
                      <a:pt x="5514" y="4869"/>
                      <a:pt x="5564" y="4819"/>
                      <a:pt x="5639" y="4768"/>
                    </a:cubicBezTo>
                    <a:cubicBezTo>
                      <a:pt x="5664" y="4743"/>
                      <a:pt x="5689" y="4743"/>
                      <a:pt x="5715" y="4718"/>
                    </a:cubicBezTo>
                    <a:cubicBezTo>
                      <a:pt x="5765" y="4668"/>
                      <a:pt x="5815" y="4618"/>
                      <a:pt x="5865" y="4568"/>
                    </a:cubicBezTo>
                    <a:cubicBezTo>
                      <a:pt x="5915" y="4543"/>
                      <a:pt x="5965" y="4493"/>
                      <a:pt x="6015" y="4443"/>
                    </a:cubicBezTo>
                    <a:cubicBezTo>
                      <a:pt x="6090" y="4393"/>
                      <a:pt x="6191" y="4367"/>
                      <a:pt x="6291" y="4317"/>
                    </a:cubicBezTo>
                    <a:cubicBezTo>
                      <a:pt x="6341" y="4292"/>
                      <a:pt x="6416" y="4267"/>
                      <a:pt x="6466" y="4217"/>
                    </a:cubicBezTo>
                    <a:cubicBezTo>
                      <a:pt x="6567" y="4167"/>
                      <a:pt x="6667" y="4092"/>
                      <a:pt x="6742" y="4017"/>
                    </a:cubicBezTo>
                    <a:cubicBezTo>
                      <a:pt x="6793" y="4036"/>
                      <a:pt x="6841" y="4045"/>
                      <a:pt x="6886" y="4045"/>
                    </a:cubicBezTo>
                    <a:cubicBezTo>
                      <a:pt x="7131" y="4045"/>
                      <a:pt x="7304" y="3793"/>
                      <a:pt x="7494" y="3666"/>
                    </a:cubicBezTo>
                    <a:cubicBezTo>
                      <a:pt x="8597" y="2989"/>
                      <a:pt x="9524" y="2087"/>
                      <a:pt x="10552" y="1335"/>
                    </a:cubicBezTo>
                    <a:cubicBezTo>
                      <a:pt x="10838" y="1125"/>
                      <a:pt x="11109" y="915"/>
                      <a:pt x="11433" y="915"/>
                    </a:cubicBezTo>
                    <a:close/>
                    <a:moveTo>
                      <a:pt x="38234" y="54264"/>
                    </a:moveTo>
                    <a:cubicBezTo>
                      <a:pt x="38256" y="54264"/>
                      <a:pt x="38323" y="54333"/>
                      <a:pt x="38271" y="54368"/>
                    </a:cubicBezTo>
                    <a:cubicBezTo>
                      <a:pt x="38271" y="54368"/>
                      <a:pt x="38246" y="54343"/>
                      <a:pt x="38246" y="54343"/>
                    </a:cubicBezTo>
                    <a:cubicBezTo>
                      <a:pt x="38246" y="54343"/>
                      <a:pt x="38246" y="54343"/>
                      <a:pt x="38246" y="54318"/>
                    </a:cubicBezTo>
                    <a:cubicBezTo>
                      <a:pt x="38222" y="54278"/>
                      <a:pt x="38224" y="54264"/>
                      <a:pt x="38234" y="54264"/>
                    </a:cubicBezTo>
                    <a:close/>
                    <a:moveTo>
                      <a:pt x="51554" y="44393"/>
                    </a:moveTo>
                    <a:cubicBezTo>
                      <a:pt x="51579" y="44944"/>
                      <a:pt x="51630" y="45521"/>
                      <a:pt x="51705" y="46072"/>
                    </a:cubicBezTo>
                    <a:cubicBezTo>
                      <a:pt x="51805" y="47024"/>
                      <a:pt x="51880" y="48002"/>
                      <a:pt x="52381" y="48879"/>
                    </a:cubicBezTo>
                    <a:cubicBezTo>
                      <a:pt x="52687" y="49395"/>
                      <a:pt x="53102" y="49736"/>
                      <a:pt x="53709" y="49736"/>
                    </a:cubicBezTo>
                    <a:cubicBezTo>
                      <a:pt x="53750" y="49736"/>
                      <a:pt x="53792" y="49734"/>
                      <a:pt x="53835" y="49731"/>
                    </a:cubicBezTo>
                    <a:cubicBezTo>
                      <a:pt x="54537" y="49681"/>
                      <a:pt x="54888" y="49230"/>
                      <a:pt x="55063" y="48603"/>
                    </a:cubicBezTo>
                    <a:cubicBezTo>
                      <a:pt x="55289" y="47902"/>
                      <a:pt x="55364" y="47150"/>
                      <a:pt x="55464" y="46298"/>
                    </a:cubicBezTo>
                    <a:cubicBezTo>
                      <a:pt x="55915" y="46799"/>
                      <a:pt x="56241" y="47275"/>
                      <a:pt x="56893" y="47300"/>
                    </a:cubicBezTo>
                    <a:cubicBezTo>
                      <a:pt x="56905" y="47300"/>
                      <a:pt x="56917" y="47301"/>
                      <a:pt x="56929" y="47301"/>
                    </a:cubicBezTo>
                    <a:cubicBezTo>
                      <a:pt x="57621" y="47301"/>
                      <a:pt x="57676" y="46591"/>
                      <a:pt x="58046" y="46172"/>
                    </a:cubicBezTo>
                    <a:cubicBezTo>
                      <a:pt x="58436" y="46563"/>
                      <a:pt x="58849" y="46729"/>
                      <a:pt x="59287" y="46729"/>
                    </a:cubicBezTo>
                    <a:cubicBezTo>
                      <a:pt x="59664" y="46729"/>
                      <a:pt x="60060" y="46606"/>
                      <a:pt x="60477" y="46398"/>
                    </a:cubicBezTo>
                    <a:lnTo>
                      <a:pt x="60477" y="46398"/>
                    </a:lnTo>
                    <a:cubicBezTo>
                      <a:pt x="60201" y="48729"/>
                      <a:pt x="60301" y="50959"/>
                      <a:pt x="60076" y="53165"/>
                    </a:cubicBezTo>
                    <a:cubicBezTo>
                      <a:pt x="60076" y="53541"/>
                      <a:pt x="60051" y="53917"/>
                      <a:pt x="60076" y="54293"/>
                    </a:cubicBezTo>
                    <a:cubicBezTo>
                      <a:pt x="59499" y="54318"/>
                      <a:pt x="58923" y="54343"/>
                      <a:pt x="58346" y="54343"/>
                    </a:cubicBezTo>
                    <a:cubicBezTo>
                      <a:pt x="57579" y="54343"/>
                      <a:pt x="56813" y="54316"/>
                      <a:pt x="56051" y="54316"/>
                    </a:cubicBezTo>
                    <a:cubicBezTo>
                      <a:pt x="55543" y="54316"/>
                      <a:pt x="55038" y="54328"/>
                      <a:pt x="54537" y="54368"/>
                    </a:cubicBezTo>
                    <a:lnTo>
                      <a:pt x="51630" y="54343"/>
                    </a:lnTo>
                    <a:cubicBezTo>
                      <a:pt x="51630" y="54242"/>
                      <a:pt x="51630" y="54117"/>
                      <a:pt x="51630" y="54017"/>
                    </a:cubicBezTo>
                    <a:cubicBezTo>
                      <a:pt x="51630" y="52137"/>
                      <a:pt x="51579" y="50232"/>
                      <a:pt x="51630" y="48353"/>
                    </a:cubicBezTo>
                    <a:cubicBezTo>
                      <a:pt x="51655" y="47475"/>
                      <a:pt x="51630" y="46598"/>
                      <a:pt x="51630" y="45721"/>
                    </a:cubicBezTo>
                    <a:cubicBezTo>
                      <a:pt x="51630" y="45320"/>
                      <a:pt x="51554" y="44919"/>
                      <a:pt x="51529" y="44518"/>
                    </a:cubicBezTo>
                    <a:cubicBezTo>
                      <a:pt x="51554" y="44468"/>
                      <a:pt x="51554" y="44418"/>
                      <a:pt x="51554" y="44393"/>
                    </a:cubicBezTo>
                    <a:close/>
                    <a:moveTo>
                      <a:pt x="58747" y="54719"/>
                    </a:moveTo>
                    <a:cubicBezTo>
                      <a:pt x="59173" y="54744"/>
                      <a:pt x="59625" y="54744"/>
                      <a:pt x="60051" y="54769"/>
                    </a:cubicBezTo>
                    <a:cubicBezTo>
                      <a:pt x="60051" y="54794"/>
                      <a:pt x="60051" y="54819"/>
                      <a:pt x="60051" y="54819"/>
                    </a:cubicBezTo>
                    <a:cubicBezTo>
                      <a:pt x="59825" y="56147"/>
                      <a:pt x="59825" y="57450"/>
                      <a:pt x="59850" y="58779"/>
                    </a:cubicBezTo>
                    <a:cubicBezTo>
                      <a:pt x="59875" y="59054"/>
                      <a:pt x="59875" y="59330"/>
                      <a:pt x="59875" y="59631"/>
                    </a:cubicBezTo>
                    <a:cubicBezTo>
                      <a:pt x="59750" y="59907"/>
                      <a:pt x="59574" y="59932"/>
                      <a:pt x="59023" y="59932"/>
                    </a:cubicBezTo>
                    <a:cubicBezTo>
                      <a:pt x="57344" y="59932"/>
                      <a:pt x="55640" y="59932"/>
                      <a:pt x="53935" y="59957"/>
                    </a:cubicBezTo>
                    <a:cubicBezTo>
                      <a:pt x="53898" y="59944"/>
                      <a:pt x="53866" y="59938"/>
                      <a:pt x="53835" y="59938"/>
                    </a:cubicBezTo>
                    <a:cubicBezTo>
                      <a:pt x="53804" y="59938"/>
                      <a:pt x="53772" y="59944"/>
                      <a:pt x="53735" y="59957"/>
                    </a:cubicBezTo>
                    <a:cubicBezTo>
                      <a:pt x="53469" y="59946"/>
                      <a:pt x="53199" y="59936"/>
                      <a:pt x="52928" y="59936"/>
                    </a:cubicBezTo>
                    <a:cubicBezTo>
                      <a:pt x="52535" y="59936"/>
                      <a:pt x="52140" y="59958"/>
                      <a:pt x="51755" y="60032"/>
                    </a:cubicBezTo>
                    <a:cubicBezTo>
                      <a:pt x="51605" y="60057"/>
                      <a:pt x="51485" y="60076"/>
                      <a:pt x="51395" y="60076"/>
                    </a:cubicBezTo>
                    <a:cubicBezTo>
                      <a:pt x="51304" y="60076"/>
                      <a:pt x="51241" y="60057"/>
                      <a:pt x="51204" y="60007"/>
                    </a:cubicBezTo>
                    <a:cubicBezTo>
                      <a:pt x="51229" y="59155"/>
                      <a:pt x="51103" y="58278"/>
                      <a:pt x="51304" y="57400"/>
                    </a:cubicBezTo>
                    <a:cubicBezTo>
                      <a:pt x="51479" y="56623"/>
                      <a:pt x="51304" y="55821"/>
                      <a:pt x="51554" y="55069"/>
                    </a:cubicBezTo>
                    <a:cubicBezTo>
                      <a:pt x="51579" y="55019"/>
                      <a:pt x="51579" y="54969"/>
                      <a:pt x="51605" y="54919"/>
                    </a:cubicBezTo>
                    <a:lnTo>
                      <a:pt x="54412" y="54919"/>
                    </a:lnTo>
                    <a:cubicBezTo>
                      <a:pt x="54512" y="54919"/>
                      <a:pt x="54614" y="54924"/>
                      <a:pt x="54717" y="54924"/>
                    </a:cubicBezTo>
                    <a:cubicBezTo>
                      <a:pt x="54949" y="54924"/>
                      <a:pt x="55181" y="54900"/>
                      <a:pt x="55389" y="54744"/>
                    </a:cubicBezTo>
                    <a:cubicBezTo>
                      <a:pt x="55815" y="54794"/>
                      <a:pt x="56241" y="54825"/>
                      <a:pt x="56667" y="54825"/>
                    </a:cubicBezTo>
                    <a:cubicBezTo>
                      <a:pt x="57093" y="54825"/>
                      <a:pt x="57519" y="54794"/>
                      <a:pt x="57945" y="54719"/>
                    </a:cubicBezTo>
                    <a:cubicBezTo>
                      <a:pt x="58115" y="54749"/>
                      <a:pt x="58276" y="54809"/>
                      <a:pt x="58438" y="54809"/>
                    </a:cubicBezTo>
                    <a:cubicBezTo>
                      <a:pt x="58540" y="54809"/>
                      <a:pt x="58642" y="54786"/>
                      <a:pt x="58747" y="54719"/>
                    </a:cubicBezTo>
                    <a:close/>
                    <a:moveTo>
                      <a:pt x="33699" y="40777"/>
                    </a:moveTo>
                    <a:cubicBezTo>
                      <a:pt x="33921" y="40777"/>
                      <a:pt x="34129" y="40826"/>
                      <a:pt x="34336" y="40909"/>
                    </a:cubicBezTo>
                    <a:cubicBezTo>
                      <a:pt x="34512" y="41009"/>
                      <a:pt x="34637" y="41135"/>
                      <a:pt x="34762" y="41260"/>
                    </a:cubicBezTo>
                    <a:cubicBezTo>
                      <a:pt x="34812" y="41285"/>
                      <a:pt x="34863" y="41310"/>
                      <a:pt x="34913" y="41335"/>
                    </a:cubicBezTo>
                    <a:cubicBezTo>
                      <a:pt x="35239" y="42313"/>
                      <a:pt x="35665" y="43215"/>
                      <a:pt x="36717" y="43641"/>
                    </a:cubicBezTo>
                    <a:cubicBezTo>
                      <a:pt x="36767" y="43691"/>
                      <a:pt x="36817" y="43716"/>
                      <a:pt x="36893" y="43716"/>
                    </a:cubicBezTo>
                    <a:cubicBezTo>
                      <a:pt x="36993" y="43841"/>
                      <a:pt x="37143" y="43917"/>
                      <a:pt x="37294" y="43917"/>
                    </a:cubicBezTo>
                    <a:cubicBezTo>
                      <a:pt x="37394" y="44042"/>
                      <a:pt x="37544" y="44092"/>
                      <a:pt x="37695" y="44092"/>
                    </a:cubicBezTo>
                    <a:lnTo>
                      <a:pt x="37770" y="44117"/>
                    </a:lnTo>
                    <a:lnTo>
                      <a:pt x="37870" y="44117"/>
                    </a:lnTo>
                    <a:cubicBezTo>
                      <a:pt x="38106" y="44228"/>
                      <a:pt x="38342" y="44301"/>
                      <a:pt x="38583" y="44301"/>
                    </a:cubicBezTo>
                    <a:cubicBezTo>
                      <a:pt x="38776" y="44301"/>
                      <a:pt x="38972" y="44254"/>
                      <a:pt x="39173" y="44142"/>
                    </a:cubicBezTo>
                    <a:cubicBezTo>
                      <a:pt x="39349" y="44117"/>
                      <a:pt x="39524" y="44092"/>
                      <a:pt x="39725" y="44092"/>
                    </a:cubicBezTo>
                    <a:cubicBezTo>
                      <a:pt x="39800" y="44017"/>
                      <a:pt x="39850" y="43967"/>
                      <a:pt x="39950" y="43917"/>
                    </a:cubicBezTo>
                    <a:lnTo>
                      <a:pt x="39950" y="43917"/>
                    </a:lnTo>
                    <a:cubicBezTo>
                      <a:pt x="39875" y="43967"/>
                      <a:pt x="39800" y="44017"/>
                      <a:pt x="39725" y="44092"/>
                    </a:cubicBezTo>
                    <a:cubicBezTo>
                      <a:pt x="39825" y="44092"/>
                      <a:pt x="39900" y="44017"/>
                      <a:pt x="39950" y="43917"/>
                    </a:cubicBezTo>
                    <a:lnTo>
                      <a:pt x="39950" y="43917"/>
                    </a:lnTo>
                    <a:cubicBezTo>
                      <a:pt x="39950" y="43917"/>
                      <a:pt x="39950" y="43917"/>
                      <a:pt x="39950" y="43917"/>
                    </a:cubicBezTo>
                    <a:cubicBezTo>
                      <a:pt x="40301" y="43691"/>
                      <a:pt x="40677" y="43465"/>
                      <a:pt x="41028" y="43215"/>
                    </a:cubicBezTo>
                    <a:cubicBezTo>
                      <a:pt x="41680" y="42714"/>
                      <a:pt x="42432" y="42463"/>
                      <a:pt x="43234" y="42338"/>
                    </a:cubicBezTo>
                    <a:cubicBezTo>
                      <a:pt x="43305" y="42328"/>
                      <a:pt x="43373" y="42323"/>
                      <a:pt x="43439" y="42323"/>
                    </a:cubicBezTo>
                    <a:cubicBezTo>
                      <a:pt x="43723" y="42323"/>
                      <a:pt x="43967" y="42415"/>
                      <a:pt x="44211" y="42638"/>
                    </a:cubicBezTo>
                    <a:cubicBezTo>
                      <a:pt x="45038" y="43440"/>
                      <a:pt x="45715" y="44292"/>
                      <a:pt x="45965" y="45470"/>
                    </a:cubicBezTo>
                    <a:cubicBezTo>
                      <a:pt x="46262" y="46841"/>
                      <a:pt x="46934" y="47546"/>
                      <a:pt x="47981" y="47546"/>
                    </a:cubicBezTo>
                    <a:cubicBezTo>
                      <a:pt x="48082" y="47546"/>
                      <a:pt x="48188" y="47539"/>
                      <a:pt x="48296" y="47526"/>
                    </a:cubicBezTo>
                    <a:cubicBezTo>
                      <a:pt x="48772" y="48152"/>
                      <a:pt x="48998" y="48829"/>
                      <a:pt x="49073" y="49556"/>
                    </a:cubicBezTo>
                    <a:cubicBezTo>
                      <a:pt x="49073" y="49556"/>
                      <a:pt x="49073" y="49581"/>
                      <a:pt x="49073" y="49581"/>
                    </a:cubicBezTo>
                    <a:cubicBezTo>
                      <a:pt x="49023" y="50007"/>
                      <a:pt x="49098" y="50433"/>
                      <a:pt x="48948" y="50859"/>
                    </a:cubicBezTo>
                    <a:cubicBezTo>
                      <a:pt x="48848" y="51160"/>
                      <a:pt x="48747" y="51486"/>
                      <a:pt x="48697" y="51811"/>
                    </a:cubicBezTo>
                    <a:cubicBezTo>
                      <a:pt x="48672" y="52638"/>
                      <a:pt x="48497" y="53440"/>
                      <a:pt x="48447" y="54242"/>
                    </a:cubicBezTo>
                    <a:cubicBezTo>
                      <a:pt x="48221" y="56147"/>
                      <a:pt x="47845" y="58052"/>
                      <a:pt x="47845" y="59982"/>
                    </a:cubicBezTo>
                    <a:cubicBezTo>
                      <a:pt x="47845" y="60007"/>
                      <a:pt x="47845" y="60032"/>
                      <a:pt x="47845" y="60082"/>
                    </a:cubicBezTo>
                    <a:cubicBezTo>
                      <a:pt x="47620" y="60157"/>
                      <a:pt x="47344" y="60157"/>
                      <a:pt x="47093" y="60157"/>
                    </a:cubicBezTo>
                    <a:cubicBezTo>
                      <a:pt x="46567" y="60132"/>
                      <a:pt x="46041" y="60132"/>
                      <a:pt x="45514" y="60132"/>
                    </a:cubicBezTo>
                    <a:cubicBezTo>
                      <a:pt x="45188" y="60157"/>
                      <a:pt x="44863" y="60157"/>
                      <a:pt x="44512" y="60157"/>
                    </a:cubicBezTo>
                    <a:lnTo>
                      <a:pt x="37294" y="60157"/>
                    </a:lnTo>
                    <a:cubicBezTo>
                      <a:pt x="36993" y="60157"/>
                      <a:pt x="36667" y="60132"/>
                      <a:pt x="36341" y="60107"/>
                    </a:cubicBezTo>
                    <a:cubicBezTo>
                      <a:pt x="36266" y="60057"/>
                      <a:pt x="36166" y="59982"/>
                      <a:pt x="36091" y="59982"/>
                    </a:cubicBezTo>
                    <a:cubicBezTo>
                      <a:pt x="35974" y="59984"/>
                      <a:pt x="35858" y="59985"/>
                      <a:pt x="35742" y="59985"/>
                    </a:cubicBezTo>
                    <a:cubicBezTo>
                      <a:pt x="34580" y="59985"/>
                      <a:pt x="33418" y="59882"/>
                      <a:pt x="32256" y="59882"/>
                    </a:cubicBezTo>
                    <a:cubicBezTo>
                      <a:pt x="32170" y="59883"/>
                      <a:pt x="32083" y="59883"/>
                      <a:pt x="31997" y="59883"/>
                    </a:cubicBezTo>
                    <a:cubicBezTo>
                      <a:pt x="30616" y="59883"/>
                      <a:pt x="29218" y="59724"/>
                      <a:pt x="27818" y="59724"/>
                    </a:cubicBezTo>
                    <a:cubicBezTo>
                      <a:pt x="27651" y="59724"/>
                      <a:pt x="27485" y="59726"/>
                      <a:pt x="27319" y="59731"/>
                    </a:cubicBezTo>
                    <a:cubicBezTo>
                      <a:pt x="27139" y="59603"/>
                      <a:pt x="26959" y="59534"/>
                      <a:pt x="26783" y="59534"/>
                    </a:cubicBezTo>
                    <a:cubicBezTo>
                      <a:pt x="26615" y="59534"/>
                      <a:pt x="26450" y="59597"/>
                      <a:pt x="26291" y="59731"/>
                    </a:cubicBezTo>
                    <a:lnTo>
                      <a:pt x="24888" y="59731"/>
                    </a:lnTo>
                    <a:cubicBezTo>
                      <a:pt x="24838" y="59736"/>
                      <a:pt x="24787" y="59738"/>
                      <a:pt x="24737" y="59738"/>
                    </a:cubicBezTo>
                    <a:cubicBezTo>
                      <a:pt x="24427" y="59738"/>
                      <a:pt x="24110" y="59661"/>
                      <a:pt x="23796" y="59661"/>
                    </a:cubicBezTo>
                    <a:cubicBezTo>
                      <a:pt x="23624" y="59661"/>
                      <a:pt x="23452" y="59684"/>
                      <a:pt x="23284" y="59756"/>
                    </a:cubicBezTo>
                    <a:lnTo>
                      <a:pt x="21955" y="59731"/>
                    </a:lnTo>
                    <a:cubicBezTo>
                      <a:pt x="21955" y="59706"/>
                      <a:pt x="21980" y="59681"/>
                      <a:pt x="21955" y="59681"/>
                    </a:cubicBezTo>
                    <a:cubicBezTo>
                      <a:pt x="21855" y="57851"/>
                      <a:pt x="21755" y="56047"/>
                      <a:pt x="21730" y="54217"/>
                    </a:cubicBezTo>
                    <a:cubicBezTo>
                      <a:pt x="21730" y="54192"/>
                      <a:pt x="21705" y="54167"/>
                      <a:pt x="21705" y="54142"/>
                    </a:cubicBezTo>
                    <a:lnTo>
                      <a:pt x="22607" y="54142"/>
                    </a:lnTo>
                    <a:cubicBezTo>
                      <a:pt x="24988" y="54318"/>
                      <a:pt x="27344" y="54493"/>
                      <a:pt x="29725" y="54518"/>
                    </a:cubicBezTo>
                    <a:cubicBezTo>
                      <a:pt x="29967" y="54526"/>
                      <a:pt x="30209" y="54529"/>
                      <a:pt x="30452" y="54529"/>
                    </a:cubicBezTo>
                    <a:cubicBezTo>
                      <a:pt x="30936" y="54529"/>
                      <a:pt x="31421" y="54518"/>
                      <a:pt x="31905" y="54518"/>
                    </a:cubicBezTo>
                    <a:cubicBezTo>
                      <a:pt x="31955" y="54518"/>
                      <a:pt x="32030" y="54543"/>
                      <a:pt x="32081" y="54543"/>
                    </a:cubicBezTo>
                    <a:cubicBezTo>
                      <a:pt x="32260" y="54722"/>
                      <a:pt x="32464" y="54748"/>
                      <a:pt x="32676" y="54748"/>
                    </a:cubicBezTo>
                    <a:cubicBezTo>
                      <a:pt x="32761" y="54748"/>
                      <a:pt x="32847" y="54744"/>
                      <a:pt x="32933" y="54744"/>
                    </a:cubicBezTo>
                    <a:cubicBezTo>
                      <a:pt x="34462" y="54719"/>
                      <a:pt x="35990" y="54719"/>
                      <a:pt x="37519" y="54719"/>
                    </a:cubicBezTo>
                    <a:lnTo>
                      <a:pt x="37695" y="54719"/>
                    </a:lnTo>
                    <a:cubicBezTo>
                      <a:pt x="39324" y="54719"/>
                      <a:pt x="40928" y="54694"/>
                      <a:pt x="42532" y="54694"/>
                    </a:cubicBezTo>
                    <a:cubicBezTo>
                      <a:pt x="42807" y="54694"/>
                      <a:pt x="43058" y="54694"/>
                      <a:pt x="43309" y="54719"/>
                    </a:cubicBezTo>
                    <a:cubicBezTo>
                      <a:pt x="43784" y="54719"/>
                      <a:pt x="44263" y="54736"/>
                      <a:pt x="44743" y="54736"/>
                    </a:cubicBezTo>
                    <a:cubicBezTo>
                      <a:pt x="45403" y="54736"/>
                      <a:pt x="46064" y="54703"/>
                      <a:pt x="46717" y="54543"/>
                    </a:cubicBezTo>
                    <a:cubicBezTo>
                      <a:pt x="47037" y="54558"/>
                      <a:pt x="47374" y="54724"/>
                      <a:pt x="47694" y="54724"/>
                    </a:cubicBezTo>
                    <a:cubicBezTo>
                      <a:pt x="47925" y="54724"/>
                      <a:pt x="48147" y="54637"/>
                      <a:pt x="48346" y="54343"/>
                    </a:cubicBezTo>
                    <a:cubicBezTo>
                      <a:pt x="48000" y="54295"/>
                      <a:pt x="47664" y="54229"/>
                      <a:pt x="47326" y="54229"/>
                    </a:cubicBezTo>
                    <a:cubicBezTo>
                      <a:pt x="47125" y="54229"/>
                      <a:pt x="46923" y="54252"/>
                      <a:pt x="46717" y="54318"/>
                    </a:cubicBezTo>
                    <a:cubicBezTo>
                      <a:pt x="46327" y="54240"/>
                      <a:pt x="45937" y="54211"/>
                      <a:pt x="45546" y="54211"/>
                    </a:cubicBezTo>
                    <a:cubicBezTo>
                      <a:pt x="44934" y="54211"/>
                      <a:pt x="44322" y="54281"/>
                      <a:pt x="43710" y="54343"/>
                    </a:cubicBezTo>
                    <a:cubicBezTo>
                      <a:pt x="43672" y="54330"/>
                      <a:pt x="43641" y="54324"/>
                      <a:pt x="43609" y="54324"/>
                    </a:cubicBezTo>
                    <a:cubicBezTo>
                      <a:pt x="43578" y="54324"/>
                      <a:pt x="43547" y="54330"/>
                      <a:pt x="43509" y="54343"/>
                    </a:cubicBezTo>
                    <a:cubicBezTo>
                      <a:pt x="43509" y="54343"/>
                      <a:pt x="43534" y="54318"/>
                      <a:pt x="43534" y="54318"/>
                    </a:cubicBezTo>
                    <a:cubicBezTo>
                      <a:pt x="43359" y="54117"/>
                      <a:pt x="43108" y="54117"/>
                      <a:pt x="42883" y="54117"/>
                    </a:cubicBezTo>
                    <a:cubicBezTo>
                      <a:pt x="41103" y="54142"/>
                      <a:pt x="39299" y="54142"/>
                      <a:pt x="37519" y="54142"/>
                    </a:cubicBezTo>
                    <a:lnTo>
                      <a:pt x="36492" y="54142"/>
                    </a:lnTo>
                    <a:cubicBezTo>
                      <a:pt x="35364" y="54142"/>
                      <a:pt x="34236" y="54117"/>
                      <a:pt x="33108" y="54117"/>
                    </a:cubicBezTo>
                    <a:cubicBezTo>
                      <a:pt x="33058" y="54117"/>
                      <a:pt x="32983" y="54092"/>
                      <a:pt x="32933" y="54092"/>
                    </a:cubicBezTo>
                    <a:cubicBezTo>
                      <a:pt x="32544" y="53955"/>
                      <a:pt x="32145" y="53922"/>
                      <a:pt x="31743" y="53922"/>
                    </a:cubicBezTo>
                    <a:cubicBezTo>
                      <a:pt x="31371" y="53922"/>
                      <a:pt x="30997" y="53950"/>
                      <a:pt x="30625" y="53950"/>
                    </a:cubicBezTo>
                    <a:cubicBezTo>
                      <a:pt x="30516" y="53950"/>
                      <a:pt x="30409" y="53948"/>
                      <a:pt x="30301" y="53942"/>
                    </a:cubicBezTo>
                    <a:lnTo>
                      <a:pt x="30101" y="53942"/>
                    </a:lnTo>
                    <a:cubicBezTo>
                      <a:pt x="29894" y="53948"/>
                      <a:pt x="29687" y="53950"/>
                      <a:pt x="29480" y="53950"/>
                    </a:cubicBezTo>
                    <a:cubicBezTo>
                      <a:pt x="27417" y="53950"/>
                      <a:pt x="25367" y="53685"/>
                      <a:pt x="23307" y="53685"/>
                    </a:cubicBezTo>
                    <a:cubicBezTo>
                      <a:pt x="22924" y="53685"/>
                      <a:pt x="22540" y="53694"/>
                      <a:pt x="22156" y="53716"/>
                    </a:cubicBezTo>
                    <a:cubicBezTo>
                      <a:pt x="22119" y="53719"/>
                      <a:pt x="22085" y="53721"/>
                      <a:pt x="22052" y="53721"/>
                    </a:cubicBezTo>
                    <a:cubicBezTo>
                      <a:pt x="21835" y="53721"/>
                      <a:pt x="21691" y="53653"/>
                      <a:pt x="21604" y="53566"/>
                    </a:cubicBezTo>
                    <a:cubicBezTo>
                      <a:pt x="21554" y="53390"/>
                      <a:pt x="21554" y="53190"/>
                      <a:pt x="21579" y="52989"/>
                    </a:cubicBezTo>
                    <a:cubicBezTo>
                      <a:pt x="21705" y="51160"/>
                      <a:pt x="21379" y="49330"/>
                      <a:pt x="21354" y="47475"/>
                    </a:cubicBezTo>
                    <a:cubicBezTo>
                      <a:pt x="21228" y="45696"/>
                      <a:pt x="21103" y="43891"/>
                      <a:pt x="21128" y="42087"/>
                    </a:cubicBezTo>
                    <a:cubicBezTo>
                      <a:pt x="21153" y="41310"/>
                      <a:pt x="21354" y="40984"/>
                      <a:pt x="22206" y="40934"/>
                    </a:cubicBezTo>
                    <a:cubicBezTo>
                      <a:pt x="23180" y="40889"/>
                      <a:pt x="24155" y="40875"/>
                      <a:pt x="25129" y="40875"/>
                    </a:cubicBezTo>
                    <a:cubicBezTo>
                      <a:pt x="26604" y="40875"/>
                      <a:pt x="28079" y="40906"/>
                      <a:pt x="29555" y="40906"/>
                    </a:cubicBezTo>
                    <a:cubicBezTo>
                      <a:pt x="30890" y="40906"/>
                      <a:pt x="32224" y="40881"/>
                      <a:pt x="33559" y="40784"/>
                    </a:cubicBezTo>
                    <a:cubicBezTo>
                      <a:pt x="33607" y="40779"/>
                      <a:pt x="33653" y="40777"/>
                      <a:pt x="33699" y="40777"/>
                    </a:cubicBezTo>
                    <a:close/>
                    <a:moveTo>
                      <a:pt x="58768" y="40555"/>
                    </a:moveTo>
                    <a:cubicBezTo>
                      <a:pt x="60649" y="40555"/>
                      <a:pt x="60840" y="41048"/>
                      <a:pt x="60427" y="43791"/>
                    </a:cubicBezTo>
                    <a:cubicBezTo>
                      <a:pt x="60402" y="43891"/>
                      <a:pt x="60376" y="43992"/>
                      <a:pt x="60351" y="44092"/>
                    </a:cubicBezTo>
                    <a:cubicBezTo>
                      <a:pt x="60107" y="44811"/>
                      <a:pt x="59838" y="45159"/>
                      <a:pt x="59473" y="45159"/>
                    </a:cubicBezTo>
                    <a:cubicBezTo>
                      <a:pt x="59202" y="45159"/>
                      <a:pt x="58878" y="44967"/>
                      <a:pt x="58472" y="44593"/>
                    </a:cubicBezTo>
                    <a:cubicBezTo>
                      <a:pt x="58158" y="44302"/>
                      <a:pt x="57870" y="44152"/>
                      <a:pt x="57615" y="44152"/>
                    </a:cubicBezTo>
                    <a:cubicBezTo>
                      <a:pt x="57321" y="44152"/>
                      <a:pt x="57069" y="44352"/>
                      <a:pt x="56868" y="44769"/>
                    </a:cubicBezTo>
                    <a:cubicBezTo>
                      <a:pt x="56713" y="45120"/>
                      <a:pt x="56582" y="45282"/>
                      <a:pt x="56414" y="45282"/>
                    </a:cubicBezTo>
                    <a:cubicBezTo>
                      <a:pt x="56281" y="45282"/>
                      <a:pt x="56125" y="45182"/>
                      <a:pt x="55915" y="44994"/>
                    </a:cubicBezTo>
                    <a:cubicBezTo>
                      <a:pt x="55670" y="44766"/>
                      <a:pt x="55388" y="44575"/>
                      <a:pt x="55069" y="44575"/>
                    </a:cubicBezTo>
                    <a:cubicBezTo>
                      <a:pt x="54932" y="44575"/>
                      <a:pt x="54788" y="44611"/>
                      <a:pt x="54637" y="44693"/>
                    </a:cubicBezTo>
                    <a:cubicBezTo>
                      <a:pt x="54186" y="44944"/>
                      <a:pt x="54036" y="45395"/>
                      <a:pt x="54011" y="45896"/>
                    </a:cubicBezTo>
                    <a:cubicBezTo>
                      <a:pt x="54011" y="46172"/>
                      <a:pt x="54061" y="46498"/>
                      <a:pt x="54011" y="46774"/>
                    </a:cubicBezTo>
                    <a:cubicBezTo>
                      <a:pt x="53935" y="47250"/>
                      <a:pt x="53985" y="47751"/>
                      <a:pt x="53610" y="48227"/>
                    </a:cubicBezTo>
                    <a:cubicBezTo>
                      <a:pt x="53133" y="47275"/>
                      <a:pt x="53058" y="46348"/>
                      <a:pt x="53033" y="45420"/>
                    </a:cubicBezTo>
                    <a:cubicBezTo>
                      <a:pt x="52983" y="44693"/>
                      <a:pt x="52908" y="44017"/>
                      <a:pt x="52632" y="43365"/>
                    </a:cubicBezTo>
                    <a:cubicBezTo>
                      <a:pt x="52457" y="42914"/>
                      <a:pt x="52206" y="42513"/>
                      <a:pt x="51630" y="42513"/>
                    </a:cubicBezTo>
                    <a:cubicBezTo>
                      <a:pt x="51611" y="42512"/>
                      <a:pt x="51593" y="42512"/>
                      <a:pt x="51576" y="42512"/>
                    </a:cubicBezTo>
                    <a:cubicBezTo>
                      <a:pt x="51033" y="42512"/>
                      <a:pt x="50722" y="42880"/>
                      <a:pt x="50552" y="43365"/>
                    </a:cubicBezTo>
                    <a:cubicBezTo>
                      <a:pt x="50301" y="44017"/>
                      <a:pt x="50251" y="44668"/>
                      <a:pt x="50251" y="45345"/>
                    </a:cubicBezTo>
                    <a:cubicBezTo>
                      <a:pt x="50201" y="47225"/>
                      <a:pt x="50452" y="49079"/>
                      <a:pt x="50376" y="50934"/>
                    </a:cubicBezTo>
                    <a:cubicBezTo>
                      <a:pt x="50251" y="54017"/>
                      <a:pt x="50151" y="57075"/>
                      <a:pt x="49825" y="60132"/>
                    </a:cubicBezTo>
                    <a:cubicBezTo>
                      <a:pt x="49650" y="61912"/>
                      <a:pt x="49650" y="63741"/>
                      <a:pt x="49173" y="65646"/>
                    </a:cubicBezTo>
                    <a:cubicBezTo>
                      <a:pt x="48948" y="63892"/>
                      <a:pt x="48973" y="62288"/>
                      <a:pt x="49123" y="60684"/>
                    </a:cubicBezTo>
                    <a:cubicBezTo>
                      <a:pt x="49274" y="58854"/>
                      <a:pt x="49524" y="57049"/>
                      <a:pt x="49599" y="55220"/>
                    </a:cubicBezTo>
                    <a:cubicBezTo>
                      <a:pt x="49599" y="54643"/>
                      <a:pt x="49524" y="54067"/>
                      <a:pt x="49675" y="53491"/>
                    </a:cubicBezTo>
                    <a:cubicBezTo>
                      <a:pt x="49700" y="53390"/>
                      <a:pt x="49725" y="53290"/>
                      <a:pt x="49725" y="53190"/>
                    </a:cubicBezTo>
                    <a:cubicBezTo>
                      <a:pt x="49825" y="52638"/>
                      <a:pt x="49725" y="52037"/>
                      <a:pt x="49825" y="51460"/>
                    </a:cubicBezTo>
                    <a:cubicBezTo>
                      <a:pt x="49850" y="51385"/>
                      <a:pt x="49850" y="51285"/>
                      <a:pt x="49850" y="51185"/>
                    </a:cubicBezTo>
                    <a:cubicBezTo>
                      <a:pt x="49800" y="50909"/>
                      <a:pt x="49825" y="50633"/>
                      <a:pt x="49875" y="50358"/>
                    </a:cubicBezTo>
                    <a:cubicBezTo>
                      <a:pt x="49900" y="50232"/>
                      <a:pt x="49900" y="50082"/>
                      <a:pt x="49850" y="49932"/>
                    </a:cubicBezTo>
                    <a:cubicBezTo>
                      <a:pt x="49825" y="49806"/>
                      <a:pt x="49825" y="49656"/>
                      <a:pt x="49775" y="49531"/>
                    </a:cubicBezTo>
                    <a:cubicBezTo>
                      <a:pt x="49750" y="49430"/>
                      <a:pt x="49750" y="49305"/>
                      <a:pt x="49700" y="49180"/>
                    </a:cubicBezTo>
                    <a:cubicBezTo>
                      <a:pt x="49650" y="48754"/>
                      <a:pt x="49549" y="48328"/>
                      <a:pt x="49449" y="47876"/>
                    </a:cubicBezTo>
                    <a:cubicBezTo>
                      <a:pt x="49374" y="47475"/>
                      <a:pt x="49198" y="47074"/>
                      <a:pt x="48722" y="46924"/>
                    </a:cubicBezTo>
                    <a:cubicBezTo>
                      <a:pt x="48615" y="46763"/>
                      <a:pt x="48468" y="46691"/>
                      <a:pt x="48302" y="46691"/>
                    </a:cubicBezTo>
                    <a:cubicBezTo>
                      <a:pt x="48236" y="46691"/>
                      <a:pt x="48167" y="46702"/>
                      <a:pt x="48096" y="46724"/>
                    </a:cubicBezTo>
                    <a:cubicBezTo>
                      <a:pt x="48001" y="46752"/>
                      <a:pt x="47914" y="46765"/>
                      <a:pt x="47834" y="46765"/>
                    </a:cubicBezTo>
                    <a:cubicBezTo>
                      <a:pt x="47491" y="46765"/>
                      <a:pt x="47271" y="46522"/>
                      <a:pt x="47068" y="46197"/>
                    </a:cubicBezTo>
                    <a:cubicBezTo>
                      <a:pt x="46792" y="45721"/>
                      <a:pt x="46717" y="45195"/>
                      <a:pt x="46542" y="44693"/>
                    </a:cubicBezTo>
                    <a:cubicBezTo>
                      <a:pt x="45830" y="42876"/>
                      <a:pt x="44732" y="41684"/>
                      <a:pt x="42826" y="41684"/>
                    </a:cubicBezTo>
                    <a:cubicBezTo>
                      <a:pt x="42786" y="41684"/>
                      <a:pt x="42747" y="41685"/>
                      <a:pt x="42707" y="41686"/>
                    </a:cubicBezTo>
                    <a:cubicBezTo>
                      <a:pt x="41730" y="41912"/>
                      <a:pt x="40903" y="42438"/>
                      <a:pt x="40101" y="43039"/>
                    </a:cubicBezTo>
                    <a:cubicBezTo>
                      <a:pt x="39725" y="43315"/>
                      <a:pt x="39374" y="43616"/>
                      <a:pt x="38898" y="43716"/>
                    </a:cubicBezTo>
                    <a:lnTo>
                      <a:pt x="38096" y="43716"/>
                    </a:lnTo>
                    <a:cubicBezTo>
                      <a:pt x="38046" y="43716"/>
                      <a:pt x="37970" y="43716"/>
                      <a:pt x="37920" y="43691"/>
                    </a:cubicBezTo>
                    <a:cubicBezTo>
                      <a:pt x="37795" y="43566"/>
                      <a:pt x="37670" y="43516"/>
                      <a:pt x="37519" y="43516"/>
                    </a:cubicBezTo>
                    <a:cubicBezTo>
                      <a:pt x="37490" y="43486"/>
                      <a:pt x="37460" y="43474"/>
                      <a:pt x="37431" y="43474"/>
                    </a:cubicBezTo>
                    <a:cubicBezTo>
                      <a:pt x="37410" y="43474"/>
                      <a:pt x="37390" y="43480"/>
                      <a:pt x="37369" y="43490"/>
                    </a:cubicBezTo>
                    <a:cubicBezTo>
                      <a:pt x="37269" y="43440"/>
                      <a:pt x="37193" y="43390"/>
                      <a:pt x="37118" y="43365"/>
                    </a:cubicBezTo>
                    <a:cubicBezTo>
                      <a:pt x="37093" y="43290"/>
                      <a:pt x="37043" y="43265"/>
                      <a:pt x="36968" y="43265"/>
                    </a:cubicBezTo>
                    <a:cubicBezTo>
                      <a:pt x="36316" y="42588"/>
                      <a:pt x="35614" y="41987"/>
                      <a:pt x="35213" y="41110"/>
                    </a:cubicBezTo>
                    <a:cubicBezTo>
                      <a:pt x="35239" y="41059"/>
                      <a:pt x="35264" y="41009"/>
                      <a:pt x="35264" y="40959"/>
                    </a:cubicBezTo>
                    <a:cubicBezTo>
                      <a:pt x="35264" y="40859"/>
                      <a:pt x="35239" y="40784"/>
                      <a:pt x="35188" y="40709"/>
                    </a:cubicBezTo>
                    <a:cubicBezTo>
                      <a:pt x="35163" y="40683"/>
                      <a:pt x="35138" y="40633"/>
                      <a:pt x="35138" y="40583"/>
                    </a:cubicBezTo>
                    <a:cubicBezTo>
                      <a:pt x="35138" y="40583"/>
                      <a:pt x="35138" y="40558"/>
                      <a:pt x="35138" y="40558"/>
                    </a:cubicBezTo>
                    <a:cubicBezTo>
                      <a:pt x="35213" y="40583"/>
                      <a:pt x="35239" y="40658"/>
                      <a:pt x="35289" y="40683"/>
                    </a:cubicBezTo>
                    <a:cubicBezTo>
                      <a:pt x="35432" y="40779"/>
                      <a:pt x="35575" y="40814"/>
                      <a:pt x="35724" y="40814"/>
                    </a:cubicBezTo>
                    <a:cubicBezTo>
                      <a:pt x="35810" y="40814"/>
                      <a:pt x="35899" y="40802"/>
                      <a:pt x="35990" y="40784"/>
                    </a:cubicBezTo>
                    <a:cubicBezTo>
                      <a:pt x="37593" y="40767"/>
                      <a:pt x="39196" y="40763"/>
                      <a:pt x="40798" y="40763"/>
                    </a:cubicBezTo>
                    <a:cubicBezTo>
                      <a:pt x="42606" y="40763"/>
                      <a:pt x="44413" y="40768"/>
                      <a:pt x="46220" y="40768"/>
                    </a:cubicBezTo>
                    <a:cubicBezTo>
                      <a:pt x="50078" y="40768"/>
                      <a:pt x="53937" y="40743"/>
                      <a:pt x="57795" y="40583"/>
                    </a:cubicBezTo>
                    <a:cubicBezTo>
                      <a:pt x="58161" y="40567"/>
                      <a:pt x="58484" y="40555"/>
                      <a:pt x="58768" y="40555"/>
                    </a:cubicBezTo>
                    <a:close/>
                    <a:moveTo>
                      <a:pt x="36078" y="100414"/>
                    </a:moveTo>
                    <a:cubicBezTo>
                      <a:pt x="36084" y="100414"/>
                      <a:pt x="36091" y="100421"/>
                      <a:pt x="36091" y="100433"/>
                    </a:cubicBezTo>
                    <a:lnTo>
                      <a:pt x="36066" y="100433"/>
                    </a:lnTo>
                    <a:cubicBezTo>
                      <a:pt x="36066" y="100421"/>
                      <a:pt x="36072" y="100414"/>
                      <a:pt x="36078" y="100414"/>
                    </a:cubicBezTo>
                    <a:close/>
                    <a:moveTo>
                      <a:pt x="26492" y="60132"/>
                    </a:moveTo>
                    <a:cubicBezTo>
                      <a:pt x="26617" y="60157"/>
                      <a:pt x="26717" y="60157"/>
                      <a:pt x="26842" y="60157"/>
                    </a:cubicBezTo>
                    <a:cubicBezTo>
                      <a:pt x="27094" y="60301"/>
                      <a:pt x="27352" y="60336"/>
                      <a:pt x="27612" y="60336"/>
                    </a:cubicBezTo>
                    <a:cubicBezTo>
                      <a:pt x="27858" y="60336"/>
                      <a:pt x="28106" y="60305"/>
                      <a:pt x="28354" y="60305"/>
                    </a:cubicBezTo>
                    <a:cubicBezTo>
                      <a:pt x="28393" y="60305"/>
                      <a:pt x="28432" y="60306"/>
                      <a:pt x="28472" y="60308"/>
                    </a:cubicBezTo>
                    <a:cubicBezTo>
                      <a:pt x="31028" y="60433"/>
                      <a:pt x="33559" y="60533"/>
                      <a:pt x="36116" y="60533"/>
                    </a:cubicBezTo>
                    <a:cubicBezTo>
                      <a:pt x="36388" y="60550"/>
                      <a:pt x="36661" y="60602"/>
                      <a:pt x="36933" y="60602"/>
                    </a:cubicBezTo>
                    <a:cubicBezTo>
                      <a:pt x="37062" y="60602"/>
                      <a:pt x="37190" y="60590"/>
                      <a:pt x="37319" y="60558"/>
                    </a:cubicBezTo>
                    <a:cubicBezTo>
                      <a:pt x="37753" y="60692"/>
                      <a:pt x="38188" y="60736"/>
                      <a:pt x="38629" y="60736"/>
                    </a:cubicBezTo>
                    <a:cubicBezTo>
                      <a:pt x="38850" y="60736"/>
                      <a:pt x="39073" y="60725"/>
                      <a:pt x="39299" y="60709"/>
                    </a:cubicBezTo>
                    <a:cubicBezTo>
                      <a:pt x="39343" y="60721"/>
                      <a:pt x="39385" y="60727"/>
                      <a:pt x="39425" y="60727"/>
                    </a:cubicBezTo>
                    <a:cubicBezTo>
                      <a:pt x="39546" y="60727"/>
                      <a:pt x="39650" y="60671"/>
                      <a:pt x="39725" y="60558"/>
                    </a:cubicBezTo>
                    <a:lnTo>
                      <a:pt x="39900" y="60558"/>
                    </a:lnTo>
                    <a:cubicBezTo>
                      <a:pt x="39954" y="60621"/>
                      <a:pt x="40005" y="60642"/>
                      <a:pt x="40054" y="60642"/>
                    </a:cubicBezTo>
                    <a:cubicBezTo>
                      <a:pt x="40143" y="60642"/>
                      <a:pt x="40230" y="60574"/>
                      <a:pt x="40326" y="60558"/>
                    </a:cubicBezTo>
                    <a:lnTo>
                      <a:pt x="40401" y="60583"/>
                    </a:lnTo>
                    <a:lnTo>
                      <a:pt x="40477" y="60558"/>
                    </a:lnTo>
                    <a:cubicBezTo>
                      <a:pt x="40577" y="60608"/>
                      <a:pt x="40652" y="60709"/>
                      <a:pt x="40727" y="60709"/>
                    </a:cubicBezTo>
                    <a:cubicBezTo>
                      <a:pt x="40988" y="60698"/>
                      <a:pt x="41248" y="60695"/>
                      <a:pt x="41509" y="60695"/>
                    </a:cubicBezTo>
                    <a:cubicBezTo>
                      <a:pt x="41753" y="60695"/>
                      <a:pt x="41997" y="60697"/>
                      <a:pt x="42241" y="60697"/>
                    </a:cubicBezTo>
                    <a:cubicBezTo>
                      <a:pt x="42936" y="60697"/>
                      <a:pt x="43628" y="60679"/>
                      <a:pt x="44311" y="60533"/>
                    </a:cubicBezTo>
                    <a:lnTo>
                      <a:pt x="44913" y="60533"/>
                    </a:lnTo>
                    <a:cubicBezTo>
                      <a:pt x="45589" y="60533"/>
                      <a:pt x="46241" y="60508"/>
                      <a:pt x="46918" y="60508"/>
                    </a:cubicBezTo>
                    <a:lnTo>
                      <a:pt x="47319" y="60508"/>
                    </a:lnTo>
                    <a:cubicBezTo>
                      <a:pt x="47369" y="60533"/>
                      <a:pt x="47444" y="60533"/>
                      <a:pt x="47519" y="60533"/>
                    </a:cubicBezTo>
                    <a:cubicBezTo>
                      <a:pt x="47670" y="60533"/>
                      <a:pt x="47770" y="60583"/>
                      <a:pt x="47820" y="60684"/>
                    </a:cubicBezTo>
                    <a:cubicBezTo>
                      <a:pt x="47795" y="60884"/>
                      <a:pt x="47770" y="61085"/>
                      <a:pt x="47695" y="61285"/>
                    </a:cubicBezTo>
                    <a:cubicBezTo>
                      <a:pt x="47594" y="62889"/>
                      <a:pt x="47494" y="64468"/>
                      <a:pt x="47820" y="66072"/>
                    </a:cubicBezTo>
                    <a:cubicBezTo>
                      <a:pt x="47970" y="66799"/>
                      <a:pt x="48196" y="67526"/>
                      <a:pt x="49123" y="67576"/>
                    </a:cubicBezTo>
                    <a:cubicBezTo>
                      <a:pt x="49139" y="67576"/>
                      <a:pt x="49154" y="67576"/>
                      <a:pt x="49169" y="67576"/>
                    </a:cubicBezTo>
                    <a:cubicBezTo>
                      <a:pt x="50057" y="67576"/>
                      <a:pt x="50229" y="66863"/>
                      <a:pt x="50427" y="66197"/>
                    </a:cubicBezTo>
                    <a:cubicBezTo>
                      <a:pt x="50577" y="65646"/>
                      <a:pt x="50677" y="65095"/>
                      <a:pt x="50803" y="64543"/>
                    </a:cubicBezTo>
                    <a:cubicBezTo>
                      <a:pt x="51078" y="63165"/>
                      <a:pt x="50953" y="61736"/>
                      <a:pt x="51178" y="60383"/>
                    </a:cubicBezTo>
                    <a:cubicBezTo>
                      <a:pt x="51178" y="60358"/>
                      <a:pt x="51178" y="60358"/>
                      <a:pt x="51178" y="60358"/>
                    </a:cubicBezTo>
                    <a:lnTo>
                      <a:pt x="51354" y="60358"/>
                    </a:lnTo>
                    <a:cubicBezTo>
                      <a:pt x="51404" y="60408"/>
                      <a:pt x="51479" y="60458"/>
                      <a:pt x="51554" y="60508"/>
                    </a:cubicBezTo>
                    <a:cubicBezTo>
                      <a:pt x="54311" y="60508"/>
                      <a:pt x="57043" y="60533"/>
                      <a:pt x="59800" y="60533"/>
                    </a:cubicBezTo>
                    <a:cubicBezTo>
                      <a:pt x="59800" y="60583"/>
                      <a:pt x="59800" y="60633"/>
                      <a:pt x="59825" y="60684"/>
                    </a:cubicBezTo>
                    <a:cubicBezTo>
                      <a:pt x="59975" y="61210"/>
                      <a:pt x="59825" y="61736"/>
                      <a:pt x="59700" y="62237"/>
                    </a:cubicBezTo>
                    <a:cubicBezTo>
                      <a:pt x="59474" y="64242"/>
                      <a:pt x="59499" y="66247"/>
                      <a:pt x="59374" y="68227"/>
                    </a:cubicBezTo>
                    <a:cubicBezTo>
                      <a:pt x="59148" y="71862"/>
                      <a:pt x="58998" y="75496"/>
                      <a:pt x="58873" y="79130"/>
                    </a:cubicBezTo>
                    <a:cubicBezTo>
                      <a:pt x="58722" y="82864"/>
                      <a:pt x="58547" y="86573"/>
                      <a:pt x="58371" y="90308"/>
                    </a:cubicBezTo>
                    <a:cubicBezTo>
                      <a:pt x="58271" y="92162"/>
                      <a:pt x="58422" y="94042"/>
                      <a:pt x="58096" y="95897"/>
                    </a:cubicBezTo>
                    <a:cubicBezTo>
                      <a:pt x="58071" y="96323"/>
                      <a:pt x="58071" y="96724"/>
                      <a:pt x="58071" y="97150"/>
                    </a:cubicBezTo>
                    <a:cubicBezTo>
                      <a:pt x="58071" y="97200"/>
                      <a:pt x="58071" y="97250"/>
                      <a:pt x="58071" y="97300"/>
                    </a:cubicBezTo>
                    <a:cubicBezTo>
                      <a:pt x="57670" y="97426"/>
                      <a:pt x="57294" y="97626"/>
                      <a:pt x="56943" y="97852"/>
                    </a:cubicBezTo>
                    <a:cubicBezTo>
                      <a:pt x="56793" y="97852"/>
                      <a:pt x="56642" y="97877"/>
                      <a:pt x="56542" y="98027"/>
                    </a:cubicBezTo>
                    <a:lnTo>
                      <a:pt x="55965" y="98027"/>
                    </a:lnTo>
                    <a:cubicBezTo>
                      <a:pt x="55715" y="98253"/>
                      <a:pt x="55439" y="98378"/>
                      <a:pt x="55113" y="98428"/>
                    </a:cubicBezTo>
                    <a:cubicBezTo>
                      <a:pt x="54737" y="98478"/>
                      <a:pt x="54537" y="98679"/>
                      <a:pt x="54537" y="99055"/>
                    </a:cubicBezTo>
                    <a:cubicBezTo>
                      <a:pt x="55314" y="99005"/>
                      <a:pt x="55991" y="98629"/>
                      <a:pt x="56742" y="98403"/>
                    </a:cubicBezTo>
                    <a:cubicBezTo>
                      <a:pt x="57018" y="98278"/>
                      <a:pt x="57319" y="98177"/>
                      <a:pt x="57620" y="98052"/>
                    </a:cubicBezTo>
                    <a:cubicBezTo>
                      <a:pt x="57770" y="98002"/>
                      <a:pt x="57920" y="97952"/>
                      <a:pt x="58071" y="97927"/>
                    </a:cubicBezTo>
                    <a:lnTo>
                      <a:pt x="58071" y="97927"/>
                    </a:lnTo>
                    <a:cubicBezTo>
                      <a:pt x="58071" y="99581"/>
                      <a:pt x="58046" y="99606"/>
                      <a:pt x="56442" y="100258"/>
                    </a:cubicBezTo>
                    <a:cubicBezTo>
                      <a:pt x="56016" y="100433"/>
                      <a:pt x="55564" y="100558"/>
                      <a:pt x="55113" y="100709"/>
                    </a:cubicBezTo>
                    <a:cubicBezTo>
                      <a:pt x="54787" y="100809"/>
                      <a:pt x="54437" y="100884"/>
                      <a:pt x="54261" y="101210"/>
                    </a:cubicBezTo>
                    <a:cubicBezTo>
                      <a:pt x="54080" y="101111"/>
                      <a:pt x="53898" y="101075"/>
                      <a:pt x="53717" y="101075"/>
                    </a:cubicBezTo>
                    <a:cubicBezTo>
                      <a:pt x="53347" y="101075"/>
                      <a:pt x="52977" y="101226"/>
                      <a:pt x="52607" y="101310"/>
                    </a:cubicBezTo>
                    <a:cubicBezTo>
                      <a:pt x="48736" y="102176"/>
                      <a:pt x="44820" y="102465"/>
                      <a:pt x="40879" y="102465"/>
                    </a:cubicBezTo>
                    <a:cubicBezTo>
                      <a:pt x="40711" y="102465"/>
                      <a:pt x="40544" y="102464"/>
                      <a:pt x="40376" y="102463"/>
                    </a:cubicBezTo>
                    <a:cubicBezTo>
                      <a:pt x="37193" y="102463"/>
                      <a:pt x="33985" y="102313"/>
                      <a:pt x="30827" y="101711"/>
                    </a:cubicBezTo>
                    <a:cubicBezTo>
                      <a:pt x="30602" y="101671"/>
                      <a:pt x="30369" y="101611"/>
                      <a:pt x="30140" y="101611"/>
                    </a:cubicBezTo>
                    <a:cubicBezTo>
                      <a:pt x="29937" y="101611"/>
                      <a:pt x="29738" y="101658"/>
                      <a:pt x="29549" y="101812"/>
                    </a:cubicBezTo>
                    <a:cubicBezTo>
                      <a:pt x="29374" y="101486"/>
                      <a:pt x="29023" y="101411"/>
                      <a:pt x="28697" y="101310"/>
                    </a:cubicBezTo>
                    <a:cubicBezTo>
                      <a:pt x="28246" y="101185"/>
                      <a:pt x="27770" y="101160"/>
                      <a:pt x="27344" y="101010"/>
                    </a:cubicBezTo>
                    <a:cubicBezTo>
                      <a:pt x="26116" y="100558"/>
                      <a:pt x="24712" y="100533"/>
                      <a:pt x="23710" y="99556"/>
                    </a:cubicBezTo>
                    <a:cubicBezTo>
                      <a:pt x="23534" y="99030"/>
                      <a:pt x="23534" y="98503"/>
                      <a:pt x="23559" y="97977"/>
                    </a:cubicBezTo>
                    <a:cubicBezTo>
                      <a:pt x="23584" y="97964"/>
                      <a:pt x="23609" y="97958"/>
                      <a:pt x="23634" y="97958"/>
                    </a:cubicBezTo>
                    <a:cubicBezTo>
                      <a:pt x="23660" y="97958"/>
                      <a:pt x="23685" y="97964"/>
                      <a:pt x="23710" y="97977"/>
                    </a:cubicBezTo>
                    <a:cubicBezTo>
                      <a:pt x="23760" y="98002"/>
                      <a:pt x="23835" y="98027"/>
                      <a:pt x="23885" y="98052"/>
                    </a:cubicBezTo>
                    <a:cubicBezTo>
                      <a:pt x="23927" y="98135"/>
                      <a:pt x="23968" y="98184"/>
                      <a:pt x="24038" y="98184"/>
                    </a:cubicBezTo>
                    <a:cubicBezTo>
                      <a:pt x="24053" y="98184"/>
                      <a:pt x="24068" y="98182"/>
                      <a:pt x="24086" y="98177"/>
                    </a:cubicBezTo>
                    <a:cubicBezTo>
                      <a:pt x="24161" y="98203"/>
                      <a:pt x="24236" y="98228"/>
                      <a:pt x="24311" y="98253"/>
                    </a:cubicBezTo>
                    <a:cubicBezTo>
                      <a:pt x="24361" y="98303"/>
                      <a:pt x="24436" y="98353"/>
                      <a:pt x="24512" y="98378"/>
                    </a:cubicBezTo>
                    <a:cubicBezTo>
                      <a:pt x="24637" y="98403"/>
                      <a:pt x="24762" y="98428"/>
                      <a:pt x="24888" y="98453"/>
                    </a:cubicBezTo>
                    <a:cubicBezTo>
                      <a:pt x="24938" y="98553"/>
                      <a:pt x="24988" y="98604"/>
                      <a:pt x="25088" y="98604"/>
                    </a:cubicBezTo>
                    <a:cubicBezTo>
                      <a:pt x="25163" y="98629"/>
                      <a:pt x="25238" y="98629"/>
                      <a:pt x="25289" y="98654"/>
                    </a:cubicBezTo>
                    <a:cubicBezTo>
                      <a:pt x="25389" y="98804"/>
                      <a:pt x="25514" y="98829"/>
                      <a:pt x="25665" y="98829"/>
                    </a:cubicBezTo>
                    <a:cubicBezTo>
                      <a:pt x="26164" y="99019"/>
                      <a:pt x="26640" y="99232"/>
                      <a:pt x="27202" y="99232"/>
                    </a:cubicBezTo>
                    <a:cubicBezTo>
                      <a:pt x="27232" y="99232"/>
                      <a:pt x="27263" y="99231"/>
                      <a:pt x="27294" y="99230"/>
                    </a:cubicBezTo>
                    <a:cubicBezTo>
                      <a:pt x="27579" y="99397"/>
                      <a:pt x="27864" y="99608"/>
                      <a:pt x="28235" y="99608"/>
                    </a:cubicBezTo>
                    <a:cubicBezTo>
                      <a:pt x="28255" y="99608"/>
                      <a:pt x="28275" y="99607"/>
                      <a:pt x="28296" y="99606"/>
                    </a:cubicBezTo>
                    <a:cubicBezTo>
                      <a:pt x="28948" y="99832"/>
                      <a:pt x="29599" y="99932"/>
                      <a:pt x="30301" y="99982"/>
                    </a:cubicBezTo>
                    <a:lnTo>
                      <a:pt x="30301" y="100007"/>
                    </a:lnTo>
                    <a:lnTo>
                      <a:pt x="30477" y="100007"/>
                    </a:lnTo>
                    <a:cubicBezTo>
                      <a:pt x="30766" y="100181"/>
                      <a:pt x="31085" y="100250"/>
                      <a:pt x="31411" y="100250"/>
                    </a:cubicBezTo>
                    <a:cubicBezTo>
                      <a:pt x="31509" y="100250"/>
                      <a:pt x="31607" y="100244"/>
                      <a:pt x="31705" y="100233"/>
                    </a:cubicBezTo>
                    <a:cubicBezTo>
                      <a:pt x="32607" y="100508"/>
                      <a:pt x="33559" y="100533"/>
                      <a:pt x="34487" y="100609"/>
                    </a:cubicBezTo>
                    <a:cubicBezTo>
                      <a:pt x="34812" y="100634"/>
                      <a:pt x="35138" y="100634"/>
                      <a:pt x="35439" y="100659"/>
                    </a:cubicBezTo>
                    <a:cubicBezTo>
                      <a:pt x="35614" y="100784"/>
                      <a:pt x="35815" y="100809"/>
                      <a:pt x="36015" y="100809"/>
                    </a:cubicBezTo>
                    <a:cubicBezTo>
                      <a:pt x="37118" y="100809"/>
                      <a:pt x="38221" y="100834"/>
                      <a:pt x="39299" y="100834"/>
                    </a:cubicBezTo>
                    <a:cubicBezTo>
                      <a:pt x="40051" y="100834"/>
                      <a:pt x="40777" y="100859"/>
                      <a:pt x="41529" y="100859"/>
                    </a:cubicBezTo>
                    <a:cubicBezTo>
                      <a:pt x="41730" y="100834"/>
                      <a:pt x="41930" y="100834"/>
                      <a:pt x="42131" y="100809"/>
                    </a:cubicBezTo>
                    <a:cubicBezTo>
                      <a:pt x="42256" y="100809"/>
                      <a:pt x="42356" y="100834"/>
                      <a:pt x="42482" y="100834"/>
                    </a:cubicBezTo>
                    <a:cubicBezTo>
                      <a:pt x="42606" y="100852"/>
                      <a:pt x="42730" y="100860"/>
                      <a:pt x="42853" y="100860"/>
                    </a:cubicBezTo>
                    <a:cubicBezTo>
                      <a:pt x="43078" y="100860"/>
                      <a:pt x="43299" y="100833"/>
                      <a:pt x="43509" y="100784"/>
                    </a:cubicBezTo>
                    <a:cubicBezTo>
                      <a:pt x="43559" y="100659"/>
                      <a:pt x="43735" y="100533"/>
                      <a:pt x="43459" y="100408"/>
                    </a:cubicBezTo>
                    <a:cubicBezTo>
                      <a:pt x="43285" y="100328"/>
                      <a:pt x="43111" y="100299"/>
                      <a:pt x="42937" y="100299"/>
                    </a:cubicBezTo>
                    <a:cubicBezTo>
                      <a:pt x="42514" y="100299"/>
                      <a:pt x="42091" y="100467"/>
                      <a:pt x="41668" y="100467"/>
                    </a:cubicBezTo>
                    <a:cubicBezTo>
                      <a:pt x="41613" y="100467"/>
                      <a:pt x="41559" y="100464"/>
                      <a:pt x="41504" y="100458"/>
                    </a:cubicBezTo>
                    <a:cubicBezTo>
                      <a:pt x="41141" y="100413"/>
                      <a:pt x="40783" y="100398"/>
                      <a:pt x="40425" y="100398"/>
                    </a:cubicBezTo>
                    <a:cubicBezTo>
                      <a:pt x="39993" y="100398"/>
                      <a:pt x="39562" y="100419"/>
                      <a:pt x="39123" y="100433"/>
                    </a:cubicBezTo>
                    <a:cubicBezTo>
                      <a:pt x="38046" y="100383"/>
                      <a:pt x="36968" y="100308"/>
                      <a:pt x="35915" y="100233"/>
                    </a:cubicBezTo>
                    <a:cubicBezTo>
                      <a:pt x="35865" y="100233"/>
                      <a:pt x="35815" y="100221"/>
                      <a:pt x="35772" y="100221"/>
                    </a:cubicBezTo>
                    <a:cubicBezTo>
                      <a:pt x="35751" y="100221"/>
                      <a:pt x="35731" y="100224"/>
                      <a:pt x="35715" y="100233"/>
                    </a:cubicBezTo>
                    <a:cubicBezTo>
                      <a:pt x="35138" y="100113"/>
                      <a:pt x="34561" y="100010"/>
                      <a:pt x="33971" y="100010"/>
                    </a:cubicBezTo>
                    <a:cubicBezTo>
                      <a:pt x="33818" y="100010"/>
                      <a:pt x="33664" y="100017"/>
                      <a:pt x="33509" y="100032"/>
                    </a:cubicBezTo>
                    <a:cubicBezTo>
                      <a:pt x="33488" y="100033"/>
                      <a:pt x="33468" y="100034"/>
                      <a:pt x="33447" y="100034"/>
                    </a:cubicBezTo>
                    <a:cubicBezTo>
                      <a:pt x="33033" y="100034"/>
                      <a:pt x="32637" y="99826"/>
                      <a:pt x="32225" y="99826"/>
                    </a:cubicBezTo>
                    <a:cubicBezTo>
                      <a:pt x="32185" y="99826"/>
                      <a:pt x="32145" y="99827"/>
                      <a:pt x="32106" y="99832"/>
                    </a:cubicBezTo>
                    <a:lnTo>
                      <a:pt x="31705" y="99832"/>
                    </a:lnTo>
                    <a:cubicBezTo>
                      <a:pt x="31203" y="99556"/>
                      <a:pt x="30627" y="99631"/>
                      <a:pt x="30101" y="99606"/>
                    </a:cubicBezTo>
                    <a:cubicBezTo>
                      <a:pt x="29957" y="99447"/>
                      <a:pt x="29784" y="99409"/>
                      <a:pt x="29605" y="99409"/>
                    </a:cubicBezTo>
                    <a:cubicBezTo>
                      <a:pt x="29503" y="99409"/>
                      <a:pt x="29399" y="99421"/>
                      <a:pt x="29299" y="99431"/>
                    </a:cubicBezTo>
                    <a:cubicBezTo>
                      <a:pt x="29163" y="99250"/>
                      <a:pt x="29001" y="99214"/>
                      <a:pt x="28833" y="99214"/>
                    </a:cubicBezTo>
                    <a:cubicBezTo>
                      <a:pt x="28721" y="99214"/>
                      <a:pt x="28607" y="99230"/>
                      <a:pt x="28497" y="99230"/>
                    </a:cubicBezTo>
                    <a:cubicBezTo>
                      <a:pt x="28475" y="99143"/>
                      <a:pt x="28415" y="99075"/>
                      <a:pt x="28318" y="99075"/>
                    </a:cubicBezTo>
                    <a:cubicBezTo>
                      <a:pt x="28303" y="99075"/>
                      <a:pt x="28288" y="99076"/>
                      <a:pt x="28271" y="99080"/>
                    </a:cubicBezTo>
                    <a:cubicBezTo>
                      <a:pt x="28096" y="99055"/>
                      <a:pt x="27920" y="99030"/>
                      <a:pt x="27720" y="99005"/>
                    </a:cubicBezTo>
                    <a:cubicBezTo>
                      <a:pt x="26989" y="98747"/>
                      <a:pt x="26277" y="98397"/>
                      <a:pt x="25489" y="98397"/>
                    </a:cubicBezTo>
                    <a:cubicBezTo>
                      <a:pt x="25358" y="98397"/>
                      <a:pt x="25224" y="98407"/>
                      <a:pt x="25088" y="98428"/>
                    </a:cubicBezTo>
                    <a:cubicBezTo>
                      <a:pt x="24938" y="98052"/>
                      <a:pt x="24637" y="97902"/>
                      <a:pt x="24286" y="97802"/>
                    </a:cubicBezTo>
                    <a:cubicBezTo>
                      <a:pt x="24035" y="97726"/>
                      <a:pt x="23785" y="97651"/>
                      <a:pt x="23584" y="97501"/>
                    </a:cubicBezTo>
                    <a:cubicBezTo>
                      <a:pt x="23584" y="97350"/>
                      <a:pt x="23584" y="97225"/>
                      <a:pt x="23584" y="97100"/>
                    </a:cubicBezTo>
                    <a:cubicBezTo>
                      <a:pt x="23634" y="94117"/>
                      <a:pt x="23334" y="91160"/>
                      <a:pt x="23208" y="88202"/>
                    </a:cubicBezTo>
                    <a:cubicBezTo>
                      <a:pt x="23058" y="83766"/>
                      <a:pt x="22807" y="79330"/>
                      <a:pt x="22632" y="74894"/>
                    </a:cubicBezTo>
                    <a:cubicBezTo>
                      <a:pt x="22431" y="70057"/>
                      <a:pt x="22231" y="65245"/>
                      <a:pt x="21980" y="60408"/>
                    </a:cubicBezTo>
                    <a:cubicBezTo>
                      <a:pt x="21980" y="60383"/>
                      <a:pt x="21980" y="60358"/>
                      <a:pt x="21980" y="60333"/>
                    </a:cubicBezTo>
                    <a:cubicBezTo>
                      <a:pt x="22063" y="60326"/>
                      <a:pt x="22146" y="60323"/>
                      <a:pt x="22229" y="60323"/>
                    </a:cubicBezTo>
                    <a:cubicBezTo>
                      <a:pt x="22437" y="60323"/>
                      <a:pt x="22647" y="60339"/>
                      <a:pt x="22857" y="60339"/>
                    </a:cubicBezTo>
                    <a:cubicBezTo>
                      <a:pt x="23152" y="60339"/>
                      <a:pt x="23446" y="60308"/>
                      <a:pt x="23735" y="60157"/>
                    </a:cubicBezTo>
                    <a:cubicBezTo>
                      <a:pt x="24064" y="60204"/>
                      <a:pt x="24394" y="60320"/>
                      <a:pt x="24730" y="60320"/>
                    </a:cubicBezTo>
                    <a:cubicBezTo>
                      <a:pt x="24930" y="60320"/>
                      <a:pt x="25133" y="60279"/>
                      <a:pt x="25339" y="60157"/>
                    </a:cubicBezTo>
                    <a:lnTo>
                      <a:pt x="25489" y="60157"/>
                    </a:lnTo>
                    <a:lnTo>
                      <a:pt x="26492" y="60132"/>
                    </a:lnTo>
                    <a:close/>
                    <a:moveTo>
                      <a:pt x="11500" y="0"/>
                    </a:moveTo>
                    <a:cubicBezTo>
                      <a:pt x="11237" y="0"/>
                      <a:pt x="10978" y="145"/>
                      <a:pt x="10727" y="307"/>
                    </a:cubicBezTo>
                    <a:cubicBezTo>
                      <a:pt x="9098" y="1310"/>
                      <a:pt x="7569" y="2463"/>
                      <a:pt x="6040" y="3591"/>
                    </a:cubicBezTo>
                    <a:cubicBezTo>
                      <a:pt x="5915" y="3591"/>
                      <a:pt x="5840" y="3666"/>
                      <a:pt x="5815" y="3766"/>
                    </a:cubicBezTo>
                    <a:cubicBezTo>
                      <a:pt x="5664" y="3791"/>
                      <a:pt x="5564" y="3891"/>
                      <a:pt x="5464" y="4017"/>
                    </a:cubicBezTo>
                    <a:cubicBezTo>
                      <a:pt x="5339" y="4042"/>
                      <a:pt x="5238" y="4092"/>
                      <a:pt x="5188" y="4192"/>
                    </a:cubicBezTo>
                    <a:cubicBezTo>
                      <a:pt x="5113" y="4192"/>
                      <a:pt x="5063" y="4192"/>
                      <a:pt x="5038" y="4267"/>
                    </a:cubicBezTo>
                    <a:cubicBezTo>
                      <a:pt x="5021" y="4263"/>
                      <a:pt x="5004" y="4261"/>
                      <a:pt x="4989" y="4261"/>
                    </a:cubicBezTo>
                    <a:cubicBezTo>
                      <a:pt x="4913" y="4261"/>
                      <a:pt x="4858" y="4309"/>
                      <a:pt x="4837" y="4393"/>
                    </a:cubicBezTo>
                    <a:cubicBezTo>
                      <a:pt x="4737" y="4418"/>
                      <a:pt x="4637" y="4468"/>
                      <a:pt x="4612" y="4593"/>
                    </a:cubicBezTo>
                    <a:cubicBezTo>
                      <a:pt x="4512" y="4593"/>
                      <a:pt x="4436" y="4668"/>
                      <a:pt x="4411" y="4768"/>
                    </a:cubicBezTo>
                    <a:cubicBezTo>
                      <a:pt x="4261" y="4794"/>
                      <a:pt x="4111" y="4844"/>
                      <a:pt x="4035" y="4994"/>
                    </a:cubicBezTo>
                    <a:cubicBezTo>
                      <a:pt x="3860" y="4994"/>
                      <a:pt x="3735" y="5069"/>
                      <a:pt x="3659" y="5220"/>
                    </a:cubicBezTo>
                    <a:cubicBezTo>
                      <a:pt x="3659" y="5220"/>
                      <a:pt x="3659" y="5220"/>
                      <a:pt x="3659" y="5220"/>
                    </a:cubicBezTo>
                    <a:lnTo>
                      <a:pt x="3659" y="5220"/>
                    </a:lnTo>
                    <a:cubicBezTo>
                      <a:pt x="3534" y="5245"/>
                      <a:pt x="3459" y="5295"/>
                      <a:pt x="3434" y="5395"/>
                    </a:cubicBezTo>
                    <a:cubicBezTo>
                      <a:pt x="3509" y="5345"/>
                      <a:pt x="3584" y="5295"/>
                      <a:pt x="3659" y="5220"/>
                    </a:cubicBezTo>
                    <a:lnTo>
                      <a:pt x="3659" y="5220"/>
                    </a:lnTo>
                    <a:cubicBezTo>
                      <a:pt x="3584" y="5295"/>
                      <a:pt x="3534" y="5370"/>
                      <a:pt x="3434" y="5395"/>
                    </a:cubicBezTo>
                    <a:cubicBezTo>
                      <a:pt x="3309" y="5395"/>
                      <a:pt x="3233" y="5470"/>
                      <a:pt x="3208" y="5570"/>
                    </a:cubicBezTo>
                    <a:cubicBezTo>
                      <a:pt x="2882" y="5696"/>
                      <a:pt x="2607" y="5921"/>
                      <a:pt x="2406" y="6197"/>
                    </a:cubicBezTo>
                    <a:cubicBezTo>
                      <a:pt x="2005" y="6297"/>
                      <a:pt x="1780" y="6623"/>
                      <a:pt x="1429" y="6799"/>
                    </a:cubicBezTo>
                    <a:cubicBezTo>
                      <a:pt x="1329" y="6824"/>
                      <a:pt x="1253" y="6899"/>
                      <a:pt x="1253" y="7024"/>
                    </a:cubicBezTo>
                    <a:cubicBezTo>
                      <a:pt x="978" y="7174"/>
                      <a:pt x="677" y="7275"/>
                      <a:pt x="552" y="7601"/>
                    </a:cubicBezTo>
                    <a:cubicBezTo>
                      <a:pt x="538" y="7594"/>
                      <a:pt x="527" y="7591"/>
                      <a:pt x="516" y="7591"/>
                    </a:cubicBezTo>
                    <a:cubicBezTo>
                      <a:pt x="488" y="7591"/>
                      <a:pt x="470" y="7614"/>
                      <a:pt x="451" y="7651"/>
                    </a:cubicBezTo>
                    <a:cubicBezTo>
                      <a:pt x="435" y="7647"/>
                      <a:pt x="419" y="7646"/>
                      <a:pt x="404" y="7646"/>
                    </a:cubicBezTo>
                    <a:cubicBezTo>
                      <a:pt x="307" y="7646"/>
                      <a:pt x="244" y="7714"/>
                      <a:pt x="201" y="7801"/>
                    </a:cubicBezTo>
                    <a:cubicBezTo>
                      <a:pt x="0" y="7976"/>
                      <a:pt x="201" y="8127"/>
                      <a:pt x="276" y="8202"/>
                    </a:cubicBezTo>
                    <a:cubicBezTo>
                      <a:pt x="677" y="8578"/>
                      <a:pt x="928" y="9029"/>
                      <a:pt x="1153" y="9505"/>
                    </a:cubicBezTo>
                    <a:cubicBezTo>
                      <a:pt x="1415" y="10043"/>
                      <a:pt x="1533" y="10285"/>
                      <a:pt x="1720" y="10285"/>
                    </a:cubicBezTo>
                    <a:cubicBezTo>
                      <a:pt x="1872" y="10285"/>
                      <a:pt x="2071" y="10124"/>
                      <a:pt x="2431" y="9831"/>
                    </a:cubicBezTo>
                    <a:cubicBezTo>
                      <a:pt x="2507" y="9781"/>
                      <a:pt x="2582" y="9706"/>
                      <a:pt x="2632" y="9631"/>
                    </a:cubicBezTo>
                    <a:cubicBezTo>
                      <a:pt x="3133" y="9480"/>
                      <a:pt x="3434" y="8954"/>
                      <a:pt x="3885" y="8879"/>
                    </a:cubicBezTo>
                    <a:cubicBezTo>
                      <a:pt x="4336" y="8804"/>
                      <a:pt x="4486" y="8528"/>
                      <a:pt x="4662" y="8227"/>
                    </a:cubicBezTo>
                    <a:cubicBezTo>
                      <a:pt x="4762" y="8202"/>
                      <a:pt x="4837" y="8152"/>
                      <a:pt x="4862" y="8052"/>
                    </a:cubicBezTo>
                    <a:cubicBezTo>
                      <a:pt x="5263" y="7776"/>
                      <a:pt x="5664" y="7500"/>
                      <a:pt x="6065" y="7225"/>
                    </a:cubicBezTo>
                    <a:cubicBezTo>
                      <a:pt x="6692" y="6723"/>
                      <a:pt x="7469" y="6423"/>
                      <a:pt x="8045" y="5821"/>
                    </a:cubicBezTo>
                    <a:cubicBezTo>
                      <a:pt x="8171" y="5796"/>
                      <a:pt x="8271" y="5746"/>
                      <a:pt x="8321" y="5646"/>
                    </a:cubicBezTo>
                    <a:cubicBezTo>
                      <a:pt x="9023" y="5144"/>
                      <a:pt x="9750" y="4643"/>
                      <a:pt x="10451" y="4167"/>
                    </a:cubicBezTo>
                    <a:cubicBezTo>
                      <a:pt x="10752" y="4468"/>
                      <a:pt x="10928" y="4844"/>
                      <a:pt x="11078" y="5220"/>
                    </a:cubicBezTo>
                    <a:cubicBezTo>
                      <a:pt x="11028" y="5470"/>
                      <a:pt x="11003" y="5696"/>
                      <a:pt x="11228" y="5871"/>
                    </a:cubicBezTo>
                    <a:cubicBezTo>
                      <a:pt x="11228" y="5921"/>
                      <a:pt x="11228" y="5971"/>
                      <a:pt x="11278" y="6022"/>
                    </a:cubicBezTo>
                    <a:cubicBezTo>
                      <a:pt x="11404" y="6398"/>
                      <a:pt x="11504" y="6748"/>
                      <a:pt x="11629" y="7124"/>
                    </a:cubicBezTo>
                    <a:cubicBezTo>
                      <a:pt x="11679" y="7225"/>
                      <a:pt x="11705" y="7325"/>
                      <a:pt x="11730" y="7450"/>
                    </a:cubicBezTo>
                    <a:cubicBezTo>
                      <a:pt x="11780" y="7525"/>
                      <a:pt x="11805" y="7601"/>
                      <a:pt x="11855" y="7701"/>
                    </a:cubicBezTo>
                    <a:cubicBezTo>
                      <a:pt x="11855" y="7801"/>
                      <a:pt x="11855" y="7926"/>
                      <a:pt x="11880" y="8027"/>
                    </a:cubicBezTo>
                    <a:cubicBezTo>
                      <a:pt x="11855" y="8202"/>
                      <a:pt x="11955" y="8352"/>
                      <a:pt x="12030" y="8503"/>
                    </a:cubicBezTo>
                    <a:cubicBezTo>
                      <a:pt x="12030" y="8553"/>
                      <a:pt x="12055" y="8603"/>
                      <a:pt x="12106" y="8628"/>
                    </a:cubicBezTo>
                    <a:cubicBezTo>
                      <a:pt x="12156" y="8703"/>
                      <a:pt x="12206" y="8779"/>
                      <a:pt x="12256" y="8854"/>
                    </a:cubicBezTo>
                    <a:cubicBezTo>
                      <a:pt x="12181" y="9380"/>
                      <a:pt x="12507" y="9781"/>
                      <a:pt x="12682" y="10232"/>
                    </a:cubicBezTo>
                    <a:cubicBezTo>
                      <a:pt x="12607" y="10483"/>
                      <a:pt x="12757" y="10633"/>
                      <a:pt x="12857" y="10834"/>
                    </a:cubicBezTo>
                    <a:cubicBezTo>
                      <a:pt x="13133" y="11711"/>
                      <a:pt x="13284" y="12613"/>
                      <a:pt x="13659" y="13440"/>
                    </a:cubicBezTo>
                    <a:cubicBezTo>
                      <a:pt x="13760" y="13691"/>
                      <a:pt x="13835" y="13941"/>
                      <a:pt x="13910" y="14217"/>
                    </a:cubicBezTo>
                    <a:cubicBezTo>
                      <a:pt x="14035" y="14493"/>
                      <a:pt x="14010" y="14819"/>
                      <a:pt x="14261" y="15044"/>
                    </a:cubicBezTo>
                    <a:cubicBezTo>
                      <a:pt x="14336" y="15320"/>
                      <a:pt x="14236" y="15621"/>
                      <a:pt x="14461" y="15871"/>
                    </a:cubicBezTo>
                    <a:cubicBezTo>
                      <a:pt x="14436" y="15946"/>
                      <a:pt x="14461" y="15997"/>
                      <a:pt x="14512" y="16047"/>
                    </a:cubicBezTo>
                    <a:cubicBezTo>
                      <a:pt x="14487" y="16172"/>
                      <a:pt x="14562" y="16222"/>
                      <a:pt x="14662" y="16247"/>
                    </a:cubicBezTo>
                    <a:cubicBezTo>
                      <a:pt x="14662" y="16423"/>
                      <a:pt x="14687" y="16573"/>
                      <a:pt x="14837" y="16673"/>
                    </a:cubicBezTo>
                    <a:cubicBezTo>
                      <a:pt x="14812" y="16974"/>
                      <a:pt x="14812" y="17300"/>
                      <a:pt x="15038" y="17525"/>
                    </a:cubicBezTo>
                    <a:cubicBezTo>
                      <a:pt x="15414" y="19079"/>
                      <a:pt x="15965" y="20558"/>
                      <a:pt x="16517" y="22037"/>
                    </a:cubicBezTo>
                    <a:cubicBezTo>
                      <a:pt x="16617" y="22337"/>
                      <a:pt x="16617" y="22663"/>
                      <a:pt x="16842" y="22914"/>
                    </a:cubicBezTo>
                    <a:cubicBezTo>
                      <a:pt x="16918" y="23240"/>
                      <a:pt x="16943" y="23566"/>
                      <a:pt x="17043" y="23866"/>
                    </a:cubicBezTo>
                    <a:cubicBezTo>
                      <a:pt x="17695" y="25445"/>
                      <a:pt x="18121" y="27074"/>
                      <a:pt x="18722" y="28678"/>
                    </a:cubicBezTo>
                    <a:cubicBezTo>
                      <a:pt x="19048" y="29606"/>
                      <a:pt x="19198" y="30608"/>
                      <a:pt x="19700" y="31460"/>
                    </a:cubicBezTo>
                    <a:cubicBezTo>
                      <a:pt x="20101" y="32889"/>
                      <a:pt x="20527" y="34317"/>
                      <a:pt x="21078" y="35696"/>
                    </a:cubicBezTo>
                    <a:cubicBezTo>
                      <a:pt x="21304" y="36398"/>
                      <a:pt x="21529" y="37074"/>
                      <a:pt x="21855" y="37751"/>
                    </a:cubicBezTo>
                    <a:cubicBezTo>
                      <a:pt x="21830" y="37801"/>
                      <a:pt x="21855" y="37851"/>
                      <a:pt x="21880" y="37901"/>
                    </a:cubicBezTo>
                    <a:cubicBezTo>
                      <a:pt x="21805" y="38302"/>
                      <a:pt x="22106" y="38578"/>
                      <a:pt x="22231" y="38904"/>
                    </a:cubicBezTo>
                    <a:cubicBezTo>
                      <a:pt x="22181" y="39305"/>
                      <a:pt x="22482" y="39656"/>
                      <a:pt x="22406" y="40057"/>
                    </a:cubicBezTo>
                    <a:cubicBezTo>
                      <a:pt x="21905" y="40057"/>
                      <a:pt x="21404" y="40057"/>
                      <a:pt x="20903" y="40032"/>
                    </a:cubicBezTo>
                    <a:cubicBezTo>
                      <a:pt x="20151" y="40032"/>
                      <a:pt x="20050" y="40132"/>
                      <a:pt x="20000" y="40884"/>
                    </a:cubicBezTo>
                    <a:cubicBezTo>
                      <a:pt x="20000" y="41034"/>
                      <a:pt x="20050" y="41210"/>
                      <a:pt x="20076" y="41360"/>
                    </a:cubicBezTo>
                    <a:cubicBezTo>
                      <a:pt x="20201" y="42889"/>
                      <a:pt x="20351" y="44418"/>
                      <a:pt x="20426" y="45947"/>
                    </a:cubicBezTo>
                    <a:cubicBezTo>
                      <a:pt x="20527" y="47501"/>
                      <a:pt x="20451" y="49079"/>
                      <a:pt x="20577" y="50633"/>
                    </a:cubicBezTo>
                    <a:cubicBezTo>
                      <a:pt x="20727" y="52212"/>
                      <a:pt x="20527" y="53791"/>
                      <a:pt x="20827" y="55370"/>
                    </a:cubicBezTo>
                    <a:cubicBezTo>
                      <a:pt x="20852" y="55420"/>
                      <a:pt x="20827" y="55496"/>
                      <a:pt x="20827" y="55571"/>
                    </a:cubicBezTo>
                    <a:cubicBezTo>
                      <a:pt x="20852" y="56899"/>
                      <a:pt x="20852" y="58227"/>
                      <a:pt x="20928" y="59556"/>
                    </a:cubicBezTo>
                    <a:cubicBezTo>
                      <a:pt x="21128" y="64393"/>
                      <a:pt x="21354" y="69205"/>
                      <a:pt x="21604" y="74042"/>
                    </a:cubicBezTo>
                    <a:cubicBezTo>
                      <a:pt x="21730" y="77150"/>
                      <a:pt x="21905" y="80283"/>
                      <a:pt x="22055" y="83415"/>
                    </a:cubicBezTo>
                    <a:cubicBezTo>
                      <a:pt x="22181" y="86674"/>
                      <a:pt x="22331" y="89932"/>
                      <a:pt x="22456" y="93190"/>
                    </a:cubicBezTo>
                    <a:cubicBezTo>
                      <a:pt x="22557" y="95320"/>
                      <a:pt x="22657" y="97451"/>
                      <a:pt x="22732" y="99581"/>
                    </a:cubicBezTo>
                    <a:cubicBezTo>
                      <a:pt x="22757" y="99882"/>
                      <a:pt x="22732" y="100132"/>
                      <a:pt x="23083" y="100308"/>
                    </a:cubicBezTo>
                    <a:cubicBezTo>
                      <a:pt x="25038" y="101260"/>
                      <a:pt x="27093" y="101937"/>
                      <a:pt x="29249" y="102263"/>
                    </a:cubicBezTo>
                    <a:cubicBezTo>
                      <a:pt x="30426" y="102689"/>
                      <a:pt x="31655" y="102639"/>
                      <a:pt x="32858" y="102864"/>
                    </a:cubicBezTo>
                    <a:cubicBezTo>
                      <a:pt x="35464" y="103315"/>
                      <a:pt x="38096" y="103365"/>
                      <a:pt x="40702" y="103365"/>
                    </a:cubicBezTo>
                    <a:cubicBezTo>
                      <a:pt x="43910" y="103365"/>
                      <a:pt x="47118" y="103190"/>
                      <a:pt x="50301" y="102639"/>
                    </a:cubicBezTo>
                    <a:cubicBezTo>
                      <a:pt x="51730" y="102388"/>
                      <a:pt x="53183" y="102188"/>
                      <a:pt x="54562" y="101686"/>
                    </a:cubicBezTo>
                    <a:cubicBezTo>
                      <a:pt x="54612" y="101686"/>
                      <a:pt x="54687" y="101661"/>
                      <a:pt x="54737" y="101636"/>
                    </a:cubicBezTo>
                    <a:cubicBezTo>
                      <a:pt x="56141" y="101411"/>
                      <a:pt x="57369" y="100684"/>
                      <a:pt x="58697" y="100258"/>
                    </a:cubicBezTo>
                    <a:cubicBezTo>
                      <a:pt x="58998" y="100157"/>
                      <a:pt x="58948" y="99907"/>
                      <a:pt x="58948" y="99681"/>
                    </a:cubicBezTo>
                    <a:cubicBezTo>
                      <a:pt x="58998" y="98203"/>
                      <a:pt x="59173" y="96749"/>
                      <a:pt x="59199" y="95245"/>
                    </a:cubicBezTo>
                    <a:cubicBezTo>
                      <a:pt x="59199" y="92789"/>
                      <a:pt x="59424" y="90333"/>
                      <a:pt x="59524" y="87877"/>
                    </a:cubicBezTo>
                    <a:cubicBezTo>
                      <a:pt x="59625" y="85220"/>
                      <a:pt x="59750" y="82563"/>
                      <a:pt x="59900" y="79907"/>
                    </a:cubicBezTo>
                    <a:cubicBezTo>
                      <a:pt x="60076" y="76373"/>
                      <a:pt x="60201" y="72839"/>
                      <a:pt x="60351" y="69305"/>
                    </a:cubicBezTo>
                    <a:cubicBezTo>
                      <a:pt x="60452" y="66924"/>
                      <a:pt x="60552" y="64518"/>
                      <a:pt x="60652" y="62137"/>
                    </a:cubicBezTo>
                    <a:cubicBezTo>
                      <a:pt x="60803" y="58904"/>
                      <a:pt x="60953" y="55671"/>
                      <a:pt x="61103" y="52438"/>
                    </a:cubicBezTo>
                    <a:cubicBezTo>
                      <a:pt x="61304" y="48704"/>
                      <a:pt x="61153" y="44919"/>
                      <a:pt x="61705" y="41185"/>
                    </a:cubicBezTo>
                    <a:cubicBezTo>
                      <a:pt x="61855" y="40057"/>
                      <a:pt x="61354" y="39480"/>
                      <a:pt x="60251" y="39480"/>
                    </a:cubicBezTo>
                    <a:cubicBezTo>
                      <a:pt x="56692" y="39531"/>
                      <a:pt x="53133" y="39606"/>
                      <a:pt x="49574" y="39631"/>
                    </a:cubicBezTo>
                    <a:cubicBezTo>
                      <a:pt x="45965" y="39681"/>
                      <a:pt x="42381" y="39681"/>
                      <a:pt x="38772" y="39731"/>
                    </a:cubicBezTo>
                    <a:cubicBezTo>
                      <a:pt x="35690" y="39781"/>
                      <a:pt x="32582" y="39856"/>
                      <a:pt x="29499" y="39906"/>
                    </a:cubicBezTo>
                    <a:cubicBezTo>
                      <a:pt x="28973" y="39906"/>
                      <a:pt x="28440" y="39900"/>
                      <a:pt x="27908" y="39900"/>
                    </a:cubicBezTo>
                    <a:cubicBezTo>
                      <a:pt x="27375" y="39900"/>
                      <a:pt x="26842" y="39906"/>
                      <a:pt x="26316" y="39932"/>
                    </a:cubicBezTo>
                    <a:cubicBezTo>
                      <a:pt x="26286" y="39933"/>
                      <a:pt x="26257" y="39933"/>
                      <a:pt x="26229" y="39933"/>
                    </a:cubicBezTo>
                    <a:cubicBezTo>
                      <a:pt x="25690" y="39933"/>
                      <a:pt x="25455" y="39704"/>
                      <a:pt x="25289" y="39180"/>
                    </a:cubicBezTo>
                    <a:cubicBezTo>
                      <a:pt x="24988" y="38202"/>
                      <a:pt x="24812" y="37200"/>
                      <a:pt x="24336" y="36272"/>
                    </a:cubicBezTo>
                    <a:cubicBezTo>
                      <a:pt x="24311" y="36147"/>
                      <a:pt x="24286" y="36022"/>
                      <a:pt x="24236" y="35896"/>
                    </a:cubicBezTo>
                    <a:cubicBezTo>
                      <a:pt x="24261" y="35796"/>
                      <a:pt x="24236" y="35696"/>
                      <a:pt x="24136" y="35671"/>
                    </a:cubicBezTo>
                    <a:cubicBezTo>
                      <a:pt x="24161" y="35596"/>
                      <a:pt x="24136" y="35546"/>
                      <a:pt x="24086" y="35495"/>
                    </a:cubicBezTo>
                    <a:cubicBezTo>
                      <a:pt x="24061" y="34819"/>
                      <a:pt x="23760" y="34242"/>
                      <a:pt x="23509" y="33641"/>
                    </a:cubicBezTo>
                    <a:cubicBezTo>
                      <a:pt x="22456" y="30257"/>
                      <a:pt x="21454" y="26899"/>
                      <a:pt x="20401" y="23540"/>
                    </a:cubicBezTo>
                    <a:cubicBezTo>
                      <a:pt x="19499" y="20608"/>
                      <a:pt x="18597" y="17676"/>
                      <a:pt x="17519" y="14819"/>
                    </a:cubicBezTo>
                    <a:cubicBezTo>
                      <a:pt x="17494" y="14693"/>
                      <a:pt x="17444" y="14568"/>
                      <a:pt x="17419" y="14443"/>
                    </a:cubicBezTo>
                    <a:cubicBezTo>
                      <a:pt x="17444" y="14267"/>
                      <a:pt x="17419" y="14142"/>
                      <a:pt x="17268" y="14042"/>
                    </a:cubicBezTo>
                    <a:cubicBezTo>
                      <a:pt x="17268" y="13816"/>
                      <a:pt x="17294" y="13591"/>
                      <a:pt x="17093" y="13415"/>
                    </a:cubicBezTo>
                    <a:cubicBezTo>
                      <a:pt x="16742" y="12187"/>
                      <a:pt x="16441" y="10959"/>
                      <a:pt x="15890" y="9806"/>
                    </a:cubicBezTo>
                    <a:cubicBezTo>
                      <a:pt x="15865" y="9606"/>
                      <a:pt x="15890" y="9355"/>
                      <a:pt x="15664" y="9230"/>
                    </a:cubicBezTo>
                    <a:cubicBezTo>
                      <a:pt x="15664" y="9004"/>
                      <a:pt x="15715" y="8779"/>
                      <a:pt x="15514" y="8603"/>
                    </a:cubicBezTo>
                    <a:cubicBezTo>
                      <a:pt x="15514" y="8377"/>
                      <a:pt x="15489" y="8152"/>
                      <a:pt x="15314" y="7976"/>
                    </a:cubicBezTo>
                    <a:cubicBezTo>
                      <a:pt x="15113" y="7400"/>
                      <a:pt x="14913" y="6799"/>
                      <a:pt x="14712" y="6197"/>
                    </a:cubicBezTo>
                    <a:cubicBezTo>
                      <a:pt x="14662" y="5746"/>
                      <a:pt x="14537" y="5370"/>
                      <a:pt x="14311" y="4994"/>
                    </a:cubicBezTo>
                    <a:cubicBezTo>
                      <a:pt x="14286" y="4718"/>
                      <a:pt x="14286" y="4418"/>
                      <a:pt x="14086" y="4217"/>
                    </a:cubicBezTo>
                    <a:cubicBezTo>
                      <a:pt x="13985" y="3891"/>
                      <a:pt x="13935" y="3565"/>
                      <a:pt x="13835" y="3265"/>
                    </a:cubicBezTo>
                    <a:cubicBezTo>
                      <a:pt x="13409" y="2162"/>
                      <a:pt x="13033" y="1034"/>
                      <a:pt x="12055" y="257"/>
                    </a:cubicBezTo>
                    <a:cubicBezTo>
                      <a:pt x="11870" y="71"/>
                      <a:pt x="11684" y="0"/>
                      <a:pt x="115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48"/>
              <p:cNvSpPr/>
              <p:nvPr/>
            </p:nvSpPr>
            <p:spPr>
              <a:xfrm>
                <a:off x="4720075" y="5015075"/>
                <a:ext cx="122175" cy="109700"/>
              </a:xfrm>
              <a:custGeom>
                <a:avLst/>
                <a:gdLst/>
                <a:ahLst/>
                <a:cxnLst/>
                <a:rect l="l" t="t" r="r" b="b"/>
                <a:pathLst>
                  <a:path w="4887" h="4388" extrusionOk="0">
                    <a:moveTo>
                      <a:pt x="3584" y="0"/>
                    </a:moveTo>
                    <a:cubicBezTo>
                      <a:pt x="3576" y="0"/>
                      <a:pt x="3568" y="0"/>
                      <a:pt x="3560" y="1"/>
                    </a:cubicBezTo>
                    <a:cubicBezTo>
                      <a:pt x="3459" y="1"/>
                      <a:pt x="3359" y="0"/>
                      <a:pt x="3259" y="0"/>
                    </a:cubicBezTo>
                    <a:cubicBezTo>
                      <a:pt x="2558" y="0"/>
                      <a:pt x="1862" y="20"/>
                      <a:pt x="1204" y="327"/>
                    </a:cubicBezTo>
                    <a:cubicBezTo>
                      <a:pt x="828" y="502"/>
                      <a:pt x="552" y="778"/>
                      <a:pt x="377" y="1154"/>
                    </a:cubicBezTo>
                    <a:cubicBezTo>
                      <a:pt x="1" y="2106"/>
                      <a:pt x="652" y="3835"/>
                      <a:pt x="1605" y="4261"/>
                    </a:cubicBezTo>
                    <a:cubicBezTo>
                      <a:pt x="1780" y="4337"/>
                      <a:pt x="1981" y="4387"/>
                      <a:pt x="2181" y="4387"/>
                    </a:cubicBezTo>
                    <a:cubicBezTo>
                      <a:pt x="2199" y="4387"/>
                      <a:pt x="2216" y="4387"/>
                      <a:pt x="2234" y="4387"/>
                    </a:cubicBezTo>
                    <a:cubicBezTo>
                      <a:pt x="3785" y="4387"/>
                      <a:pt x="4887" y="3293"/>
                      <a:pt x="4788" y="1906"/>
                    </a:cubicBezTo>
                    <a:cubicBezTo>
                      <a:pt x="4812" y="1014"/>
                      <a:pt x="4250" y="0"/>
                      <a:pt x="35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48"/>
              <p:cNvSpPr/>
              <p:nvPr/>
            </p:nvSpPr>
            <p:spPr>
              <a:xfrm>
                <a:off x="4877200" y="4865850"/>
                <a:ext cx="121725" cy="103050"/>
              </a:xfrm>
              <a:custGeom>
                <a:avLst/>
                <a:gdLst/>
                <a:ahLst/>
                <a:cxnLst/>
                <a:rect l="l" t="t" r="r" b="b"/>
                <a:pathLst>
                  <a:path w="4869" h="4122" extrusionOk="0">
                    <a:moveTo>
                      <a:pt x="2531" y="1"/>
                    </a:moveTo>
                    <a:cubicBezTo>
                      <a:pt x="1448" y="1"/>
                      <a:pt x="762" y="552"/>
                      <a:pt x="433" y="1458"/>
                    </a:cubicBezTo>
                    <a:cubicBezTo>
                      <a:pt x="0" y="3020"/>
                      <a:pt x="788" y="4121"/>
                      <a:pt x="2334" y="4121"/>
                    </a:cubicBezTo>
                    <a:cubicBezTo>
                      <a:pt x="2400" y="4121"/>
                      <a:pt x="2468" y="4119"/>
                      <a:pt x="2538" y="4115"/>
                    </a:cubicBezTo>
                    <a:cubicBezTo>
                      <a:pt x="3816" y="4015"/>
                      <a:pt x="4869" y="2511"/>
                      <a:pt x="4493" y="1258"/>
                    </a:cubicBezTo>
                    <a:cubicBezTo>
                      <a:pt x="4443" y="1007"/>
                      <a:pt x="4367" y="782"/>
                      <a:pt x="4117" y="656"/>
                    </a:cubicBezTo>
                    <a:cubicBezTo>
                      <a:pt x="4042" y="581"/>
                      <a:pt x="3991" y="531"/>
                      <a:pt x="3916" y="456"/>
                    </a:cubicBezTo>
                    <a:cubicBezTo>
                      <a:pt x="3866" y="356"/>
                      <a:pt x="3791" y="306"/>
                      <a:pt x="3691" y="280"/>
                    </a:cubicBezTo>
                    <a:cubicBezTo>
                      <a:pt x="3590" y="105"/>
                      <a:pt x="3440" y="80"/>
                      <a:pt x="3290" y="80"/>
                    </a:cubicBezTo>
                    <a:cubicBezTo>
                      <a:pt x="3018" y="27"/>
                      <a:pt x="2765" y="1"/>
                      <a:pt x="25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48"/>
              <p:cNvSpPr/>
              <p:nvPr/>
            </p:nvSpPr>
            <p:spPr>
              <a:xfrm>
                <a:off x="4738250" y="4386750"/>
                <a:ext cx="85250" cy="100250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010" extrusionOk="0">
                    <a:moveTo>
                      <a:pt x="1967" y="1"/>
                    </a:moveTo>
                    <a:cubicBezTo>
                      <a:pt x="1879" y="1"/>
                      <a:pt x="1784" y="15"/>
                      <a:pt x="1680" y="46"/>
                    </a:cubicBezTo>
                    <a:cubicBezTo>
                      <a:pt x="1630" y="71"/>
                      <a:pt x="1630" y="146"/>
                      <a:pt x="1630" y="196"/>
                    </a:cubicBezTo>
                    <a:cubicBezTo>
                      <a:pt x="1603" y="194"/>
                      <a:pt x="1576" y="194"/>
                      <a:pt x="1551" y="194"/>
                    </a:cubicBezTo>
                    <a:cubicBezTo>
                      <a:pt x="1221" y="194"/>
                      <a:pt x="1012" y="343"/>
                      <a:pt x="803" y="622"/>
                    </a:cubicBezTo>
                    <a:cubicBezTo>
                      <a:pt x="1" y="1700"/>
                      <a:pt x="176" y="2728"/>
                      <a:pt x="853" y="3780"/>
                    </a:cubicBezTo>
                    <a:cubicBezTo>
                      <a:pt x="1013" y="3895"/>
                      <a:pt x="1152" y="4009"/>
                      <a:pt x="1366" y="4009"/>
                    </a:cubicBezTo>
                    <a:cubicBezTo>
                      <a:pt x="1386" y="4009"/>
                      <a:pt x="1407" y="4008"/>
                      <a:pt x="1429" y="4006"/>
                    </a:cubicBezTo>
                    <a:cubicBezTo>
                      <a:pt x="2682" y="4006"/>
                      <a:pt x="3008" y="3730"/>
                      <a:pt x="3259" y="2552"/>
                    </a:cubicBezTo>
                    <a:cubicBezTo>
                      <a:pt x="3284" y="2427"/>
                      <a:pt x="3359" y="2302"/>
                      <a:pt x="3409" y="2201"/>
                    </a:cubicBezTo>
                    <a:cubicBezTo>
                      <a:pt x="3309" y="1750"/>
                      <a:pt x="3209" y="1299"/>
                      <a:pt x="3209" y="823"/>
                    </a:cubicBezTo>
                    <a:cubicBezTo>
                      <a:pt x="2798" y="542"/>
                      <a:pt x="2518" y="1"/>
                      <a:pt x="19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48"/>
              <p:cNvSpPr/>
              <p:nvPr/>
            </p:nvSpPr>
            <p:spPr>
              <a:xfrm>
                <a:off x="5089750" y="4903750"/>
                <a:ext cx="145400" cy="119100"/>
              </a:xfrm>
              <a:custGeom>
                <a:avLst/>
                <a:gdLst/>
                <a:ahLst/>
                <a:cxnLst/>
                <a:rect l="l" t="t" r="r" b="b"/>
                <a:pathLst>
                  <a:path w="5816" h="4764" extrusionOk="0">
                    <a:moveTo>
                      <a:pt x="5189" y="1183"/>
                    </a:moveTo>
                    <a:cubicBezTo>
                      <a:pt x="5182" y="1189"/>
                      <a:pt x="5176" y="1196"/>
                      <a:pt x="5164" y="1196"/>
                    </a:cubicBezTo>
                    <a:cubicBezTo>
                      <a:pt x="5164" y="1196"/>
                      <a:pt x="5176" y="1189"/>
                      <a:pt x="5189" y="1183"/>
                    </a:cubicBezTo>
                    <a:close/>
                    <a:moveTo>
                      <a:pt x="3081" y="1"/>
                    </a:moveTo>
                    <a:cubicBezTo>
                      <a:pt x="2580" y="1"/>
                      <a:pt x="2080" y="168"/>
                      <a:pt x="1580" y="368"/>
                    </a:cubicBezTo>
                    <a:cubicBezTo>
                      <a:pt x="226" y="744"/>
                      <a:pt x="1" y="2499"/>
                      <a:pt x="753" y="3602"/>
                    </a:cubicBezTo>
                    <a:cubicBezTo>
                      <a:pt x="978" y="4178"/>
                      <a:pt x="1304" y="4579"/>
                      <a:pt x="1956" y="4604"/>
                    </a:cubicBezTo>
                    <a:cubicBezTo>
                      <a:pt x="2177" y="4719"/>
                      <a:pt x="2387" y="4764"/>
                      <a:pt x="2591" y="4764"/>
                    </a:cubicBezTo>
                    <a:cubicBezTo>
                      <a:pt x="3012" y="4764"/>
                      <a:pt x="3405" y="4572"/>
                      <a:pt x="3810" y="4404"/>
                    </a:cubicBezTo>
                    <a:cubicBezTo>
                      <a:pt x="5339" y="3802"/>
                      <a:pt x="5815" y="2699"/>
                      <a:pt x="5214" y="1171"/>
                    </a:cubicBezTo>
                    <a:cubicBezTo>
                      <a:pt x="5189" y="1045"/>
                      <a:pt x="5114" y="970"/>
                      <a:pt x="5013" y="945"/>
                    </a:cubicBezTo>
                    <a:cubicBezTo>
                      <a:pt x="4838" y="644"/>
                      <a:pt x="4562" y="444"/>
                      <a:pt x="4211" y="343"/>
                    </a:cubicBezTo>
                    <a:cubicBezTo>
                      <a:pt x="3834" y="96"/>
                      <a:pt x="3458" y="1"/>
                      <a:pt x="308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48"/>
              <p:cNvSpPr/>
              <p:nvPr/>
            </p:nvSpPr>
            <p:spPr>
              <a:xfrm>
                <a:off x="5373600" y="4387000"/>
                <a:ext cx="78975" cy="100400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016" extrusionOk="0">
                    <a:moveTo>
                      <a:pt x="1640" y="0"/>
                    </a:moveTo>
                    <a:cubicBezTo>
                      <a:pt x="1589" y="0"/>
                      <a:pt x="1535" y="4"/>
                      <a:pt x="1479" y="11"/>
                    </a:cubicBezTo>
                    <a:cubicBezTo>
                      <a:pt x="877" y="236"/>
                      <a:pt x="451" y="637"/>
                      <a:pt x="201" y="1239"/>
                    </a:cubicBezTo>
                    <a:cubicBezTo>
                      <a:pt x="50" y="1640"/>
                      <a:pt x="50" y="2016"/>
                      <a:pt x="0" y="2392"/>
                    </a:cubicBezTo>
                    <a:cubicBezTo>
                      <a:pt x="25" y="3018"/>
                      <a:pt x="476" y="3444"/>
                      <a:pt x="677" y="3996"/>
                    </a:cubicBezTo>
                    <a:cubicBezTo>
                      <a:pt x="938" y="4007"/>
                      <a:pt x="1161" y="4016"/>
                      <a:pt x="1355" y="4016"/>
                    </a:cubicBezTo>
                    <a:cubicBezTo>
                      <a:pt x="2407" y="4016"/>
                      <a:pt x="2575" y="3778"/>
                      <a:pt x="3083" y="2592"/>
                    </a:cubicBezTo>
                    <a:cubicBezTo>
                      <a:pt x="3158" y="2467"/>
                      <a:pt x="3158" y="2342"/>
                      <a:pt x="3083" y="2216"/>
                    </a:cubicBezTo>
                    <a:lnTo>
                      <a:pt x="3083" y="1991"/>
                    </a:lnTo>
                    <a:cubicBezTo>
                      <a:pt x="3058" y="1665"/>
                      <a:pt x="3033" y="1339"/>
                      <a:pt x="3008" y="1013"/>
                    </a:cubicBezTo>
                    <a:cubicBezTo>
                      <a:pt x="2612" y="571"/>
                      <a:pt x="2303" y="0"/>
                      <a:pt x="16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54" name="Google Shape;2354;p48"/>
          <p:cNvGrpSpPr/>
          <p:nvPr/>
        </p:nvGrpSpPr>
        <p:grpSpPr>
          <a:xfrm>
            <a:off x="9902333" y="1185999"/>
            <a:ext cx="255728" cy="405703"/>
            <a:chOff x="7707175" y="1074324"/>
            <a:chExt cx="191796" cy="304277"/>
          </a:xfrm>
        </p:grpSpPr>
        <p:sp>
          <p:nvSpPr>
            <p:cNvPr id="2355" name="Google Shape;2355;p48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6" name="Google Shape;2356;p48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89" name="Picture 10" descr="Cute couple barista in apron standing with arms crossed cartoon character illustra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65495" y1="56400" x2="65495" y2="56400"/>
                        <a14:foregroundMark x1="73962" y1="72200" x2="77636" y2="78600"/>
                        <a14:foregroundMark x1="73482" y1="72000" x2="71086" y2="78400"/>
                        <a14:foregroundMark x1="67252" y1="72200" x2="66613" y2="75200"/>
                        <a14:foregroundMark x1="63578" y1="77200" x2="63578" y2="81600"/>
                        <a14:foregroundMark x1="58626" y1="74400" x2="55911" y2="79600"/>
                        <a14:foregroundMark x1="64537" y1="49400" x2="63419" y2="58000"/>
                        <a14:foregroundMark x1="35623" y1="85200" x2="39936" y2="96400"/>
                        <a14:foregroundMark x1="36102" y1="74000" x2="40895" y2="79000"/>
                        <a14:foregroundMark x1="42492" y1="75400" x2="43770" y2="80800"/>
                        <a14:foregroundMark x1="44089" y1="78000" x2="40575" y2="81600"/>
                        <a14:foregroundMark x1="35623" y1="79600" x2="31470" y2="83200"/>
                        <a14:foregroundMark x1="29073" y1="84400" x2="30671" y2="85400"/>
                        <a14:foregroundMark x1="28754" y1="77400" x2="29553" y2="82400"/>
                        <a14:foregroundMark x1="29553" y1="89200" x2="29553" y2="8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514" y="2786882"/>
            <a:ext cx="4887905" cy="39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2AB527-F0CA-504E-7677-5C23F2B35D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505" y="-176198"/>
            <a:ext cx="8358340" cy="40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996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4 000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…?...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m-thanh-tra-loi-dung-chinh-xac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703662" y="345874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9495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7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2" grpId="1" animBg="1"/>
      <p:bldP spid="1262" grpId="0" animBg="1"/>
      <p:bldP spid="1263" grpId="0" animBg="1"/>
      <p:bldP spid="1264" grpId="0" animBg="1"/>
      <p:bldP spid="1552" grpId="0" animBg="1"/>
      <p:bldP spid="1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kg = ..?.. </a:t>
            </a:r>
            <a:r>
              <a:rPr lang="en-US" sz="60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endParaRPr sz="6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eng-vo-tay-hoan-ho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627754" y="391623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4325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2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2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0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26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737660" y="268474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1262" name="Rounded Rectangle 1261"/>
          <p:cNvSpPr/>
          <p:nvPr/>
        </p:nvSpPr>
        <p:spPr>
          <a:xfrm>
            <a:off x="2205824" y="5123234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500</a:t>
            </a:r>
          </a:p>
        </p:txBody>
      </p:sp>
      <p:sp>
        <p:nvSpPr>
          <p:cNvPr id="1263" name="Rounded Rectangle 1262"/>
          <p:cNvSpPr/>
          <p:nvPr/>
        </p:nvSpPr>
        <p:spPr>
          <a:xfrm>
            <a:off x="6182614" y="2638025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264" name="Rounded Rectangle 1263"/>
          <p:cNvSpPr/>
          <p:nvPr/>
        </p:nvSpPr>
        <p:spPr>
          <a:xfrm>
            <a:off x="6274285" y="5129857"/>
            <a:ext cx="3810559" cy="1309877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DEC1E3">
                    <a:lumMod val="25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5 000</a:t>
            </a:r>
          </a:p>
        </p:txBody>
      </p:sp>
      <p:sp>
        <p:nvSpPr>
          <p:cNvPr id="1552" name="Google Shape;1552;p42"/>
          <p:cNvSpPr/>
          <p:nvPr/>
        </p:nvSpPr>
        <p:spPr>
          <a:xfrm>
            <a:off x="1155877" y="190479"/>
            <a:ext cx="10161600" cy="1726244"/>
          </a:xfrm>
          <a:prstGeom prst="roundRect">
            <a:avLst>
              <a:gd name="adj" fmla="val 9887"/>
            </a:avLst>
          </a:prstGeom>
          <a:solidFill>
            <a:schemeClr val="accent2">
              <a:lumMod val="60000"/>
              <a:lumOff val="40000"/>
            </a:schemeClr>
          </a:solidFill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1553" name="Google Shape;1553;p42"/>
          <p:cNvSpPr txBox="1">
            <a:spLocks noGrp="1"/>
          </p:cNvSpPr>
          <p:nvPr>
            <p:ph type="title"/>
          </p:nvPr>
        </p:nvSpPr>
        <p:spPr>
          <a:xfrm>
            <a:off x="924830" y="6718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kg = ..?... </a:t>
            </a:r>
            <a:r>
              <a:rPr lang="en-US" sz="6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yến</a:t>
            </a:r>
            <a:endParaRPr sz="6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oogle Shape;4584;p60"/>
          <p:cNvGrpSpPr/>
          <p:nvPr/>
        </p:nvGrpSpPr>
        <p:grpSpPr>
          <a:xfrm>
            <a:off x="1229202" y="4482835"/>
            <a:ext cx="1294458" cy="2101223"/>
            <a:chOff x="2025875" y="2086325"/>
            <a:chExt cx="1325052" cy="2588097"/>
          </a:xfrm>
        </p:grpSpPr>
        <p:sp>
          <p:nvSpPr>
            <p:cNvPr id="20" name="Google Shape;4585;p60"/>
            <p:cNvSpPr/>
            <p:nvPr/>
          </p:nvSpPr>
          <p:spPr>
            <a:xfrm>
              <a:off x="2025875" y="2086325"/>
              <a:ext cx="1325052" cy="2588097"/>
            </a:xfrm>
            <a:custGeom>
              <a:avLst/>
              <a:gdLst/>
              <a:ahLst/>
              <a:cxnLst/>
              <a:rect l="l" t="t" r="r" b="b"/>
              <a:pathLst>
                <a:path w="56608" h="110567" extrusionOk="0">
                  <a:moveTo>
                    <a:pt x="23831" y="1"/>
                  </a:moveTo>
                  <a:cubicBezTo>
                    <a:pt x="16869" y="1"/>
                    <a:pt x="13262" y="4155"/>
                    <a:pt x="12874" y="4634"/>
                  </a:cubicBezTo>
                  <a:cubicBezTo>
                    <a:pt x="11779" y="5981"/>
                    <a:pt x="11414" y="7807"/>
                    <a:pt x="11893" y="9473"/>
                  </a:cubicBezTo>
                  <a:lnTo>
                    <a:pt x="15636" y="22301"/>
                  </a:lnTo>
                  <a:cubicBezTo>
                    <a:pt x="7031" y="23990"/>
                    <a:pt x="4292" y="27209"/>
                    <a:pt x="3425" y="29194"/>
                  </a:cubicBezTo>
                  <a:cubicBezTo>
                    <a:pt x="3151" y="29879"/>
                    <a:pt x="2991" y="30587"/>
                    <a:pt x="2991" y="31317"/>
                  </a:cubicBezTo>
                  <a:lnTo>
                    <a:pt x="2991" y="34832"/>
                  </a:lnTo>
                  <a:cubicBezTo>
                    <a:pt x="2557" y="35357"/>
                    <a:pt x="2192" y="35974"/>
                    <a:pt x="1964" y="36635"/>
                  </a:cubicBezTo>
                  <a:cubicBezTo>
                    <a:pt x="1325" y="38416"/>
                    <a:pt x="1599" y="40379"/>
                    <a:pt x="2672" y="41954"/>
                  </a:cubicBezTo>
                  <a:cubicBezTo>
                    <a:pt x="1234" y="44191"/>
                    <a:pt x="138" y="47455"/>
                    <a:pt x="69" y="52316"/>
                  </a:cubicBezTo>
                  <a:cubicBezTo>
                    <a:pt x="1" y="56562"/>
                    <a:pt x="47" y="96346"/>
                    <a:pt x="731" y="99451"/>
                  </a:cubicBezTo>
                  <a:lnTo>
                    <a:pt x="777" y="99725"/>
                  </a:lnTo>
                  <a:cubicBezTo>
                    <a:pt x="1576" y="103673"/>
                    <a:pt x="3721" y="108421"/>
                    <a:pt x="13057" y="109996"/>
                  </a:cubicBezTo>
                  <a:cubicBezTo>
                    <a:pt x="15271" y="110384"/>
                    <a:pt x="18535" y="110567"/>
                    <a:pt x="22735" y="110567"/>
                  </a:cubicBezTo>
                  <a:cubicBezTo>
                    <a:pt x="31386" y="110567"/>
                    <a:pt x="42570" y="109768"/>
                    <a:pt x="46199" y="108900"/>
                  </a:cubicBezTo>
                  <a:cubicBezTo>
                    <a:pt x="51130" y="107691"/>
                    <a:pt x="55740" y="105431"/>
                    <a:pt x="56243" y="97008"/>
                  </a:cubicBezTo>
                  <a:cubicBezTo>
                    <a:pt x="56516" y="92489"/>
                    <a:pt x="56288" y="56197"/>
                    <a:pt x="56243" y="52043"/>
                  </a:cubicBezTo>
                  <a:cubicBezTo>
                    <a:pt x="56608" y="48733"/>
                    <a:pt x="56060" y="44579"/>
                    <a:pt x="53869" y="41269"/>
                  </a:cubicBezTo>
                  <a:cubicBezTo>
                    <a:pt x="54097" y="40927"/>
                    <a:pt x="54302" y="40561"/>
                    <a:pt x="54462" y="40196"/>
                  </a:cubicBezTo>
                  <a:cubicBezTo>
                    <a:pt x="54599" y="39854"/>
                    <a:pt x="54713" y="39489"/>
                    <a:pt x="54805" y="39146"/>
                  </a:cubicBezTo>
                  <a:cubicBezTo>
                    <a:pt x="54919" y="38758"/>
                    <a:pt x="54987" y="38347"/>
                    <a:pt x="55010" y="37959"/>
                  </a:cubicBezTo>
                  <a:cubicBezTo>
                    <a:pt x="55078" y="36818"/>
                    <a:pt x="54827" y="35700"/>
                    <a:pt x="54325" y="34695"/>
                  </a:cubicBezTo>
                  <a:lnTo>
                    <a:pt x="54325" y="29925"/>
                  </a:lnTo>
                  <a:cubicBezTo>
                    <a:pt x="54325" y="29058"/>
                    <a:pt x="54120" y="28213"/>
                    <a:pt x="53709" y="27460"/>
                  </a:cubicBezTo>
                  <a:cubicBezTo>
                    <a:pt x="51769" y="23716"/>
                    <a:pt x="45423" y="21685"/>
                    <a:pt x="34399" y="21251"/>
                  </a:cubicBezTo>
                  <a:cubicBezTo>
                    <a:pt x="32595" y="14997"/>
                    <a:pt x="30290" y="6963"/>
                    <a:pt x="29514" y="3973"/>
                  </a:cubicBezTo>
                  <a:cubicBezTo>
                    <a:pt x="28898" y="1713"/>
                    <a:pt x="26912" y="115"/>
                    <a:pt x="2458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586;p60"/>
            <p:cNvSpPr/>
            <p:nvPr/>
          </p:nvSpPr>
          <p:spPr>
            <a:xfrm>
              <a:off x="2155711" y="2869557"/>
              <a:ext cx="1077681" cy="1673824"/>
            </a:xfrm>
            <a:custGeom>
              <a:avLst/>
              <a:gdLst/>
              <a:ahLst/>
              <a:cxnLst/>
              <a:rect l="l" t="t" r="r" b="b"/>
              <a:pathLst>
                <a:path w="46040" h="71508" extrusionOk="0">
                  <a:moveTo>
                    <a:pt x="41063" y="1"/>
                  </a:moveTo>
                  <a:lnTo>
                    <a:pt x="6026" y="5365"/>
                  </a:lnTo>
                  <a:cubicBezTo>
                    <a:pt x="6026" y="5365"/>
                    <a:pt x="6300" y="8286"/>
                    <a:pt x="5091" y="8971"/>
                  </a:cubicBezTo>
                  <a:cubicBezTo>
                    <a:pt x="3881" y="9679"/>
                    <a:pt x="252" y="10478"/>
                    <a:pt x="137" y="18923"/>
                  </a:cubicBezTo>
                  <a:cubicBezTo>
                    <a:pt x="1" y="27391"/>
                    <a:pt x="252" y="62953"/>
                    <a:pt x="662" y="64847"/>
                  </a:cubicBezTo>
                  <a:cubicBezTo>
                    <a:pt x="1073" y="66719"/>
                    <a:pt x="1324" y="69800"/>
                    <a:pt x="8446" y="71010"/>
                  </a:cubicBezTo>
                  <a:cubicBezTo>
                    <a:pt x="10533" y="71365"/>
                    <a:pt x="13703" y="71508"/>
                    <a:pt x="17243" y="71508"/>
                  </a:cubicBezTo>
                  <a:cubicBezTo>
                    <a:pt x="25781" y="71508"/>
                    <a:pt x="36473" y="70677"/>
                    <a:pt x="39329" y="69983"/>
                  </a:cubicBezTo>
                  <a:cubicBezTo>
                    <a:pt x="43346" y="69002"/>
                    <a:pt x="44829" y="67769"/>
                    <a:pt x="45103" y="63227"/>
                  </a:cubicBezTo>
                  <a:cubicBezTo>
                    <a:pt x="45377" y="58662"/>
                    <a:pt x="45103" y="18261"/>
                    <a:pt x="45103" y="18261"/>
                  </a:cubicBezTo>
                  <a:cubicBezTo>
                    <a:pt x="45103" y="18261"/>
                    <a:pt x="46039" y="11505"/>
                    <a:pt x="41474" y="8834"/>
                  </a:cubicBezTo>
                  <a:cubicBezTo>
                    <a:pt x="39055" y="7259"/>
                    <a:pt x="41063" y="1"/>
                    <a:pt x="410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587;p60"/>
            <p:cNvSpPr/>
            <p:nvPr/>
          </p:nvSpPr>
          <p:spPr>
            <a:xfrm>
              <a:off x="2158918" y="2869557"/>
              <a:ext cx="1074474" cy="598460"/>
            </a:xfrm>
            <a:custGeom>
              <a:avLst/>
              <a:gdLst/>
              <a:ahLst/>
              <a:cxnLst/>
              <a:rect l="l" t="t" r="r" b="b"/>
              <a:pathLst>
                <a:path w="45903" h="25567" extrusionOk="0">
                  <a:moveTo>
                    <a:pt x="40926" y="1"/>
                  </a:moveTo>
                  <a:lnTo>
                    <a:pt x="5889" y="5365"/>
                  </a:lnTo>
                  <a:cubicBezTo>
                    <a:pt x="5889" y="5365"/>
                    <a:pt x="6163" y="8286"/>
                    <a:pt x="4954" y="8971"/>
                  </a:cubicBezTo>
                  <a:cubicBezTo>
                    <a:pt x="3789" y="9656"/>
                    <a:pt x="297" y="10432"/>
                    <a:pt x="0" y="18329"/>
                  </a:cubicBezTo>
                  <a:cubicBezTo>
                    <a:pt x="21" y="18329"/>
                    <a:pt x="42" y="18329"/>
                    <a:pt x="63" y="18329"/>
                  </a:cubicBezTo>
                  <a:cubicBezTo>
                    <a:pt x="1638" y="18329"/>
                    <a:pt x="2270" y="20035"/>
                    <a:pt x="3013" y="21297"/>
                  </a:cubicBezTo>
                  <a:cubicBezTo>
                    <a:pt x="3744" y="22552"/>
                    <a:pt x="4474" y="23534"/>
                    <a:pt x="5798" y="24241"/>
                  </a:cubicBezTo>
                  <a:cubicBezTo>
                    <a:pt x="6336" y="24534"/>
                    <a:pt x="6858" y="24656"/>
                    <a:pt x="7367" y="24656"/>
                  </a:cubicBezTo>
                  <a:cubicBezTo>
                    <a:pt x="9322" y="24656"/>
                    <a:pt x="11085" y="22845"/>
                    <a:pt x="12805" y="21867"/>
                  </a:cubicBezTo>
                  <a:cubicBezTo>
                    <a:pt x="13619" y="21390"/>
                    <a:pt x="14802" y="21077"/>
                    <a:pt x="15868" y="21077"/>
                  </a:cubicBezTo>
                  <a:cubicBezTo>
                    <a:pt x="16177" y="21077"/>
                    <a:pt x="16477" y="21103"/>
                    <a:pt x="16754" y="21160"/>
                  </a:cubicBezTo>
                  <a:cubicBezTo>
                    <a:pt x="18032" y="21411"/>
                    <a:pt x="18968" y="22621"/>
                    <a:pt x="19858" y="23465"/>
                  </a:cubicBezTo>
                  <a:cubicBezTo>
                    <a:pt x="21260" y="24810"/>
                    <a:pt x="23178" y="25566"/>
                    <a:pt x="25103" y="25566"/>
                  </a:cubicBezTo>
                  <a:cubicBezTo>
                    <a:pt x="26283" y="25566"/>
                    <a:pt x="27465" y="25282"/>
                    <a:pt x="28532" y="24675"/>
                  </a:cubicBezTo>
                  <a:cubicBezTo>
                    <a:pt x="30221" y="23739"/>
                    <a:pt x="31020" y="21913"/>
                    <a:pt x="32778" y="21251"/>
                  </a:cubicBezTo>
                  <a:cubicBezTo>
                    <a:pt x="33281" y="21060"/>
                    <a:pt x="33864" y="20869"/>
                    <a:pt x="34426" y="20869"/>
                  </a:cubicBezTo>
                  <a:cubicBezTo>
                    <a:pt x="34602" y="20869"/>
                    <a:pt x="34777" y="20888"/>
                    <a:pt x="34946" y="20932"/>
                  </a:cubicBezTo>
                  <a:cubicBezTo>
                    <a:pt x="35425" y="21046"/>
                    <a:pt x="35813" y="21548"/>
                    <a:pt x="36270" y="21662"/>
                  </a:cubicBezTo>
                  <a:cubicBezTo>
                    <a:pt x="36450" y="21711"/>
                    <a:pt x="36612" y="21733"/>
                    <a:pt x="36760" y="21733"/>
                  </a:cubicBezTo>
                  <a:cubicBezTo>
                    <a:pt x="37854" y="21733"/>
                    <a:pt x="38168" y="20514"/>
                    <a:pt x="38872" y="19790"/>
                  </a:cubicBezTo>
                  <a:cubicBezTo>
                    <a:pt x="39465" y="19197"/>
                    <a:pt x="39985" y="18934"/>
                    <a:pt x="40464" y="18934"/>
                  </a:cubicBezTo>
                  <a:cubicBezTo>
                    <a:pt x="41147" y="18934"/>
                    <a:pt x="41748" y="19467"/>
                    <a:pt x="42364" y="20338"/>
                  </a:cubicBezTo>
                  <a:cubicBezTo>
                    <a:pt x="42752" y="20863"/>
                    <a:pt x="42844" y="21525"/>
                    <a:pt x="43346" y="22073"/>
                  </a:cubicBezTo>
                  <a:cubicBezTo>
                    <a:pt x="43779" y="22575"/>
                    <a:pt x="44373" y="23077"/>
                    <a:pt x="44989" y="23419"/>
                  </a:cubicBezTo>
                  <a:cubicBezTo>
                    <a:pt x="44966" y="20270"/>
                    <a:pt x="44966" y="18261"/>
                    <a:pt x="44966" y="18261"/>
                  </a:cubicBezTo>
                  <a:cubicBezTo>
                    <a:pt x="44966" y="18261"/>
                    <a:pt x="45902" y="11505"/>
                    <a:pt x="41337" y="8834"/>
                  </a:cubicBezTo>
                  <a:cubicBezTo>
                    <a:pt x="38918" y="7259"/>
                    <a:pt x="40926" y="1"/>
                    <a:pt x="409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588;p60"/>
            <p:cNvSpPr/>
            <p:nvPr/>
          </p:nvSpPr>
          <p:spPr>
            <a:xfrm>
              <a:off x="2233725" y="2869557"/>
              <a:ext cx="928061" cy="353992"/>
            </a:xfrm>
            <a:custGeom>
              <a:avLst/>
              <a:gdLst/>
              <a:ahLst/>
              <a:cxnLst/>
              <a:rect l="l" t="t" r="r" b="b"/>
              <a:pathLst>
                <a:path w="39648" h="15123" extrusionOk="0">
                  <a:moveTo>
                    <a:pt x="37730" y="1"/>
                  </a:moveTo>
                  <a:lnTo>
                    <a:pt x="2693" y="5365"/>
                  </a:lnTo>
                  <a:cubicBezTo>
                    <a:pt x="2693" y="5365"/>
                    <a:pt x="2967" y="8286"/>
                    <a:pt x="1758" y="8971"/>
                  </a:cubicBezTo>
                  <a:cubicBezTo>
                    <a:pt x="1370" y="9199"/>
                    <a:pt x="708" y="9450"/>
                    <a:pt x="0" y="9953"/>
                  </a:cubicBezTo>
                  <a:cubicBezTo>
                    <a:pt x="23" y="10866"/>
                    <a:pt x="160" y="11801"/>
                    <a:pt x="639" y="12418"/>
                  </a:cubicBezTo>
                  <a:cubicBezTo>
                    <a:pt x="1187" y="13080"/>
                    <a:pt x="2077" y="13468"/>
                    <a:pt x="2830" y="13764"/>
                  </a:cubicBezTo>
                  <a:cubicBezTo>
                    <a:pt x="4582" y="14459"/>
                    <a:pt x="6251" y="14554"/>
                    <a:pt x="8000" y="14554"/>
                  </a:cubicBezTo>
                  <a:cubicBezTo>
                    <a:pt x="8666" y="14554"/>
                    <a:pt x="9344" y="14540"/>
                    <a:pt x="10043" y="14540"/>
                  </a:cubicBezTo>
                  <a:cubicBezTo>
                    <a:pt x="12988" y="14563"/>
                    <a:pt x="15909" y="14632"/>
                    <a:pt x="18808" y="14997"/>
                  </a:cubicBezTo>
                  <a:cubicBezTo>
                    <a:pt x="19500" y="15085"/>
                    <a:pt x="20175" y="15123"/>
                    <a:pt x="20842" y="15123"/>
                  </a:cubicBezTo>
                  <a:cubicBezTo>
                    <a:pt x="22421" y="15123"/>
                    <a:pt x="23953" y="14911"/>
                    <a:pt x="25542" y="14655"/>
                  </a:cubicBezTo>
                  <a:cubicBezTo>
                    <a:pt x="27390" y="14358"/>
                    <a:pt x="29262" y="14152"/>
                    <a:pt x="31111" y="13947"/>
                  </a:cubicBezTo>
                  <a:cubicBezTo>
                    <a:pt x="33530" y="13719"/>
                    <a:pt x="35904" y="13924"/>
                    <a:pt x="37958" y="12486"/>
                  </a:cubicBezTo>
                  <a:cubicBezTo>
                    <a:pt x="38780" y="11916"/>
                    <a:pt x="39328" y="11048"/>
                    <a:pt x="39648" y="10067"/>
                  </a:cubicBezTo>
                  <a:cubicBezTo>
                    <a:pt x="39237" y="9610"/>
                    <a:pt x="38735" y="9199"/>
                    <a:pt x="38141" y="8834"/>
                  </a:cubicBezTo>
                  <a:cubicBezTo>
                    <a:pt x="35722" y="7259"/>
                    <a:pt x="37730" y="1"/>
                    <a:pt x="37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" name="Google Shape;4589;p60"/>
            <p:cNvSpPr/>
            <p:nvPr/>
          </p:nvSpPr>
          <p:spPr>
            <a:xfrm>
              <a:off x="3053284" y="3069918"/>
              <a:ext cx="9620" cy="5056"/>
            </a:xfrm>
            <a:custGeom>
              <a:avLst/>
              <a:gdLst/>
              <a:ahLst/>
              <a:cxnLst/>
              <a:rect l="l" t="t" r="r" b="b"/>
              <a:pathLst>
                <a:path w="411" h="216" extrusionOk="0">
                  <a:moveTo>
                    <a:pt x="137" y="0"/>
                  </a:moveTo>
                  <a:cubicBezTo>
                    <a:pt x="7" y="0"/>
                    <a:pt x="0" y="207"/>
                    <a:pt x="118" y="207"/>
                  </a:cubicBezTo>
                  <a:cubicBezTo>
                    <a:pt x="124" y="207"/>
                    <a:pt x="130" y="207"/>
                    <a:pt x="137" y="206"/>
                  </a:cubicBezTo>
                  <a:cubicBezTo>
                    <a:pt x="183" y="206"/>
                    <a:pt x="228" y="216"/>
                    <a:pt x="267" y="216"/>
                  </a:cubicBezTo>
                  <a:cubicBezTo>
                    <a:pt x="287" y="216"/>
                    <a:pt x="304" y="213"/>
                    <a:pt x="320" y="206"/>
                  </a:cubicBezTo>
                  <a:cubicBezTo>
                    <a:pt x="388" y="206"/>
                    <a:pt x="411" y="137"/>
                    <a:pt x="365" y="92"/>
                  </a:cubicBezTo>
                  <a:cubicBezTo>
                    <a:pt x="274" y="46"/>
                    <a:pt x="251" y="0"/>
                    <a:pt x="137" y="0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" name="Google Shape;4590;p60"/>
            <p:cNvSpPr/>
            <p:nvPr/>
          </p:nvSpPr>
          <p:spPr>
            <a:xfrm>
              <a:off x="2336995" y="3075582"/>
              <a:ext cx="8731" cy="4822"/>
            </a:xfrm>
            <a:custGeom>
              <a:avLst/>
              <a:gdLst/>
              <a:ahLst/>
              <a:cxnLst/>
              <a:rect l="l" t="t" r="r" b="b"/>
              <a:pathLst>
                <a:path w="373" h="206" extrusionOk="0">
                  <a:moveTo>
                    <a:pt x="212" y="1"/>
                  </a:moveTo>
                  <a:cubicBezTo>
                    <a:pt x="192" y="1"/>
                    <a:pt x="171" y="10"/>
                    <a:pt x="153" y="32"/>
                  </a:cubicBezTo>
                  <a:cubicBezTo>
                    <a:pt x="146" y="30"/>
                    <a:pt x="138" y="29"/>
                    <a:pt x="130" y="29"/>
                  </a:cubicBezTo>
                  <a:cubicBezTo>
                    <a:pt x="67" y="29"/>
                    <a:pt x="1" y="106"/>
                    <a:pt x="62" y="146"/>
                  </a:cubicBezTo>
                  <a:cubicBezTo>
                    <a:pt x="105" y="190"/>
                    <a:pt x="130" y="206"/>
                    <a:pt x="166" y="206"/>
                  </a:cubicBezTo>
                  <a:cubicBezTo>
                    <a:pt x="187" y="206"/>
                    <a:pt x="211" y="200"/>
                    <a:pt x="244" y="192"/>
                  </a:cubicBezTo>
                  <a:cubicBezTo>
                    <a:pt x="373" y="155"/>
                    <a:pt x="295" y="1"/>
                    <a:pt x="212" y="1"/>
                  </a:cubicBezTo>
                  <a:close/>
                </a:path>
              </a:pathLst>
            </a:custGeom>
            <a:solidFill>
              <a:srgbClr val="FFD1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591;p60"/>
            <p:cNvSpPr/>
            <p:nvPr/>
          </p:nvSpPr>
          <p:spPr>
            <a:xfrm>
              <a:off x="2149298" y="2960398"/>
              <a:ext cx="1087817" cy="1589510"/>
            </a:xfrm>
            <a:custGeom>
              <a:avLst/>
              <a:gdLst/>
              <a:ahLst/>
              <a:cxnLst/>
              <a:rect l="l" t="t" r="r" b="b"/>
              <a:pathLst>
                <a:path w="46473" h="67906" extrusionOk="0">
                  <a:moveTo>
                    <a:pt x="40356" y="0"/>
                  </a:moveTo>
                  <a:cubicBezTo>
                    <a:pt x="40082" y="2739"/>
                    <a:pt x="40516" y="4474"/>
                    <a:pt x="41611" y="5204"/>
                  </a:cubicBezTo>
                  <a:cubicBezTo>
                    <a:pt x="45948" y="7738"/>
                    <a:pt x="45103" y="14266"/>
                    <a:pt x="45103" y="14334"/>
                  </a:cubicBezTo>
                  <a:lnTo>
                    <a:pt x="45103" y="14357"/>
                  </a:lnTo>
                  <a:lnTo>
                    <a:pt x="45103" y="14380"/>
                  </a:lnTo>
                  <a:cubicBezTo>
                    <a:pt x="45103" y="14791"/>
                    <a:pt x="45354" y="54826"/>
                    <a:pt x="45103" y="59323"/>
                  </a:cubicBezTo>
                  <a:cubicBezTo>
                    <a:pt x="44830" y="63774"/>
                    <a:pt x="43414" y="64892"/>
                    <a:pt x="39534" y="65828"/>
                  </a:cubicBezTo>
                  <a:cubicBezTo>
                    <a:pt x="36588" y="66536"/>
                    <a:pt x="25947" y="67347"/>
                    <a:pt x="17495" y="67347"/>
                  </a:cubicBezTo>
                  <a:cubicBezTo>
                    <a:pt x="13962" y="67347"/>
                    <a:pt x="10811" y="67205"/>
                    <a:pt x="8766" y="66855"/>
                  </a:cubicBezTo>
                  <a:cubicBezTo>
                    <a:pt x="2192" y="65737"/>
                    <a:pt x="1644" y="62998"/>
                    <a:pt x="1279" y="61195"/>
                  </a:cubicBezTo>
                  <a:lnTo>
                    <a:pt x="1210" y="60898"/>
                  </a:lnTo>
                  <a:cubicBezTo>
                    <a:pt x="822" y="59117"/>
                    <a:pt x="526" y="24332"/>
                    <a:pt x="685" y="15065"/>
                  </a:cubicBezTo>
                  <a:cubicBezTo>
                    <a:pt x="799" y="7624"/>
                    <a:pt x="3561" y="6300"/>
                    <a:pt x="5045" y="5569"/>
                  </a:cubicBezTo>
                  <a:cubicBezTo>
                    <a:pt x="5228" y="5478"/>
                    <a:pt x="5387" y="5410"/>
                    <a:pt x="5502" y="5341"/>
                  </a:cubicBezTo>
                  <a:cubicBezTo>
                    <a:pt x="6825" y="4588"/>
                    <a:pt x="6620" y="1780"/>
                    <a:pt x="6574" y="1461"/>
                  </a:cubicBezTo>
                  <a:lnTo>
                    <a:pt x="6574" y="1461"/>
                  </a:lnTo>
                  <a:lnTo>
                    <a:pt x="6026" y="1529"/>
                  </a:lnTo>
                  <a:cubicBezTo>
                    <a:pt x="6095" y="2283"/>
                    <a:pt x="6095" y="4360"/>
                    <a:pt x="5228" y="4862"/>
                  </a:cubicBezTo>
                  <a:cubicBezTo>
                    <a:pt x="5113" y="4930"/>
                    <a:pt x="4977" y="4999"/>
                    <a:pt x="4817" y="5067"/>
                  </a:cubicBezTo>
                  <a:cubicBezTo>
                    <a:pt x="3333" y="5775"/>
                    <a:pt x="252" y="7281"/>
                    <a:pt x="115" y="15042"/>
                  </a:cubicBezTo>
                  <a:cubicBezTo>
                    <a:pt x="1" y="23236"/>
                    <a:pt x="252" y="59095"/>
                    <a:pt x="663" y="61012"/>
                  </a:cubicBezTo>
                  <a:lnTo>
                    <a:pt x="731" y="61309"/>
                  </a:lnTo>
                  <a:cubicBezTo>
                    <a:pt x="1119" y="63272"/>
                    <a:pt x="1735" y="66239"/>
                    <a:pt x="8674" y="67403"/>
                  </a:cubicBezTo>
                  <a:cubicBezTo>
                    <a:pt x="10729" y="67768"/>
                    <a:pt x="13901" y="67905"/>
                    <a:pt x="17462" y="67905"/>
                  </a:cubicBezTo>
                  <a:cubicBezTo>
                    <a:pt x="25976" y="67905"/>
                    <a:pt x="36704" y="67084"/>
                    <a:pt x="39671" y="66376"/>
                  </a:cubicBezTo>
                  <a:cubicBezTo>
                    <a:pt x="43643" y="65394"/>
                    <a:pt x="45354" y="64208"/>
                    <a:pt x="45651" y="59346"/>
                  </a:cubicBezTo>
                  <a:cubicBezTo>
                    <a:pt x="45925" y="54895"/>
                    <a:pt x="45651" y="15476"/>
                    <a:pt x="45651" y="14403"/>
                  </a:cubicBezTo>
                  <a:cubicBezTo>
                    <a:pt x="45720" y="13901"/>
                    <a:pt x="46473" y="7395"/>
                    <a:pt x="41908" y="4725"/>
                  </a:cubicBezTo>
                  <a:cubicBezTo>
                    <a:pt x="41018" y="4154"/>
                    <a:pt x="40675" y="2534"/>
                    <a:pt x="40904" y="46"/>
                  </a:cubicBezTo>
                  <a:lnTo>
                    <a:pt x="403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592;p60"/>
            <p:cNvSpPr/>
            <p:nvPr/>
          </p:nvSpPr>
          <p:spPr>
            <a:xfrm>
              <a:off x="2169076" y="2706530"/>
              <a:ext cx="1040276" cy="371641"/>
            </a:xfrm>
            <a:custGeom>
              <a:avLst/>
              <a:gdLst/>
              <a:ahLst/>
              <a:cxnLst/>
              <a:rect l="l" t="t" r="r" b="b"/>
              <a:pathLst>
                <a:path w="44442" h="15877" extrusionOk="0">
                  <a:moveTo>
                    <a:pt x="23549" y="0"/>
                  </a:moveTo>
                  <a:cubicBezTo>
                    <a:pt x="23215" y="0"/>
                    <a:pt x="22875" y="1"/>
                    <a:pt x="22529" y="4"/>
                  </a:cubicBezTo>
                  <a:cubicBezTo>
                    <a:pt x="4223" y="164"/>
                    <a:pt x="2191" y="4820"/>
                    <a:pt x="2191" y="4820"/>
                  </a:cubicBezTo>
                  <a:lnTo>
                    <a:pt x="2191" y="11348"/>
                  </a:lnTo>
                  <a:cubicBezTo>
                    <a:pt x="2119" y="11339"/>
                    <a:pt x="2047" y="11334"/>
                    <a:pt x="1976" y="11334"/>
                  </a:cubicBezTo>
                  <a:cubicBezTo>
                    <a:pt x="842" y="11334"/>
                    <a:pt x="0" y="12489"/>
                    <a:pt x="2191" y="13220"/>
                  </a:cubicBezTo>
                  <a:cubicBezTo>
                    <a:pt x="4520" y="13996"/>
                    <a:pt x="9495" y="15548"/>
                    <a:pt x="21456" y="15845"/>
                  </a:cubicBezTo>
                  <a:cubicBezTo>
                    <a:pt x="22256" y="15866"/>
                    <a:pt x="23039" y="15876"/>
                    <a:pt x="23803" y="15876"/>
                  </a:cubicBezTo>
                  <a:cubicBezTo>
                    <a:pt x="34448" y="15876"/>
                    <a:pt x="41441" y="13886"/>
                    <a:pt x="42889" y="12353"/>
                  </a:cubicBezTo>
                  <a:cubicBezTo>
                    <a:pt x="44441" y="10732"/>
                    <a:pt x="42889" y="10138"/>
                    <a:pt x="42889" y="10138"/>
                  </a:cubicBezTo>
                  <a:lnTo>
                    <a:pt x="42889" y="3428"/>
                  </a:lnTo>
                  <a:cubicBezTo>
                    <a:pt x="42889" y="3428"/>
                    <a:pt x="40933" y="0"/>
                    <a:pt x="2354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593;p60"/>
            <p:cNvSpPr/>
            <p:nvPr/>
          </p:nvSpPr>
          <p:spPr>
            <a:xfrm>
              <a:off x="2423904" y="2211059"/>
              <a:ext cx="341445" cy="596587"/>
            </a:xfrm>
            <a:custGeom>
              <a:avLst/>
              <a:gdLst/>
              <a:ahLst/>
              <a:cxnLst/>
              <a:rect l="l" t="t" r="r" b="b"/>
              <a:pathLst>
                <a:path w="14587" h="25487" extrusionOk="0">
                  <a:moveTo>
                    <a:pt x="6790" y="0"/>
                  </a:moveTo>
                  <a:cubicBezTo>
                    <a:pt x="2176" y="0"/>
                    <a:pt x="1" y="2661"/>
                    <a:pt x="1" y="2661"/>
                  </a:cubicBezTo>
                  <a:lnTo>
                    <a:pt x="6460" y="24801"/>
                  </a:lnTo>
                  <a:lnTo>
                    <a:pt x="6757" y="25030"/>
                  </a:lnTo>
                  <a:cubicBezTo>
                    <a:pt x="7488" y="25303"/>
                    <a:pt x="9473" y="25486"/>
                    <a:pt x="11824" y="25486"/>
                  </a:cubicBezTo>
                  <a:cubicBezTo>
                    <a:pt x="12829" y="25486"/>
                    <a:pt x="13787" y="25440"/>
                    <a:pt x="14586" y="25395"/>
                  </a:cubicBezTo>
                  <a:cubicBezTo>
                    <a:pt x="14586" y="25395"/>
                    <a:pt x="8743" y="5217"/>
                    <a:pt x="7351" y="13"/>
                  </a:cubicBezTo>
                  <a:cubicBezTo>
                    <a:pt x="7160" y="4"/>
                    <a:pt x="6973" y="0"/>
                    <a:pt x="67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594;p60"/>
            <p:cNvSpPr/>
            <p:nvPr/>
          </p:nvSpPr>
          <p:spPr>
            <a:xfrm>
              <a:off x="2174413" y="4391667"/>
              <a:ext cx="1034401" cy="88199"/>
            </a:xfrm>
            <a:custGeom>
              <a:avLst/>
              <a:gdLst/>
              <a:ahLst/>
              <a:cxnLst/>
              <a:rect l="l" t="t" r="r" b="b"/>
              <a:pathLst>
                <a:path w="44191" h="3768" extrusionOk="0">
                  <a:moveTo>
                    <a:pt x="43893" y="1"/>
                  </a:moveTo>
                  <a:cubicBezTo>
                    <a:pt x="43848" y="24"/>
                    <a:pt x="38278" y="3196"/>
                    <a:pt x="22301" y="3196"/>
                  </a:cubicBezTo>
                  <a:lnTo>
                    <a:pt x="22255" y="3196"/>
                  </a:lnTo>
                  <a:cubicBezTo>
                    <a:pt x="5364" y="3196"/>
                    <a:pt x="320" y="617"/>
                    <a:pt x="274" y="594"/>
                  </a:cubicBezTo>
                  <a:lnTo>
                    <a:pt x="0" y="1074"/>
                  </a:lnTo>
                  <a:cubicBezTo>
                    <a:pt x="206" y="1188"/>
                    <a:pt x="5159" y="3767"/>
                    <a:pt x="22255" y="3767"/>
                  </a:cubicBezTo>
                  <a:lnTo>
                    <a:pt x="22301" y="3767"/>
                  </a:lnTo>
                  <a:cubicBezTo>
                    <a:pt x="38461" y="3744"/>
                    <a:pt x="43962" y="617"/>
                    <a:pt x="44190" y="480"/>
                  </a:cubicBezTo>
                  <a:lnTo>
                    <a:pt x="438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595;p60"/>
            <p:cNvSpPr/>
            <p:nvPr/>
          </p:nvSpPr>
          <p:spPr>
            <a:xfrm>
              <a:off x="2169076" y="2786745"/>
              <a:ext cx="1040276" cy="291423"/>
            </a:xfrm>
            <a:custGeom>
              <a:avLst/>
              <a:gdLst/>
              <a:ahLst/>
              <a:cxnLst/>
              <a:rect l="l" t="t" r="r" b="b"/>
              <a:pathLst>
                <a:path w="44442" h="12450" extrusionOk="0">
                  <a:moveTo>
                    <a:pt x="42889" y="1"/>
                  </a:moveTo>
                  <a:cubicBezTo>
                    <a:pt x="42889" y="1"/>
                    <a:pt x="42194" y="4773"/>
                    <a:pt x="23871" y="4773"/>
                  </a:cubicBezTo>
                  <a:cubicBezTo>
                    <a:pt x="23699" y="4773"/>
                    <a:pt x="23526" y="4772"/>
                    <a:pt x="23350" y="4771"/>
                  </a:cubicBezTo>
                  <a:cubicBezTo>
                    <a:pt x="4520" y="4657"/>
                    <a:pt x="2191" y="1393"/>
                    <a:pt x="2191" y="1393"/>
                  </a:cubicBezTo>
                  <a:lnTo>
                    <a:pt x="2191" y="7921"/>
                  </a:lnTo>
                  <a:cubicBezTo>
                    <a:pt x="2119" y="7912"/>
                    <a:pt x="2047" y="7907"/>
                    <a:pt x="1976" y="7907"/>
                  </a:cubicBezTo>
                  <a:cubicBezTo>
                    <a:pt x="842" y="7907"/>
                    <a:pt x="0" y="9062"/>
                    <a:pt x="2191" y="9793"/>
                  </a:cubicBezTo>
                  <a:cubicBezTo>
                    <a:pt x="4520" y="10569"/>
                    <a:pt x="9495" y="12121"/>
                    <a:pt x="21456" y="12418"/>
                  </a:cubicBezTo>
                  <a:cubicBezTo>
                    <a:pt x="22256" y="12439"/>
                    <a:pt x="23039" y="12449"/>
                    <a:pt x="23803" y="12449"/>
                  </a:cubicBezTo>
                  <a:cubicBezTo>
                    <a:pt x="34448" y="12449"/>
                    <a:pt x="41441" y="10459"/>
                    <a:pt x="42889" y="8926"/>
                  </a:cubicBezTo>
                  <a:cubicBezTo>
                    <a:pt x="44441" y="7305"/>
                    <a:pt x="42889" y="6711"/>
                    <a:pt x="42889" y="6711"/>
                  </a:cubicBezTo>
                  <a:lnTo>
                    <a:pt x="428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596;p60"/>
            <p:cNvSpPr/>
            <p:nvPr/>
          </p:nvSpPr>
          <p:spPr>
            <a:xfrm>
              <a:off x="2423904" y="2210567"/>
              <a:ext cx="172069" cy="62779"/>
            </a:xfrm>
            <a:custGeom>
              <a:avLst/>
              <a:gdLst/>
              <a:ahLst/>
              <a:cxnLst/>
              <a:rect l="l" t="t" r="r" b="b"/>
              <a:pathLst>
                <a:path w="7351" h="2682" extrusionOk="0">
                  <a:moveTo>
                    <a:pt x="6843" y="1"/>
                  </a:moveTo>
                  <a:cubicBezTo>
                    <a:pt x="2192" y="1"/>
                    <a:pt x="1" y="2682"/>
                    <a:pt x="1" y="2682"/>
                  </a:cubicBezTo>
                  <a:cubicBezTo>
                    <a:pt x="26" y="2682"/>
                    <a:pt x="51" y="2682"/>
                    <a:pt x="76" y="2682"/>
                  </a:cubicBezTo>
                  <a:cubicBezTo>
                    <a:pt x="5993" y="2682"/>
                    <a:pt x="7351" y="11"/>
                    <a:pt x="7351" y="11"/>
                  </a:cubicBezTo>
                  <a:cubicBezTo>
                    <a:pt x="7178" y="4"/>
                    <a:pt x="7009" y="1"/>
                    <a:pt x="68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2" name="Google Shape;4597;p60"/>
            <p:cNvGrpSpPr/>
            <p:nvPr/>
          </p:nvGrpSpPr>
          <p:grpSpPr>
            <a:xfrm>
              <a:off x="2197913" y="3083049"/>
              <a:ext cx="995904" cy="1312223"/>
              <a:chOff x="2197913" y="3083049"/>
              <a:chExt cx="995904" cy="1312223"/>
            </a:xfrm>
          </p:grpSpPr>
          <p:sp>
            <p:nvSpPr>
              <p:cNvPr id="73" name="Google Shape;4598;p60"/>
              <p:cNvSpPr/>
              <p:nvPr/>
            </p:nvSpPr>
            <p:spPr>
              <a:xfrm>
                <a:off x="2469851" y="3684084"/>
                <a:ext cx="16596" cy="14208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07" extrusionOk="0">
                    <a:moveTo>
                      <a:pt x="556" y="96"/>
                    </a:moveTo>
                    <a:cubicBezTo>
                      <a:pt x="561" y="98"/>
                      <a:pt x="566" y="100"/>
                      <a:pt x="571" y="102"/>
                    </a:cubicBezTo>
                    <a:cubicBezTo>
                      <a:pt x="564" y="102"/>
                      <a:pt x="559" y="99"/>
                      <a:pt x="556" y="96"/>
                    </a:cubicBezTo>
                    <a:close/>
                    <a:moveTo>
                      <a:pt x="479" y="1"/>
                    </a:moveTo>
                    <a:cubicBezTo>
                      <a:pt x="463" y="1"/>
                      <a:pt x="448" y="4"/>
                      <a:pt x="434" y="10"/>
                    </a:cubicBezTo>
                    <a:lnTo>
                      <a:pt x="403" y="10"/>
                    </a:lnTo>
                    <a:cubicBezTo>
                      <a:pt x="375" y="4"/>
                      <a:pt x="347" y="1"/>
                      <a:pt x="319" y="1"/>
                    </a:cubicBezTo>
                    <a:cubicBezTo>
                      <a:pt x="155" y="1"/>
                      <a:pt x="1" y="108"/>
                      <a:pt x="1" y="307"/>
                    </a:cubicBezTo>
                    <a:cubicBezTo>
                      <a:pt x="1" y="478"/>
                      <a:pt x="159" y="606"/>
                      <a:pt x="325" y="606"/>
                    </a:cubicBezTo>
                    <a:cubicBezTo>
                      <a:pt x="403" y="606"/>
                      <a:pt x="483" y="578"/>
                      <a:pt x="549" y="512"/>
                    </a:cubicBezTo>
                    <a:cubicBezTo>
                      <a:pt x="571" y="467"/>
                      <a:pt x="617" y="421"/>
                      <a:pt x="663" y="376"/>
                    </a:cubicBezTo>
                    <a:cubicBezTo>
                      <a:pt x="686" y="307"/>
                      <a:pt x="708" y="193"/>
                      <a:pt x="663" y="124"/>
                    </a:cubicBezTo>
                    <a:cubicBezTo>
                      <a:pt x="640" y="102"/>
                      <a:pt x="617" y="56"/>
                      <a:pt x="571" y="33"/>
                    </a:cubicBezTo>
                    <a:cubicBezTo>
                      <a:pt x="555" y="17"/>
                      <a:pt x="516" y="1"/>
                      <a:pt x="4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4599;p60"/>
              <p:cNvSpPr/>
              <p:nvPr/>
            </p:nvSpPr>
            <p:spPr>
              <a:xfrm>
                <a:off x="2536256" y="3764814"/>
                <a:ext cx="20177" cy="15332"/>
              </a:xfrm>
              <a:custGeom>
                <a:avLst/>
                <a:gdLst/>
                <a:ahLst/>
                <a:cxnLst/>
                <a:rect l="l" t="t" r="r" b="b"/>
                <a:pathLst>
                  <a:path w="862" h="655" extrusionOk="0">
                    <a:moveTo>
                      <a:pt x="440" y="1"/>
                    </a:moveTo>
                    <a:cubicBezTo>
                      <a:pt x="18" y="1"/>
                      <a:pt x="1" y="654"/>
                      <a:pt x="437" y="654"/>
                    </a:cubicBezTo>
                    <a:cubicBezTo>
                      <a:pt x="463" y="654"/>
                      <a:pt x="490" y="652"/>
                      <a:pt x="519" y="647"/>
                    </a:cubicBezTo>
                    <a:cubicBezTo>
                      <a:pt x="610" y="624"/>
                      <a:pt x="679" y="601"/>
                      <a:pt x="747" y="533"/>
                    </a:cubicBezTo>
                    <a:cubicBezTo>
                      <a:pt x="861" y="419"/>
                      <a:pt x="861" y="236"/>
                      <a:pt x="747" y="122"/>
                    </a:cubicBezTo>
                    <a:cubicBezTo>
                      <a:pt x="679" y="54"/>
                      <a:pt x="610" y="8"/>
                      <a:pt x="519" y="8"/>
                    </a:cubicBezTo>
                    <a:cubicBezTo>
                      <a:pt x="491" y="3"/>
                      <a:pt x="465" y="1"/>
                      <a:pt x="4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4600;p60"/>
              <p:cNvSpPr/>
              <p:nvPr/>
            </p:nvSpPr>
            <p:spPr>
              <a:xfrm>
                <a:off x="2876962" y="3850997"/>
                <a:ext cx="26216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97" extrusionOk="0">
                    <a:moveTo>
                      <a:pt x="571" y="1"/>
                    </a:moveTo>
                    <a:cubicBezTo>
                      <a:pt x="275" y="1"/>
                      <a:pt x="1" y="252"/>
                      <a:pt x="1" y="549"/>
                    </a:cubicBezTo>
                    <a:cubicBezTo>
                      <a:pt x="1" y="845"/>
                      <a:pt x="252" y="1096"/>
                      <a:pt x="571" y="1096"/>
                    </a:cubicBezTo>
                    <a:cubicBezTo>
                      <a:pt x="868" y="1096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4601;p60"/>
              <p:cNvSpPr/>
              <p:nvPr/>
            </p:nvSpPr>
            <p:spPr>
              <a:xfrm>
                <a:off x="2955491" y="3729727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4602;p60"/>
              <p:cNvSpPr/>
              <p:nvPr/>
            </p:nvSpPr>
            <p:spPr>
              <a:xfrm>
                <a:off x="3028168" y="3786348"/>
                <a:ext cx="20856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891" h="709" extrusionOk="0">
                    <a:moveTo>
                      <a:pt x="434" y="1"/>
                    </a:moveTo>
                    <a:cubicBezTo>
                      <a:pt x="0" y="1"/>
                      <a:pt x="0" y="709"/>
                      <a:pt x="434" y="709"/>
                    </a:cubicBezTo>
                    <a:cubicBezTo>
                      <a:pt x="890" y="709"/>
                      <a:pt x="890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4603;p60"/>
              <p:cNvSpPr/>
              <p:nvPr/>
            </p:nvSpPr>
            <p:spPr>
              <a:xfrm>
                <a:off x="2941798" y="3889829"/>
                <a:ext cx="21629" cy="1851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791" extrusionOk="0">
                    <a:moveTo>
                      <a:pt x="448" y="1"/>
                    </a:moveTo>
                    <a:cubicBezTo>
                      <a:pt x="381" y="1"/>
                      <a:pt x="312" y="17"/>
                      <a:pt x="244" y="54"/>
                    </a:cubicBezTo>
                    <a:cubicBezTo>
                      <a:pt x="175" y="99"/>
                      <a:pt x="107" y="168"/>
                      <a:pt x="61" y="259"/>
                    </a:cubicBezTo>
                    <a:cubicBezTo>
                      <a:pt x="1" y="340"/>
                      <a:pt x="11" y="420"/>
                      <a:pt x="62" y="501"/>
                    </a:cubicBezTo>
                    <a:lnTo>
                      <a:pt x="62" y="501"/>
                    </a:lnTo>
                    <a:cubicBezTo>
                      <a:pt x="61" y="503"/>
                      <a:pt x="61" y="506"/>
                      <a:pt x="61" y="510"/>
                    </a:cubicBezTo>
                    <a:cubicBezTo>
                      <a:pt x="96" y="699"/>
                      <a:pt x="266" y="790"/>
                      <a:pt x="437" y="790"/>
                    </a:cubicBezTo>
                    <a:cubicBezTo>
                      <a:pt x="597" y="790"/>
                      <a:pt x="759" y="710"/>
                      <a:pt x="814" y="556"/>
                    </a:cubicBezTo>
                    <a:cubicBezTo>
                      <a:pt x="924" y="264"/>
                      <a:pt x="712" y="1"/>
                      <a:pt x="4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9" name="Google Shape;4604;p60"/>
              <p:cNvSpPr/>
              <p:nvPr/>
            </p:nvSpPr>
            <p:spPr>
              <a:xfrm>
                <a:off x="2851683" y="3953659"/>
                <a:ext cx="34924" cy="27832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1189" extrusionOk="0">
                    <a:moveTo>
                      <a:pt x="697" y="1"/>
                    </a:moveTo>
                    <a:cubicBezTo>
                      <a:pt x="309" y="1"/>
                      <a:pt x="1" y="367"/>
                      <a:pt x="122" y="750"/>
                    </a:cubicBezTo>
                    <a:cubicBezTo>
                      <a:pt x="168" y="956"/>
                      <a:pt x="327" y="1116"/>
                      <a:pt x="533" y="1161"/>
                    </a:cubicBezTo>
                    <a:cubicBezTo>
                      <a:pt x="588" y="1180"/>
                      <a:pt x="643" y="1188"/>
                      <a:pt x="697" y="1188"/>
                    </a:cubicBezTo>
                    <a:cubicBezTo>
                      <a:pt x="845" y="1188"/>
                      <a:pt x="987" y="1125"/>
                      <a:pt x="1104" y="1024"/>
                    </a:cubicBezTo>
                    <a:cubicBezTo>
                      <a:pt x="1126" y="1002"/>
                      <a:pt x="1126" y="1002"/>
                      <a:pt x="1149" y="979"/>
                    </a:cubicBezTo>
                    <a:cubicBezTo>
                      <a:pt x="1492" y="705"/>
                      <a:pt x="1286" y="157"/>
                      <a:pt x="898" y="43"/>
                    </a:cubicBezTo>
                    <a:cubicBezTo>
                      <a:pt x="875" y="43"/>
                      <a:pt x="875" y="20"/>
                      <a:pt x="852" y="20"/>
                    </a:cubicBezTo>
                    <a:cubicBezTo>
                      <a:pt x="800" y="7"/>
                      <a:pt x="748" y="1"/>
                      <a:pt x="69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0" name="Google Shape;4605;p60"/>
              <p:cNvSpPr/>
              <p:nvPr/>
            </p:nvSpPr>
            <p:spPr>
              <a:xfrm>
                <a:off x="2731115" y="3865837"/>
                <a:ext cx="34760" cy="30898"/>
              </a:xfrm>
              <a:custGeom>
                <a:avLst/>
                <a:gdLst/>
                <a:ahLst/>
                <a:cxnLst/>
                <a:rect l="l" t="t" r="r" b="b"/>
                <a:pathLst>
                  <a:path w="1485" h="1320" extrusionOk="0">
                    <a:moveTo>
                      <a:pt x="824" y="0"/>
                    </a:moveTo>
                    <a:cubicBezTo>
                      <a:pt x="801" y="0"/>
                      <a:pt x="777" y="2"/>
                      <a:pt x="754" y="6"/>
                    </a:cubicBezTo>
                    <a:lnTo>
                      <a:pt x="731" y="6"/>
                    </a:lnTo>
                    <a:cubicBezTo>
                      <a:pt x="457" y="29"/>
                      <a:pt x="229" y="143"/>
                      <a:pt x="137" y="394"/>
                    </a:cubicBezTo>
                    <a:cubicBezTo>
                      <a:pt x="0" y="691"/>
                      <a:pt x="92" y="987"/>
                      <a:pt x="343" y="1170"/>
                    </a:cubicBezTo>
                    <a:cubicBezTo>
                      <a:pt x="465" y="1265"/>
                      <a:pt x="619" y="1320"/>
                      <a:pt x="772" y="1320"/>
                    </a:cubicBezTo>
                    <a:cubicBezTo>
                      <a:pt x="877" y="1320"/>
                      <a:pt x="981" y="1294"/>
                      <a:pt x="1073" y="1238"/>
                    </a:cubicBezTo>
                    <a:cubicBezTo>
                      <a:pt x="1301" y="1102"/>
                      <a:pt x="1484" y="759"/>
                      <a:pt x="1370" y="485"/>
                    </a:cubicBezTo>
                    <a:cubicBezTo>
                      <a:pt x="1370" y="462"/>
                      <a:pt x="1370" y="462"/>
                      <a:pt x="1370" y="462"/>
                    </a:cubicBezTo>
                    <a:cubicBezTo>
                      <a:pt x="1286" y="231"/>
                      <a:pt x="1086" y="0"/>
                      <a:pt x="8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1" name="Google Shape;4606;p60"/>
              <p:cNvSpPr/>
              <p:nvPr/>
            </p:nvSpPr>
            <p:spPr>
              <a:xfrm>
                <a:off x="2778116" y="3726521"/>
                <a:ext cx="20879" cy="1793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766" extrusionOk="0">
                    <a:moveTo>
                      <a:pt x="435" y="0"/>
                    </a:moveTo>
                    <a:cubicBezTo>
                      <a:pt x="161" y="0"/>
                      <a:pt x="1" y="457"/>
                      <a:pt x="275" y="571"/>
                    </a:cubicBezTo>
                    <a:cubicBezTo>
                      <a:pt x="321" y="594"/>
                      <a:pt x="343" y="640"/>
                      <a:pt x="343" y="662"/>
                    </a:cubicBezTo>
                    <a:cubicBezTo>
                      <a:pt x="389" y="731"/>
                      <a:pt x="457" y="765"/>
                      <a:pt x="526" y="765"/>
                    </a:cubicBezTo>
                    <a:cubicBezTo>
                      <a:pt x="594" y="765"/>
                      <a:pt x="663" y="731"/>
                      <a:pt x="709" y="662"/>
                    </a:cubicBezTo>
                    <a:cubicBezTo>
                      <a:pt x="754" y="594"/>
                      <a:pt x="800" y="503"/>
                      <a:pt x="823" y="411"/>
                    </a:cubicBezTo>
                    <a:cubicBezTo>
                      <a:pt x="891" y="206"/>
                      <a:pt x="709" y="0"/>
                      <a:pt x="5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2" name="Google Shape;4607;p60"/>
              <p:cNvSpPr/>
              <p:nvPr/>
            </p:nvSpPr>
            <p:spPr>
              <a:xfrm>
                <a:off x="2828346" y="3785014"/>
                <a:ext cx="9644" cy="8848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78" extrusionOk="0">
                    <a:moveTo>
                      <a:pt x="206" y="1"/>
                    </a:moveTo>
                    <a:cubicBezTo>
                      <a:pt x="103" y="1"/>
                      <a:pt x="1" y="81"/>
                      <a:pt x="69" y="241"/>
                    </a:cubicBezTo>
                    <a:cubicBezTo>
                      <a:pt x="69" y="263"/>
                      <a:pt x="92" y="286"/>
                      <a:pt x="92" y="309"/>
                    </a:cubicBezTo>
                    <a:cubicBezTo>
                      <a:pt x="115" y="355"/>
                      <a:pt x="160" y="377"/>
                      <a:pt x="206" y="377"/>
                    </a:cubicBezTo>
                    <a:cubicBezTo>
                      <a:pt x="252" y="377"/>
                      <a:pt x="297" y="355"/>
                      <a:pt x="320" y="309"/>
                    </a:cubicBezTo>
                    <a:cubicBezTo>
                      <a:pt x="320" y="286"/>
                      <a:pt x="343" y="263"/>
                      <a:pt x="343" y="241"/>
                    </a:cubicBezTo>
                    <a:cubicBezTo>
                      <a:pt x="411" y="81"/>
                      <a:pt x="30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3" name="Google Shape;4608;p60"/>
              <p:cNvSpPr/>
              <p:nvPr/>
            </p:nvSpPr>
            <p:spPr>
              <a:xfrm>
                <a:off x="2641890" y="3825039"/>
                <a:ext cx="30828" cy="24999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68" extrusionOk="0">
                    <a:moveTo>
                      <a:pt x="760" y="0"/>
                    </a:moveTo>
                    <a:cubicBezTo>
                      <a:pt x="722" y="0"/>
                      <a:pt x="682" y="5"/>
                      <a:pt x="640" y="14"/>
                    </a:cubicBezTo>
                    <a:cubicBezTo>
                      <a:pt x="526" y="14"/>
                      <a:pt x="434" y="105"/>
                      <a:pt x="343" y="174"/>
                    </a:cubicBezTo>
                    <a:cubicBezTo>
                      <a:pt x="1" y="448"/>
                      <a:pt x="274" y="1018"/>
                      <a:pt x="640" y="1064"/>
                    </a:cubicBezTo>
                    <a:cubicBezTo>
                      <a:pt x="661" y="1066"/>
                      <a:pt x="682" y="1067"/>
                      <a:pt x="702" y="1067"/>
                    </a:cubicBezTo>
                    <a:cubicBezTo>
                      <a:pt x="1117" y="1067"/>
                      <a:pt x="1317" y="636"/>
                      <a:pt x="1165" y="288"/>
                    </a:cubicBezTo>
                    <a:lnTo>
                      <a:pt x="1165" y="288"/>
                    </a:lnTo>
                    <a:cubicBezTo>
                      <a:pt x="1182" y="322"/>
                      <a:pt x="1189" y="335"/>
                      <a:pt x="1190" y="335"/>
                    </a:cubicBezTo>
                    <a:cubicBezTo>
                      <a:pt x="1192" y="335"/>
                      <a:pt x="1136" y="214"/>
                      <a:pt x="1119" y="197"/>
                    </a:cubicBezTo>
                    <a:cubicBezTo>
                      <a:pt x="1028" y="70"/>
                      <a:pt x="908" y="0"/>
                      <a:pt x="7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4" name="Google Shape;4609;p60"/>
              <p:cNvSpPr/>
              <p:nvPr/>
            </p:nvSpPr>
            <p:spPr>
              <a:xfrm>
                <a:off x="2644558" y="3659695"/>
                <a:ext cx="25678" cy="22026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941" extrusionOk="0">
                    <a:moveTo>
                      <a:pt x="507" y="0"/>
                    </a:moveTo>
                    <a:cubicBezTo>
                      <a:pt x="241" y="0"/>
                      <a:pt x="1" y="167"/>
                      <a:pt x="1" y="482"/>
                    </a:cubicBezTo>
                    <a:cubicBezTo>
                      <a:pt x="1" y="778"/>
                      <a:pt x="240" y="941"/>
                      <a:pt x="505" y="941"/>
                    </a:cubicBezTo>
                    <a:cubicBezTo>
                      <a:pt x="588" y="941"/>
                      <a:pt x="673" y="925"/>
                      <a:pt x="754" y="893"/>
                    </a:cubicBezTo>
                    <a:cubicBezTo>
                      <a:pt x="754" y="893"/>
                      <a:pt x="777" y="893"/>
                      <a:pt x="777" y="870"/>
                    </a:cubicBezTo>
                    <a:cubicBezTo>
                      <a:pt x="1096" y="733"/>
                      <a:pt x="1096" y="208"/>
                      <a:pt x="777" y="71"/>
                    </a:cubicBezTo>
                    <a:cubicBezTo>
                      <a:pt x="777" y="71"/>
                      <a:pt x="754" y="48"/>
                      <a:pt x="754" y="48"/>
                    </a:cubicBezTo>
                    <a:cubicBezTo>
                      <a:pt x="673" y="16"/>
                      <a:pt x="589" y="0"/>
                      <a:pt x="5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5" name="Google Shape;4610;p60"/>
              <p:cNvSpPr/>
              <p:nvPr/>
            </p:nvSpPr>
            <p:spPr>
              <a:xfrm>
                <a:off x="2805385" y="3591347"/>
                <a:ext cx="22986" cy="20622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81" extrusionOk="0">
                    <a:moveTo>
                      <a:pt x="527" y="1"/>
                    </a:moveTo>
                    <a:cubicBezTo>
                      <a:pt x="458" y="1"/>
                      <a:pt x="387" y="15"/>
                      <a:pt x="320" y="46"/>
                    </a:cubicBezTo>
                    <a:cubicBezTo>
                      <a:pt x="297" y="46"/>
                      <a:pt x="297" y="69"/>
                      <a:pt x="274" y="69"/>
                    </a:cubicBezTo>
                    <a:cubicBezTo>
                      <a:pt x="0" y="206"/>
                      <a:pt x="0" y="663"/>
                      <a:pt x="274" y="800"/>
                    </a:cubicBezTo>
                    <a:cubicBezTo>
                      <a:pt x="297" y="822"/>
                      <a:pt x="297" y="822"/>
                      <a:pt x="320" y="822"/>
                    </a:cubicBezTo>
                    <a:cubicBezTo>
                      <a:pt x="393" y="862"/>
                      <a:pt x="471" y="881"/>
                      <a:pt x="546" y="881"/>
                    </a:cubicBezTo>
                    <a:cubicBezTo>
                      <a:pt x="775" y="881"/>
                      <a:pt x="982" y="709"/>
                      <a:pt x="982" y="434"/>
                    </a:cubicBezTo>
                    <a:cubicBezTo>
                      <a:pt x="982" y="170"/>
                      <a:pt x="763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6" name="Google Shape;4611;p60"/>
              <p:cNvSpPr/>
              <p:nvPr/>
            </p:nvSpPr>
            <p:spPr>
              <a:xfrm>
                <a:off x="2700172" y="3714747"/>
                <a:ext cx="15262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52" h="429" extrusionOk="0">
                    <a:moveTo>
                      <a:pt x="306" y="0"/>
                    </a:moveTo>
                    <a:cubicBezTo>
                      <a:pt x="148" y="0"/>
                      <a:pt x="1" y="153"/>
                      <a:pt x="113" y="321"/>
                    </a:cubicBezTo>
                    <a:cubicBezTo>
                      <a:pt x="157" y="398"/>
                      <a:pt x="216" y="429"/>
                      <a:pt x="275" y="429"/>
                    </a:cubicBezTo>
                    <a:cubicBezTo>
                      <a:pt x="461" y="429"/>
                      <a:pt x="652" y="128"/>
                      <a:pt x="409" y="24"/>
                    </a:cubicBezTo>
                    <a:cubicBezTo>
                      <a:pt x="376" y="8"/>
                      <a:pt x="341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7" name="Google Shape;4612;p60"/>
              <p:cNvSpPr/>
              <p:nvPr/>
            </p:nvSpPr>
            <p:spPr>
              <a:xfrm>
                <a:off x="2680393" y="3577655"/>
                <a:ext cx="15098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5" h="571" extrusionOk="0">
                    <a:moveTo>
                      <a:pt x="267" y="1"/>
                    </a:moveTo>
                    <a:cubicBezTo>
                      <a:pt x="182" y="1"/>
                      <a:pt x="100" y="41"/>
                      <a:pt x="45" y="129"/>
                    </a:cubicBezTo>
                    <a:cubicBezTo>
                      <a:pt x="23" y="173"/>
                      <a:pt x="1" y="217"/>
                      <a:pt x="20" y="282"/>
                    </a:cubicBezTo>
                    <a:lnTo>
                      <a:pt x="20" y="282"/>
                    </a:lnTo>
                    <a:cubicBezTo>
                      <a:pt x="9" y="390"/>
                      <a:pt x="117" y="495"/>
                      <a:pt x="204" y="517"/>
                    </a:cubicBezTo>
                    <a:cubicBezTo>
                      <a:pt x="227" y="517"/>
                      <a:pt x="227" y="517"/>
                      <a:pt x="227" y="540"/>
                    </a:cubicBezTo>
                    <a:cubicBezTo>
                      <a:pt x="269" y="561"/>
                      <a:pt x="310" y="570"/>
                      <a:pt x="349" y="570"/>
                    </a:cubicBezTo>
                    <a:cubicBezTo>
                      <a:pt x="521" y="570"/>
                      <a:pt x="644" y="384"/>
                      <a:pt x="570" y="198"/>
                    </a:cubicBezTo>
                    <a:cubicBezTo>
                      <a:pt x="547" y="175"/>
                      <a:pt x="547" y="152"/>
                      <a:pt x="524" y="129"/>
                    </a:cubicBezTo>
                    <a:cubicBezTo>
                      <a:pt x="453" y="47"/>
                      <a:pt x="358" y="1"/>
                      <a:pt x="2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8" name="Google Shape;4613;p60"/>
              <p:cNvSpPr/>
              <p:nvPr/>
            </p:nvSpPr>
            <p:spPr>
              <a:xfrm>
                <a:off x="2485885" y="3882853"/>
                <a:ext cx="32607" cy="30219"/>
              </a:xfrm>
              <a:custGeom>
                <a:avLst/>
                <a:gdLst/>
                <a:ahLst/>
                <a:cxnLst/>
                <a:rect l="l" t="t" r="r" b="b"/>
                <a:pathLst>
                  <a:path w="1393" h="1291" extrusionOk="0">
                    <a:moveTo>
                      <a:pt x="708" y="0"/>
                    </a:moveTo>
                    <a:cubicBezTo>
                      <a:pt x="568" y="0"/>
                      <a:pt x="428" y="42"/>
                      <a:pt x="320" y="123"/>
                    </a:cubicBezTo>
                    <a:cubicBezTo>
                      <a:pt x="1" y="375"/>
                      <a:pt x="23" y="763"/>
                      <a:pt x="252" y="1059"/>
                    </a:cubicBezTo>
                    <a:cubicBezTo>
                      <a:pt x="252" y="1082"/>
                      <a:pt x="274" y="1082"/>
                      <a:pt x="274" y="1105"/>
                    </a:cubicBezTo>
                    <a:cubicBezTo>
                      <a:pt x="380" y="1234"/>
                      <a:pt x="539" y="1290"/>
                      <a:pt x="698" y="1290"/>
                    </a:cubicBezTo>
                    <a:cubicBezTo>
                      <a:pt x="847" y="1290"/>
                      <a:pt x="996" y="1239"/>
                      <a:pt x="1096" y="1151"/>
                    </a:cubicBezTo>
                    <a:cubicBezTo>
                      <a:pt x="1370" y="945"/>
                      <a:pt x="1393" y="626"/>
                      <a:pt x="1256" y="352"/>
                    </a:cubicBezTo>
                    <a:cubicBezTo>
                      <a:pt x="1256" y="329"/>
                      <a:pt x="1256" y="329"/>
                      <a:pt x="1233" y="306"/>
                    </a:cubicBezTo>
                    <a:cubicBezTo>
                      <a:pt x="1136" y="99"/>
                      <a:pt x="923" y="0"/>
                      <a:pt x="7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89" name="Google Shape;4614;p60"/>
              <p:cNvSpPr/>
              <p:nvPr/>
            </p:nvSpPr>
            <p:spPr>
              <a:xfrm>
                <a:off x="2560692" y="3947034"/>
                <a:ext cx="24063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960" extrusionOk="0">
                    <a:moveTo>
                      <a:pt x="548" y="0"/>
                    </a:moveTo>
                    <a:cubicBezTo>
                      <a:pt x="432" y="0"/>
                      <a:pt x="314" y="47"/>
                      <a:pt x="228" y="120"/>
                    </a:cubicBezTo>
                    <a:cubicBezTo>
                      <a:pt x="137" y="189"/>
                      <a:pt x="114" y="280"/>
                      <a:pt x="69" y="394"/>
                    </a:cubicBezTo>
                    <a:cubicBezTo>
                      <a:pt x="0" y="623"/>
                      <a:pt x="160" y="897"/>
                      <a:pt x="388" y="942"/>
                    </a:cubicBezTo>
                    <a:cubicBezTo>
                      <a:pt x="432" y="954"/>
                      <a:pt x="475" y="960"/>
                      <a:pt x="516" y="960"/>
                    </a:cubicBezTo>
                    <a:cubicBezTo>
                      <a:pt x="708" y="960"/>
                      <a:pt x="861" y="834"/>
                      <a:pt x="936" y="645"/>
                    </a:cubicBezTo>
                    <a:cubicBezTo>
                      <a:pt x="936" y="623"/>
                      <a:pt x="959" y="600"/>
                      <a:pt x="959" y="577"/>
                    </a:cubicBezTo>
                    <a:cubicBezTo>
                      <a:pt x="1027" y="440"/>
                      <a:pt x="936" y="257"/>
                      <a:pt x="845" y="143"/>
                    </a:cubicBezTo>
                    <a:cubicBezTo>
                      <a:pt x="845" y="143"/>
                      <a:pt x="822" y="120"/>
                      <a:pt x="822" y="120"/>
                    </a:cubicBezTo>
                    <a:cubicBezTo>
                      <a:pt x="748" y="36"/>
                      <a:pt x="649" y="0"/>
                      <a:pt x="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0" name="Google Shape;4615;p60"/>
              <p:cNvSpPr/>
              <p:nvPr/>
            </p:nvSpPr>
            <p:spPr>
              <a:xfrm>
                <a:off x="2706000" y="3946168"/>
                <a:ext cx="14325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612" h="617" extrusionOk="0">
                    <a:moveTo>
                      <a:pt x="330" y="0"/>
                    </a:moveTo>
                    <a:cubicBezTo>
                      <a:pt x="167" y="0"/>
                      <a:pt x="1" y="142"/>
                      <a:pt x="1" y="317"/>
                    </a:cubicBezTo>
                    <a:cubicBezTo>
                      <a:pt x="1" y="488"/>
                      <a:pt x="159" y="617"/>
                      <a:pt x="318" y="617"/>
                    </a:cubicBezTo>
                    <a:cubicBezTo>
                      <a:pt x="393" y="617"/>
                      <a:pt x="467" y="588"/>
                      <a:pt x="526" y="523"/>
                    </a:cubicBezTo>
                    <a:cubicBezTo>
                      <a:pt x="526" y="523"/>
                      <a:pt x="548" y="500"/>
                      <a:pt x="548" y="500"/>
                    </a:cubicBezTo>
                    <a:cubicBezTo>
                      <a:pt x="594" y="439"/>
                      <a:pt x="612" y="373"/>
                      <a:pt x="609" y="311"/>
                    </a:cubicBezTo>
                    <a:lnTo>
                      <a:pt x="609" y="311"/>
                    </a:lnTo>
                    <a:cubicBezTo>
                      <a:pt x="612" y="252"/>
                      <a:pt x="594" y="191"/>
                      <a:pt x="548" y="135"/>
                    </a:cubicBezTo>
                    <a:cubicBezTo>
                      <a:pt x="548" y="112"/>
                      <a:pt x="526" y="112"/>
                      <a:pt x="526" y="89"/>
                    </a:cubicBezTo>
                    <a:cubicBezTo>
                      <a:pt x="470" y="27"/>
                      <a:pt x="401" y="0"/>
                      <a:pt x="3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1" name="Google Shape;4616;p60"/>
              <p:cNvSpPr/>
              <p:nvPr/>
            </p:nvSpPr>
            <p:spPr>
              <a:xfrm>
                <a:off x="2675010" y="4068445"/>
                <a:ext cx="43842" cy="34222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462" extrusionOk="0">
                    <a:moveTo>
                      <a:pt x="937" y="1"/>
                    </a:moveTo>
                    <a:cubicBezTo>
                      <a:pt x="1" y="1"/>
                      <a:pt x="1" y="1461"/>
                      <a:pt x="937" y="1461"/>
                    </a:cubicBezTo>
                    <a:cubicBezTo>
                      <a:pt x="1872" y="1461"/>
                      <a:pt x="1872" y="1"/>
                      <a:pt x="9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2" name="Google Shape;4617;p60"/>
              <p:cNvSpPr/>
              <p:nvPr/>
            </p:nvSpPr>
            <p:spPr>
              <a:xfrm>
                <a:off x="2373159" y="3854742"/>
                <a:ext cx="12851" cy="10182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35" extrusionOk="0">
                    <a:moveTo>
                      <a:pt x="274" y="1"/>
                    </a:moveTo>
                    <a:cubicBezTo>
                      <a:pt x="0" y="1"/>
                      <a:pt x="0" y="434"/>
                      <a:pt x="274" y="434"/>
                    </a:cubicBezTo>
                    <a:cubicBezTo>
                      <a:pt x="548" y="434"/>
                      <a:pt x="548" y="1"/>
                      <a:pt x="27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3" name="Google Shape;4618;p60"/>
              <p:cNvSpPr/>
              <p:nvPr/>
            </p:nvSpPr>
            <p:spPr>
              <a:xfrm>
                <a:off x="2376365" y="3960517"/>
                <a:ext cx="26193" cy="25678"/>
              </a:xfrm>
              <a:custGeom>
                <a:avLst/>
                <a:gdLst/>
                <a:ahLst/>
                <a:cxnLst/>
                <a:rect l="l" t="t" r="r" b="b"/>
                <a:pathLst>
                  <a:path w="1119" h="1097" extrusionOk="0">
                    <a:moveTo>
                      <a:pt x="548" y="1"/>
                    </a:moveTo>
                    <a:cubicBezTo>
                      <a:pt x="251" y="1"/>
                      <a:pt x="0" y="252"/>
                      <a:pt x="0" y="549"/>
                    </a:cubicBezTo>
                    <a:cubicBezTo>
                      <a:pt x="0" y="845"/>
                      <a:pt x="251" y="1097"/>
                      <a:pt x="548" y="1097"/>
                    </a:cubicBezTo>
                    <a:cubicBezTo>
                      <a:pt x="868" y="1097"/>
                      <a:pt x="1119" y="845"/>
                      <a:pt x="1119" y="549"/>
                    </a:cubicBezTo>
                    <a:cubicBezTo>
                      <a:pt x="1119" y="252"/>
                      <a:pt x="868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4" name="Google Shape;4619;p60"/>
              <p:cNvSpPr/>
              <p:nvPr/>
            </p:nvSpPr>
            <p:spPr>
              <a:xfrm>
                <a:off x="2562284" y="4020367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23" y="0"/>
                    </a:moveTo>
                    <a:cubicBezTo>
                      <a:pt x="1" y="0"/>
                      <a:pt x="1" y="23"/>
                      <a:pt x="23" y="23"/>
                    </a:cubicBezTo>
                    <a:cubicBezTo>
                      <a:pt x="23" y="23"/>
                      <a:pt x="23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5" name="Google Shape;4620;p60"/>
              <p:cNvSpPr/>
              <p:nvPr/>
            </p:nvSpPr>
            <p:spPr>
              <a:xfrm>
                <a:off x="2440101" y="4171036"/>
                <a:ext cx="30851" cy="23782"/>
              </a:xfrm>
              <a:custGeom>
                <a:avLst/>
                <a:gdLst/>
                <a:ahLst/>
                <a:cxnLst/>
                <a:rect l="l" t="t" r="r" b="b"/>
                <a:pathLst>
                  <a:path w="1318" h="1016" extrusionOk="0">
                    <a:moveTo>
                      <a:pt x="610" y="0"/>
                    </a:moveTo>
                    <a:cubicBezTo>
                      <a:pt x="598" y="12"/>
                      <a:pt x="587" y="17"/>
                      <a:pt x="575" y="20"/>
                    </a:cubicBezTo>
                    <a:lnTo>
                      <a:pt x="575" y="20"/>
                    </a:lnTo>
                    <a:cubicBezTo>
                      <a:pt x="586" y="14"/>
                      <a:pt x="598" y="7"/>
                      <a:pt x="610" y="0"/>
                    </a:cubicBezTo>
                    <a:close/>
                    <a:moveTo>
                      <a:pt x="610" y="0"/>
                    </a:moveTo>
                    <a:cubicBezTo>
                      <a:pt x="541" y="0"/>
                      <a:pt x="473" y="23"/>
                      <a:pt x="404" y="23"/>
                    </a:cubicBezTo>
                    <a:cubicBezTo>
                      <a:pt x="354" y="43"/>
                      <a:pt x="303" y="72"/>
                      <a:pt x="261" y="108"/>
                    </a:cubicBezTo>
                    <a:lnTo>
                      <a:pt x="261" y="108"/>
                    </a:lnTo>
                    <a:cubicBezTo>
                      <a:pt x="95" y="221"/>
                      <a:pt x="0" y="431"/>
                      <a:pt x="62" y="662"/>
                    </a:cubicBezTo>
                    <a:cubicBezTo>
                      <a:pt x="128" y="892"/>
                      <a:pt x="336" y="1016"/>
                      <a:pt x="549" y="1016"/>
                    </a:cubicBezTo>
                    <a:cubicBezTo>
                      <a:pt x="632" y="1016"/>
                      <a:pt x="716" y="997"/>
                      <a:pt x="792" y="959"/>
                    </a:cubicBezTo>
                    <a:cubicBezTo>
                      <a:pt x="815" y="959"/>
                      <a:pt x="838" y="936"/>
                      <a:pt x="861" y="936"/>
                    </a:cubicBezTo>
                    <a:cubicBezTo>
                      <a:pt x="1317" y="708"/>
                      <a:pt x="1066" y="23"/>
                      <a:pt x="6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6" name="Google Shape;4621;p60"/>
              <p:cNvSpPr/>
              <p:nvPr/>
            </p:nvSpPr>
            <p:spPr>
              <a:xfrm>
                <a:off x="2247606" y="3914055"/>
                <a:ext cx="42766" cy="41689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1781" extrusionOk="0">
                    <a:moveTo>
                      <a:pt x="913" y="0"/>
                    </a:moveTo>
                    <a:cubicBezTo>
                      <a:pt x="434" y="0"/>
                      <a:pt x="0" y="411"/>
                      <a:pt x="23" y="890"/>
                    </a:cubicBezTo>
                    <a:cubicBezTo>
                      <a:pt x="46" y="1370"/>
                      <a:pt x="411" y="1781"/>
                      <a:pt x="913" y="1781"/>
                    </a:cubicBezTo>
                    <a:cubicBezTo>
                      <a:pt x="1370" y="1781"/>
                      <a:pt x="1826" y="1370"/>
                      <a:pt x="1804" y="890"/>
                    </a:cubicBezTo>
                    <a:cubicBezTo>
                      <a:pt x="1781" y="411"/>
                      <a:pt x="1416" y="0"/>
                      <a:pt x="91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7" name="Google Shape;4622;p60"/>
              <p:cNvSpPr/>
              <p:nvPr/>
            </p:nvSpPr>
            <p:spPr>
              <a:xfrm>
                <a:off x="2315461" y="4017020"/>
                <a:ext cx="18188" cy="16736"/>
              </a:xfrm>
              <a:custGeom>
                <a:avLst/>
                <a:gdLst/>
                <a:ahLst/>
                <a:cxnLst/>
                <a:rect l="l" t="t" r="r" b="b"/>
                <a:pathLst>
                  <a:path w="777" h="715" extrusionOk="0">
                    <a:moveTo>
                      <a:pt x="400" y="1"/>
                    </a:moveTo>
                    <a:cubicBezTo>
                      <a:pt x="360" y="1"/>
                      <a:pt x="320" y="18"/>
                      <a:pt x="297" y="52"/>
                    </a:cubicBezTo>
                    <a:cubicBezTo>
                      <a:pt x="251" y="98"/>
                      <a:pt x="206" y="143"/>
                      <a:pt x="183" y="189"/>
                    </a:cubicBezTo>
                    <a:cubicBezTo>
                      <a:pt x="0" y="394"/>
                      <a:pt x="114" y="714"/>
                      <a:pt x="388" y="714"/>
                    </a:cubicBezTo>
                    <a:cubicBezTo>
                      <a:pt x="685" y="714"/>
                      <a:pt x="776" y="394"/>
                      <a:pt x="617" y="189"/>
                    </a:cubicBezTo>
                    <a:cubicBezTo>
                      <a:pt x="571" y="143"/>
                      <a:pt x="548" y="98"/>
                      <a:pt x="502" y="52"/>
                    </a:cubicBezTo>
                    <a:cubicBezTo>
                      <a:pt x="480" y="18"/>
                      <a:pt x="440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8" name="Google Shape;4623;p60"/>
              <p:cNvSpPr/>
              <p:nvPr/>
            </p:nvSpPr>
            <p:spPr>
              <a:xfrm>
                <a:off x="2210202" y="3822441"/>
                <a:ext cx="18726" cy="17954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67" extrusionOk="0">
                    <a:moveTo>
                      <a:pt x="393" y="0"/>
                    </a:moveTo>
                    <a:cubicBezTo>
                      <a:pt x="196" y="0"/>
                      <a:pt x="1" y="156"/>
                      <a:pt x="1" y="376"/>
                    </a:cubicBezTo>
                    <a:cubicBezTo>
                      <a:pt x="1" y="608"/>
                      <a:pt x="189" y="767"/>
                      <a:pt x="382" y="767"/>
                    </a:cubicBezTo>
                    <a:cubicBezTo>
                      <a:pt x="474" y="767"/>
                      <a:pt x="566" y="731"/>
                      <a:pt x="640" y="650"/>
                    </a:cubicBezTo>
                    <a:cubicBezTo>
                      <a:pt x="663" y="650"/>
                      <a:pt x="663" y="650"/>
                      <a:pt x="663" y="627"/>
                    </a:cubicBezTo>
                    <a:cubicBezTo>
                      <a:pt x="800" y="490"/>
                      <a:pt x="800" y="262"/>
                      <a:pt x="663" y="125"/>
                    </a:cubicBezTo>
                    <a:cubicBezTo>
                      <a:pt x="663" y="125"/>
                      <a:pt x="663" y="125"/>
                      <a:pt x="640" y="102"/>
                    </a:cubicBezTo>
                    <a:cubicBezTo>
                      <a:pt x="569" y="32"/>
                      <a:pt x="481" y="0"/>
                      <a:pt x="3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99" name="Google Shape;4624;p60"/>
              <p:cNvSpPr/>
              <p:nvPr/>
            </p:nvSpPr>
            <p:spPr>
              <a:xfrm>
                <a:off x="2310640" y="3744684"/>
                <a:ext cx="24063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00" extrusionOk="0">
                    <a:moveTo>
                      <a:pt x="526" y="1"/>
                    </a:moveTo>
                    <a:cubicBezTo>
                      <a:pt x="1" y="1"/>
                      <a:pt x="1" y="799"/>
                      <a:pt x="526" y="799"/>
                    </a:cubicBezTo>
                    <a:cubicBezTo>
                      <a:pt x="1028" y="799"/>
                      <a:pt x="1028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0" name="Google Shape;4625;p60"/>
              <p:cNvSpPr/>
              <p:nvPr/>
            </p:nvSpPr>
            <p:spPr>
              <a:xfrm>
                <a:off x="2419644" y="3783867"/>
                <a:ext cx="19241" cy="17837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62" extrusionOk="0">
                    <a:moveTo>
                      <a:pt x="382" y="0"/>
                    </a:moveTo>
                    <a:cubicBezTo>
                      <a:pt x="189" y="0"/>
                      <a:pt x="0" y="149"/>
                      <a:pt x="0" y="381"/>
                    </a:cubicBezTo>
                    <a:cubicBezTo>
                      <a:pt x="0" y="613"/>
                      <a:pt x="189" y="761"/>
                      <a:pt x="382" y="761"/>
                    </a:cubicBezTo>
                    <a:cubicBezTo>
                      <a:pt x="474" y="761"/>
                      <a:pt x="566" y="728"/>
                      <a:pt x="639" y="655"/>
                    </a:cubicBezTo>
                    <a:cubicBezTo>
                      <a:pt x="662" y="632"/>
                      <a:pt x="685" y="632"/>
                      <a:pt x="685" y="609"/>
                    </a:cubicBezTo>
                    <a:cubicBezTo>
                      <a:pt x="822" y="495"/>
                      <a:pt x="822" y="267"/>
                      <a:pt x="685" y="153"/>
                    </a:cubicBezTo>
                    <a:cubicBezTo>
                      <a:pt x="685" y="130"/>
                      <a:pt x="662" y="130"/>
                      <a:pt x="639" y="107"/>
                    </a:cubicBezTo>
                    <a:cubicBezTo>
                      <a:pt x="566" y="34"/>
                      <a:pt x="474" y="0"/>
                      <a:pt x="3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1" name="Google Shape;4626;p60"/>
              <p:cNvSpPr/>
              <p:nvPr/>
            </p:nvSpPr>
            <p:spPr>
              <a:xfrm>
                <a:off x="2340577" y="3549684"/>
                <a:ext cx="36352" cy="3424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463" extrusionOk="0">
                    <a:moveTo>
                      <a:pt x="851" y="1"/>
                    </a:moveTo>
                    <a:cubicBezTo>
                      <a:pt x="671" y="1"/>
                      <a:pt x="489" y="64"/>
                      <a:pt x="365" y="160"/>
                    </a:cubicBezTo>
                    <a:cubicBezTo>
                      <a:pt x="91" y="366"/>
                      <a:pt x="0" y="708"/>
                      <a:pt x="137" y="1027"/>
                    </a:cubicBezTo>
                    <a:cubicBezTo>
                      <a:pt x="256" y="1319"/>
                      <a:pt x="528" y="1463"/>
                      <a:pt x="801" y="1463"/>
                    </a:cubicBezTo>
                    <a:cubicBezTo>
                      <a:pt x="1105" y="1463"/>
                      <a:pt x="1410" y="1285"/>
                      <a:pt x="1507" y="936"/>
                    </a:cubicBezTo>
                    <a:cubicBezTo>
                      <a:pt x="1529" y="868"/>
                      <a:pt x="1552" y="776"/>
                      <a:pt x="1552" y="685"/>
                    </a:cubicBezTo>
                    <a:cubicBezTo>
                      <a:pt x="1552" y="480"/>
                      <a:pt x="1438" y="229"/>
                      <a:pt x="1233" y="137"/>
                    </a:cubicBezTo>
                    <a:cubicBezTo>
                      <a:pt x="1210" y="137"/>
                      <a:pt x="1187" y="114"/>
                      <a:pt x="1187" y="92"/>
                    </a:cubicBezTo>
                    <a:cubicBezTo>
                      <a:pt x="1087" y="28"/>
                      <a:pt x="969" y="1"/>
                      <a:pt x="8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2" name="Google Shape;4627;p60"/>
              <p:cNvSpPr/>
              <p:nvPr/>
            </p:nvSpPr>
            <p:spPr>
              <a:xfrm>
                <a:off x="2460769" y="3512280"/>
                <a:ext cx="31553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325" extrusionOk="0">
                    <a:moveTo>
                      <a:pt x="663" y="1"/>
                    </a:moveTo>
                    <a:cubicBezTo>
                      <a:pt x="320" y="1"/>
                      <a:pt x="1" y="320"/>
                      <a:pt x="1" y="663"/>
                    </a:cubicBezTo>
                    <a:cubicBezTo>
                      <a:pt x="24" y="1028"/>
                      <a:pt x="297" y="1324"/>
                      <a:pt x="663" y="1324"/>
                    </a:cubicBezTo>
                    <a:cubicBezTo>
                      <a:pt x="1028" y="1324"/>
                      <a:pt x="1347" y="1028"/>
                      <a:pt x="1325" y="663"/>
                    </a:cubicBezTo>
                    <a:cubicBezTo>
                      <a:pt x="1325" y="320"/>
                      <a:pt x="1051" y="1"/>
                      <a:pt x="6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3" name="Google Shape;4628;p60"/>
              <p:cNvSpPr/>
              <p:nvPr/>
            </p:nvSpPr>
            <p:spPr>
              <a:xfrm>
                <a:off x="2513668" y="3579059"/>
                <a:ext cx="33145" cy="3036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297" extrusionOk="0">
                    <a:moveTo>
                      <a:pt x="708" y="1"/>
                    </a:moveTo>
                    <a:cubicBezTo>
                      <a:pt x="297" y="1"/>
                      <a:pt x="0" y="412"/>
                      <a:pt x="92" y="800"/>
                    </a:cubicBezTo>
                    <a:cubicBezTo>
                      <a:pt x="115" y="822"/>
                      <a:pt x="115" y="845"/>
                      <a:pt x="115" y="868"/>
                    </a:cubicBezTo>
                    <a:cubicBezTo>
                      <a:pt x="194" y="1153"/>
                      <a:pt x="451" y="1296"/>
                      <a:pt x="708" y="1296"/>
                    </a:cubicBezTo>
                    <a:cubicBezTo>
                      <a:pt x="965" y="1296"/>
                      <a:pt x="1222" y="1153"/>
                      <a:pt x="1302" y="868"/>
                    </a:cubicBezTo>
                    <a:lnTo>
                      <a:pt x="1302" y="800"/>
                    </a:lnTo>
                    <a:cubicBezTo>
                      <a:pt x="1416" y="412"/>
                      <a:pt x="1119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" name="Google Shape;4629;p60"/>
              <p:cNvSpPr/>
              <p:nvPr/>
            </p:nvSpPr>
            <p:spPr>
              <a:xfrm>
                <a:off x="2551259" y="3490699"/>
                <a:ext cx="25467" cy="14419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616" extrusionOk="0">
                    <a:moveTo>
                      <a:pt x="489" y="1"/>
                    </a:moveTo>
                    <a:cubicBezTo>
                      <a:pt x="423" y="1"/>
                      <a:pt x="356" y="22"/>
                      <a:pt x="289" y="55"/>
                    </a:cubicBezTo>
                    <a:cubicBezTo>
                      <a:pt x="1" y="279"/>
                      <a:pt x="263" y="616"/>
                      <a:pt x="516" y="616"/>
                    </a:cubicBezTo>
                    <a:cubicBezTo>
                      <a:pt x="584" y="616"/>
                      <a:pt x="653" y="591"/>
                      <a:pt x="709" y="532"/>
                    </a:cubicBezTo>
                    <a:lnTo>
                      <a:pt x="709" y="532"/>
                    </a:lnTo>
                    <a:cubicBezTo>
                      <a:pt x="790" y="521"/>
                      <a:pt x="870" y="528"/>
                      <a:pt x="951" y="512"/>
                    </a:cubicBezTo>
                    <a:cubicBezTo>
                      <a:pt x="1042" y="512"/>
                      <a:pt x="1088" y="352"/>
                      <a:pt x="1019" y="306"/>
                    </a:cubicBezTo>
                    <a:cubicBezTo>
                      <a:pt x="928" y="238"/>
                      <a:pt x="837" y="169"/>
                      <a:pt x="723" y="101"/>
                    </a:cubicBezTo>
                    <a:lnTo>
                      <a:pt x="723" y="101"/>
                    </a:lnTo>
                    <a:cubicBezTo>
                      <a:pt x="744" y="133"/>
                      <a:pt x="755" y="150"/>
                      <a:pt x="754" y="150"/>
                    </a:cubicBezTo>
                    <a:cubicBezTo>
                      <a:pt x="754" y="150"/>
                      <a:pt x="737" y="127"/>
                      <a:pt x="700" y="78"/>
                    </a:cubicBezTo>
                    <a:cubicBezTo>
                      <a:pt x="677" y="55"/>
                      <a:pt x="631" y="10"/>
                      <a:pt x="563" y="10"/>
                    </a:cubicBezTo>
                    <a:cubicBezTo>
                      <a:pt x="538" y="3"/>
                      <a:pt x="514" y="1"/>
                      <a:pt x="4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" name="Google Shape;4630;p60"/>
              <p:cNvSpPr/>
              <p:nvPr/>
            </p:nvSpPr>
            <p:spPr>
              <a:xfrm>
                <a:off x="2622134" y="3569603"/>
                <a:ext cx="14185" cy="10042"/>
              </a:xfrm>
              <a:custGeom>
                <a:avLst/>
                <a:gdLst/>
                <a:ahLst/>
                <a:cxnLst/>
                <a:rect l="l" t="t" r="r" b="b"/>
                <a:pathLst>
                  <a:path w="606" h="429" extrusionOk="0">
                    <a:moveTo>
                      <a:pt x="167" y="1"/>
                    </a:moveTo>
                    <a:cubicBezTo>
                      <a:pt x="89" y="1"/>
                      <a:pt x="0" y="68"/>
                      <a:pt x="0" y="154"/>
                    </a:cubicBezTo>
                    <a:cubicBezTo>
                      <a:pt x="0" y="359"/>
                      <a:pt x="137" y="428"/>
                      <a:pt x="320" y="428"/>
                    </a:cubicBezTo>
                    <a:cubicBezTo>
                      <a:pt x="326" y="428"/>
                      <a:pt x="333" y="428"/>
                      <a:pt x="339" y="428"/>
                    </a:cubicBezTo>
                    <a:cubicBezTo>
                      <a:pt x="605" y="428"/>
                      <a:pt x="557" y="23"/>
                      <a:pt x="349" y="23"/>
                    </a:cubicBezTo>
                    <a:cubicBezTo>
                      <a:pt x="326" y="23"/>
                      <a:pt x="301" y="28"/>
                      <a:pt x="274" y="40"/>
                    </a:cubicBezTo>
                    <a:cubicBezTo>
                      <a:pt x="270" y="44"/>
                      <a:pt x="265" y="47"/>
                      <a:pt x="259" y="50"/>
                    </a:cubicBezTo>
                    <a:lnTo>
                      <a:pt x="259" y="50"/>
                    </a:lnTo>
                    <a:cubicBezTo>
                      <a:pt x="237" y="15"/>
                      <a:pt x="203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6" name="Google Shape;4631;p60"/>
              <p:cNvSpPr/>
              <p:nvPr/>
            </p:nvSpPr>
            <p:spPr>
              <a:xfrm>
                <a:off x="2348933" y="3627792"/>
                <a:ext cx="35462" cy="28464"/>
              </a:xfrm>
              <a:custGeom>
                <a:avLst/>
                <a:gdLst/>
                <a:ahLst/>
                <a:cxnLst/>
                <a:rect l="l" t="t" r="r" b="b"/>
                <a:pathLst>
                  <a:path w="1515" h="1216" extrusionOk="0">
                    <a:moveTo>
                      <a:pt x="726" y="0"/>
                    </a:moveTo>
                    <a:cubicBezTo>
                      <a:pt x="330" y="0"/>
                      <a:pt x="1" y="386"/>
                      <a:pt x="122" y="772"/>
                    </a:cubicBezTo>
                    <a:cubicBezTo>
                      <a:pt x="193" y="1068"/>
                      <a:pt x="438" y="1216"/>
                      <a:pt x="690" y="1216"/>
                    </a:cubicBezTo>
                    <a:cubicBezTo>
                      <a:pt x="846" y="1216"/>
                      <a:pt x="1005" y="1159"/>
                      <a:pt x="1127" y="1046"/>
                    </a:cubicBezTo>
                    <a:lnTo>
                      <a:pt x="1172" y="1000"/>
                    </a:lnTo>
                    <a:cubicBezTo>
                      <a:pt x="1515" y="703"/>
                      <a:pt x="1332" y="156"/>
                      <a:pt x="921" y="41"/>
                    </a:cubicBezTo>
                    <a:cubicBezTo>
                      <a:pt x="898" y="41"/>
                      <a:pt x="898" y="41"/>
                      <a:pt x="876" y="19"/>
                    </a:cubicBezTo>
                    <a:cubicBezTo>
                      <a:pt x="825" y="6"/>
                      <a:pt x="775" y="0"/>
                      <a:pt x="7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7" name="Google Shape;4632;p60"/>
              <p:cNvSpPr/>
              <p:nvPr/>
            </p:nvSpPr>
            <p:spPr>
              <a:xfrm>
                <a:off x="2236909" y="3599493"/>
                <a:ext cx="16596" cy="14864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5" extrusionOk="0">
                    <a:moveTo>
                      <a:pt x="366" y="1"/>
                    </a:moveTo>
                    <a:cubicBezTo>
                      <a:pt x="332" y="1"/>
                      <a:pt x="298" y="6"/>
                      <a:pt x="275" y="18"/>
                    </a:cubicBezTo>
                    <a:cubicBezTo>
                      <a:pt x="206" y="64"/>
                      <a:pt x="161" y="132"/>
                      <a:pt x="115" y="201"/>
                    </a:cubicBezTo>
                    <a:cubicBezTo>
                      <a:pt x="1" y="383"/>
                      <a:pt x="138" y="634"/>
                      <a:pt x="366" y="634"/>
                    </a:cubicBezTo>
                    <a:cubicBezTo>
                      <a:pt x="594" y="634"/>
                      <a:pt x="709" y="383"/>
                      <a:pt x="617" y="201"/>
                    </a:cubicBezTo>
                    <a:cubicBezTo>
                      <a:pt x="572" y="132"/>
                      <a:pt x="526" y="64"/>
                      <a:pt x="457" y="18"/>
                    </a:cubicBezTo>
                    <a:cubicBezTo>
                      <a:pt x="435" y="6"/>
                      <a:pt x="400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8" name="Google Shape;4633;p60"/>
              <p:cNvSpPr/>
              <p:nvPr/>
            </p:nvSpPr>
            <p:spPr>
              <a:xfrm>
                <a:off x="2197913" y="3470616"/>
                <a:ext cx="13927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5" h="457" extrusionOk="0">
                    <a:moveTo>
                      <a:pt x="297" y="0"/>
                    </a:moveTo>
                    <a:cubicBezTo>
                      <a:pt x="138" y="0"/>
                      <a:pt x="1" y="183"/>
                      <a:pt x="115" y="320"/>
                    </a:cubicBezTo>
                    <a:lnTo>
                      <a:pt x="160" y="388"/>
                    </a:lnTo>
                    <a:cubicBezTo>
                      <a:pt x="195" y="434"/>
                      <a:pt x="246" y="457"/>
                      <a:pt x="297" y="457"/>
                    </a:cubicBezTo>
                    <a:cubicBezTo>
                      <a:pt x="349" y="457"/>
                      <a:pt x="400" y="434"/>
                      <a:pt x="434" y="388"/>
                    </a:cubicBezTo>
                    <a:lnTo>
                      <a:pt x="480" y="320"/>
                    </a:lnTo>
                    <a:cubicBezTo>
                      <a:pt x="594" y="183"/>
                      <a:pt x="43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9" name="Google Shape;4634;p60"/>
              <p:cNvSpPr/>
              <p:nvPr/>
            </p:nvSpPr>
            <p:spPr>
              <a:xfrm>
                <a:off x="2423366" y="3465139"/>
                <a:ext cx="14466" cy="13764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88" extrusionOk="0">
                    <a:moveTo>
                      <a:pt x="309" y="0"/>
                    </a:moveTo>
                    <a:cubicBezTo>
                      <a:pt x="263" y="0"/>
                      <a:pt x="218" y="17"/>
                      <a:pt x="184" y="52"/>
                    </a:cubicBezTo>
                    <a:cubicBezTo>
                      <a:pt x="115" y="120"/>
                      <a:pt x="92" y="189"/>
                      <a:pt x="69" y="280"/>
                    </a:cubicBezTo>
                    <a:cubicBezTo>
                      <a:pt x="1" y="485"/>
                      <a:pt x="155" y="588"/>
                      <a:pt x="309" y="588"/>
                    </a:cubicBezTo>
                    <a:cubicBezTo>
                      <a:pt x="463" y="588"/>
                      <a:pt x="617" y="485"/>
                      <a:pt x="549" y="280"/>
                    </a:cubicBezTo>
                    <a:cubicBezTo>
                      <a:pt x="526" y="189"/>
                      <a:pt x="503" y="120"/>
                      <a:pt x="435" y="52"/>
                    </a:cubicBezTo>
                    <a:cubicBezTo>
                      <a:pt x="400" y="17"/>
                      <a:pt x="355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0" name="Google Shape;4635;p60"/>
              <p:cNvSpPr/>
              <p:nvPr/>
            </p:nvSpPr>
            <p:spPr>
              <a:xfrm>
                <a:off x="2467721" y="3395387"/>
                <a:ext cx="14981" cy="9667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13" extrusionOk="0">
                    <a:moveTo>
                      <a:pt x="295" y="1"/>
                    </a:moveTo>
                    <a:cubicBezTo>
                      <a:pt x="262" y="1"/>
                      <a:pt x="226" y="6"/>
                      <a:pt x="183" y="19"/>
                    </a:cubicBezTo>
                    <a:cubicBezTo>
                      <a:pt x="0" y="64"/>
                      <a:pt x="0" y="361"/>
                      <a:pt x="183" y="407"/>
                    </a:cubicBezTo>
                    <a:cubicBezTo>
                      <a:pt x="211" y="411"/>
                      <a:pt x="237" y="413"/>
                      <a:pt x="260" y="413"/>
                    </a:cubicBezTo>
                    <a:cubicBezTo>
                      <a:pt x="369" y="413"/>
                      <a:pt x="436" y="372"/>
                      <a:pt x="548" y="315"/>
                    </a:cubicBezTo>
                    <a:cubicBezTo>
                      <a:pt x="640" y="270"/>
                      <a:pt x="640" y="156"/>
                      <a:pt x="548" y="110"/>
                    </a:cubicBezTo>
                    <a:cubicBezTo>
                      <a:pt x="448" y="43"/>
                      <a:pt x="384" y="1"/>
                      <a:pt x="2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1" name="Google Shape;4636;p60"/>
              <p:cNvSpPr/>
              <p:nvPr/>
            </p:nvSpPr>
            <p:spPr>
              <a:xfrm>
                <a:off x="2588476" y="3419309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5" y="1"/>
                    </a:moveTo>
                    <a:cubicBezTo>
                      <a:pt x="0" y="1"/>
                      <a:pt x="0" y="298"/>
                      <a:pt x="205" y="298"/>
                    </a:cubicBezTo>
                    <a:cubicBezTo>
                      <a:pt x="388" y="298"/>
                      <a:pt x="388" y="1"/>
                      <a:pt x="20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2" name="Google Shape;4637;p60"/>
              <p:cNvSpPr/>
              <p:nvPr/>
            </p:nvSpPr>
            <p:spPr>
              <a:xfrm>
                <a:off x="2251889" y="3482366"/>
                <a:ext cx="31530" cy="3101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1325" extrusionOk="0">
                    <a:moveTo>
                      <a:pt x="685" y="0"/>
                    </a:moveTo>
                    <a:cubicBezTo>
                      <a:pt x="342" y="0"/>
                      <a:pt x="0" y="320"/>
                      <a:pt x="23" y="662"/>
                    </a:cubicBezTo>
                    <a:cubicBezTo>
                      <a:pt x="46" y="1027"/>
                      <a:pt x="320" y="1324"/>
                      <a:pt x="685" y="1324"/>
                    </a:cubicBezTo>
                    <a:cubicBezTo>
                      <a:pt x="1027" y="1324"/>
                      <a:pt x="1347" y="1005"/>
                      <a:pt x="1324" y="662"/>
                    </a:cubicBezTo>
                    <a:cubicBezTo>
                      <a:pt x="1324" y="297"/>
                      <a:pt x="1050" y="0"/>
                      <a:pt x="6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3" name="Google Shape;4638;p60"/>
              <p:cNvSpPr/>
              <p:nvPr/>
            </p:nvSpPr>
            <p:spPr>
              <a:xfrm>
                <a:off x="2238524" y="3662901"/>
                <a:ext cx="22986" cy="20271"/>
              </a:xfrm>
              <a:custGeom>
                <a:avLst/>
                <a:gdLst/>
                <a:ahLst/>
                <a:cxnLst/>
                <a:rect l="l" t="t" r="r" b="b"/>
                <a:pathLst>
                  <a:path w="982" h="866" extrusionOk="0">
                    <a:moveTo>
                      <a:pt x="579" y="0"/>
                    </a:moveTo>
                    <a:cubicBezTo>
                      <a:pt x="569" y="0"/>
                      <a:pt x="559" y="1"/>
                      <a:pt x="548" y="2"/>
                    </a:cubicBezTo>
                    <a:lnTo>
                      <a:pt x="480" y="2"/>
                    </a:lnTo>
                    <a:cubicBezTo>
                      <a:pt x="229" y="25"/>
                      <a:pt x="0" y="253"/>
                      <a:pt x="69" y="550"/>
                    </a:cubicBezTo>
                    <a:cubicBezTo>
                      <a:pt x="118" y="732"/>
                      <a:pt x="311" y="865"/>
                      <a:pt x="500" y="865"/>
                    </a:cubicBezTo>
                    <a:cubicBezTo>
                      <a:pt x="573" y="865"/>
                      <a:pt x="645" y="846"/>
                      <a:pt x="708" y="801"/>
                    </a:cubicBezTo>
                    <a:cubicBezTo>
                      <a:pt x="731" y="778"/>
                      <a:pt x="731" y="778"/>
                      <a:pt x="754" y="756"/>
                    </a:cubicBezTo>
                    <a:cubicBezTo>
                      <a:pt x="913" y="664"/>
                      <a:pt x="982" y="482"/>
                      <a:pt x="936" y="299"/>
                    </a:cubicBezTo>
                    <a:cubicBezTo>
                      <a:pt x="894" y="150"/>
                      <a:pt x="731" y="0"/>
                      <a:pt x="5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4" name="Google Shape;4639;p60"/>
              <p:cNvSpPr/>
              <p:nvPr/>
            </p:nvSpPr>
            <p:spPr>
              <a:xfrm>
                <a:off x="2199528" y="3731623"/>
                <a:ext cx="5548" cy="4237"/>
              </a:xfrm>
              <a:custGeom>
                <a:avLst/>
                <a:gdLst/>
                <a:ahLst/>
                <a:cxnLst/>
                <a:rect l="l" t="t" r="r" b="b"/>
                <a:pathLst>
                  <a:path w="237" h="181" extrusionOk="0">
                    <a:moveTo>
                      <a:pt x="136" y="0"/>
                    </a:moveTo>
                    <a:cubicBezTo>
                      <a:pt x="123" y="0"/>
                      <a:pt x="108" y="4"/>
                      <a:pt x="91" y="11"/>
                    </a:cubicBezTo>
                    <a:cubicBezTo>
                      <a:pt x="69" y="34"/>
                      <a:pt x="46" y="34"/>
                      <a:pt x="23" y="56"/>
                    </a:cubicBezTo>
                    <a:cubicBezTo>
                      <a:pt x="0" y="56"/>
                      <a:pt x="0" y="125"/>
                      <a:pt x="23" y="148"/>
                    </a:cubicBezTo>
                    <a:cubicBezTo>
                      <a:pt x="46" y="148"/>
                      <a:pt x="69" y="148"/>
                      <a:pt x="91" y="171"/>
                    </a:cubicBezTo>
                    <a:cubicBezTo>
                      <a:pt x="108" y="178"/>
                      <a:pt x="123" y="181"/>
                      <a:pt x="136" y="181"/>
                    </a:cubicBezTo>
                    <a:cubicBezTo>
                      <a:pt x="236" y="181"/>
                      <a:pt x="236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5" name="Google Shape;4640;p60"/>
              <p:cNvSpPr/>
              <p:nvPr/>
            </p:nvSpPr>
            <p:spPr>
              <a:xfrm>
                <a:off x="2912236" y="3484496"/>
                <a:ext cx="28861" cy="22471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960" extrusionOk="0">
                    <a:moveTo>
                      <a:pt x="616" y="1"/>
                    </a:moveTo>
                    <a:cubicBezTo>
                      <a:pt x="0" y="1"/>
                      <a:pt x="0" y="959"/>
                      <a:pt x="616" y="959"/>
                    </a:cubicBezTo>
                    <a:cubicBezTo>
                      <a:pt x="1233" y="959"/>
                      <a:pt x="1233" y="1"/>
                      <a:pt x="6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6" name="Google Shape;4641;p60"/>
              <p:cNvSpPr/>
              <p:nvPr/>
            </p:nvSpPr>
            <p:spPr>
              <a:xfrm>
                <a:off x="2993971" y="3584934"/>
                <a:ext cx="33145" cy="32092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1371" extrusionOk="0">
                    <a:moveTo>
                      <a:pt x="708" y="1"/>
                    </a:moveTo>
                    <a:cubicBezTo>
                      <a:pt x="343" y="1"/>
                      <a:pt x="0" y="320"/>
                      <a:pt x="23" y="686"/>
                    </a:cubicBezTo>
                    <a:cubicBezTo>
                      <a:pt x="46" y="1074"/>
                      <a:pt x="320" y="1370"/>
                      <a:pt x="708" y="1370"/>
                    </a:cubicBezTo>
                    <a:cubicBezTo>
                      <a:pt x="1073" y="1370"/>
                      <a:pt x="1416" y="1074"/>
                      <a:pt x="1393" y="686"/>
                    </a:cubicBezTo>
                    <a:cubicBezTo>
                      <a:pt x="1370" y="320"/>
                      <a:pt x="1096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7" name="Google Shape;4642;p60"/>
              <p:cNvSpPr/>
              <p:nvPr/>
            </p:nvSpPr>
            <p:spPr>
              <a:xfrm>
                <a:off x="2891919" y="3594554"/>
                <a:ext cx="28885" cy="21933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937" extrusionOk="0">
                    <a:moveTo>
                      <a:pt x="617" y="1"/>
                    </a:moveTo>
                    <a:cubicBezTo>
                      <a:pt x="1" y="1"/>
                      <a:pt x="1" y="936"/>
                      <a:pt x="617" y="936"/>
                    </a:cubicBezTo>
                    <a:cubicBezTo>
                      <a:pt x="1233" y="936"/>
                      <a:pt x="1233" y="1"/>
                      <a:pt x="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8" name="Google Shape;4643;p60"/>
              <p:cNvSpPr/>
              <p:nvPr/>
            </p:nvSpPr>
            <p:spPr>
              <a:xfrm>
                <a:off x="3066087" y="3688579"/>
                <a:ext cx="30477" cy="23548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6" extrusionOk="0">
                    <a:moveTo>
                      <a:pt x="640" y="1"/>
                    </a:moveTo>
                    <a:cubicBezTo>
                      <a:pt x="1" y="1"/>
                      <a:pt x="1" y="1005"/>
                      <a:pt x="640" y="1005"/>
                    </a:cubicBezTo>
                    <a:cubicBezTo>
                      <a:pt x="1302" y="1005"/>
                      <a:pt x="1302" y="1"/>
                      <a:pt x="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19" name="Google Shape;4644;p60"/>
              <p:cNvSpPr/>
              <p:nvPr/>
            </p:nvSpPr>
            <p:spPr>
              <a:xfrm>
                <a:off x="3077837" y="3485573"/>
                <a:ext cx="31553" cy="24859"/>
              </a:xfrm>
              <a:custGeom>
                <a:avLst/>
                <a:gdLst/>
                <a:ahLst/>
                <a:cxnLst/>
                <a:rect l="l" t="t" r="r" b="b"/>
                <a:pathLst>
                  <a:path w="1348" h="1062" extrusionOk="0">
                    <a:moveTo>
                      <a:pt x="663" y="0"/>
                    </a:moveTo>
                    <a:cubicBezTo>
                      <a:pt x="298" y="0"/>
                      <a:pt x="1" y="457"/>
                      <a:pt x="229" y="776"/>
                    </a:cubicBezTo>
                    <a:cubicBezTo>
                      <a:pt x="229" y="799"/>
                      <a:pt x="229" y="799"/>
                      <a:pt x="252" y="822"/>
                    </a:cubicBezTo>
                    <a:cubicBezTo>
                      <a:pt x="355" y="982"/>
                      <a:pt x="509" y="1062"/>
                      <a:pt x="666" y="1062"/>
                    </a:cubicBezTo>
                    <a:cubicBezTo>
                      <a:pt x="823" y="1062"/>
                      <a:pt x="982" y="982"/>
                      <a:pt x="1097" y="822"/>
                    </a:cubicBezTo>
                    <a:lnTo>
                      <a:pt x="1119" y="776"/>
                    </a:lnTo>
                    <a:cubicBezTo>
                      <a:pt x="1348" y="457"/>
                      <a:pt x="1028" y="0"/>
                      <a:pt x="66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0" name="Google Shape;4645;p60"/>
              <p:cNvSpPr/>
              <p:nvPr/>
            </p:nvSpPr>
            <p:spPr>
              <a:xfrm>
                <a:off x="3124861" y="3584396"/>
                <a:ext cx="26731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20" extrusionOk="0">
                    <a:moveTo>
                      <a:pt x="571" y="1"/>
                    </a:moveTo>
                    <a:cubicBezTo>
                      <a:pt x="252" y="1"/>
                      <a:pt x="1" y="252"/>
                      <a:pt x="1" y="572"/>
                    </a:cubicBezTo>
                    <a:cubicBezTo>
                      <a:pt x="1" y="868"/>
                      <a:pt x="252" y="1119"/>
                      <a:pt x="571" y="1119"/>
                    </a:cubicBezTo>
                    <a:cubicBezTo>
                      <a:pt x="868" y="1119"/>
                      <a:pt x="1142" y="868"/>
                      <a:pt x="1142" y="572"/>
                    </a:cubicBezTo>
                    <a:cubicBezTo>
                      <a:pt x="1142" y="252"/>
                      <a:pt x="868" y="1"/>
                      <a:pt x="57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1" name="Google Shape;4646;p60"/>
              <p:cNvSpPr/>
              <p:nvPr/>
            </p:nvSpPr>
            <p:spPr>
              <a:xfrm>
                <a:off x="3021755" y="3526183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0" y="0"/>
                      <a:pt x="0" y="708"/>
                      <a:pt x="457" y="708"/>
                    </a:cubicBezTo>
                    <a:cubicBezTo>
                      <a:pt x="913" y="708"/>
                      <a:pt x="913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2" name="Google Shape;4647;p60"/>
              <p:cNvSpPr/>
              <p:nvPr/>
            </p:nvSpPr>
            <p:spPr>
              <a:xfrm>
                <a:off x="3151053" y="3503198"/>
                <a:ext cx="22986" cy="17649"/>
              </a:xfrm>
              <a:custGeom>
                <a:avLst/>
                <a:gdLst/>
                <a:ahLst/>
                <a:cxnLst/>
                <a:rect l="l" t="t" r="r" b="b"/>
                <a:pathLst>
                  <a:path w="982" h="754" extrusionOk="0">
                    <a:moveTo>
                      <a:pt x="502" y="1"/>
                    </a:moveTo>
                    <a:cubicBezTo>
                      <a:pt x="0" y="1"/>
                      <a:pt x="0" y="754"/>
                      <a:pt x="502" y="754"/>
                    </a:cubicBezTo>
                    <a:cubicBezTo>
                      <a:pt x="982" y="754"/>
                      <a:pt x="982" y="1"/>
                      <a:pt x="50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3" name="Google Shape;4648;p60"/>
              <p:cNvSpPr/>
              <p:nvPr/>
            </p:nvSpPr>
            <p:spPr>
              <a:xfrm>
                <a:off x="3121654" y="3377130"/>
                <a:ext cx="20505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876" h="773" extrusionOk="0">
                    <a:moveTo>
                      <a:pt x="428" y="0"/>
                    </a:moveTo>
                    <a:cubicBezTo>
                      <a:pt x="304" y="0"/>
                      <a:pt x="183" y="56"/>
                      <a:pt x="115" y="182"/>
                    </a:cubicBezTo>
                    <a:cubicBezTo>
                      <a:pt x="69" y="274"/>
                      <a:pt x="1" y="411"/>
                      <a:pt x="23" y="502"/>
                    </a:cubicBezTo>
                    <a:cubicBezTo>
                      <a:pt x="46" y="639"/>
                      <a:pt x="160" y="662"/>
                      <a:pt x="252" y="707"/>
                    </a:cubicBezTo>
                    <a:cubicBezTo>
                      <a:pt x="317" y="753"/>
                      <a:pt x="384" y="772"/>
                      <a:pt x="449" y="772"/>
                    </a:cubicBezTo>
                    <a:cubicBezTo>
                      <a:pt x="679" y="772"/>
                      <a:pt x="876" y="523"/>
                      <a:pt x="822" y="274"/>
                    </a:cubicBezTo>
                    <a:cubicBezTo>
                      <a:pt x="770" y="103"/>
                      <a:pt x="597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4" name="Google Shape;4649;p60"/>
              <p:cNvSpPr/>
              <p:nvPr/>
            </p:nvSpPr>
            <p:spPr>
              <a:xfrm>
                <a:off x="3010543" y="3444424"/>
                <a:ext cx="27785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914" extrusionOk="0">
                    <a:moveTo>
                      <a:pt x="593" y="1"/>
                    </a:moveTo>
                    <a:cubicBezTo>
                      <a:pt x="0" y="1"/>
                      <a:pt x="0" y="914"/>
                      <a:pt x="593" y="914"/>
                    </a:cubicBezTo>
                    <a:cubicBezTo>
                      <a:pt x="1187" y="914"/>
                      <a:pt x="1187" y="1"/>
                      <a:pt x="5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5" name="Google Shape;4650;p60"/>
              <p:cNvSpPr/>
              <p:nvPr/>
            </p:nvSpPr>
            <p:spPr>
              <a:xfrm>
                <a:off x="2948563" y="3394662"/>
                <a:ext cx="13904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80" extrusionOk="0">
                    <a:moveTo>
                      <a:pt x="284" y="0"/>
                    </a:moveTo>
                    <a:cubicBezTo>
                      <a:pt x="183" y="0"/>
                      <a:pt x="87" y="84"/>
                      <a:pt x="46" y="187"/>
                    </a:cubicBezTo>
                    <a:cubicBezTo>
                      <a:pt x="1" y="353"/>
                      <a:pt x="155" y="479"/>
                      <a:pt x="298" y="479"/>
                    </a:cubicBezTo>
                    <a:cubicBezTo>
                      <a:pt x="371" y="479"/>
                      <a:pt x="441" y="446"/>
                      <a:pt x="480" y="369"/>
                    </a:cubicBezTo>
                    <a:cubicBezTo>
                      <a:pt x="457" y="369"/>
                      <a:pt x="480" y="369"/>
                      <a:pt x="525" y="346"/>
                    </a:cubicBezTo>
                    <a:cubicBezTo>
                      <a:pt x="594" y="301"/>
                      <a:pt x="594" y="187"/>
                      <a:pt x="525" y="141"/>
                    </a:cubicBezTo>
                    <a:cubicBezTo>
                      <a:pt x="457" y="95"/>
                      <a:pt x="411" y="27"/>
                      <a:pt x="320" y="4"/>
                    </a:cubicBezTo>
                    <a:cubicBezTo>
                      <a:pt x="308" y="2"/>
                      <a:pt x="296" y="0"/>
                      <a:pt x="2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6" name="Google Shape;4651;p60"/>
              <p:cNvSpPr/>
              <p:nvPr/>
            </p:nvSpPr>
            <p:spPr>
              <a:xfrm>
                <a:off x="3105106" y="3422515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23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7" name="Google Shape;4652;p60"/>
              <p:cNvSpPr/>
              <p:nvPr/>
            </p:nvSpPr>
            <p:spPr>
              <a:xfrm>
                <a:off x="2789889" y="3511203"/>
                <a:ext cx="33683" cy="26216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0" extrusionOk="0">
                    <a:moveTo>
                      <a:pt x="708" y="1"/>
                    </a:moveTo>
                    <a:cubicBezTo>
                      <a:pt x="0" y="1"/>
                      <a:pt x="0" y="1119"/>
                      <a:pt x="708" y="1119"/>
                    </a:cubicBezTo>
                    <a:cubicBezTo>
                      <a:pt x="1415" y="1119"/>
                      <a:pt x="1438" y="1"/>
                      <a:pt x="7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8" name="Google Shape;4653;p60"/>
              <p:cNvSpPr/>
              <p:nvPr/>
            </p:nvSpPr>
            <p:spPr>
              <a:xfrm>
                <a:off x="2669509" y="3486462"/>
                <a:ext cx="22635" cy="16221"/>
              </a:xfrm>
              <a:custGeom>
                <a:avLst/>
                <a:gdLst/>
                <a:ahLst/>
                <a:cxnLst/>
                <a:rect l="l" t="t" r="r" b="b"/>
                <a:pathLst>
                  <a:path w="967" h="693" extrusionOk="0">
                    <a:moveTo>
                      <a:pt x="496" y="0"/>
                    </a:moveTo>
                    <a:cubicBezTo>
                      <a:pt x="236" y="0"/>
                      <a:pt x="1" y="433"/>
                      <a:pt x="327" y="579"/>
                    </a:cubicBezTo>
                    <a:cubicBezTo>
                      <a:pt x="441" y="647"/>
                      <a:pt x="601" y="693"/>
                      <a:pt x="738" y="693"/>
                    </a:cubicBezTo>
                    <a:cubicBezTo>
                      <a:pt x="875" y="693"/>
                      <a:pt x="966" y="556"/>
                      <a:pt x="943" y="442"/>
                    </a:cubicBezTo>
                    <a:cubicBezTo>
                      <a:pt x="898" y="282"/>
                      <a:pt x="784" y="213"/>
                      <a:pt x="692" y="99"/>
                    </a:cubicBezTo>
                    <a:cubicBezTo>
                      <a:pt x="631" y="29"/>
                      <a:pt x="563" y="0"/>
                      <a:pt x="4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9" name="Google Shape;4654;p60"/>
              <p:cNvSpPr/>
              <p:nvPr/>
            </p:nvSpPr>
            <p:spPr>
              <a:xfrm>
                <a:off x="2864135" y="3435670"/>
                <a:ext cx="17626" cy="15051"/>
              </a:xfrm>
              <a:custGeom>
                <a:avLst/>
                <a:gdLst/>
                <a:ahLst/>
                <a:cxnLst/>
                <a:rect l="l" t="t" r="r" b="b"/>
                <a:pathLst>
                  <a:path w="753" h="643" extrusionOk="0">
                    <a:moveTo>
                      <a:pt x="400" y="1"/>
                    </a:moveTo>
                    <a:cubicBezTo>
                      <a:pt x="351" y="1"/>
                      <a:pt x="301" y="11"/>
                      <a:pt x="252" y="32"/>
                    </a:cubicBezTo>
                    <a:cubicBezTo>
                      <a:pt x="69" y="147"/>
                      <a:pt x="1" y="283"/>
                      <a:pt x="24" y="489"/>
                    </a:cubicBezTo>
                    <a:cubicBezTo>
                      <a:pt x="24" y="557"/>
                      <a:pt x="69" y="626"/>
                      <a:pt x="161" y="626"/>
                    </a:cubicBezTo>
                    <a:lnTo>
                      <a:pt x="275" y="626"/>
                    </a:lnTo>
                    <a:cubicBezTo>
                      <a:pt x="298" y="637"/>
                      <a:pt x="315" y="643"/>
                      <a:pt x="323" y="643"/>
                    </a:cubicBezTo>
                    <a:cubicBezTo>
                      <a:pt x="332" y="643"/>
                      <a:pt x="332" y="637"/>
                      <a:pt x="320" y="626"/>
                    </a:cubicBezTo>
                    <a:lnTo>
                      <a:pt x="320" y="626"/>
                    </a:lnTo>
                    <a:cubicBezTo>
                      <a:pt x="337" y="627"/>
                      <a:pt x="353" y="628"/>
                      <a:pt x="369" y="628"/>
                    </a:cubicBezTo>
                    <a:cubicBezTo>
                      <a:pt x="577" y="628"/>
                      <a:pt x="752" y="494"/>
                      <a:pt x="731" y="261"/>
                    </a:cubicBezTo>
                    <a:cubicBezTo>
                      <a:pt x="696" y="104"/>
                      <a:pt x="556" y="1"/>
                      <a:pt x="4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0" name="Google Shape;4655;p60"/>
              <p:cNvSpPr/>
              <p:nvPr/>
            </p:nvSpPr>
            <p:spPr>
              <a:xfrm>
                <a:off x="2746751" y="3567496"/>
                <a:ext cx="7116" cy="5571"/>
              </a:xfrm>
              <a:custGeom>
                <a:avLst/>
                <a:gdLst/>
                <a:ahLst/>
                <a:cxnLst/>
                <a:rect l="l" t="t" r="r" b="b"/>
                <a:pathLst>
                  <a:path w="304" h="238" extrusionOk="0">
                    <a:moveTo>
                      <a:pt x="222" y="1"/>
                    </a:moveTo>
                    <a:cubicBezTo>
                      <a:pt x="208" y="1"/>
                      <a:pt x="192" y="5"/>
                      <a:pt x="177" y="15"/>
                    </a:cubicBezTo>
                    <a:cubicBezTo>
                      <a:pt x="154" y="38"/>
                      <a:pt x="108" y="61"/>
                      <a:pt x="86" y="84"/>
                    </a:cubicBezTo>
                    <a:cubicBezTo>
                      <a:pt x="0" y="135"/>
                      <a:pt x="56" y="238"/>
                      <a:pt x="127" y="238"/>
                    </a:cubicBezTo>
                    <a:cubicBezTo>
                      <a:pt x="151" y="238"/>
                      <a:pt x="177" y="227"/>
                      <a:pt x="200" y="198"/>
                    </a:cubicBezTo>
                    <a:cubicBezTo>
                      <a:pt x="223" y="175"/>
                      <a:pt x="245" y="130"/>
                      <a:pt x="268" y="107"/>
                    </a:cubicBezTo>
                    <a:cubicBezTo>
                      <a:pt x="304" y="54"/>
                      <a:pt x="270" y="1"/>
                      <a:pt x="2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1" name="Google Shape;4656;p60"/>
              <p:cNvSpPr/>
              <p:nvPr/>
            </p:nvSpPr>
            <p:spPr>
              <a:xfrm>
                <a:off x="2820950" y="3648740"/>
                <a:ext cx="19709" cy="1907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815" extrusionOk="0">
                    <a:moveTo>
                      <a:pt x="429" y="1"/>
                    </a:moveTo>
                    <a:cubicBezTo>
                      <a:pt x="221" y="1"/>
                      <a:pt x="0" y="184"/>
                      <a:pt x="20" y="402"/>
                    </a:cubicBezTo>
                    <a:cubicBezTo>
                      <a:pt x="20" y="493"/>
                      <a:pt x="43" y="584"/>
                      <a:pt x="88" y="653"/>
                    </a:cubicBezTo>
                    <a:cubicBezTo>
                      <a:pt x="124" y="743"/>
                      <a:pt x="231" y="804"/>
                      <a:pt x="341" y="804"/>
                    </a:cubicBezTo>
                    <a:cubicBezTo>
                      <a:pt x="356" y="804"/>
                      <a:pt x="372" y="803"/>
                      <a:pt x="387" y="801"/>
                    </a:cubicBezTo>
                    <a:lnTo>
                      <a:pt x="387" y="801"/>
                    </a:lnTo>
                    <a:cubicBezTo>
                      <a:pt x="391" y="804"/>
                      <a:pt x="398" y="808"/>
                      <a:pt x="408" y="813"/>
                    </a:cubicBezTo>
                    <a:cubicBezTo>
                      <a:pt x="419" y="814"/>
                      <a:pt x="429" y="814"/>
                      <a:pt x="439" y="814"/>
                    </a:cubicBezTo>
                    <a:cubicBezTo>
                      <a:pt x="651" y="814"/>
                      <a:pt x="797" y="598"/>
                      <a:pt x="819" y="402"/>
                    </a:cubicBezTo>
                    <a:cubicBezTo>
                      <a:pt x="819" y="390"/>
                      <a:pt x="819" y="385"/>
                      <a:pt x="816" y="385"/>
                    </a:cubicBezTo>
                    <a:cubicBezTo>
                      <a:pt x="813" y="385"/>
                      <a:pt x="807" y="390"/>
                      <a:pt x="796" y="402"/>
                    </a:cubicBezTo>
                    <a:cubicBezTo>
                      <a:pt x="842" y="265"/>
                      <a:pt x="773" y="82"/>
                      <a:pt x="590" y="37"/>
                    </a:cubicBezTo>
                    <a:cubicBezTo>
                      <a:pt x="568" y="37"/>
                      <a:pt x="545" y="37"/>
                      <a:pt x="522" y="14"/>
                    </a:cubicBezTo>
                    <a:cubicBezTo>
                      <a:pt x="492" y="5"/>
                      <a:pt x="460" y="1"/>
                      <a:pt x="4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2" name="Google Shape;4657;p60"/>
              <p:cNvSpPr/>
              <p:nvPr/>
            </p:nvSpPr>
            <p:spPr>
              <a:xfrm>
                <a:off x="2881245" y="3686917"/>
                <a:ext cx="23267" cy="1982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47" extrusionOk="0">
                    <a:moveTo>
                      <a:pt x="508" y="0"/>
                    </a:moveTo>
                    <a:cubicBezTo>
                      <a:pt x="447" y="0"/>
                      <a:pt x="383" y="15"/>
                      <a:pt x="320" y="49"/>
                    </a:cubicBezTo>
                    <a:cubicBezTo>
                      <a:pt x="297" y="72"/>
                      <a:pt x="274" y="72"/>
                      <a:pt x="251" y="95"/>
                    </a:cubicBezTo>
                    <a:cubicBezTo>
                      <a:pt x="23" y="209"/>
                      <a:pt x="0" y="551"/>
                      <a:pt x="183" y="734"/>
                    </a:cubicBezTo>
                    <a:cubicBezTo>
                      <a:pt x="250" y="810"/>
                      <a:pt x="352" y="847"/>
                      <a:pt x="457" y="847"/>
                    </a:cubicBezTo>
                    <a:cubicBezTo>
                      <a:pt x="604" y="847"/>
                      <a:pt x="756" y="776"/>
                      <a:pt x="822" y="643"/>
                    </a:cubicBezTo>
                    <a:cubicBezTo>
                      <a:pt x="822" y="620"/>
                      <a:pt x="845" y="597"/>
                      <a:pt x="845" y="574"/>
                    </a:cubicBezTo>
                    <a:cubicBezTo>
                      <a:pt x="994" y="295"/>
                      <a:pt x="778" y="0"/>
                      <a:pt x="5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3" name="Google Shape;4658;p60"/>
              <p:cNvSpPr/>
              <p:nvPr/>
            </p:nvSpPr>
            <p:spPr>
              <a:xfrm>
                <a:off x="3043664" y="3862232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39" y="0"/>
                    </a:moveTo>
                    <a:cubicBezTo>
                      <a:pt x="0" y="0"/>
                      <a:pt x="0" y="1004"/>
                      <a:pt x="639" y="1004"/>
                    </a:cubicBezTo>
                    <a:cubicBezTo>
                      <a:pt x="1301" y="1004"/>
                      <a:pt x="1301" y="0"/>
                      <a:pt x="6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4" name="Google Shape;4659;p60"/>
              <p:cNvSpPr/>
              <p:nvPr/>
            </p:nvSpPr>
            <p:spPr>
              <a:xfrm>
                <a:off x="3126991" y="3771766"/>
                <a:ext cx="27808" cy="21722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28" extrusionOk="0">
                    <a:moveTo>
                      <a:pt x="495" y="0"/>
                    </a:moveTo>
                    <a:cubicBezTo>
                      <a:pt x="235" y="0"/>
                      <a:pt x="1" y="160"/>
                      <a:pt x="1" y="464"/>
                    </a:cubicBezTo>
                    <a:cubicBezTo>
                      <a:pt x="1" y="751"/>
                      <a:pt x="240" y="928"/>
                      <a:pt x="504" y="928"/>
                    </a:cubicBezTo>
                    <a:cubicBezTo>
                      <a:pt x="534" y="928"/>
                      <a:pt x="564" y="925"/>
                      <a:pt x="594" y="921"/>
                    </a:cubicBezTo>
                    <a:cubicBezTo>
                      <a:pt x="1188" y="829"/>
                      <a:pt x="1188" y="99"/>
                      <a:pt x="594" y="8"/>
                    </a:cubicBezTo>
                    <a:cubicBezTo>
                      <a:pt x="561" y="3"/>
                      <a:pt x="528" y="0"/>
                      <a:pt x="4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660;p60"/>
              <p:cNvSpPr/>
              <p:nvPr/>
            </p:nvSpPr>
            <p:spPr>
              <a:xfrm>
                <a:off x="3131274" y="3910309"/>
                <a:ext cx="42227" cy="4115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758" extrusionOk="0">
                    <a:moveTo>
                      <a:pt x="914" y="0"/>
                    </a:moveTo>
                    <a:cubicBezTo>
                      <a:pt x="434" y="0"/>
                      <a:pt x="1" y="411"/>
                      <a:pt x="23" y="891"/>
                    </a:cubicBezTo>
                    <a:cubicBezTo>
                      <a:pt x="46" y="1370"/>
                      <a:pt x="411" y="1758"/>
                      <a:pt x="914" y="1758"/>
                    </a:cubicBezTo>
                    <a:cubicBezTo>
                      <a:pt x="1370" y="1758"/>
                      <a:pt x="1804" y="1370"/>
                      <a:pt x="1781" y="891"/>
                    </a:cubicBezTo>
                    <a:cubicBezTo>
                      <a:pt x="1758" y="411"/>
                      <a:pt x="1393" y="0"/>
                      <a:pt x="91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661;p60"/>
              <p:cNvSpPr/>
              <p:nvPr/>
            </p:nvSpPr>
            <p:spPr>
              <a:xfrm>
                <a:off x="3042329" y="3945045"/>
                <a:ext cx="12827" cy="11236"/>
              </a:xfrm>
              <a:custGeom>
                <a:avLst/>
                <a:gdLst/>
                <a:ahLst/>
                <a:cxnLst/>
                <a:rect l="l" t="t" r="r" b="b"/>
                <a:pathLst>
                  <a:path w="548" h="480" extrusionOk="0">
                    <a:moveTo>
                      <a:pt x="274" y="0"/>
                    </a:moveTo>
                    <a:cubicBezTo>
                      <a:pt x="194" y="0"/>
                      <a:pt x="114" y="46"/>
                      <a:pt x="80" y="137"/>
                    </a:cubicBezTo>
                    <a:cubicBezTo>
                      <a:pt x="80" y="160"/>
                      <a:pt x="80" y="183"/>
                      <a:pt x="57" y="205"/>
                    </a:cubicBezTo>
                    <a:cubicBezTo>
                      <a:pt x="0" y="388"/>
                      <a:pt x="137" y="479"/>
                      <a:pt x="274" y="479"/>
                    </a:cubicBezTo>
                    <a:cubicBezTo>
                      <a:pt x="411" y="479"/>
                      <a:pt x="548" y="388"/>
                      <a:pt x="491" y="205"/>
                    </a:cubicBezTo>
                    <a:cubicBezTo>
                      <a:pt x="468" y="183"/>
                      <a:pt x="468" y="160"/>
                      <a:pt x="468" y="137"/>
                    </a:cubicBezTo>
                    <a:cubicBezTo>
                      <a:pt x="434" y="46"/>
                      <a:pt x="354" y="0"/>
                      <a:pt x="2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662;p60"/>
              <p:cNvSpPr/>
              <p:nvPr/>
            </p:nvSpPr>
            <p:spPr>
              <a:xfrm>
                <a:off x="3162265" y="4016224"/>
                <a:ext cx="19264" cy="16643"/>
              </a:xfrm>
              <a:custGeom>
                <a:avLst/>
                <a:gdLst/>
                <a:ahLst/>
                <a:cxnLst/>
                <a:rect l="l" t="t" r="r" b="b"/>
                <a:pathLst>
                  <a:path w="823" h="711" extrusionOk="0">
                    <a:moveTo>
                      <a:pt x="366" y="0"/>
                    </a:moveTo>
                    <a:cubicBezTo>
                      <a:pt x="173" y="0"/>
                      <a:pt x="0" y="134"/>
                      <a:pt x="0" y="360"/>
                    </a:cubicBezTo>
                    <a:cubicBezTo>
                      <a:pt x="0" y="590"/>
                      <a:pt x="179" y="710"/>
                      <a:pt x="376" y="710"/>
                    </a:cubicBezTo>
                    <a:cubicBezTo>
                      <a:pt x="433" y="710"/>
                      <a:pt x="492" y="700"/>
                      <a:pt x="548" y="680"/>
                    </a:cubicBezTo>
                    <a:cubicBezTo>
                      <a:pt x="571" y="657"/>
                      <a:pt x="594" y="657"/>
                      <a:pt x="617" y="634"/>
                    </a:cubicBezTo>
                    <a:cubicBezTo>
                      <a:pt x="822" y="543"/>
                      <a:pt x="822" y="155"/>
                      <a:pt x="617" y="63"/>
                    </a:cubicBezTo>
                    <a:cubicBezTo>
                      <a:pt x="594" y="63"/>
                      <a:pt x="571" y="40"/>
                      <a:pt x="548" y="40"/>
                    </a:cubicBezTo>
                    <a:cubicBezTo>
                      <a:pt x="489" y="13"/>
                      <a:pt x="426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663;p60"/>
              <p:cNvSpPr/>
              <p:nvPr/>
            </p:nvSpPr>
            <p:spPr>
              <a:xfrm>
                <a:off x="3129144" y="3828574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8" y="0"/>
                    </a:moveTo>
                    <a:cubicBezTo>
                      <a:pt x="0" y="0"/>
                      <a:pt x="0" y="594"/>
                      <a:pt x="388" y="594"/>
                    </a:cubicBezTo>
                    <a:cubicBezTo>
                      <a:pt x="776" y="594"/>
                      <a:pt x="776" y="0"/>
                      <a:pt x="38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664;p60"/>
              <p:cNvSpPr/>
              <p:nvPr/>
            </p:nvSpPr>
            <p:spPr>
              <a:xfrm>
                <a:off x="3158520" y="3696232"/>
                <a:ext cx="16455" cy="12734"/>
              </a:xfrm>
              <a:custGeom>
                <a:avLst/>
                <a:gdLst/>
                <a:ahLst/>
                <a:cxnLst/>
                <a:rect l="l" t="t" r="r" b="b"/>
                <a:pathLst>
                  <a:path w="703" h="544" extrusionOk="0">
                    <a:moveTo>
                      <a:pt x="287" y="0"/>
                    </a:moveTo>
                    <a:cubicBezTo>
                      <a:pt x="211" y="0"/>
                      <a:pt x="134" y="33"/>
                      <a:pt x="69" y="108"/>
                    </a:cubicBezTo>
                    <a:cubicBezTo>
                      <a:pt x="1" y="176"/>
                      <a:pt x="1" y="290"/>
                      <a:pt x="92" y="336"/>
                    </a:cubicBezTo>
                    <a:cubicBezTo>
                      <a:pt x="95" y="339"/>
                      <a:pt x="99" y="343"/>
                      <a:pt x="104" y="346"/>
                    </a:cubicBezTo>
                    <a:lnTo>
                      <a:pt x="104" y="346"/>
                    </a:lnTo>
                    <a:cubicBezTo>
                      <a:pt x="108" y="485"/>
                      <a:pt x="206" y="543"/>
                      <a:pt x="315" y="543"/>
                    </a:cubicBezTo>
                    <a:cubicBezTo>
                      <a:pt x="494" y="543"/>
                      <a:pt x="703" y="386"/>
                      <a:pt x="571" y="176"/>
                    </a:cubicBezTo>
                    <a:cubicBezTo>
                      <a:pt x="504" y="68"/>
                      <a:pt x="397" y="0"/>
                      <a:pt x="2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665;p60"/>
              <p:cNvSpPr/>
              <p:nvPr/>
            </p:nvSpPr>
            <p:spPr>
              <a:xfrm>
                <a:off x="3062272" y="3773919"/>
                <a:ext cx="9714" cy="9925"/>
              </a:xfrm>
              <a:custGeom>
                <a:avLst/>
                <a:gdLst/>
                <a:ahLst/>
                <a:cxnLst/>
                <a:rect l="l" t="t" r="r" b="b"/>
                <a:pathLst>
                  <a:path w="415" h="424" extrusionOk="0">
                    <a:moveTo>
                      <a:pt x="283" y="0"/>
                    </a:moveTo>
                    <a:cubicBezTo>
                      <a:pt x="240" y="0"/>
                      <a:pt x="197" y="24"/>
                      <a:pt x="187" y="75"/>
                    </a:cubicBezTo>
                    <a:cubicBezTo>
                      <a:pt x="164" y="98"/>
                      <a:pt x="141" y="144"/>
                      <a:pt x="141" y="167"/>
                    </a:cubicBezTo>
                    <a:cubicBezTo>
                      <a:pt x="0" y="255"/>
                      <a:pt x="104" y="424"/>
                      <a:pt x="210" y="424"/>
                    </a:cubicBezTo>
                    <a:cubicBezTo>
                      <a:pt x="242" y="424"/>
                      <a:pt x="275" y="409"/>
                      <a:pt x="301" y="372"/>
                    </a:cubicBezTo>
                    <a:cubicBezTo>
                      <a:pt x="369" y="304"/>
                      <a:pt x="415" y="212"/>
                      <a:pt x="392" y="98"/>
                    </a:cubicBezTo>
                    <a:cubicBezTo>
                      <a:pt x="392" y="36"/>
                      <a:pt x="337" y="0"/>
                      <a:pt x="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666;p60"/>
              <p:cNvSpPr/>
              <p:nvPr/>
            </p:nvSpPr>
            <p:spPr>
              <a:xfrm>
                <a:off x="2937866" y="3656137"/>
                <a:ext cx="10182" cy="1109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74" extrusionOk="0">
                    <a:moveTo>
                      <a:pt x="218" y="0"/>
                    </a:moveTo>
                    <a:cubicBezTo>
                      <a:pt x="161" y="0"/>
                      <a:pt x="103" y="29"/>
                      <a:pt x="69" y="86"/>
                    </a:cubicBezTo>
                    <a:cubicBezTo>
                      <a:pt x="24" y="177"/>
                      <a:pt x="1" y="246"/>
                      <a:pt x="24" y="337"/>
                    </a:cubicBezTo>
                    <a:cubicBezTo>
                      <a:pt x="58" y="428"/>
                      <a:pt x="138" y="474"/>
                      <a:pt x="218" y="474"/>
                    </a:cubicBezTo>
                    <a:cubicBezTo>
                      <a:pt x="297" y="474"/>
                      <a:pt x="377" y="428"/>
                      <a:pt x="412" y="337"/>
                    </a:cubicBezTo>
                    <a:cubicBezTo>
                      <a:pt x="434" y="246"/>
                      <a:pt x="412" y="177"/>
                      <a:pt x="366" y="86"/>
                    </a:cubicBezTo>
                    <a:cubicBezTo>
                      <a:pt x="332" y="29"/>
                      <a:pt x="275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667;p60"/>
              <p:cNvSpPr/>
              <p:nvPr/>
            </p:nvSpPr>
            <p:spPr>
              <a:xfrm>
                <a:off x="2785068" y="3908086"/>
                <a:ext cx="12312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96" extrusionOk="0">
                    <a:moveTo>
                      <a:pt x="316" y="1"/>
                    </a:moveTo>
                    <a:cubicBezTo>
                      <a:pt x="279" y="1"/>
                      <a:pt x="241" y="9"/>
                      <a:pt x="206" y="27"/>
                    </a:cubicBezTo>
                    <a:cubicBezTo>
                      <a:pt x="160" y="50"/>
                      <a:pt x="115" y="73"/>
                      <a:pt x="69" y="95"/>
                    </a:cubicBezTo>
                    <a:cubicBezTo>
                      <a:pt x="1" y="118"/>
                      <a:pt x="1" y="278"/>
                      <a:pt x="69" y="301"/>
                    </a:cubicBezTo>
                    <a:cubicBezTo>
                      <a:pt x="115" y="324"/>
                      <a:pt x="160" y="346"/>
                      <a:pt x="206" y="369"/>
                    </a:cubicBezTo>
                    <a:cubicBezTo>
                      <a:pt x="242" y="387"/>
                      <a:pt x="281" y="396"/>
                      <a:pt x="319" y="396"/>
                    </a:cubicBezTo>
                    <a:cubicBezTo>
                      <a:pt x="426" y="396"/>
                      <a:pt x="526" y="328"/>
                      <a:pt x="526" y="210"/>
                    </a:cubicBezTo>
                    <a:cubicBezTo>
                      <a:pt x="526" y="74"/>
                      <a:pt x="424" y="1"/>
                      <a:pt x="3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668;p60"/>
              <p:cNvSpPr/>
              <p:nvPr/>
            </p:nvSpPr>
            <p:spPr>
              <a:xfrm>
                <a:off x="2853602" y="4018237"/>
                <a:ext cx="14302" cy="11540"/>
              </a:xfrm>
              <a:custGeom>
                <a:avLst/>
                <a:gdLst/>
                <a:ahLst/>
                <a:cxnLst/>
                <a:rect l="l" t="t" r="r" b="b"/>
                <a:pathLst>
                  <a:path w="611" h="493" extrusionOk="0">
                    <a:moveTo>
                      <a:pt x="428" y="0"/>
                    </a:moveTo>
                    <a:cubicBezTo>
                      <a:pt x="337" y="23"/>
                      <a:pt x="291" y="23"/>
                      <a:pt x="223" y="69"/>
                    </a:cubicBezTo>
                    <a:cubicBezTo>
                      <a:pt x="0" y="223"/>
                      <a:pt x="176" y="492"/>
                      <a:pt x="364" y="492"/>
                    </a:cubicBezTo>
                    <a:cubicBezTo>
                      <a:pt x="427" y="492"/>
                      <a:pt x="491" y="462"/>
                      <a:pt x="542" y="388"/>
                    </a:cubicBezTo>
                    <a:cubicBezTo>
                      <a:pt x="588" y="320"/>
                      <a:pt x="611" y="274"/>
                      <a:pt x="611" y="183"/>
                    </a:cubicBezTo>
                    <a:cubicBezTo>
                      <a:pt x="611" y="91"/>
                      <a:pt x="519" y="0"/>
                      <a:pt x="4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669;p60"/>
              <p:cNvSpPr/>
              <p:nvPr/>
            </p:nvSpPr>
            <p:spPr>
              <a:xfrm>
                <a:off x="2959774" y="4024112"/>
                <a:ext cx="6975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29" extrusionOk="0">
                    <a:moveTo>
                      <a:pt x="160" y="0"/>
                    </a:moveTo>
                    <a:cubicBezTo>
                      <a:pt x="1" y="0"/>
                      <a:pt x="1" y="228"/>
                      <a:pt x="160" y="228"/>
                    </a:cubicBezTo>
                    <a:cubicBezTo>
                      <a:pt x="297" y="228"/>
                      <a:pt x="297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670;p60"/>
              <p:cNvSpPr/>
              <p:nvPr/>
            </p:nvSpPr>
            <p:spPr>
              <a:xfrm>
                <a:off x="3022293" y="4126119"/>
                <a:ext cx="6812" cy="4354"/>
              </a:xfrm>
              <a:custGeom>
                <a:avLst/>
                <a:gdLst/>
                <a:ahLst/>
                <a:cxnLst/>
                <a:rect l="l" t="t" r="r" b="b"/>
                <a:pathLst>
                  <a:path w="291" h="186" extrusionOk="0">
                    <a:moveTo>
                      <a:pt x="179" y="0"/>
                    </a:moveTo>
                    <a:cubicBezTo>
                      <a:pt x="173" y="0"/>
                      <a:pt x="166" y="1"/>
                      <a:pt x="160" y="2"/>
                    </a:cubicBezTo>
                    <a:cubicBezTo>
                      <a:pt x="114" y="25"/>
                      <a:pt x="91" y="25"/>
                      <a:pt x="69" y="25"/>
                    </a:cubicBezTo>
                    <a:cubicBezTo>
                      <a:pt x="0" y="47"/>
                      <a:pt x="0" y="139"/>
                      <a:pt x="69" y="162"/>
                    </a:cubicBezTo>
                    <a:lnTo>
                      <a:pt x="160" y="184"/>
                    </a:lnTo>
                    <a:cubicBezTo>
                      <a:pt x="166" y="185"/>
                      <a:pt x="173" y="186"/>
                      <a:pt x="179" y="186"/>
                    </a:cubicBezTo>
                    <a:cubicBezTo>
                      <a:pt x="291" y="186"/>
                      <a:pt x="291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671;p60"/>
              <p:cNvSpPr/>
              <p:nvPr/>
            </p:nvSpPr>
            <p:spPr>
              <a:xfrm>
                <a:off x="3000923" y="4222858"/>
                <a:ext cx="26731" cy="26731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142" extrusionOk="0">
                    <a:moveTo>
                      <a:pt x="571" y="0"/>
                    </a:moveTo>
                    <a:cubicBezTo>
                      <a:pt x="251" y="0"/>
                      <a:pt x="0" y="251"/>
                      <a:pt x="0" y="571"/>
                    </a:cubicBezTo>
                    <a:cubicBezTo>
                      <a:pt x="0" y="868"/>
                      <a:pt x="251" y="1141"/>
                      <a:pt x="571" y="1141"/>
                    </a:cubicBezTo>
                    <a:cubicBezTo>
                      <a:pt x="868" y="1141"/>
                      <a:pt x="1141" y="868"/>
                      <a:pt x="1141" y="571"/>
                    </a:cubicBezTo>
                    <a:cubicBezTo>
                      <a:pt x="1141" y="251"/>
                      <a:pt x="868" y="0"/>
                      <a:pt x="5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672;p60"/>
              <p:cNvSpPr/>
              <p:nvPr/>
            </p:nvSpPr>
            <p:spPr>
              <a:xfrm>
                <a:off x="3153721" y="4272012"/>
                <a:ext cx="20318" cy="16502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05" extrusionOk="0">
                    <a:moveTo>
                      <a:pt x="251" y="0"/>
                    </a:moveTo>
                    <a:cubicBezTo>
                      <a:pt x="91" y="23"/>
                      <a:pt x="0" y="183"/>
                      <a:pt x="69" y="320"/>
                    </a:cubicBezTo>
                    <a:cubicBezTo>
                      <a:pt x="114" y="388"/>
                      <a:pt x="137" y="479"/>
                      <a:pt x="183" y="548"/>
                    </a:cubicBezTo>
                    <a:cubicBezTo>
                      <a:pt x="230" y="654"/>
                      <a:pt x="337" y="705"/>
                      <a:pt x="449" y="705"/>
                    </a:cubicBezTo>
                    <a:cubicBezTo>
                      <a:pt x="555" y="705"/>
                      <a:pt x="664" y="659"/>
                      <a:pt x="731" y="571"/>
                    </a:cubicBezTo>
                    <a:cubicBezTo>
                      <a:pt x="868" y="411"/>
                      <a:pt x="776" y="114"/>
                      <a:pt x="548" y="46"/>
                    </a:cubicBezTo>
                    <a:cubicBezTo>
                      <a:pt x="457" y="46"/>
                      <a:pt x="365" y="0"/>
                      <a:pt x="25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673;p60"/>
              <p:cNvSpPr/>
              <p:nvPr/>
            </p:nvSpPr>
            <p:spPr>
              <a:xfrm>
                <a:off x="3175092" y="4217685"/>
                <a:ext cx="13904" cy="12266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24" extrusionOk="0">
                    <a:moveTo>
                      <a:pt x="325" y="0"/>
                    </a:moveTo>
                    <a:cubicBezTo>
                      <a:pt x="284" y="0"/>
                      <a:pt x="243" y="12"/>
                      <a:pt x="206" y="39"/>
                    </a:cubicBezTo>
                    <a:cubicBezTo>
                      <a:pt x="160" y="84"/>
                      <a:pt x="137" y="107"/>
                      <a:pt x="91" y="130"/>
                    </a:cubicBezTo>
                    <a:cubicBezTo>
                      <a:pt x="0" y="198"/>
                      <a:pt x="0" y="312"/>
                      <a:pt x="91" y="381"/>
                    </a:cubicBezTo>
                    <a:cubicBezTo>
                      <a:pt x="137" y="427"/>
                      <a:pt x="160" y="449"/>
                      <a:pt x="206" y="472"/>
                    </a:cubicBezTo>
                    <a:cubicBezTo>
                      <a:pt x="248" y="508"/>
                      <a:pt x="294" y="524"/>
                      <a:pt x="340" y="524"/>
                    </a:cubicBezTo>
                    <a:cubicBezTo>
                      <a:pt x="470" y="524"/>
                      <a:pt x="594" y="401"/>
                      <a:pt x="594" y="267"/>
                    </a:cubicBezTo>
                    <a:cubicBezTo>
                      <a:pt x="594" y="127"/>
                      <a:pt x="459" y="0"/>
                      <a:pt x="3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9" name="Google Shape;4674;p60"/>
              <p:cNvSpPr/>
              <p:nvPr/>
            </p:nvSpPr>
            <p:spPr>
              <a:xfrm>
                <a:off x="3000385" y="4305132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0" name="Google Shape;4675;p60"/>
              <p:cNvSpPr/>
              <p:nvPr/>
            </p:nvSpPr>
            <p:spPr>
              <a:xfrm>
                <a:off x="2834221" y="4292048"/>
                <a:ext cx="26216" cy="21114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902" extrusionOk="0">
                    <a:moveTo>
                      <a:pt x="560" y="0"/>
                    </a:moveTo>
                    <a:cubicBezTo>
                      <a:pt x="463" y="0"/>
                      <a:pt x="366" y="34"/>
                      <a:pt x="297" y="103"/>
                    </a:cubicBezTo>
                    <a:lnTo>
                      <a:pt x="252" y="171"/>
                    </a:lnTo>
                    <a:cubicBezTo>
                      <a:pt x="1" y="445"/>
                      <a:pt x="160" y="902"/>
                      <a:pt x="571" y="902"/>
                    </a:cubicBezTo>
                    <a:cubicBezTo>
                      <a:pt x="959" y="902"/>
                      <a:pt x="1119" y="445"/>
                      <a:pt x="868" y="171"/>
                    </a:cubicBezTo>
                    <a:cubicBezTo>
                      <a:pt x="845" y="148"/>
                      <a:pt x="845" y="126"/>
                      <a:pt x="822" y="103"/>
                    </a:cubicBezTo>
                    <a:cubicBezTo>
                      <a:pt x="754" y="34"/>
                      <a:pt x="657" y="0"/>
                      <a:pt x="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1" name="Google Shape;4676;p60"/>
              <p:cNvSpPr/>
              <p:nvPr/>
            </p:nvSpPr>
            <p:spPr>
              <a:xfrm>
                <a:off x="2896740" y="4222858"/>
                <a:ext cx="24063" cy="18188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777" extrusionOk="0">
                    <a:moveTo>
                      <a:pt x="502" y="0"/>
                    </a:moveTo>
                    <a:cubicBezTo>
                      <a:pt x="0" y="0"/>
                      <a:pt x="0" y="776"/>
                      <a:pt x="502" y="776"/>
                    </a:cubicBezTo>
                    <a:cubicBezTo>
                      <a:pt x="616" y="776"/>
                      <a:pt x="708" y="753"/>
                      <a:pt x="799" y="708"/>
                    </a:cubicBezTo>
                    <a:cubicBezTo>
                      <a:pt x="1027" y="571"/>
                      <a:pt x="1027" y="206"/>
                      <a:pt x="799" y="69"/>
                    </a:cubicBezTo>
                    <a:cubicBezTo>
                      <a:pt x="708" y="23"/>
                      <a:pt x="616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2" name="Google Shape;4677;p60"/>
              <p:cNvSpPr/>
              <p:nvPr/>
            </p:nvSpPr>
            <p:spPr>
              <a:xfrm>
                <a:off x="2941330" y="4257008"/>
                <a:ext cx="5782" cy="4682"/>
              </a:xfrm>
              <a:custGeom>
                <a:avLst/>
                <a:gdLst/>
                <a:ahLst/>
                <a:cxnLst/>
                <a:rect l="l" t="t" r="r" b="b"/>
                <a:pathLst>
                  <a:path w="247" h="200" extrusionOk="0">
                    <a:moveTo>
                      <a:pt x="158" y="0"/>
                    </a:moveTo>
                    <a:cubicBezTo>
                      <a:pt x="140" y="0"/>
                      <a:pt x="121" y="7"/>
                      <a:pt x="104" y="25"/>
                    </a:cubicBezTo>
                    <a:cubicBezTo>
                      <a:pt x="81" y="48"/>
                      <a:pt x="58" y="70"/>
                      <a:pt x="35" y="116"/>
                    </a:cubicBezTo>
                    <a:cubicBezTo>
                      <a:pt x="0" y="151"/>
                      <a:pt x="33" y="200"/>
                      <a:pt x="70" y="200"/>
                    </a:cubicBezTo>
                    <a:cubicBezTo>
                      <a:pt x="81" y="200"/>
                      <a:pt x="93" y="195"/>
                      <a:pt x="104" y="185"/>
                    </a:cubicBezTo>
                    <a:cubicBezTo>
                      <a:pt x="127" y="162"/>
                      <a:pt x="172" y="139"/>
                      <a:pt x="195" y="93"/>
                    </a:cubicBezTo>
                    <a:cubicBezTo>
                      <a:pt x="246" y="59"/>
                      <a:pt x="209" y="0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3" name="Google Shape;4678;p60"/>
              <p:cNvSpPr/>
              <p:nvPr/>
            </p:nvSpPr>
            <p:spPr>
              <a:xfrm>
                <a:off x="2773856" y="4254902"/>
                <a:ext cx="16573" cy="14442"/>
              </a:xfrm>
              <a:custGeom>
                <a:avLst/>
                <a:gdLst/>
                <a:ahLst/>
                <a:cxnLst/>
                <a:rect l="l" t="t" r="r" b="b"/>
                <a:pathLst>
                  <a:path w="708" h="617" extrusionOk="0">
                    <a:moveTo>
                      <a:pt x="366" y="1"/>
                    </a:moveTo>
                    <a:cubicBezTo>
                      <a:pt x="257" y="1"/>
                      <a:pt x="149" y="69"/>
                      <a:pt x="92" y="206"/>
                    </a:cubicBezTo>
                    <a:cubicBezTo>
                      <a:pt x="92" y="229"/>
                      <a:pt x="69" y="229"/>
                      <a:pt x="69" y="252"/>
                    </a:cubicBezTo>
                    <a:cubicBezTo>
                      <a:pt x="0" y="434"/>
                      <a:pt x="183" y="617"/>
                      <a:pt x="366" y="617"/>
                    </a:cubicBezTo>
                    <a:cubicBezTo>
                      <a:pt x="548" y="617"/>
                      <a:pt x="708" y="434"/>
                      <a:pt x="639" y="252"/>
                    </a:cubicBezTo>
                    <a:cubicBezTo>
                      <a:pt x="639" y="229"/>
                      <a:pt x="639" y="229"/>
                      <a:pt x="639" y="206"/>
                    </a:cubicBezTo>
                    <a:cubicBezTo>
                      <a:pt x="582" y="69"/>
                      <a:pt x="474" y="1"/>
                      <a:pt x="36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4" name="Google Shape;4679;p60"/>
              <p:cNvSpPr/>
              <p:nvPr/>
            </p:nvSpPr>
            <p:spPr>
              <a:xfrm>
                <a:off x="2714544" y="4155985"/>
                <a:ext cx="10182" cy="9574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09" extrusionOk="0">
                    <a:moveTo>
                      <a:pt x="204" y="1"/>
                    </a:moveTo>
                    <a:cubicBezTo>
                      <a:pt x="100" y="1"/>
                      <a:pt x="1" y="72"/>
                      <a:pt x="1" y="209"/>
                    </a:cubicBezTo>
                    <a:cubicBezTo>
                      <a:pt x="1" y="345"/>
                      <a:pt x="98" y="408"/>
                      <a:pt x="200" y="408"/>
                    </a:cubicBezTo>
                    <a:cubicBezTo>
                      <a:pt x="270" y="408"/>
                      <a:pt x="343" y="379"/>
                      <a:pt x="389" y="324"/>
                    </a:cubicBezTo>
                    <a:cubicBezTo>
                      <a:pt x="389" y="301"/>
                      <a:pt x="412" y="278"/>
                      <a:pt x="412" y="278"/>
                    </a:cubicBezTo>
                    <a:cubicBezTo>
                      <a:pt x="434" y="232"/>
                      <a:pt x="434" y="164"/>
                      <a:pt x="412" y="141"/>
                    </a:cubicBezTo>
                    <a:cubicBezTo>
                      <a:pt x="412" y="118"/>
                      <a:pt x="389" y="118"/>
                      <a:pt x="389" y="95"/>
                    </a:cubicBezTo>
                    <a:cubicBezTo>
                      <a:pt x="343" y="32"/>
                      <a:pt x="273" y="1"/>
                      <a:pt x="2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5" name="Google Shape;4680;p60"/>
              <p:cNvSpPr/>
              <p:nvPr/>
            </p:nvSpPr>
            <p:spPr>
              <a:xfrm>
                <a:off x="2828885" y="4138430"/>
                <a:ext cx="562" cy="23"/>
              </a:xfrm>
              <a:custGeom>
                <a:avLst/>
                <a:gdLst/>
                <a:ahLst/>
                <a:cxnLst/>
                <a:rect l="l" t="t" r="r" b="b"/>
                <a:pathLst>
                  <a:path w="24" h="1" extrusionOk="0">
                    <a:moveTo>
                      <a:pt x="0" y="1"/>
                    </a:moveTo>
                    <a:cubicBezTo>
                      <a:pt x="23" y="1"/>
                      <a:pt x="23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6" name="Google Shape;4681;p60"/>
              <p:cNvSpPr/>
              <p:nvPr/>
            </p:nvSpPr>
            <p:spPr>
              <a:xfrm>
                <a:off x="2560154" y="4252233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7" name="Google Shape;4682;p60"/>
              <p:cNvSpPr/>
              <p:nvPr/>
            </p:nvSpPr>
            <p:spPr>
              <a:xfrm>
                <a:off x="2586861" y="4326830"/>
                <a:ext cx="32092" cy="26942"/>
              </a:xfrm>
              <a:custGeom>
                <a:avLst/>
                <a:gdLst/>
                <a:ahLst/>
                <a:cxnLst/>
                <a:rect l="l" t="t" r="r" b="b"/>
                <a:pathLst>
                  <a:path w="1371" h="1151" extrusionOk="0">
                    <a:moveTo>
                      <a:pt x="728" y="0"/>
                    </a:moveTo>
                    <a:cubicBezTo>
                      <a:pt x="531" y="0"/>
                      <a:pt x="333" y="98"/>
                      <a:pt x="229" y="283"/>
                    </a:cubicBezTo>
                    <a:cubicBezTo>
                      <a:pt x="1" y="648"/>
                      <a:pt x="274" y="1150"/>
                      <a:pt x="708" y="1150"/>
                    </a:cubicBezTo>
                    <a:lnTo>
                      <a:pt x="845" y="1150"/>
                    </a:lnTo>
                    <a:cubicBezTo>
                      <a:pt x="1005" y="1150"/>
                      <a:pt x="1142" y="1082"/>
                      <a:pt x="1233" y="945"/>
                    </a:cubicBezTo>
                    <a:cubicBezTo>
                      <a:pt x="1370" y="717"/>
                      <a:pt x="1324" y="488"/>
                      <a:pt x="1210" y="283"/>
                    </a:cubicBezTo>
                    <a:cubicBezTo>
                      <a:pt x="1109" y="92"/>
                      <a:pt x="919" y="0"/>
                      <a:pt x="7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8" name="Google Shape;4683;p60"/>
              <p:cNvSpPr/>
              <p:nvPr/>
            </p:nvSpPr>
            <p:spPr>
              <a:xfrm>
                <a:off x="2525957" y="4280555"/>
                <a:ext cx="562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4" h="24" extrusionOk="0">
                    <a:moveTo>
                      <a:pt x="0" y="0"/>
                    </a:moveTo>
                    <a:cubicBezTo>
                      <a:pt x="0" y="0"/>
                      <a:pt x="0" y="23"/>
                      <a:pt x="0" y="23"/>
                    </a:cubicBezTo>
                    <a:cubicBezTo>
                      <a:pt x="23" y="23"/>
                      <a:pt x="23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9" name="Google Shape;4684;p60"/>
              <p:cNvSpPr/>
              <p:nvPr/>
            </p:nvSpPr>
            <p:spPr>
              <a:xfrm>
                <a:off x="2606101" y="4204695"/>
                <a:ext cx="6952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229" extrusionOk="0">
                    <a:moveTo>
                      <a:pt x="137" y="0"/>
                    </a:moveTo>
                    <a:cubicBezTo>
                      <a:pt x="0" y="0"/>
                      <a:pt x="0" y="228"/>
                      <a:pt x="137" y="228"/>
                    </a:cubicBezTo>
                    <a:cubicBezTo>
                      <a:pt x="297" y="228"/>
                      <a:pt x="297" y="0"/>
                      <a:pt x="13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0" name="Google Shape;4685;p60"/>
              <p:cNvSpPr/>
              <p:nvPr/>
            </p:nvSpPr>
            <p:spPr>
              <a:xfrm>
                <a:off x="2642428" y="4155798"/>
                <a:ext cx="7233" cy="9784"/>
              </a:xfrm>
              <a:custGeom>
                <a:avLst/>
                <a:gdLst/>
                <a:ahLst/>
                <a:cxnLst/>
                <a:rect l="l" t="t" r="r" b="b"/>
                <a:pathLst>
                  <a:path w="309" h="418" extrusionOk="0">
                    <a:moveTo>
                      <a:pt x="152" y="1"/>
                    </a:moveTo>
                    <a:cubicBezTo>
                      <a:pt x="75" y="1"/>
                      <a:pt x="0" y="58"/>
                      <a:pt x="23" y="172"/>
                    </a:cubicBezTo>
                    <a:lnTo>
                      <a:pt x="46" y="332"/>
                    </a:lnTo>
                    <a:cubicBezTo>
                      <a:pt x="57" y="389"/>
                      <a:pt x="109" y="417"/>
                      <a:pt x="160" y="417"/>
                    </a:cubicBezTo>
                    <a:cubicBezTo>
                      <a:pt x="211" y="417"/>
                      <a:pt x="263" y="389"/>
                      <a:pt x="274" y="332"/>
                    </a:cubicBezTo>
                    <a:lnTo>
                      <a:pt x="297" y="172"/>
                    </a:lnTo>
                    <a:cubicBezTo>
                      <a:pt x="309" y="58"/>
                      <a:pt x="229" y="1"/>
                      <a:pt x="15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1" name="Google Shape;4686;p60"/>
              <p:cNvSpPr/>
              <p:nvPr/>
            </p:nvSpPr>
            <p:spPr>
              <a:xfrm>
                <a:off x="2450096" y="4369758"/>
                <a:ext cx="27270" cy="25514"/>
              </a:xfrm>
              <a:custGeom>
                <a:avLst/>
                <a:gdLst/>
                <a:ahLst/>
                <a:cxnLst/>
                <a:rect l="l" t="t" r="r" b="b"/>
                <a:pathLst>
                  <a:path w="1165" h="1090" extrusionOk="0">
                    <a:moveTo>
                      <a:pt x="570" y="1"/>
                    </a:moveTo>
                    <a:cubicBezTo>
                      <a:pt x="278" y="1"/>
                      <a:pt x="0" y="205"/>
                      <a:pt x="0" y="549"/>
                    </a:cubicBezTo>
                    <a:cubicBezTo>
                      <a:pt x="0" y="887"/>
                      <a:pt x="268" y="1090"/>
                      <a:pt x="555" y="1090"/>
                    </a:cubicBezTo>
                    <a:cubicBezTo>
                      <a:pt x="695" y="1090"/>
                      <a:pt x="839" y="1042"/>
                      <a:pt x="959" y="937"/>
                    </a:cubicBezTo>
                    <a:lnTo>
                      <a:pt x="982" y="914"/>
                    </a:lnTo>
                    <a:cubicBezTo>
                      <a:pt x="1164" y="732"/>
                      <a:pt x="1164" y="343"/>
                      <a:pt x="982" y="161"/>
                    </a:cubicBezTo>
                    <a:cubicBezTo>
                      <a:pt x="959" y="161"/>
                      <a:pt x="959" y="161"/>
                      <a:pt x="959" y="138"/>
                    </a:cubicBezTo>
                    <a:cubicBezTo>
                      <a:pt x="844" y="44"/>
                      <a:pt x="705" y="1"/>
                      <a:pt x="5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2" name="Google Shape;4687;p60"/>
              <p:cNvSpPr/>
              <p:nvPr/>
            </p:nvSpPr>
            <p:spPr>
              <a:xfrm>
                <a:off x="2347505" y="4290690"/>
                <a:ext cx="27808" cy="20879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892" extrusionOk="0">
                    <a:moveTo>
                      <a:pt x="594" y="1"/>
                    </a:moveTo>
                    <a:cubicBezTo>
                      <a:pt x="1" y="1"/>
                      <a:pt x="1" y="891"/>
                      <a:pt x="594" y="891"/>
                    </a:cubicBezTo>
                    <a:cubicBezTo>
                      <a:pt x="1165" y="891"/>
                      <a:pt x="1188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3" name="Google Shape;4688;p60"/>
              <p:cNvSpPr/>
              <p:nvPr/>
            </p:nvSpPr>
            <p:spPr>
              <a:xfrm>
                <a:off x="2340577" y="4227656"/>
                <a:ext cx="21394" cy="16596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9" extrusionOk="0">
                    <a:moveTo>
                      <a:pt x="457" y="1"/>
                    </a:moveTo>
                    <a:cubicBezTo>
                      <a:pt x="0" y="1"/>
                      <a:pt x="0" y="708"/>
                      <a:pt x="457" y="708"/>
                    </a:cubicBezTo>
                    <a:cubicBezTo>
                      <a:pt x="913" y="708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4" name="Google Shape;4689;p60"/>
              <p:cNvSpPr/>
              <p:nvPr/>
            </p:nvSpPr>
            <p:spPr>
              <a:xfrm>
                <a:off x="2374025" y="4268969"/>
                <a:ext cx="14864" cy="1411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03" extrusionOk="0">
                    <a:moveTo>
                      <a:pt x="326" y="0"/>
                    </a:moveTo>
                    <a:cubicBezTo>
                      <a:pt x="165" y="0"/>
                      <a:pt x="0" y="131"/>
                      <a:pt x="55" y="336"/>
                    </a:cubicBezTo>
                    <a:cubicBezTo>
                      <a:pt x="55" y="358"/>
                      <a:pt x="55" y="381"/>
                      <a:pt x="78" y="404"/>
                    </a:cubicBezTo>
                    <a:cubicBezTo>
                      <a:pt x="105" y="542"/>
                      <a:pt x="207" y="602"/>
                      <a:pt x="313" y="602"/>
                    </a:cubicBezTo>
                    <a:cubicBezTo>
                      <a:pt x="469" y="602"/>
                      <a:pt x="634" y="471"/>
                      <a:pt x="580" y="267"/>
                    </a:cubicBezTo>
                    <a:lnTo>
                      <a:pt x="580" y="199"/>
                    </a:lnTo>
                    <a:cubicBezTo>
                      <a:pt x="543" y="60"/>
                      <a:pt x="435" y="0"/>
                      <a:pt x="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5" name="Google Shape;4690;p60"/>
              <p:cNvSpPr/>
              <p:nvPr/>
            </p:nvSpPr>
            <p:spPr>
              <a:xfrm>
                <a:off x="2311716" y="4299796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4691;p60"/>
              <p:cNvSpPr/>
              <p:nvPr/>
            </p:nvSpPr>
            <p:spPr>
              <a:xfrm>
                <a:off x="2322413" y="4229786"/>
                <a:ext cx="538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23" y="24"/>
                      <a:pt x="23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4692;p60"/>
              <p:cNvSpPr/>
              <p:nvPr/>
            </p:nvSpPr>
            <p:spPr>
              <a:xfrm>
                <a:off x="2446889" y="4098358"/>
                <a:ext cx="20318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3" extrusionOk="0">
                    <a:moveTo>
                      <a:pt x="434" y="1"/>
                    </a:moveTo>
                    <a:cubicBezTo>
                      <a:pt x="0" y="1"/>
                      <a:pt x="0" y="663"/>
                      <a:pt x="434" y="663"/>
                    </a:cubicBezTo>
                    <a:cubicBezTo>
                      <a:pt x="845" y="663"/>
                      <a:pt x="868" y="1"/>
                      <a:pt x="4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4693;p60"/>
              <p:cNvSpPr/>
              <p:nvPr/>
            </p:nvSpPr>
            <p:spPr>
              <a:xfrm>
                <a:off x="2202033" y="4305835"/>
                <a:ext cx="18211" cy="13717"/>
              </a:xfrm>
              <a:custGeom>
                <a:avLst/>
                <a:gdLst/>
                <a:ahLst/>
                <a:cxnLst/>
                <a:rect l="l" t="t" r="r" b="b"/>
                <a:pathLst>
                  <a:path w="778" h="586" extrusionOk="0">
                    <a:moveTo>
                      <a:pt x="291" y="1"/>
                    </a:moveTo>
                    <a:cubicBezTo>
                      <a:pt x="94" y="1"/>
                      <a:pt x="0" y="285"/>
                      <a:pt x="121" y="427"/>
                    </a:cubicBezTo>
                    <a:cubicBezTo>
                      <a:pt x="144" y="427"/>
                      <a:pt x="144" y="450"/>
                      <a:pt x="144" y="450"/>
                    </a:cubicBezTo>
                    <a:cubicBezTo>
                      <a:pt x="199" y="546"/>
                      <a:pt x="276" y="585"/>
                      <a:pt x="353" y="585"/>
                    </a:cubicBezTo>
                    <a:cubicBezTo>
                      <a:pt x="566" y="585"/>
                      <a:pt x="778" y="286"/>
                      <a:pt x="509" y="84"/>
                    </a:cubicBezTo>
                    <a:cubicBezTo>
                      <a:pt x="464" y="62"/>
                      <a:pt x="418" y="39"/>
                      <a:pt x="373" y="16"/>
                    </a:cubicBezTo>
                    <a:cubicBezTo>
                      <a:pt x="344" y="5"/>
                      <a:pt x="316" y="1"/>
                      <a:pt x="2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4694;p60"/>
              <p:cNvSpPr/>
              <p:nvPr/>
            </p:nvSpPr>
            <p:spPr>
              <a:xfrm>
                <a:off x="2329341" y="3344525"/>
                <a:ext cx="18726" cy="1551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63" extrusionOk="0">
                    <a:moveTo>
                      <a:pt x="389" y="0"/>
                    </a:moveTo>
                    <a:cubicBezTo>
                      <a:pt x="115" y="0"/>
                      <a:pt x="1" y="343"/>
                      <a:pt x="161" y="548"/>
                    </a:cubicBezTo>
                    <a:cubicBezTo>
                      <a:pt x="183" y="548"/>
                      <a:pt x="183" y="571"/>
                      <a:pt x="206" y="594"/>
                    </a:cubicBezTo>
                    <a:cubicBezTo>
                      <a:pt x="252" y="640"/>
                      <a:pt x="320" y="662"/>
                      <a:pt x="389" y="662"/>
                    </a:cubicBezTo>
                    <a:cubicBezTo>
                      <a:pt x="457" y="662"/>
                      <a:pt x="526" y="640"/>
                      <a:pt x="571" y="594"/>
                    </a:cubicBezTo>
                    <a:cubicBezTo>
                      <a:pt x="594" y="571"/>
                      <a:pt x="594" y="548"/>
                      <a:pt x="617" y="548"/>
                    </a:cubicBezTo>
                    <a:cubicBezTo>
                      <a:pt x="800" y="343"/>
                      <a:pt x="663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4695;p60"/>
              <p:cNvSpPr/>
              <p:nvPr/>
            </p:nvSpPr>
            <p:spPr>
              <a:xfrm>
                <a:off x="2365153" y="3267587"/>
                <a:ext cx="16034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526" extrusionOk="0">
                    <a:moveTo>
                      <a:pt x="342" y="1"/>
                    </a:moveTo>
                    <a:cubicBezTo>
                      <a:pt x="0" y="1"/>
                      <a:pt x="0" y="526"/>
                      <a:pt x="342" y="526"/>
                    </a:cubicBezTo>
                    <a:cubicBezTo>
                      <a:pt x="685" y="526"/>
                      <a:pt x="685" y="1"/>
                      <a:pt x="34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4696;p60"/>
              <p:cNvSpPr/>
              <p:nvPr/>
            </p:nvSpPr>
            <p:spPr>
              <a:xfrm>
                <a:off x="2399865" y="3322616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4697;p60"/>
              <p:cNvSpPr/>
              <p:nvPr/>
            </p:nvSpPr>
            <p:spPr>
              <a:xfrm>
                <a:off x="2434062" y="3270794"/>
                <a:ext cx="31015" cy="24063"/>
              </a:xfrm>
              <a:custGeom>
                <a:avLst/>
                <a:gdLst/>
                <a:ahLst/>
                <a:cxnLst/>
                <a:rect l="l" t="t" r="r" b="b"/>
                <a:pathLst>
                  <a:path w="1325" h="1028" extrusionOk="0">
                    <a:moveTo>
                      <a:pt x="662" y="1"/>
                    </a:moveTo>
                    <a:cubicBezTo>
                      <a:pt x="0" y="1"/>
                      <a:pt x="0" y="1028"/>
                      <a:pt x="662" y="1028"/>
                    </a:cubicBezTo>
                    <a:cubicBezTo>
                      <a:pt x="1302" y="1028"/>
                      <a:pt x="1324" y="1"/>
                      <a:pt x="66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4698;p60"/>
              <p:cNvSpPr/>
              <p:nvPr/>
            </p:nvSpPr>
            <p:spPr>
              <a:xfrm>
                <a:off x="2418029" y="3320486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0"/>
                    </a:moveTo>
                    <a:cubicBezTo>
                      <a:pt x="1" y="0"/>
                      <a:pt x="1" y="525"/>
                      <a:pt x="343" y="525"/>
                    </a:cubicBezTo>
                    <a:cubicBezTo>
                      <a:pt x="663" y="525"/>
                      <a:pt x="663" y="0"/>
                      <a:pt x="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4699;p60"/>
              <p:cNvSpPr/>
              <p:nvPr/>
            </p:nvSpPr>
            <p:spPr>
              <a:xfrm>
                <a:off x="2399865" y="337177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6" y="23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5" name="Google Shape;4700;p60"/>
              <p:cNvSpPr/>
              <p:nvPr/>
            </p:nvSpPr>
            <p:spPr>
              <a:xfrm>
                <a:off x="2283933" y="3287132"/>
                <a:ext cx="14981" cy="13366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71" extrusionOk="0">
                    <a:moveTo>
                      <a:pt x="292" y="1"/>
                    </a:moveTo>
                    <a:cubicBezTo>
                      <a:pt x="267" y="1"/>
                      <a:pt x="239" y="3"/>
                      <a:pt x="206" y="10"/>
                    </a:cubicBezTo>
                    <a:cubicBezTo>
                      <a:pt x="92" y="79"/>
                      <a:pt x="1" y="216"/>
                      <a:pt x="46" y="353"/>
                    </a:cubicBezTo>
                    <a:cubicBezTo>
                      <a:pt x="80" y="486"/>
                      <a:pt x="199" y="571"/>
                      <a:pt x="323" y="571"/>
                    </a:cubicBezTo>
                    <a:cubicBezTo>
                      <a:pt x="368" y="571"/>
                      <a:pt x="414" y="560"/>
                      <a:pt x="457" y="535"/>
                    </a:cubicBezTo>
                    <a:cubicBezTo>
                      <a:pt x="617" y="421"/>
                      <a:pt x="640" y="147"/>
                      <a:pt x="457" y="33"/>
                    </a:cubicBezTo>
                    <a:cubicBezTo>
                      <a:pt x="393" y="17"/>
                      <a:pt x="351" y="1"/>
                      <a:pt x="2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6" name="Google Shape;4701;p60"/>
              <p:cNvSpPr/>
              <p:nvPr/>
            </p:nvSpPr>
            <p:spPr>
              <a:xfrm>
                <a:off x="2245991" y="3225385"/>
                <a:ext cx="21394" cy="16573"/>
              </a:xfrm>
              <a:custGeom>
                <a:avLst/>
                <a:gdLst/>
                <a:ahLst/>
                <a:cxnLst/>
                <a:rect l="l" t="t" r="r" b="b"/>
                <a:pathLst>
                  <a:path w="914" h="708" extrusionOk="0">
                    <a:moveTo>
                      <a:pt x="457" y="0"/>
                    </a:moveTo>
                    <a:cubicBezTo>
                      <a:pt x="1" y="0"/>
                      <a:pt x="1" y="708"/>
                      <a:pt x="457" y="708"/>
                    </a:cubicBezTo>
                    <a:cubicBezTo>
                      <a:pt x="914" y="708"/>
                      <a:pt x="914" y="0"/>
                      <a:pt x="45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4702;p60"/>
              <p:cNvSpPr/>
              <p:nvPr/>
            </p:nvSpPr>
            <p:spPr>
              <a:xfrm>
                <a:off x="2253481" y="3334272"/>
                <a:ext cx="14981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81" extrusionOk="0">
                    <a:moveTo>
                      <a:pt x="306" y="0"/>
                    </a:moveTo>
                    <a:cubicBezTo>
                      <a:pt x="152" y="0"/>
                      <a:pt x="1" y="113"/>
                      <a:pt x="1" y="301"/>
                    </a:cubicBezTo>
                    <a:cubicBezTo>
                      <a:pt x="1" y="473"/>
                      <a:pt x="150" y="581"/>
                      <a:pt x="302" y="581"/>
                    </a:cubicBezTo>
                    <a:cubicBezTo>
                      <a:pt x="373" y="581"/>
                      <a:pt x="445" y="558"/>
                      <a:pt x="503" y="507"/>
                    </a:cubicBezTo>
                    <a:cubicBezTo>
                      <a:pt x="503" y="484"/>
                      <a:pt x="526" y="484"/>
                      <a:pt x="548" y="461"/>
                    </a:cubicBezTo>
                    <a:cubicBezTo>
                      <a:pt x="640" y="370"/>
                      <a:pt x="640" y="210"/>
                      <a:pt x="548" y="119"/>
                    </a:cubicBezTo>
                    <a:cubicBezTo>
                      <a:pt x="526" y="96"/>
                      <a:pt x="503" y="96"/>
                      <a:pt x="503" y="73"/>
                    </a:cubicBezTo>
                    <a:cubicBezTo>
                      <a:pt x="446" y="23"/>
                      <a:pt x="375" y="0"/>
                      <a:pt x="3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4703;p60"/>
              <p:cNvSpPr/>
              <p:nvPr/>
            </p:nvSpPr>
            <p:spPr>
              <a:xfrm>
                <a:off x="2299966" y="3224308"/>
                <a:ext cx="1077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6" h="24" extrusionOk="0">
                    <a:moveTo>
                      <a:pt x="23" y="1"/>
                    </a:moveTo>
                    <a:cubicBezTo>
                      <a:pt x="0" y="1"/>
                      <a:pt x="0" y="24"/>
                      <a:pt x="23" y="24"/>
                    </a:cubicBezTo>
                    <a:cubicBezTo>
                      <a:pt x="46" y="24"/>
                      <a:pt x="46" y="1"/>
                      <a:pt x="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4704;p60"/>
              <p:cNvSpPr/>
              <p:nvPr/>
            </p:nvSpPr>
            <p:spPr>
              <a:xfrm>
                <a:off x="2298889" y="3386188"/>
                <a:ext cx="24601" cy="18726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800" extrusionOk="0">
                    <a:moveTo>
                      <a:pt x="526" y="1"/>
                    </a:moveTo>
                    <a:cubicBezTo>
                      <a:pt x="1" y="1"/>
                      <a:pt x="1" y="800"/>
                      <a:pt x="526" y="800"/>
                    </a:cubicBezTo>
                    <a:cubicBezTo>
                      <a:pt x="1051" y="800"/>
                      <a:pt x="1051" y="1"/>
                      <a:pt x="5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4705;p60"/>
              <p:cNvSpPr/>
              <p:nvPr/>
            </p:nvSpPr>
            <p:spPr>
              <a:xfrm>
                <a:off x="2201401" y="3252373"/>
                <a:ext cx="8567" cy="842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60" extrusionOk="0">
                    <a:moveTo>
                      <a:pt x="183" y="0"/>
                    </a:moveTo>
                    <a:cubicBezTo>
                      <a:pt x="126" y="0"/>
                      <a:pt x="69" y="34"/>
                      <a:pt x="57" y="103"/>
                    </a:cubicBezTo>
                    <a:cubicBezTo>
                      <a:pt x="34" y="126"/>
                      <a:pt x="34" y="148"/>
                      <a:pt x="34" y="171"/>
                    </a:cubicBezTo>
                    <a:cubicBezTo>
                      <a:pt x="0" y="297"/>
                      <a:pt x="91" y="360"/>
                      <a:pt x="183" y="360"/>
                    </a:cubicBezTo>
                    <a:cubicBezTo>
                      <a:pt x="274" y="360"/>
                      <a:pt x="365" y="297"/>
                      <a:pt x="331" y="171"/>
                    </a:cubicBezTo>
                    <a:cubicBezTo>
                      <a:pt x="331" y="148"/>
                      <a:pt x="331" y="126"/>
                      <a:pt x="308" y="103"/>
                    </a:cubicBezTo>
                    <a:cubicBezTo>
                      <a:pt x="297" y="34"/>
                      <a:pt x="240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4706;p60"/>
              <p:cNvSpPr/>
              <p:nvPr/>
            </p:nvSpPr>
            <p:spPr>
              <a:xfrm>
                <a:off x="2320798" y="3222717"/>
                <a:ext cx="13904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94" h="457" extrusionOk="0">
                    <a:moveTo>
                      <a:pt x="297" y="0"/>
                    </a:moveTo>
                    <a:cubicBezTo>
                      <a:pt x="1" y="0"/>
                      <a:pt x="1" y="457"/>
                      <a:pt x="297" y="457"/>
                    </a:cubicBezTo>
                    <a:cubicBezTo>
                      <a:pt x="594" y="457"/>
                      <a:pt x="594" y="0"/>
                      <a:pt x="2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4707;p60"/>
              <p:cNvSpPr/>
              <p:nvPr/>
            </p:nvSpPr>
            <p:spPr>
              <a:xfrm>
                <a:off x="2410562" y="3373385"/>
                <a:ext cx="1077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6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4708;p60"/>
              <p:cNvSpPr/>
              <p:nvPr/>
            </p:nvSpPr>
            <p:spPr>
              <a:xfrm>
                <a:off x="2532908" y="3263304"/>
                <a:ext cx="14981" cy="12453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32" extrusionOk="0">
                    <a:moveTo>
                      <a:pt x="320" y="1"/>
                    </a:moveTo>
                    <a:cubicBezTo>
                      <a:pt x="114" y="1"/>
                      <a:pt x="0" y="206"/>
                      <a:pt x="91" y="389"/>
                    </a:cubicBezTo>
                    <a:cubicBezTo>
                      <a:pt x="114" y="389"/>
                      <a:pt x="114" y="412"/>
                      <a:pt x="114" y="412"/>
                    </a:cubicBezTo>
                    <a:cubicBezTo>
                      <a:pt x="160" y="492"/>
                      <a:pt x="246" y="532"/>
                      <a:pt x="331" y="532"/>
                    </a:cubicBezTo>
                    <a:cubicBezTo>
                      <a:pt x="417" y="532"/>
                      <a:pt x="502" y="492"/>
                      <a:pt x="548" y="412"/>
                    </a:cubicBezTo>
                    <a:cubicBezTo>
                      <a:pt x="548" y="412"/>
                      <a:pt x="548" y="389"/>
                      <a:pt x="548" y="389"/>
                    </a:cubicBezTo>
                    <a:cubicBezTo>
                      <a:pt x="639" y="206"/>
                      <a:pt x="525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4709;p60"/>
              <p:cNvSpPr/>
              <p:nvPr/>
            </p:nvSpPr>
            <p:spPr>
              <a:xfrm>
                <a:off x="2574572" y="3329568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3" y="0"/>
                    </a:moveTo>
                    <a:cubicBezTo>
                      <a:pt x="1" y="0"/>
                      <a:pt x="1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4710;p60"/>
              <p:cNvSpPr/>
              <p:nvPr/>
            </p:nvSpPr>
            <p:spPr>
              <a:xfrm>
                <a:off x="2691043" y="3256375"/>
                <a:ext cx="30477" cy="23525"/>
              </a:xfrm>
              <a:custGeom>
                <a:avLst/>
                <a:gdLst/>
                <a:ahLst/>
                <a:cxnLst/>
                <a:rect l="l" t="t" r="r" b="b"/>
                <a:pathLst>
                  <a:path w="1302" h="1005" extrusionOk="0">
                    <a:moveTo>
                      <a:pt x="640" y="0"/>
                    </a:moveTo>
                    <a:cubicBezTo>
                      <a:pt x="0" y="0"/>
                      <a:pt x="0" y="1005"/>
                      <a:pt x="640" y="1005"/>
                    </a:cubicBezTo>
                    <a:cubicBezTo>
                      <a:pt x="1302" y="1005"/>
                      <a:pt x="1302" y="0"/>
                      <a:pt x="6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4711;p60"/>
              <p:cNvSpPr/>
              <p:nvPr/>
            </p:nvSpPr>
            <p:spPr>
              <a:xfrm>
                <a:off x="2715082" y="3357188"/>
                <a:ext cx="21933" cy="18679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98" extrusionOk="0">
                    <a:moveTo>
                      <a:pt x="425" y="0"/>
                    </a:moveTo>
                    <a:cubicBezTo>
                      <a:pt x="202" y="0"/>
                      <a:pt x="1" y="170"/>
                      <a:pt x="1" y="395"/>
                    </a:cubicBezTo>
                    <a:cubicBezTo>
                      <a:pt x="1" y="630"/>
                      <a:pt x="185" y="798"/>
                      <a:pt x="396" y="798"/>
                    </a:cubicBezTo>
                    <a:cubicBezTo>
                      <a:pt x="431" y="798"/>
                      <a:pt x="467" y="793"/>
                      <a:pt x="503" y="783"/>
                    </a:cubicBezTo>
                    <a:lnTo>
                      <a:pt x="571" y="783"/>
                    </a:lnTo>
                    <a:cubicBezTo>
                      <a:pt x="936" y="692"/>
                      <a:pt x="936" y="121"/>
                      <a:pt x="571" y="30"/>
                    </a:cubicBezTo>
                    <a:lnTo>
                      <a:pt x="503" y="7"/>
                    </a:lnTo>
                    <a:cubicBezTo>
                      <a:pt x="477" y="3"/>
                      <a:pt x="451" y="0"/>
                      <a:pt x="4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4712;p60"/>
              <p:cNvSpPr/>
              <p:nvPr/>
            </p:nvSpPr>
            <p:spPr>
              <a:xfrm>
                <a:off x="2598611" y="3325284"/>
                <a:ext cx="21933" cy="17134"/>
              </a:xfrm>
              <a:custGeom>
                <a:avLst/>
                <a:gdLst/>
                <a:ahLst/>
                <a:cxnLst/>
                <a:rect l="l" t="t" r="r" b="b"/>
                <a:pathLst>
                  <a:path w="937" h="732" extrusionOk="0">
                    <a:moveTo>
                      <a:pt x="480" y="1"/>
                    </a:moveTo>
                    <a:cubicBezTo>
                      <a:pt x="1" y="1"/>
                      <a:pt x="1" y="731"/>
                      <a:pt x="480" y="731"/>
                    </a:cubicBezTo>
                    <a:cubicBezTo>
                      <a:pt x="937" y="731"/>
                      <a:pt x="937" y="1"/>
                      <a:pt x="4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4713;p60"/>
              <p:cNvSpPr/>
              <p:nvPr/>
            </p:nvSpPr>
            <p:spPr>
              <a:xfrm>
                <a:off x="2527548" y="3331698"/>
                <a:ext cx="18726" cy="14981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40" extrusionOk="0">
                    <a:moveTo>
                      <a:pt x="389" y="1"/>
                    </a:moveTo>
                    <a:cubicBezTo>
                      <a:pt x="1" y="1"/>
                      <a:pt x="1" y="640"/>
                      <a:pt x="389" y="640"/>
                    </a:cubicBezTo>
                    <a:cubicBezTo>
                      <a:pt x="800" y="640"/>
                      <a:pt x="800" y="1"/>
                      <a:pt x="38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4714;p60"/>
              <p:cNvSpPr/>
              <p:nvPr/>
            </p:nvSpPr>
            <p:spPr>
              <a:xfrm>
                <a:off x="2592736" y="3249423"/>
                <a:ext cx="16058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86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85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4715;p60"/>
              <p:cNvSpPr/>
              <p:nvPr/>
            </p:nvSpPr>
            <p:spPr>
              <a:xfrm>
                <a:off x="2476405" y="3226813"/>
                <a:ext cx="13483" cy="10112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32" extrusionOk="0">
                    <a:moveTo>
                      <a:pt x="332" y="0"/>
                    </a:moveTo>
                    <a:cubicBezTo>
                      <a:pt x="298" y="0"/>
                      <a:pt x="261" y="9"/>
                      <a:pt x="223" y="31"/>
                    </a:cubicBezTo>
                    <a:cubicBezTo>
                      <a:pt x="1" y="167"/>
                      <a:pt x="188" y="432"/>
                      <a:pt x="363" y="432"/>
                    </a:cubicBezTo>
                    <a:cubicBezTo>
                      <a:pt x="422" y="432"/>
                      <a:pt x="479" y="402"/>
                      <a:pt x="520" y="327"/>
                    </a:cubicBezTo>
                    <a:cubicBezTo>
                      <a:pt x="575" y="179"/>
                      <a:pt x="480" y="0"/>
                      <a:pt x="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4716;p60"/>
              <p:cNvSpPr/>
              <p:nvPr/>
            </p:nvSpPr>
            <p:spPr>
              <a:xfrm>
                <a:off x="2657385" y="3387803"/>
                <a:ext cx="25140" cy="19779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45" extrusionOk="0">
                    <a:moveTo>
                      <a:pt x="525" y="0"/>
                    </a:moveTo>
                    <a:cubicBezTo>
                      <a:pt x="0" y="0"/>
                      <a:pt x="0" y="845"/>
                      <a:pt x="525" y="845"/>
                    </a:cubicBezTo>
                    <a:cubicBezTo>
                      <a:pt x="1073" y="845"/>
                      <a:pt x="1073" y="0"/>
                      <a:pt x="5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4717;p60"/>
              <p:cNvSpPr/>
              <p:nvPr/>
            </p:nvSpPr>
            <p:spPr>
              <a:xfrm>
                <a:off x="2780269" y="3423990"/>
                <a:ext cx="17649" cy="16338"/>
              </a:xfrm>
              <a:custGeom>
                <a:avLst/>
                <a:gdLst/>
                <a:ahLst/>
                <a:cxnLst/>
                <a:rect l="l" t="t" r="r" b="b"/>
                <a:pathLst>
                  <a:path w="754" h="698" extrusionOk="0">
                    <a:moveTo>
                      <a:pt x="408" y="0"/>
                    </a:moveTo>
                    <a:cubicBezTo>
                      <a:pt x="323" y="0"/>
                      <a:pt x="234" y="31"/>
                      <a:pt x="160" y="98"/>
                    </a:cubicBezTo>
                    <a:cubicBezTo>
                      <a:pt x="137" y="121"/>
                      <a:pt x="114" y="143"/>
                      <a:pt x="92" y="166"/>
                    </a:cubicBezTo>
                    <a:cubicBezTo>
                      <a:pt x="0" y="257"/>
                      <a:pt x="0" y="440"/>
                      <a:pt x="92" y="531"/>
                    </a:cubicBezTo>
                    <a:cubicBezTo>
                      <a:pt x="114" y="554"/>
                      <a:pt x="137" y="577"/>
                      <a:pt x="160" y="600"/>
                    </a:cubicBezTo>
                    <a:cubicBezTo>
                      <a:pt x="234" y="667"/>
                      <a:pt x="323" y="697"/>
                      <a:pt x="408" y="697"/>
                    </a:cubicBezTo>
                    <a:cubicBezTo>
                      <a:pt x="587" y="697"/>
                      <a:pt x="754" y="565"/>
                      <a:pt x="754" y="349"/>
                    </a:cubicBezTo>
                    <a:cubicBezTo>
                      <a:pt x="754" y="133"/>
                      <a:pt x="587" y="0"/>
                      <a:pt x="4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4718;p60"/>
              <p:cNvSpPr/>
              <p:nvPr/>
            </p:nvSpPr>
            <p:spPr>
              <a:xfrm>
                <a:off x="2831015" y="3344525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0"/>
                    </a:moveTo>
                    <a:cubicBezTo>
                      <a:pt x="1" y="0"/>
                      <a:pt x="1" y="23"/>
                      <a:pt x="24" y="23"/>
                    </a:cubicBezTo>
                    <a:cubicBezTo>
                      <a:pt x="46" y="23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4719;p60"/>
              <p:cNvSpPr/>
              <p:nvPr/>
            </p:nvSpPr>
            <p:spPr>
              <a:xfrm>
                <a:off x="2754077" y="3313534"/>
                <a:ext cx="9644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412" h="321" extrusionOk="0">
                    <a:moveTo>
                      <a:pt x="206" y="1"/>
                    </a:moveTo>
                    <a:cubicBezTo>
                      <a:pt x="1" y="1"/>
                      <a:pt x="1" y="320"/>
                      <a:pt x="206" y="320"/>
                    </a:cubicBezTo>
                    <a:cubicBezTo>
                      <a:pt x="412" y="320"/>
                      <a:pt x="412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4720;p60"/>
              <p:cNvSpPr/>
              <p:nvPr/>
            </p:nvSpPr>
            <p:spPr>
              <a:xfrm>
                <a:off x="2817135" y="3343986"/>
                <a:ext cx="25655" cy="19803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846" extrusionOk="0">
                    <a:moveTo>
                      <a:pt x="548" y="1"/>
                    </a:moveTo>
                    <a:cubicBezTo>
                      <a:pt x="0" y="1"/>
                      <a:pt x="0" y="845"/>
                      <a:pt x="548" y="845"/>
                    </a:cubicBezTo>
                    <a:cubicBezTo>
                      <a:pt x="1096" y="845"/>
                      <a:pt x="1096" y="1"/>
                      <a:pt x="5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4721;p60"/>
              <p:cNvSpPr/>
              <p:nvPr/>
            </p:nvSpPr>
            <p:spPr>
              <a:xfrm>
                <a:off x="2910667" y="3287834"/>
                <a:ext cx="19218" cy="15496"/>
              </a:xfrm>
              <a:custGeom>
                <a:avLst/>
                <a:gdLst/>
                <a:ahLst/>
                <a:cxnLst/>
                <a:rect l="l" t="t" r="r" b="b"/>
                <a:pathLst>
                  <a:path w="821" h="662" extrusionOk="0">
                    <a:moveTo>
                      <a:pt x="265" y="0"/>
                    </a:moveTo>
                    <a:cubicBezTo>
                      <a:pt x="136" y="0"/>
                      <a:pt x="0" y="127"/>
                      <a:pt x="21" y="254"/>
                    </a:cubicBezTo>
                    <a:cubicBezTo>
                      <a:pt x="21" y="277"/>
                      <a:pt x="21" y="300"/>
                      <a:pt x="21" y="323"/>
                    </a:cubicBezTo>
                    <a:cubicBezTo>
                      <a:pt x="54" y="515"/>
                      <a:pt x="220" y="662"/>
                      <a:pt x="388" y="662"/>
                    </a:cubicBezTo>
                    <a:cubicBezTo>
                      <a:pt x="459" y="662"/>
                      <a:pt x="531" y="635"/>
                      <a:pt x="592" y="574"/>
                    </a:cubicBezTo>
                    <a:cubicBezTo>
                      <a:pt x="820" y="345"/>
                      <a:pt x="638" y="26"/>
                      <a:pt x="364" y="3"/>
                    </a:cubicBezTo>
                    <a:lnTo>
                      <a:pt x="295" y="3"/>
                    </a:lnTo>
                    <a:cubicBezTo>
                      <a:pt x="285" y="1"/>
                      <a:pt x="275" y="0"/>
                      <a:pt x="26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7" name="Google Shape;4722;p60"/>
              <p:cNvSpPr/>
              <p:nvPr/>
            </p:nvSpPr>
            <p:spPr>
              <a:xfrm>
                <a:off x="2778654" y="3338650"/>
                <a:ext cx="110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47" h="46" extrusionOk="0">
                    <a:moveTo>
                      <a:pt x="24" y="0"/>
                    </a:moveTo>
                    <a:cubicBezTo>
                      <a:pt x="1" y="0"/>
                      <a:pt x="1" y="46"/>
                      <a:pt x="24" y="46"/>
                    </a:cubicBezTo>
                    <a:cubicBezTo>
                      <a:pt x="46" y="46"/>
                      <a:pt x="46" y="0"/>
                      <a:pt x="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8" name="Google Shape;4723;p60"/>
              <p:cNvSpPr/>
              <p:nvPr/>
            </p:nvSpPr>
            <p:spPr>
              <a:xfrm>
                <a:off x="2792019" y="3250500"/>
                <a:ext cx="17649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4" h="594" extrusionOk="0">
                    <a:moveTo>
                      <a:pt x="366" y="0"/>
                    </a:moveTo>
                    <a:cubicBezTo>
                      <a:pt x="0" y="0"/>
                      <a:pt x="0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9" name="Google Shape;4724;p60"/>
              <p:cNvSpPr/>
              <p:nvPr/>
            </p:nvSpPr>
            <p:spPr>
              <a:xfrm>
                <a:off x="2836890" y="3298577"/>
                <a:ext cx="11774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503" h="366" extrusionOk="0">
                    <a:moveTo>
                      <a:pt x="252" y="0"/>
                    </a:moveTo>
                    <a:cubicBezTo>
                      <a:pt x="1" y="0"/>
                      <a:pt x="1" y="366"/>
                      <a:pt x="252" y="366"/>
                    </a:cubicBezTo>
                    <a:cubicBezTo>
                      <a:pt x="503" y="366"/>
                      <a:pt x="503" y="0"/>
                      <a:pt x="2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0" name="Google Shape;4725;p60"/>
              <p:cNvSpPr/>
              <p:nvPr/>
            </p:nvSpPr>
            <p:spPr>
              <a:xfrm>
                <a:off x="2879630" y="3361096"/>
                <a:ext cx="13389" cy="10697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57" extrusionOk="0">
                    <a:moveTo>
                      <a:pt x="298" y="0"/>
                    </a:moveTo>
                    <a:cubicBezTo>
                      <a:pt x="1" y="0"/>
                      <a:pt x="1" y="457"/>
                      <a:pt x="298" y="457"/>
                    </a:cubicBezTo>
                    <a:cubicBezTo>
                      <a:pt x="571" y="457"/>
                      <a:pt x="571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1" name="Google Shape;4726;p60"/>
              <p:cNvSpPr/>
              <p:nvPr/>
            </p:nvSpPr>
            <p:spPr>
              <a:xfrm>
                <a:off x="2976370" y="3289472"/>
                <a:ext cx="23501" cy="19194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820" extrusionOk="0">
                    <a:moveTo>
                      <a:pt x="460" y="1"/>
                    </a:moveTo>
                    <a:cubicBezTo>
                      <a:pt x="372" y="1"/>
                      <a:pt x="293" y="26"/>
                      <a:pt x="205" y="70"/>
                    </a:cubicBezTo>
                    <a:cubicBezTo>
                      <a:pt x="1" y="144"/>
                      <a:pt x="8" y="384"/>
                      <a:pt x="115" y="533"/>
                    </a:cubicBezTo>
                    <a:lnTo>
                      <a:pt x="115" y="533"/>
                    </a:lnTo>
                    <a:cubicBezTo>
                      <a:pt x="175" y="717"/>
                      <a:pt x="350" y="820"/>
                      <a:pt x="522" y="820"/>
                    </a:cubicBezTo>
                    <a:cubicBezTo>
                      <a:pt x="623" y="820"/>
                      <a:pt x="723" y="784"/>
                      <a:pt x="798" y="709"/>
                    </a:cubicBezTo>
                    <a:cubicBezTo>
                      <a:pt x="1003" y="481"/>
                      <a:pt x="889" y="116"/>
                      <a:pt x="615" y="24"/>
                    </a:cubicBezTo>
                    <a:cubicBezTo>
                      <a:pt x="559" y="8"/>
                      <a:pt x="508" y="1"/>
                      <a:pt x="4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2" name="Google Shape;4727;p60"/>
              <p:cNvSpPr/>
              <p:nvPr/>
            </p:nvSpPr>
            <p:spPr>
              <a:xfrm>
                <a:off x="2919164" y="3232337"/>
                <a:ext cx="18188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594" extrusionOk="0">
                    <a:moveTo>
                      <a:pt x="389" y="0"/>
                    </a:moveTo>
                    <a:cubicBezTo>
                      <a:pt x="1" y="0"/>
                      <a:pt x="1" y="594"/>
                      <a:pt x="389" y="594"/>
                    </a:cubicBezTo>
                    <a:cubicBezTo>
                      <a:pt x="777" y="594"/>
                      <a:pt x="777" y="0"/>
                      <a:pt x="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3" name="Google Shape;4728;p60"/>
              <p:cNvSpPr/>
              <p:nvPr/>
            </p:nvSpPr>
            <p:spPr>
              <a:xfrm>
                <a:off x="2993433" y="3215226"/>
                <a:ext cx="14981" cy="11259"/>
              </a:xfrm>
              <a:custGeom>
                <a:avLst/>
                <a:gdLst/>
                <a:ahLst/>
                <a:cxnLst/>
                <a:rect l="l" t="t" r="r" b="b"/>
                <a:pathLst>
                  <a:path w="640" h="481" extrusionOk="0">
                    <a:moveTo>
                      <a:pt x="320" y="1"/>
                    </a:moveTo>
                    <a:cubicBezTo>
                      <a:pt x="1" y="1"/>
                      <a:pt x="1" y="480"/>
                      <a:pt x="320" y="480"/>
                    </a:cubicBezTo>
                    <a:cubicBezTo>
                      <a:pt x="640" y="480"/>
                      <a:pt x="640" y="1"/>
                      <a:pt x="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4" name="Google Shape;4729;p60"/>
              <p:cNvSpPr/>
              <p:nvPr/>
            </p:nvSpPr>
            <p:spPr>
              <a:xfrm>
                <a:off x="3054875" y="3248885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1"/>
                    </a:moveTo>
                    <a:cubicBezTo>
                      <a:pt x="1" y="1"/>
                      <a:pt x="1" y="275"/>
                      <a:pt x="183" y="275"/>
                    </a:cubicBezTo>
                    <a:cubicBezTo>
                      <a:pt x="366" y="275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5" name="Google Shape;4730;p60"/>
              <p:cNvSpPr/>
              <p:nvPr/>
            </p:nvSpPr>
            <p:spPr>
              <a:xfrm>
                <a:off x="3057005" y="3316741"/>
                <a:ext cx="1100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7" h="47" extrusionOk="0">
                    <a:moveTo>
                      <a:pt x="24" y="1"/>
                    </a:moveTo>
                    <a:cubicBezTo>
                      <a:pt x="1" y="1"/>
                      <a:pt x="1" y="46"/>
                      <a:pt x="24" y="46"/>
                    </a:cubicBezTo>
                    <a:cubicBezTo>
                      <a:pt x="46" y="46"/>
                      <a:pt x="46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6" name="Google Shape;4731;p60"/>
              <p:cNvSpPr/>
              <p:nvPr/>
            </p:nvSpPr>
            <p:spPr>
              <a:xfrm>
                <a:off x="3098154" y="3224847"/>
                <a:ext cx="27808" cy="21394"/>
              </a:xfrm>
              <a:custGeom>
                <a:avLst/>
                <a:gdLst/>
                <a:ahLst/>
                <a:cxnLst/>
                <a:rect l="l" t="t" r="r" b="b"/>
                <a:pathLst>
                  <a:path w="1188" h="914" extrusionOk="0">
                    <a:moveTo>
                      <a:pt x="594" y="1"/>
                    </a:moveTo>
                    <a:cubicBezTo>
                      <a:pt x="0" y="1"/>
                      <a:pt x="0" y="914"/>
                      <a:pt x="594" y="914"/>
                    </a:cubicBezTo>
                    <a:cubicBezTo>
                      <a:pt x="1187" y="914"/>
                      <a:pt x="1187" y="1"/>
                      <a:pt x="5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7" name="Google Shape;4732;p60"/>
              <p:cNvSpPr/>
              <p:nvPr/>
            </p:nvSpPr>
            <p:spPr>
              <a:xfrm>
                <a:off x="3034582" y="3315149"/>
                <a:ext cx="24063" cy="19241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22" extrusionOk="0">
                    <a:moveTo>
                      <a:pt x="502" y="0"/>
                    </a:moveTo>
                    <a:cubicBezTo>
                      <a:pt x="0" y="0"/>
                      <a:pt x="0" y="822"/>
                      <a:pt x="502" y="822"/>
                    </a:cubicBezTo>
                    <a:cubicBezTo>
                      <a:pt x="1027" y="822"/>
                      <a:pt x="1027" y="0"/>
                      <a:pt x="5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8" name="Google Shape;4733;p60"/>
              <p:cNvSpPr/>
              <p:nvPr/>
            </p:nvSpPr>
            <p:spPr>
              <a:xfrm>
                <a:off x="3152106" y="3289636"/>
                <a:ext cx="14442" cy="15917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80" extrusionOk="0">
                    <a:moveTo>
                      <a:pt x="309" y="0"/>
                    </a:moveTo>
                    <a:cubicBezTo>
                      <a:pt x="280" y="0"/>
                      <a:pt x="252" y="6"/>
                      <a:pt x="229" y="17"/>
                    </a:cubicBezTo>
                    <a:cubicBezTo>
                      <a:pt x="115" y="63"/>
                      <a:pt x="1" y="177"/>
                      <a:pt x="24" y="314"/>
                    </a:cubicBezTo>
                    <a:cubicBezTo>
                      <a:pt x="24" y="360"/>
                      <a:pt x="24" y="428"/>
                      <a:pt x="46" y="474"/>
                    </a:cubicBezTo>
                    <a:cubicBezTo>
                      <a:pt x="69" y="611"/>
                      <a:pt x="189" y="679"/>
                      <a:pt x="309" y="679"/>
                    </a:cubicBezTo>
                    <a:cubicBezTo>
                      <a:pt x="429" y="679"/>
                      <a:pt x="549" y="611"/>
                      <a:pt x="571" y="474"/>
                    </a:cubicBezTo>
                    <a:cubicBezTo>
                      <a:pt x="594" y="428"/>
                      <a:pt x="594" y="360"/>
                      <a:pt x="594" y="314"/>
                    </a:cubicBezTo>
                    <a:cubicBezTo>
                      <a:pt x="617" y="177"/>
                      <a:pt x="503" y="63"/>
                      <a:pt x="389" y="17"/>
                    </a:cubicBezTo>
                    <a:cubicBezTo>
                      <a:pt x="366" y="6"/>
                      <a:pt x="337" y="0"/>
                      <a:pt x="30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9" name="Google Shape;4734;p60"/>
              <p:cNvSpPr/>
              <p:nvPr/>
            </p:nvSpPr>
            <p:spPr>
              <a:xfrm>
                <a:off x="3184173" y="3356813"/>
                <a:ext cx="1077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46" h="47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46" y="46"/>
                      <a:pt x="46" y="0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0" name="Google Shape;4735;p60"/>
              <p:cNvSpPr/>
              <p:nvPr/>
            </p:nvSpPr>
            <p:spPr>
              <a:xfrm>
                <a:off x="3151568" y="3169279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43" y="1"/>
                    </a:moveTo>
                    <a:cubicBezTo>
                      <a:pt x="1" y="1"/>
                      <a:pt x="1" y="526"/>
                      <a:pt x="343" y="526"/>
                    </a:cubicBezTo>
                    <a:cubicBezTo>
                      <a:pt x="663" y="526"/>
                      <a:pt x="663" y="1"/>
                      <a:pt x="3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1" name="Google Shape;4736;p60"/>
              <p:cNvSpPr/>
              <p:nvPr/>
            </p:nvSpPr>
            <p:spPr>
              <a:xfrm>
                <a:off x="3176145" y="3214173"/>
                <a:ext cx="17673" cy="13904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94" extrusionOk="0">
                    <a:moveTo>
                      <a:pt x="366" y="0"/>
                    </a:moveTo>
                    <a:cubicBezTo>
                      <a:pt x="1" y="0"/>
                      <a:pt x="1" y="594"/>
                      <a:pt x="366" y="594"/>
                    </a:cubicBezTo>
                    <a:cubicBezTo>
                      <a:pt x="754" y="594"/>
                      <a:pt x="754" y="0"/>
                      <a:pt x="36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2" name="Google Shape;4737;p60"/>
              <p:cNvSpPr/>
              <p:nvPr/>
            </p:nvSpPr>
            <p:spPr>
              <a:xfrm>
                <a:off x="3142486" y="3264380"/>
                <a:ext cx="1100" cy="562"/>
              </a:xfrm>
              <a:custGeom>
                <a:avLst/>
                <a:gdLst/>
                <a:ahLst/>
                <a:cxnLst/>
                <a:rect l="l" t="t" r="r" b="b"/>
                <a:pathLst>
                  <a:path w="47" h="24" extrusionOk="0">
                    <a:moveTo>
                      <a:pt x="24" y="1"/>
                    </a:moveTo>
                    <a:cubicBezTo>
                      <a:pt x="1" y="1"/>
                      <a:pt x="1" y="23"/>
                      <a:pt x="24" y="23"/>
                    </a:cubicBezTo>
                    <a:cubicBezTo>
                      <a:pt x="47" y="23"/>
                      <a:pt x="47" y="1"/>
                      <a:pt x="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3" name="Google Shape;4738;p60"/>
              <p:cNvSpPr/>
              <p:nvPr/>
            </p:nvSpPr>
            <p:spPr>
              <a:xfrm>
                <a:off x="3177222" y="3356813"/>
                <a:ext cx="15519" cy="12312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26" extrusionOk="0">
                    <a:moveTo>
                      <a:pt x="320" y="0"/>
                    </a:moveTo>
                    <a:cubicBezTo>
                      <a:pt x="0" y="0"/>
                      <a:pt x="0" y="525"/>
                      <a:pt x="320" y="525"/>
                    </a:cubicBezTo>
                    <a:cubicBezTo>
                      <a:pt x="662" y="525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4" name="Google Shape;4739;p60"/>
              <p:cNvSpPr/>
              <p:nvPr/>
            </p:nvSpPr>
            <p:spPr>
              <a:xfrm>
                <a:off x="2223029" y="3173024"/>
                <a:ext cx="1615" cy="1100"/>
              </a:xfrm>
              <a:custGeom>
                <a:avLst/>
                <a:gdLst/>
                <a:ahLst/>
                <a:cxnLst/>
                <a:rect l="l" t="t" r="r" b="b"/>
                <a:pathLst>
                  <a:path w="69" h="47" extrusionOk="0">
                    <a:moveTo>
                      <a:pt x="46" y="1"/>
                    </a:moveTo>
                    <a:cubicBezTo>
                      <a:pt x="1" y="1"/>
                      <a:pt x="1" y="46"/>
                      <a:pt x="46" y="46"/>
                    </a:cubicBezTo>
                    <a:cubicBezTo>
                      <a:pt x="69" y="46"/>
                      <a:pt x="69" y="1"/>
                      <a:pt x="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5" name="Google Shape;4740;p60"/>
              <p:cNvSpPr/>
              <p:nvPr/>
            </p:nvSpPr>
            <p:spPr>
              <a:xfrm>
                <a:off x="2213947" y="3167688"/>
                <a:ext cx="3230" cy="1077"/>
              </a:xfrm>
              <a:custGeom>
                <a:avLst/>
                <a:gdLst/>
                <a:ahLst/>
                <a:cxnLst/>
                <a:rect l="l" t="t" r="r" b="b"/>
                <a:pathLst>
                  <a:path w="138" h="46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lnTo>
                      <a:pt x="115" y="46"/>
                    </a:lnTo>
                    <a:cubicBezTo>
                      <a:pt x="137" y="46"/>
                      <a:pt x="137" y="0"/>
                      <a:pt x="11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6" name="Google Shape;4741;p60"/>
              <p:cNvSpPr/>
              <p:nvPr/>
            </p:nvSpPr>
            <p:spPr>
              <a:xfrm>
                <a:off x="2211817" y="3169326"/>
                <a:ext cx="18188" cy="15964"/>
              </a:xfrm>
              <a:custGeom>
                <a:avLst/>
                <a:gdLst/>
                <a:ahLst/>
                <a:cxnLst/>
                <a:rect l="l" t="t" r="r" b="b"/>
                <a:pathLst>
                  <a:path w="777" h="682" extrusionOk="0">
                    <a:moveTo>
                      <a:pt x="444" y="1"/>
                    </a:moveTo>
                    <a:cubicBezTo>
                      <a:pt x="382" y="1"/>
                      <a:pt x="316" y="15"/>
                      <a:pt x="251" y="44"/>
                    </a:cubicBezTo>
                    <a:lnTo>
                      <a:pt x="228" y="44"/>
                    </a:lnTo>
                    <a:cubicBezTo>
                      <a:pt x="0" y="136"/>
                      <a:pt x="0" y="547"/>
                      <a:pt x="228" y="638"/>
                    </a:cubicBezTo>
                    <a:lnTo>
                      <a:pt x="251" y="638"/>
                    </a:lnTo>
                    <a:cubicBezTo>
                      <a:pt x="316" y="667"/>
                      <a:pt x="382" y="681"/>
                      <a:pt x="444" y="681"/>
                    </a:cubicBezTo>
                    <a:cubicBezTo>
                      <a:pt x="625" y="681"/>
                      <a:pt x="776" y="562"/>
                      <a:pt x="776" y="341"/>
                    </a:cubicBezTo>
                    <a:cubicBezTo>
                      <a:pt x="776" y="121"/>
                      <a:pt x="625" y="1"/>
                      <a:pt x="4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7" name="Google Shape;4742;p60"/>
              <p:cNvSpPr/>
              <p:nvPr/>
            </p:nvSpPr>
            <p:spPr>
              <a:xfrm>
                <a:off x="2428187" y="3136697"/>
                <a:ext cx="10697" cy="8567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66" extrusionOk="0">
                    <a:moveTo>
                      <a:pt x="229" y="0"/>
                    </a:moveTo>
                    <a:cubicBezTo>
                      <a:pt x="0" y="0"/>
                      <a:pt x="0" y="366"/>
                      <a:pt x="229" y="366"/>
                    </a:cubicBezTo>
                    <a:cubicBezTo>
                      <a:pt x="457" y="366"/>
                      <a:pt x="457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8" name="Google Shape;4743;p60"/>
              <p:cNvSpPr/>
              <p:nvPr/>
            </p:nvSpPr>
            <p:spPr>
              <a:xfrm>
                <a:off x="2501918" y="3133490"/>
                <a:ext cx="15519" cy="1177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03" extrusionOk="0">
                    <a:moveTo>
                      <a:pt x="320" y="0"/>
                    </a:moveTo>
                    <a:cubicBezTo>
                      <a:pt x="0" y="0"/>
                      <a:pt x="0" y="503"/>
                      <a:pt x="320" y="503"/>
                    </a:cubicBezTo>
                    <a:cubicBezTo>
                      <a:pt x="662" y="503"/>
                      <a:pt x="662" y="0"/>
                      <a:pt x="3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19" name="Google Shape;4744;p60"/>
              <p:cNvSpPr/>
              <p:nvPr/>
            </p:nvSpPr>
            <p:spPr>
              <a:xfrm>
                <a:off x="2623188" y="3115327"/>
                <a:ext cx="8567" cy="643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5" extrusionOk="0">
                    <a:moveTo>
                      <a:pt x="183" y="0"/>
                    </a:moveTo>
                    <a:cubicBezTo>
                      <a:pt x="1" y="0"/>
                      <a:pt x="1" y="274"/>
                      <a:pt x="183" y="274"/>
                    </a:cubicBezTo>
                    <a:cubicBezTo>
                      <a:pt x="366" y="274"/>
                      <a:pt x="366" y="0"/>
                      <a:pt x="1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0" name="Google Shape;4745;p60"/>
              <p:cNvSpPr/>
              <p:nvPr/>
            </p:nvSpPr>
            <p:spPr>
              <a:xfrm>
                <a:off x="2629601" y="3162866"/>
                <a:ext cx="9106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89" h="298" extrusionOk="0">
                    <a:moveTo>
                      <a:pt x="206" y="1"/>
                    </a:moveTo>
                    <a:cubicBezTo>
                      <a:pt x="1" y="1"/>
                      <a:pt x="1" y="298"/>
                      <a:pt x="206" y="298"/>
                    </a:cubicBezTo>
                    <a:cubicBezTo>
                      <a:pt x="389" y="298"/>
                      <a:pt x="389" y="1"/>
                      <a:pt x="2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1" name="Google Shape;4746;p60"/>
              <p:cNvSpPr/>
              <p:nvPr/>
            </p:nvSpPr>
            <p:spPr>
              <a:xfrm>
                <a:off x="2551072" y="3175552"/>
                <a:ext cx="12312" cy="10323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41" extrusionOk="0">
                    <a:moveTo>
                      <a:pt x="263" y="1"/>
                    </a:moveTo>
                    <a:cubicBezTo>
                      <a:pt x="217" y="1"/>
                      <a:pt x="171" y="18"/>
                      <a:pt x="137" y="52"/>
                    </a:cubicBezTo>
                    <a:cubicBezTo>
                      <a:pt x="137" y="75"/>
                      <a:pt x="114" y="75"/>
                      <a:pt x="114" y="75"/>
                    </a:cubicBezTo>
                    <a:cubicBezTo>
                      <a:pt x="0" y="212"/>
                      <a:pt x="69" y="440"/>
                      <a:pt x="251" y="440"/>
                    </a:cubicBezTo>
                    <a:cubicBezTo>
                      <a:pt x="457" y="440"/>
                      <a:pt x="525" y="212"/>
                      <a:pt x="411" y="75"/>
                    </a:cubicBezTo>
                    <a:cubicBezTo>
                      <a:pt x="411" y="75"/>
                      <a:pt x="388" y="75"/>
                      <a:pt x="388" y="52"/>
                    </a:cubicBezTo>
                    <a:cubicBezTo>
                      <a:pt x="354" y="18"/>
                      <a:pt x="308" y="1"/>
                      <a:pt x="2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2" name="Google Shape;4747;p60"/>
              <p:cNvSpPr/>
              <p:nvPr/>
            </p:nvSpPr>
            <p:spPr>
              <a:xfrm>
                <a:off x="2731654" y="3147909"/>
                <a:ext cx="6437" cy="5360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29" extrusionOk="0">
                    <a:moveTo>
                      <a:pt x="137" y="1"/>
                    </a:moveTo>
                    <a:cubicBezTo>
                      <a:pt x="0" y="1"/>
                      <a:pt x="0" y="229"/>
                      <a:pt x="137" y="229"/>
                    </a:cubicBezTo>
                    <a:cubicBezTo>
                      <a:pt x="274" y="229"/>
                      <a:pt x="274" y="1"/>
                      <a:pt x="13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3" name="Google Shape;4748;p60"/>
              <p:cNvSpPr/>
              <p:nvPr/>
            </p:nvSpPr>
            <p:spPr>
              <a:xfrm>
                <a:off x="2765032" y="3167688"/>
                <a:ext cx="10182" cy="7373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15" extrusionOk="0">
                    <a:moveTo>
                      <a:pt x="218" y="0"/>
                    </a:moveTo>
                    <a:cubicBezTo>
                      <a:pt x="172" y="0"/>
                      <a:pt x="126" y="23"/>
                      <a:pt x="103" y="69"/>
                    </a:cubicBezTo>
                    <a:lnTo>
                      <a:pt x="81" y="92"/>
                    </a:lnTo>
                    <a:cubicBezTo>
                      <a:pt x="1" y="240"/>
                      <a:pt x="109" y="314"/>
                      <a:pt x="218" y="314"/>
                    </a:cubicBezTo>
                    <a:cubicBezTo>
                      <a:pt x="326" y="314"/>
                      <a:pt x="434" y="240"/>
                      <a:pt x="355" y="92"/>
                    </a:cubicBezTo>
                    <a:cubicBezTo>
                      <a:pt x="355" y="92"/>
                      <a:pt x="332" y="69"/>
                      <a:pt x="332" y="69"/>
                    </a:cubicBezTo>
                    <a:cubicBezTo>
                      <a:pt x="309" y="23"/>
                      <a:pt x="263" y="0"/>
                      <a:pt x="2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4" name="Google Shape;4749;p60"/>
              <p:cNvSpPr/>
              <p:nvPr/>
            </p:nvSpPr>
            <p:spPr>
              <a:xfrm>
                <a:off x="2805899" y="3108984"/>
                <a:ext cx="5899" cy="5782"/>
              </a:xfrm>
              <a:custGeom>
                <a:avLst/>
                <a:gdLst/>
                <a:ahLst/>
                <a:cxnLst/>
                <a:rect l="l" t="t" r="r" b="b"/>
                <a:pathLst>
                  <a:path w="252" h="247" extrusionOk="0">
                    <a:moveTo>
                      <a:pt x="115" y="1"/>
                    </a:moveTo>
                    <a:cubicBezTo>
                      <a:pt x="53" y="1"/>
                      <a:pt x="1" y="57"/>
                      <a:pt x="1" y="134"/>
                    </a:cubicBezTo>
                    <a:cubicBezTo>
                      <a:pt x="1" y="195"/>
                      <a:pt x="52" y="246"/>
                      <a:pt x="112" y="246"/>
                    </a:cubicBezTo>
                    <a:cubicBezTo>
                      <a:pt x="143" y="246"/>
                      <a:pt x="176" y="233"/>
                      <a:pt x="206" y="203"/>
                    </a:cubicBezTo>
                    <a:cubicBezTo>
                      <a:pt x="206" y="203"/>
                      <a:pt x="206" y="203"/>
                      <a:pt x="229" y="180"/>
                    </a:cubicBezTo>
                    <a:cubicBezTo>
                      <a:pt x="252" y="157"/>
                      <a:pt x="252" y="89"/>
                      <a:pt x="229" y="66"/>
                    </a:cubicBezTo>
                    <a:cubicBezTo>
                      <a:pt x="206" y="66"/>
                      <a:pt x="206" y="43"/>
                      <a:pt x="206" y="43"/>
                    </a:cubicBezTo>
                    <a:cubicBezTo>
                      <a:pt x="177" y="14"/>
                      <a:pt x="145" y="1"/>
                      <a:pt x="1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5" name="Google Shape;4750;p60"/>
              <p:cNvSpPr/>
              <p:nvPr/>
            </p:nvSpPr>
            <p:spPr>
              <a:xfrm>
                <a:off x="2928784" y="3111582"/>
                <a:ext cx="8567" cy="7514"/>
              </a:xfrm>
              <a:custGeom>
                <a:avLst/>
                <a:gdLst/>
                <a:ahLst/>
                <a:cxnLst/>
                <a:rect l="l" t="t" r="r" b="b"/>
                <a:pathLst>
                  <a:path w="366" h="321" extrusionOk="0">
                    <a:moveTo>
                      <a:pt x="183" y="1"/>
                    </a:moveTo>
                    <a:cubicBezTo>
                      <a:pt x="1" y="1"/>
                      <a:pt x="1" y="320"/>
                      <a:pt x="183" y="320"/>
                    </a:cubicBezTo>
                    <a:cubicBezTo>
                      <a:pt x="366" y="320"/>
                      <a:pt x="366" y="1"/>
                      <a:pt x="1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6" name="Google Shape;4751;p60"/>
              <p:cNvSpPr/>
              <p:nvPr/>
            </p:nvSpPr>
            <p:spPr>
              <a:xfrm>
                <a:off x="2965111" y="3146575"/>
                <a:ext cx="12687" cy="11002"/>
              </a:xfrm>
              <a:custGeom>
                <a:avLst/>
                <a:gdLst/>
                <a:ahLst/>
                <a:cxnLst/>
                <a:rect l="l" t="t" r="r" b="b"/>
                <a:pathLst>
                  <a:path w="542" h="470" extrusionOk="0">
                    <a:moveTo>
                      <a:pt x="226" y="1"/>
                    </a:moveTo>
                    <a:cubicBezTo>
                      <a:pt x="201" y="1"/>
                      <a:pt x="172" y="12"/>
                      <a:pt x="138" y="35"/>
                    </a:cubicBezTo>
                    <a:cubicBezTo>
                      <a:pt x="69" y="103"/>
                      <a:pt x="1" y="149"/>
                      <a:pt x="1" y="240"/>
                    </a:cubicBezTo>
                    <a:cubicBezTo>
                      <a:pt x="1" y="354"/>
                      <a:pt x="92" y="446"/>
                      <a:pt x="206" y="469"/>
                    </a:cubicBezTo>
                    <a:cubicBezTo>
                      <a:pt x="213" y="469"/>
                      <a:pt x="220" y="470"/>
                      <a:pt x="227" y="470"/>
                    </a:cubicBezTo>
                    <a:cubicBezTo>
                      <a:pt x="421" y="470"/>
                      <a:pt x="542" y="168"/>
                      <a:pt x="343" y="58"/>
                    </a:cubicBezTo>
                    <a:cubicBezTo>
                      <a:pt x="320" y="58"/>
                      <a:pt x="320" y="35"/>
                      <a:pt x="298" y="35"/>
                    </a:cubicBezTo>
                    <a:cubicBezTo>
                      <a:pt x="275" y="12"/>
                      <a:pt x="252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7" name="Google Shape;4752;p60"/>
              <p:cNvSpPr/>
              <p:nvPr/>
            </p:nvSpPr>
            <p:spPr>
              <a:xfrm>
                <a:off x="2991561" y="3083049"/>
                <a:ext cx="8848" cy="7116"/>
              </a:xfrm>
              <a:custGeom>
                <a:avLst/>
                <a:gdLst/>
                <a:ahLst/>
                <a:cxnLst/>
                <a:rect l="l" t="t" r="r" b="b"/>
                <a:pathLst>
                  <a:path w="378" h="304" extrusionOk="0">
                    <a:moveTo>
                      <a:pt x="231" y="1"/>
                    </a:moveTo>
                    <a:cubicBezTo>
                      <a:pt x="182" y="1"/>
                      <a:pt x="137" y="22"/>
                      <a:pt x="103" y="56"/>
                    </a:cubicBezTo>
                    <a:cubicBezTo>
                      <a:pt x="103" y="78"/>
                      <a:pt x="103" y="78"/>
                      <a:pt x="81" y="101"/>
                    </a:cubicBezTo>
                    <a:cubicBezTo>
                      <a:pt x="0" y="222"/>
                      <a:pt x="117" y="303"/>
                      <a:pt x="222" y="303"/>
                    </a:cubicBezTo>
                    <a:cubicBezTo>
                      <a:pt x="296" y="303"/>
                      <a:pt x="364" y="264"/>
                      <a:pt x="354" y="170"/>
                    </a:cubicBezTo>
                    <a:cubicBezTo>
                      <a:pt x="377" y="124"/>
                      <a:pt x="354" y="56"/>
                      <a:pt x="309" y="33"/>
                    </a:cubicBezTo>
                    <a:cubicBezTo>
                      <a:pt x="309" y="33"/>
                      <a:pt x="286" y="33"/>
                      <a:pt x="286" y="10"/>
                    </a:cubicBezTo>
                    <a:cubicBezTo>
                      <a:pt x="268" y="4"/>
                      <a:pt x="249" y="1"/>
                      <a:pt x="23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8" name="Google Shape;4753;p60"/>
              <p:cNvSpPr/>
              <p:nvPr/>
            </p:nvSpPr>
            <p:spPr>
              <a:xfrm>
                <a:off x="3038303" y="3128692"/>
                <a:ext cx="8591" cy="17532"/>
              </a:xfrm>
              <a:custGeom>
                <a:avLst/>
                <a:gdLst/>
                <a:ahLst/>
                <a:cxnLst/>
                <a:rect l="l" t="t" r="r" b="b"/>
                <a:pathLst>
                  <a:path w="367" h="749" extrusionOk="0">
                    <a:moveTo>
                      <a:pt x="298" y="0"/>
                    </a:moveTo>
                    <a:cubicBezTo>
                      <a:pt x="1" y="0"/>
                      <a:pt x="24" y="434"/>
                      <a:pt x="47" y="639"/>
                    </a:cubicBezTo>
                    <a:cubicBezTo>
                      <a:pt x="56" y="716"/>
                      <a:pt x="106" y="748"/>
                      <a:pt x="162" y="748"/>
                    </a:cubicBezTo>
                    <a:cubicBezTo>
                      <a:pt x="240" y="748"/>
                      <a:pt x="330" y="686"/>
                      <a:pt x="343" y="593"/>
                    </a:cubicBezTo>
                    <a:cubicBezTo>
                      <a:pt x="366" y="502"/>
                      <a:pt x="343" y="434"/>
                      <a:pt x="343" y="342"/>
                    </a:cubicBezTo>
                    <a:cubicBezTo>
                      <a:pt x="343" y="297"/>
                      <a:pt x="298" y="137"/>
                      <a:pt x="320" y="114"/>
                    </a:cubicBezTo>
                    <a:cubicBezTo>
                      <a:pt x="366" y="69"/>
                      <a:pt x="366" y="0"/>
                      <a:pt x="2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29" name="Google Shape;4754;p60"/>
              <p:cNvSpPr/>
              <p:nvPr/>
            </p:nvSpPr>
            <p:spPr>
              <a:xfrm>
                <a:off x="3101899" y="3118323"/>
                <a:ext cx="7514" cy="4681"/>
              </a:xfrm>
              <a:custGeom>
                <a:avLst/>
                <a:gdLst/>
                <a:ahLst/>
                <a:cxnLst/>
                <a:rect l="l" t="t" r="r" b="b"/>
                <a:pathLst>
                  <a:path w="321" h="200" extrusionOk="0">
                    <a:moveTo>
                      <a:pt x="120" y="0"/>
                    </a:moveTo>
                    <a:cubicBezTo>
                      <a:pt x="104" y="0"/>
                      <a:pt x="87" y="3"/>
                      <a:pt x="69" y="9"/>
                    </a:cubicBezTo>
                    <a:cubicBezTo>
                      <a:pt x="23" y="9"/>
                      <a:pt x="0" y="101"/>
                      <a:pt x="46" y="123"/>
                    </a:cubicBezTo>
                    <a:cubicBezTo>
                      <a:pt x="91" y="146"/>
                      <a:pt x="114" y="146"/>
                      <a:pt x="137" y="169"/>
                    </a:cubicBezTo>
                    <a:cubicBezTo>
                      <a:pt x="153" y="191"/>
                      <a:pt x="173" y="200"/>
                      <a:pt x="193" y="200"/>
                    </a:cubicBezTo>
                    <a:cubicBezTo>
                      <a:pt x="258" y="200"/>
                      <a:pt x="321" y="107"/>
                      <a:pt x="251" y="55"/>
                    </a:cubicBezTo>
                    <a:cubicBezTo>
                      <a:pt x="201" y="22"/>
                      <a:pt x="163" y="0"/>
                      <a:pt x="1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0" name="Google Shape;4755;p60"/>
              <p:cNvSpPr/>
              <p:nvPr/>
            </p:nvSpPr>
            <p:spPr>
              <a:xfrm>
                <a:off x="2300622" y="3102547"/>
                <a:ext cx="9831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98" extrusionOk="0">
                    <a:moveTo>
                      <a:pt x="283" y="1"/>
                    </a:moveTo>
                    <a:cubicBezTo>
                      <a:pt x="263" y="1"/>
                      <a:pt x="243" y="7"/>
                      <a:pt x="223" y="21"/>
                    </a:cubicBezTo>
                    <a:cubicBezTo>
                      <a:pt x="201" y="21"/>
                      <a:pt x="178" y="21"/>
                      <a:pt x="155" y="44"/>
                    </a:cubicBezTo>
                    <a:cubicBezTo>
                      <a:pt x="0" y="113"/>
                      <a:pt x="130" y="298"/>
                      <a:pt x="243" y="298"/>
                    </a:cubicBezTo>
                    <a:cubicBezTo>
                      <a:pt x="280" y="298"/>
                      <a:pt x="315" y="278"/>
                      <a:pt x="338" y="227"/>
                    </a:cubicBezTo>
                    <a:cubicBezTo>
                      <a:pt x="360" y="204"/>
                      <a:pt x="360" y="181"/>
                      <a:pt x="383" y="158"/>
                    </a:cubicBezTo>
                    <a:cubicBezTo>
                      <a:pt x="419" y="87"/>
                      <a:pt x="356" y="1"/>
                      <a:pt x="2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1" name="Google Shape;4756;p60"/>
              <p:cNvSpPr/>
              <p:nvPr/>
            </p:nvSpPr>
            <p:spPr>
              <a:xfrm>
                <a:off x="2380110" y="3124947"/>
                <a:ext cx="4728" cy="2294"/>
              </a:xfrm>
              <a:custGeom>
                <a:avLst/>
                <a:gdLst/>
                <a:ahLst/>
                <a:cxnLst/>
                <a:rect l="l" t="t" r="r" b="b"/>
                <a:pathLst>
                  <a:path w="202" h="98" extrusionOk="0">
                    <a:moveTo>
                      <a:pt x="23" y="0"/>
                    </a:moveTo>
                    <a:cubicBezTo>
                      <a:pt x="0" y="0"/>
                      <a:pt x="0" y="46"/>
                      <a:pt x="23" y="46"/>
                    </a:cubicBezTo>
                    <a:cubicBezTo>
                      <a:pt x="69" y="69"/>
                      <a:pt x="114" y="69"/>
                      <a:pt x="160" y="92"/>
                    </a:cubicBezTo>
                    <a:cubicBezTo>
                      <a:pt x="164" y="96"/>
                      <a:pt x="169" y="98"/>
                      <a:pt x="173" y="98"/>
                    </a:cubicBezTo>
                    <a:cubicBezTo>
                      <a:pt x="190" y="98"/>
                      <a:pt x="201" y="64"/>
                      <a:pt x="183" y="46"/>
                    </a:cubicBezTo>
                    <a:cubicBezTo>
                      <a:pt x="114" y="46"/>
                      <a:pt x="69" y="23"/>
                      <a:pt x="2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2" name="Google Shape;4757;p60"/>
              <p:cNvSpPr/>
              <p:nvPr/>
            </p:nvSpPr>
            <p:spPr>
              <a:xfrm>
                <a:off x="2315017" y="3159917"/>
                <a:ext cx="12663" cy="9269"/>
              </a:xfrm>
              <a:custGeom>
                <a:avLst/>
                <a:gdLst/>
                <a:ahLst/>
                <a:cxnLst/>
                <a:rect l="l" t="t" r="r" b="b"/>
                <a:pathLst>
                  <a:path w="541" h="396" extrusionOk="0">
                    <a:moveTo>
                      <a:pt x="96" y="0"/>
                    </a:moveTo>
                    <a:cubicBezTo>
                      <a:pt x="43" y="0"/>
                      <a:pt x="1" y="71"/>
                      <a:pt x="19" y="127"/>
                    </a:cubicBezTo>
                    <a:cubicBezTo>
                      <a:pt x="65" y="218"/>
                      <a:pt x="111" y="332"/>
                      <a:pt x="225" y="378"/>
                    </a:cubicBezTo>
                    <a:cubicBezTo>
                      <a:pt x="248" y="389"/>
                      <a:pt x="270" y="395"/>
                      <a:pt x="293" y="395"/>
                    </a:cubicBezTo>
                    <a:cubicBezTo>
                      <a:pt x="316" y="395"/>
                      <a:pt x="339" y="389"/>
                      <a:pt x="362" y="378"/>
                    </a:cubicBezTo>
                    <a:cubicBezTo>
                      <a:pt x="384" y="378"/>
                      <a:pt x="384" y="355"/>
                      <a:pt x="407" y="355"/>
                    </a:cubicBezTo>
                    <a:cubicBezTo>
                      <a:pt x="540" y="279"/>
                      <a:pt x="452" y="77"/>
                      <a:pt x="340" y="77"/>
                    </a:cubicBezTo>
                    <a:cubicBezTo>
                      <a:pt x="320" y="77"/>
                      <a:pt x="299" y="83"/>
                      <a:pt x="278" y="98"/>
                    </a:cubicBezTo>
                    <a:lnTo>
                      <a:pt x="278" y="98"/>
                    </a:lnTo>
                    <a:cubicBezTo>
                      <a:pt x="225" y="74"/>
                      <a:pt x="179" y="43"/>
                      <a:pt x="133" y="13"/>
                    </a:cubicBezTo>
                    <a:cubicBezTo>
                      <a:pt x="121" y="4"/>
                      <a:pt x="108" y="0"/>
                      <a:pt x="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3" name="Google Shape;4758;p60"/>
              <p:cNvSpPr/>
              <p:nvPr/>
            </p:nvSpPr>
            <p:spPr>
              <a:xfrm>
                <a:off x="2258958" y="3133982"/>
                <a:ext cx="14325" cy="896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383" extrusionOk="0">
                    <a:moveTo>
                      <a:pt x="337" y="299"/>
                    </a:moveTo>
                    <a:cubicBezTo>
                      <a:pt x="331" y="302"/>
                      <a:pt x="325" y="305"/>
                      <a:pt x="319" y="308"/>
                    </a:cubicBezTo>
                    <a:lnTo>
                      <a:pt x="319" y="308"/>
                    </a:lnTo>
                    <a:cubicBezTo>
                      <a:pt x="322" y="303"/>
                      <a:pt x="328" y="299"/>
                      <a:pt x="337" y="299"/>
                    </a:cubicBezTo>
                    <a:close/>
                    <a:moveTo>
                      <a:pt x="201" y="1"/>
                    </a:moveTo>
                    <a:cubicBezTo>
                      <a:pt x="57" y="1"/>
                      <a:pt x="0" y="212"/>
                      <a:pt x="109" y="299"/>
                    </a:cubicBezTo>
                    <a:cubicBezTo>
                      <a:pt x="109" y="299"/>
                      <a:pt x="109" y="322"/>
                      <a:pt x="109" y="322"/>
                    </a:cubicBezTo>
                    <a:cubicBezTo>
                      <a:pt x="133" y="358"/>
                      <a:pt x="177" y="382"/>
                      <a:pt x="220" y="382"/>
                    </a:cubicBezTo>
                    <a:cubicBezTo>
                      <a:pt x="256" y="382"/>
                      <a:pt x="292" y="365"/>
                      <a:pt x="313" y="324"/>
                    </a:cubicBezTo>
                    <a:lnTo>
                      <a:pt x="313" y="324"/>
                    </a:lnTo>
                    <a:cubicBezTo>
                      <a:pt x="369" y="308"/>
                      <a:pt x="433" y="292"/>
                      <a:pt x="497" y="276"/>
                    </a:cubicBezTo>
                    <a:cubicBezTo>
                      <a:pt x="565" y="253"/>
                      <a:pt x="611" y="116"/>
                      <a:pt x="520" y="71"/>
                    </a:cubicBezTo>
                    <a:cubicBezTo>
                      <a:pt x="428" y="25"/>
                      <a:pt x="314" y="25"/>
                      <a:pt x="223" y="2"/>
                    </a:cubicBezTo>
                    <a:cubicBezTo>
                      <a:pt x="216" y="1"/>
                      <a:pt x="208" y="1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4" name="Google Shape;4759;p60"/>
              <p:cNvSpPr/>
              <p:nvPr/>
            </p:nvSpPr>
            <p:spPr>
              <a:xfrm>
                <a:off x="2358202" y="3159261"/>
                <a:ext cx="9480" cy="859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367" extrusionOk="0">
                    <a:moveTo>
                      <a:pt x="220" y="1"/>
                    </a:moveTo>
                    <a:cubicBezTo>
                      <a:pt x="194" y="1"/>
                      <a:pt x="171" y="6"/>
                      <a:pt x="160" y="18"/>
                    </a:cubicBezTo>
                    <a:cubicBezTo>
                      <a:pt x="69" y="109"/>
                      <a:pt x="0" y="200"/>
                      <a:pt x="92" y="292"/>
                    </a:cubicBezTo>
                    <a:cubicBezTo>
                      <a:pt x="92" y="315"/>
                      <a:pt x="92" y="315"/>
                      <a:pt x="114" y="315"/>
                    </a:cubicBezTo>
                    <a:cubicBezTo>
                      <a:pt x="145" y="352"/>
                      <a:pt x="181" y="367"/>
                      <a:pt x="216" y="367"/>
                    </a:cubicBezTo>
                    <a:cubicBezTo>
                      <a:pt x="312" y="367"/>
                      <a:pt x="405" y="255"/>
                      <a:pt x="388" y="155"/>
                    </a:cubicBezTo>
                    <a:cubicBezTo>
                      <a:pt x="366" y="86"/>
                      <a:pt x="343" y="41"/>
                      <a:pt x="297" y="18"/>
                    </a:cubicBezTo>
                    <a:cubicBezTo>
                      <a:pt x="274" y="6"/>
                      <a:pt x="246" y="1"/>
                      <a:pt x="2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5" name="Google Shape;4760;p60"/>
              <p:cNvSpPr/>
              <p:nvPr/>
            </p:nvSpPr>
            <p:spPr>
              <a:xfrm>
                <a:off x="2347645" y="3126398"/>
                <a:ext cx="9831" cy="6460"/>
              </a:xfrm>
              <a:custGeom>
                <a:avLst/>
                <a:gdLst/>
                <a:ahLst/>
                <a:cxnLst/>
                <a:rect l="l" t="t" r="r" b="b"/>
                <a:pathLst>
                  <a:path w="420" h="276" extrusionOk="0">
                    <a:moveTo>
                      <a:pt x="163" y="1"/>
                    </a:moveTo>
                    <a:cubicBezTo>
                      <a:pt x="108" y="1"/>
                      <a:pt x="59" y="38"/>
                      <a:pt x="40" y="75"/>
                    </a:cubicBezTo>
                    <a:lnTo>
                      <a:pt x="40" y="121"/>
                    </a:lnTo>
                    <a:cubicBezTo>
                      <a:pt x="1" y="214"/>
                      <a:pt x="84" y="276"/>
                      <a:pt x="161" y="276"/>
                    </a:cubicBezTo>
                    <a:cubicBezTo>
                      <a:pt x="194" y="276"/>
                      <a:pt x="225" y="264"/>
                      <a:pt x="246" y="239"/>
                    </a:cubicBezTo>
                    <a:lnTo>
                      <a:pt x="246" y="239"/>
                    </a:lnTo>
                    <a:cubicBezTo>
                      <a:pt x="270" y="242"/>
                      <a:pt x="295" y="248"/>
                      <a:pt x="314" y="258"/>
                    </a:cubicBezTo>
                    <a:cubicBezTo>
                      <a:pt x="327" y="267"/>
                      <a:pt x="340" y="270"/>
                      <a:pt x="351" y="270"/>
                    </a:cubicBezTo>
                    <a:cubicBezTo>
                      <a:pt x="397" y="270"/>
                      <a:pt x="420" y="203"/>
                      <a:pt x="383" y="167"/>
                    </a:cubicBezTo>
                    <a:cubicBezTo>
                      <a:pt x="337" y="75"/>
                      <a:pt x="292" y="30"/>
                      <a:pt x="200" y="7"/>
                    </a:cubicBezTo>
                    <a:cubicBezTo>
                      <a:pt x="188" y="3"/>
                      <a:pt x="175" y="1"/>
                      <a:pt x="1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6" name="Google Shape;4761;p60"/>
              <p:cNvSpPr/>
              <p:nvPr/>
            </p:nvSpPr>
            <p:spPr>
              <a:xfrm>
                <a:off x="2680347" y="3186904"/>
                <a:ext cx="8567" cy="5992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56" extrusionOk="0">
                    <a:moveTo>
                      <a:pt x="138" y="1"/>
                    </a:moveTo>
                    <a:cubicBezTo>
                      <a:pt x="69" y="1"/>
                      <a:pt x="1" y="47"/>
                      <a:pt x="24" y="115"/>
                    </a:cubicBezTo>
                    <a:cubicBezTo>
                      <a:pt x="24" y="138"/>
                      <a:pt x="47" y="138"/>
                      <a:pt x="47" y="161"/>
                    </a:cubicBezTo>
                    <a:cubicBezTo>
                      <a:pt x="65" y="230"/>
                      <a:pt x="103" y="256"/>
                      <a:pt x="143" y="256"/>
                    </a:cubicBezTo>
                    <a:cubicBezTo>
                      <a:pt x="247" y="256"/>
                      <a:pt x="366" y="74"/>
                      <a:pt x="184" y="24"/>
                    </a:cubicBezTo>
                    <a:cubicBezTo>
                      <a:pt x="161" y="24"/>
                      <a:pt x="161" y="1"/>
                      <a:pt x="1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7" name="Google Shape;4762;p60"/>
              <p:cNvSpPr/>
              <p:nvPr/>
            </p:nvSpPr>
            <p:spPr>
              <a:xfrm>
                <a:off x="3099746" y="4309416"/>
                <a:ext cx="23712" cy="28604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1222" extrusionOk="0">
                    <a:moveTo>
                      <a:pt x="843" y="1"/>
                    </a:moveTo>
                    <a:cubicBezTo>
                      <a:pt x="798" y="1"/>
                      <a:pt x="755" y="21"/>
                      <a:pt x="731" y="68"/>
                    </a:cubicBezTo>
                    <a:cubicBezTo>
                      <a:pt x="663" y="182"/>
                      <a:pt x="617" y="297"/>
                      <a:pt x="526" y="411"/>
                    </a:cubicBezTo>
                    <a:cubicBezTo>
                      <a:pt x="457" y="525"/>
                      <a:pt x="389" y="570"/>
                      <a:pt x="275" y="639"/>
                    </a:cubicBezTo>
                    <a:cubicBezTo>
                      <a:pt x="115" y="753"/>
                      <a:pt x="1" y="890"/>
                      <a:pt x="46" y="1118"/>
                    </a:cubicBezTo>
                    <a:cubicBezTo>
                      <a:pt x="46" y="1192"/>
                      <a:pt x="99" y="1222"/>
                      <a:pt x="159" y="1222"/>
                    </a:cubicBezTo>
                    <a:cubicBezTo>
                      <a:pt x="229" y="1222"/>
                      <a:pt x="308" y="1180"/>
                      <a:pt x="320" y="1118"/>
                    </a:cubicBezTo>
                    <a:cubicBezTo>
                      <a:pt x="366" y="959"/>
                      <a:pt x="594" y="867"/>
                      <a:pt x="686" y="753"/>
                    </a:cubicBezTo>
                    <a:cubicBezTo>
                      <a:pt x="823" y="593"/>
                      <a:pt x="891" y="365"/>
                      <a:pt x="982" y="160"/>
                    </a:cubicBezTo>
                    <a:cubicBezTo>
                      <a:pt x="1012" y="70"/>
                      <a:pt x="926" y="1"/>
                      <a:pt x="8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38" name="Google Shape;4763;p60"/>
              <p:cNvSpPr/>
              <p:nvPr/>
            </p:nvSpPr>
            <p:spPr>
              <a:xfrm>
                <a:off x="3082121" y="4327603"/>
                <a:ext cx="24157" cy="22424"/>
              </a:xfrm>
              <a:custGeom>
                <a:avLst/>
                <a:gdLst/>
                <a:ahLst/>
                <a:cxnLst/>
                <a:rect l="l" t="t" r="r" b="b"/>
                <a:pathLst>
                  <a:path w="1032" h="958" extrusionOk="0">
                    <a:moveTo>
                      <a:pt x="741" y="1"/>
                    </a:moveTo>
                    <a:cubicBezTo>
                      <a:pt x="698" y="1"/>
                      <a:pt x="654" y="20"/>
                      <a:pt x="617" y="67"/>
                    </a:cubicBezTo>
                    <a:cubicBezTo>
                      <a:pt x="434" y="273"/>
                      <a:pt x="1" y="570"/>
                      <a:pt x="92" y="889"/>
                    </a:cubicBezTo>
                    <a:cubicBezTo>
                      <a:pt x="103" y="935"/>
                      <a:pt x="143" y="958"/>
                      <a:pt x="183" y="958"/>
                    </a:cubicBezTo>
                    <a:cubicBezTo>
                      <a:pt x="223" y="958"/>
                      <a:pt x="263" y="935"/>
                      <a:pt x="274" y="889"/>
                    </a:cubicBezTo>
                    <a:cubicBezTo>
                      <a:pt x="320" y="638"/>
                      <a:pt x="708" y="478"/>
                      <a:pt x="891" y="341"/>
                    </a:cubicBezTo>
                    <a:cubicBezTo>
                      <a:pt x="1031" y="218"/>
                      <a:pt x="888" y="1"/>
                      <a:pt x="7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3" name="Google Shape;4764;p60"/>
            <p:cNvGrpSpPr/>
            <p:nvPr/>
          </p:nvGrpSpPr>
          <p:grpSpPr>
            <a:xfrm>
              <a:off x="2197913" y="3970137"/>
              <a:ext cx="963536" cy="480283"/>
              <a:chOff x="2197913" y="3970137"/>
              <a:chExt cx="963536" cy="480283"/>
            </a:xfrm>
          </p:grpSpPr>
          <p:sp>
            <p:nvSpPr>
              <p:cNvPr id="49" name="Google Shape;4765;p60"/>
              <p:cNvSpPr/>
              <p:nvPr/>
            </p:nvSpPr>
            <p:spPr>
              <a:xfrm>
                <a:off x="2397759" y="4207410"/>
                <a:ext cx="99576" cy="97071"/>
              </a:xfrm>
              <a:custGeom>
                <a:avLst/>
                <a:gdLst/>
                <a:ahLst/>
                <a:cxnLst/>
                <a:rect l="l" t="t" r="r" b="b"/>
                <a:pathLst>
                  <a:path w="4254" h="4147" extrusionOk="0">
                    <a:moveTo>
                      <a:pt x="2297" y="2083"/>
                    </a:moveTo>
                    <a:cubicBezTo>
                      <a:pt x="2342" y="2113"/>
                      <a:pt x="2385" y="2144"/>
                      <a:pt x="2427" y="2177"/>
                    </a:cubicBezTo>
                    <a:lnTo>
                      <a:pt x="2427" y="2177"/>
                    </a:lnTo>
                    <a:cubicBezTo>
                      <a:pt x="2481" y="2229"/>
                      <a:pt x="2535" y="2283"/>
                      <a:pt x="2589" y="2337"/>
                    </a:cubicBezTo>
                    <a:lnTo>
                      <a:pt x="2589" y="2337"/>
                    </a:lnTo>
                    <a:cubicBezTo>
                      <a:pt x="2561" y="2319"/>
                      <a:pt x="2535" y="2300"/>
                      <a:pt x="2510" y="2281"/>
                    </a:cubicBezTo>
                    <a:cubicBezTo>
                      <a:pt x="2417" y="2219"/>
                      <a:pt x="2329" y="2162"/>
                      <a:pt x="2250" y="2098"/>
                    </a:cubicBezTo>
                    <a:lnTo>
                      <a:pt x="2250" y="2098"/>
                    </a:lnTo>
                    <a:cubicBezTo>
                      <a:pt x="2266" y="2095"/>
                      <a:pt x="2282" y="2089"/>
                      <a:pt x="2297" y="2083"/>
                    </a:cubicBezTo>
                    <a:close/>
                    <a:moveTo>
                      <a:pt x="1170" y="0"/>
                    </a:moveTo>
                    <a:cubicBezTo>
                      <a:pt x="1099" y="0"/>
                      <a:pt x="1028" y="7"/>
                      <a:pt x="958" y="21"/>
                    </a:cubicBezTo>
                    <a:cubicBezTo>
                      <a:pt x="1" y="224"/>
                      <a:pt x="142" y="961"/>
                      <a:pt x="413" y="1634"/>
                    </a:cubicBezTo>
                    <a:lnTo>
                      <a:pt x="413" y="1634"/>
                    </a:lnTo>
                    <a:cubicBezTo>
                      <a:pt x="450" y="1899"/>
                      <a:pt x="543" y="2171"/>
                      <a:pt x="653" y="2406"/>
                    </a:cubicBezTo>
                    <a:lnTo>
                      <a:pt x="653" y="2406"/>
                    </a:lnTo>
                    <a:cubicBezTo>
                      <a:pt x="683" y="2473"/>
                      <a:pt x="716" y="2538"/>
                      <a:pt x="753" y="2600"/>
                    </a:cubicBezTo>
                    <a:cubicBezTo>
                      <a:pt x="759" y="2611"/>
                      <a:pt x="765" y="2622"/>
                      <a:pt x="772" y="2633"/>
                    </a:cubicBezTo>
                    <a:lnTo>
                      <a:pt x="772" y="2633"/>
                    </a:lnTo>
                    <a:cubicBezTo>
                      <a:pt x="788" y="2661"/>
                      <a:pt x="805" y="2688"/>
                      <a:pt x="821" y="2714"/>
                    </a:cubicBezTo>
                    <a:cubicBezTo>
                      <a:pt x="842" y="2746"/>
                      <a:pt x="865" y="2777"/>
                      <a:pt x="888" y="2808"/>
                    </a:cubicBezTo>
                    <a:lnTo>
                      <a:pt x="888" y="2808"/>
                    </a:lnTo>
                    <a:cubicBezTo>
                      <a:pt x="1025" y="2996"/>
                      <a:pt x="1189" y="3163"/>
                      <a:pt x="1371" y="3308"/>
                    </a:cubicBezTo>
                    <a:lnTo>
                      <a:pt x="1371" y="3308"/>
                    </a:lnTo>
                    <a:cubicBezTo>
                      <a:pt x="1503" y="3461"/>
                      <a:pt x="1642" y="3594"/>
                      <a:pt x="1780" y="3696"/>
                    </a:cubicBezTo>
                    <a:cubicBezTo>
                      <a:pt x="2122" y="3950"/>
                      <a:pt x="2619" y="4147"/>
                      <a:pt x="3080" y="4147"/>
                    </a:cubicBezTo>
                    <a:cubicBezTo>
                      <a:pt x="3449" y="4147"/>
                      <a:pt x="3793" y="4021"/>
                      <a:pt x="4017" y="3696"/>
                    </a:cubicBezTo>
                    <a:cubicBezTo>
                      <a:pt x="4204" y="3421"/>
                      <a:pt x="4253" y="3118"/>
                      <a:pt x="4201" y="2813"/>
                    </a:cubicBezTo>
                    <a:lnTo>
                      <a:pt x="4201" y="2813"/>
                    </a:lnTo>
                    <a:cubicBezTo>
                      <a:pt x="4215" y="2634"/>
                      <a:pt x="4193" y="2445"/>
                      <a:pt x="4131" y="2258"/>
                    </a:cubicBezTo>
                    <a:cubicBezTo>
                      <a:pt x="3880" y="1550"/>
                      <a:pt x="3104" y="934"/>
                      <a:pt x="2487" y="546"/>
                    </a:cubicBezTo>
                    <a:cubicBezTo>
                      <a:pt x="2384" y="478"/>
                      <a:pt x="2275" y="423"/>
                      <a:pt x="2164" y="381"/>
                    </a:cubicBezTo>
                    <a:lnTo>
                      <a:pt x="2164" y="381"/>
                    </a:lnTo>
                    <a:cubicBezTo>
                      <a:pt x="1847" y="154"/>
                      <a:pt x="1508" y="0"/>
                      <a:pt x="11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766;p60"/>
              <p:cNvSpPr/>
              <p:nvPr/>
            </p:nvSpPr>
            <p:spPr>
              <a:xfrm>
                <a:off x="2643505" y="4198632"/>
                <a:ext cx="102057" cy="10868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4643" extrusionOk="0">
                    <a:moveTo>
                      <a:pt x="3387" y="1116"/>
                    </a:moveTo>
                    <a:cubicBezTo>
                      <a:pt x="3449" y="1149"/>
                      <a:pt x="3488" y="1223"/>
                      <a:pt x="3492" y="1355"/>
                    </a:cubicBezTo>
                    <a:cubicBezTo>
                      <a:pt x="3495" y="1402"/>
                      <a:pt x="3492" y="1451"/>
                      <a:pt x="3482" y="1501"/>
                    </a:cubicBezTo>
                    <a:lnTo>
                      <a:pt x="3482" y="1501"/>
                    </a:lnTo>
                    <a:cubicBezTo>
                      <a:pt x="3476" y="1528"/>
                      <a:pt x="3469" y="1556"/>
                      <a:pt x="3461" y="1583"/>
                    </a:cubicBezTo>
                    <a:lnTo>
                      <a:pt x="3461" y="1583"/>
                    </a:lnTo>
                    <a:cubicBezTo>
                      <a:pt x="3464" y="1403"/>
                      <a:pt x="3439" y="1246"/>
                      <a:pt x="3387" y="1116"/>
                    </a:cubicBezTo>
                    <a:close/>
                    <a:moveTo>
                      <a:pt x="3015" y="0"/>
                    </a:moveTo>
                    <a:cubicBezTo>
                      <a:pt x="2924" y="0"/>
                      <a:pt x="2831" y="10"/>
                      <a:pt x="2739" y="31"/>
                    </a:cubicBezTo>
                    <a:cubicBezTo>
                      <a:pt x="1689" y="259"/>
                      <a:pt x="1187" y="921"/>
                      <a:pt x="662" y="1766"/>
                    </a:cubicBezTo>
                    <a:cubicBezTo>
                      <a:pt x="297" y="2359"/>
                      <a:pt x="0" y="3272"/>
                      <a:pt x="274" y="3957"/>
                    </a:cubicBezTo>
                    <a:cubicBezTo>
                      <a:pt x="379" y="4213"/>
                      <a:pt x="526" y="4354"/>
                      <a:pt x="695" y="4414"/>
                    </a:cubicBezTo>
                    <a:lnTo>
                      <a:pt x="695" y="4414"/>
                    </a:lnTo>
                    <a:cubicBezTo>
                      <a:pt x="861" y="4556"/>
                      <a:pt x="1075" y="4643"/>
                      <a:pt x="1340" y="4643"/>
                    </a:cubicBezTo>
                    <a:cubicBezTo>
                      <a:pt x="1357" y="4643"/>
                      <a:pt x="1375" y="4642"/>
                      <a:pt x="1392" y="4642"/>
                    </a:cubicBezTo>
                    <a:cubicBezTo>
                      <a:pt x="1709" y="4626"/>
                      <a:pt x="1967" y="4442"/>
                      <a:pt x="2197" y="4232"/>
                    </a:cubicBezTo>
                    <a:lnTo>
                      <a:pt x="2197" y="4232"/>
                    </a:lnTo>
                    <a:cubicBezTo>
                      <a:pt x="2715" y="3991"/>
                      <a:pt x="3185" y="3519"/>
                      <a:pt x="3469" y="3135"/>
                    </a:cubicBezTo>
                    <a:cubicBezTo>
                      <a:pt x="3880" y="2610"/>
                      <a:pt x="4360" y="1811"/>
                      <a:pt x="4291" y="1104"/>
                    </a:cubicBezTo>
                    <a:cubicBezTo>
                      <a:pt x="4212" y="448"/>
                      <a:pt x="3631" y="0"/>
                      <a:pt x="30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767;p60"/>
              <p:cNvSpPr/>
              <p:nvPr/>
            </p:nvSpPr>
            <p:spPr>
              <a:xfrm>
                <a:off x="2910597" y="4286360"/>
                <a:ext cx="68444" cy="72329"/>
              </a:xfrm>
              <a:custGeom>
                <a:avLst/>
                <a:gdLst/>
                <a:ahLst/>
                <a:cxnLst/>
                <a:rect l="l" t="t" r="r" b="b"/>
                <a:pathLst>
                  <a:path w="2924" h="3090" extrusionOk="0">
                    <a:moveTo>
                      <a:pt x="1070" y="0"/>
                    </a:moveTo>
                    <a:cubicBezTo>
                      <a:pt x="761" y="0"/>
                      <a:pt x="532" y="100"/>
                      <a:pt x="371" y="262"/>
                    </a:cubicBezTo>
                    <a:lnTo>
                      <a:pt x="371" y="262"/>
                    </a:lnTo>
                    <a:cubicBezTo>
                      <a:pt x="74" y="480"/>
                      <a:pt x="0" y="879"/>
                      <a:pt x="60" y="1305"/>
                    </a:cubicBezTo>
                    <a:lnTo>
                      <a:pt x="60" y="1305"/>
                    </a:lnTo>
                    <a:cubicBezTo>
                      <a:pt x="88" y="1808"/>
                      <a:pt x="287" y="2337"/>
                      <a:pt x="572" y="2651"/>
                    </a:cubicBezTo>
                    <a:cubicBezTo>
                      <a:pt x="746" y="2846"/>
                      <a:pt x="976" y="2975"/>
                      <a:pt x="1224" y="3029"/>
                    </a:cubicBezTo>
                    <a:lnTo>
                      <a:pt x="1224" y="3029"/>
                    </a:lnTo>
                    <a:cubicBezTo>
                      <a:pt x="1353" y="3069"/>
                      <a:pt x="1490" y="3090"/>
                      <a:pt x="1628" y="3090"/>
                    </a:cubicBezTo>
                    <a:cubicBezTo>
                      <a:pt x="2032" y="3090"/>
                      <a:pt x="2439" y="2912"/>
                      <a:pt x="2649" y="2537"/>
                    </a:cubicBezTo>
                    <a:cubicBezTo>
                      <a:pt x="2923" y="2035"/>
                      <a:pt x="2741" y="1419"/>
                      <a:pt x="2444" y="962"/>
                    </a:cubicBezTo>
                    <a:cubicBezTo>
                      <a:pt x="2147" y="528"/>
                      <a:pt x="1736" y="26"/>
                      <a:pt x="1166" y="3"/>
                    </a:cubicBezTo>
                    <a:cubicBezTo>
                      <a:pt x="1133" y="1"/>
                      <a:pt x="1101" y="0"/>
                      <a:pt x="10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768;p60"/>
              <p:cNvSpPr/>
              <p:nvPr/>
            </p:nvSpPr>
            <p:spPr>
              <a:xfrm>
                <a:off x="2919655" y="4077363"/>
                <a:ext cx="76308" cy="11083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4735" extrusionOk="0">
                    <a:moveTo>
                      <a:pt x="1564" y="0"/>
                    </a:moveTo>
                    <a:cubicBezTo>
                      <a:pt x="1527" y="0"/>
                      <a:pt x="1490" y="3"/>
                      <a:pt x="1452" y="8"/>
                    </a:cubicBezTo>
                    <a:lnTo>
                      <a:pt x="1452" y="8"/>
                    </a:lnTo>
                    <a:cubicBezTo>
                      <a:pt x="1242" y="20"/>
                      <a:pt x="1076" y="109"/>
                      <a:pt x="943" y="241"/>
                    </a:cubicBezTo>
                    <a:lnTo>
                      <a:pt x="943" y="241"/>
                    </a:lnTo>
                    <a:cubicBezTo>
                      <a:pt x="926" y="254"/>
                      <a:pt x="910" y="267"/>
                      <a:pt x="893" y="282"/>
                    </a:cubicBezTo>
                    <a:cubicBezTo>
                      <a:pt x="600" y="532"/>
                      <a:pt x="415" y="886"/>
                      <a:pt x="317" y="1285"/>
                    </a:cubicBezTo>
                    <a:lnTo>
                      <a:pt x="317" y="1285"/>
                    </a:lnTo>
                    <a:cubicBezTo>
                      <a:pt x="292" y="1357"/>
                      <a:pt x="272" y="1429"/>
                      <a:pt x="257" y="1499"/>
                    </a:cubicBezTo>
                    <a:lnTo>
                      <a:pt x="257" y="1499"/>
                    </a:lnTo>
                    <a:cubicBezTo>
                      <a:pt x="157" y="1730"/>
                      <a:pt x="92" y="1966"/>
                      <a:pt x="71" y="2176"/>
                    </a:cubicBezTo>
                    <a:cubicBezTo>
                      <a:pt x="1" y="2863"/>
                      <a:pt x="379" y="4093"/>
                      <a:pt x="1110" y="4431"/>
                    </a:cubicBezTo>
                    <a:lnTo>
                      <a:pt x="1110" y="4431"/>
                    </a:lnTo>
                    <a:cubicBezTo>
                      <a:pt x="1250" y="4607"/>
                      <a:pt x="1423" y="4735"/>
                      <a:pt x="1643" y="4735"/>
                    </a:cubicBezTo>
                    <a:cubicBezTo>
                      <a:pt x="1659" y="4735"/>
                      <a:pt x="1675" y="4734"/>
                      <a:pt x="1692" y="4733"/>
                    </a:cubicBezTo>
                    <a:cubicBezTo>
                      <a:pt x="1951" y="4717"/>
                      <a:pt x="2101" y="4618"/>
                      <a:pt x="2175" y="4468"/>
                    </a:cubicBezTo>
                    <a:lnTo>
                      <a:pt x="2175" y="4468"/>
                    </a:lnTo>
                    <a:cubicBezTo>
                      <a:pt x="2521" y="4434"/>
                      <a:pt x="2844" y="4205"/>
                      <a:pt x="3038" y="3705"/>
                    </a:cubicBezTo>
                    <a:cubicBezTo>
                      <a:pt x="3130" y="3466"/>
                      <a:pt x="3164" y="3204"/>
                      <a:pt x="3164" y="2941"/>
                    </a:cubicBezTo>
                    <a:lnTo>
                      <a:pt x="3164" y="2941"/>
                    </a:lnTo>
                    <a:cubicBezTo>
                      <a:pt x="3260" y="2185"/>
                      <a:pt x="3106" y="673"/>
                      <a:pt x="2276" y="339"/>
                    </a:cubicBezTo>
                    <a:lnTo>
                      <a:pt x="2276" y="339"/>
                    </a:lnTo>
                    <a:cubicBezTo>
                      <a:pt x="2067" y="128"/>
                      <a:pt x="1825" y="0"/>
                      <a:pt x="15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769;p60"/>
              <p:cNvSpPr/>
              <p:nvPr/>
            </p:nvSpPr>
            <p:spPr>
              <a:xfrm>
                <a:off x="2788742" y="4165488"/>
                <a:ext cx="106668" cy="75559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3228" extrusionOk="0">
                    <a:moveTo>
                      <a:pt x="1814" y="0"/>
                    </a:moveTo>
                    <a:cubicBezTo>
                      <a:pt x="1524" y="0"/>
                      <a:pt x="1239" y="48"/>
                      <a:pt x="979" y="174"/>
                    </a:cubicBezTo>
                    <a:lnTo>
                      <a:pt x="979" y="174"/>
                    </a:lnTo>
                    <a:cubicBezTo>
                      <a:pt x="711" y="245"/>
                      <a:pt x="483" y="381"/>
                      <a:pt x="392" y="625"/>
                    </a:cubicBezTo>
                    <a:cubicBezTo>
                      <a:pt x="338" y="747"/>
                      <a:pt x="314" y="879"/>
                      <a:pt x="311" y="1015"/>
                    </a:cubicBezTo>
                    <a:lnTo>
                      <a:pt x="311" y="1015"/>
                    </a:lnTo>
                    <a:cubicBezTo>
                      <a:pt x="112" y="1234"/>
                      <a:pt x="1" y="1520"/>
                      <a:pt x="49" y="1858"/>
                    </a:cubicBezTo>
                    <a:cubicBezTo>
                      <a:pt x="163" y="2542"/>
                      <a:pt x="802" y="2702"/>
                      <a:pt x="1373" y="2839"/>
                    </a:cubicBezTo>
                    <a:cubicBezTo>
                      <a:pt x="1402" y="2846"/>
                      <a:pt x="1432" y="2853"/>
                      <a:pt x="1463" y="2861"/>
                    </a:cubicBezTo>
                    <a:lnTo>
                      <a:pt x="1463" y="2861"/>
                    </a:lnTo>
                    <a:cubicBezTo>
                      <a:pt x="1552" y="2898"/>
                      <a:pt x="1643" y="2932"/>
                      <a:pt x="1737" y="2961"/>
                    </a:cubicBezTo>
                    <a:lnTo>
                      <a:pt x="1737" y="2961"/>
                    </a:lnTo>
                    <a:cubicBezTo>
                      <a:pt x="2035" y="3120"/>
                      <a:pt x="2352" y="3227"/>
                      <a:pt x="2651" y="3227"/>
                    </a:cubicBezTo>
                    <a:cubicBezTo>
                      <a:pt x="2880" y="3216"/>
                      <a:pt x="3166" y="3147"/>
                      <a:pt x="3388" y="3013"/>
                    </a:cubicBezTo>
                    <a:lnTo>
                      <a:pt x="3388" y="3013"/>
                    </a:lnTo>
                    <a:cubicBezTo>
                      <a:pt x="3725" y="2937"/>
                      <a:pt x="4020" y="2786"/>
                      <a:pt x="4226" y="2542"/>
                    </a:cubicBezTo>
                    <a:cubicBezTo>
                      <a:pt x="4556" y="2168"/>
                      <a:pt x="4483" y="1667"/>
                      <a:pt x="4171" y="1304"/>
                    </a:cubicBezTo>
                    <a:lnTo>
                      <a:pt x="4171" y="1304"/>
                    </a:lnTo>
                    <a:cubicBezTo>
                      <a:pt x="4100" y="1175"/>
                      <a:pt x="4010" y="1053"/>
                      <a:pt x="3907" y="945"/>
                    </a:cubicBezTo>
                    <a:cubicBezTo>
                      <a:pt x="3801" y="833"/>
                      <a:pt x="3685" y="742"/>
                      <a:pt x="3562" y="668"/>
                    </a:cubicBezTo>
                    <a:lnTo>
                      <a:pt x="3562" y="668"/>
                    </a:lnTo>
                    <a:cubicBezTo>
                      <a:pt x="3244" y="376"/>
                      <a:pt x="2856" y="159"/>
                      <a:pt x="2514" y="77"/>
                    </a:cubicBezTo>
                    <a:cubicBezTo>
                      <a:pt x="2285" y="31"/>
                      <a:pt x="2048" y="0"/>
                      <a:pt x="18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4770;p60"/>
              <p:cNvSpPr/>
              <p:nvPr/>
            </p:nvSpPr>
            <p:spPr>
              <a:xfrm>
                <a:off x="2549059" y="4117060"/>
                <a:ext cx="61866" cy="76332"/>
              </a:xfrm>
              <a:custGeom>
                <a:avLst/>
                <a:gdLst/>
                <a:ahLst/>
                <a:cxnLst/>
                <a:rect l="l" t="t" r="r" b="b"/>
                <a:pathLst>
                  <a:path w="2643" h="3261" extrusionOk="0">
                    <a:moveTo>
                      <a:pt x="1638" y="1"/>
                    </a:moveTo>
                    <a:cubicBezTo>
                      <a:pt x="1250" y="1"/>
                      <a:pt x="794" y="366"/>
                      <a:pt x="543" y="640"/>
                    </a:cubicBezTo>
                    <a:cubicBezTo>
                      <a:pt x="192" y="1011"/>
                      <a:pt x="9" y="1439"/>
                      <a:pt x="28" y="1939"/>
                    </a:cubicBezTo>
                    <a:lnTo>
                      <a:pt x="28" y="1939"/>
                    </a:lnTo>
                    <a:cubicBezTo>
                      <a:pt x="0" y="2155"/>
                      <a:pt x="3" y="2367"/>
                      <a:pt x="41" y="2557"/>
                    </a:cubicBezTo>
                    <a:cubicBezTo>
                      <a:pt x="146" y="3037"/>
                      <a:pt x="487" y="3261"/>
                      <a:pt x="877" y="3261"/>
                    </a:cubicBezTo>
                    <a:cubicBezTo>
                      <a:pt x="917" y="3261"/>
                      <a:pt x="957" y="3258"/>
                      <a:pt x="998" y="3254"/>
                    </a:cubicBezTo>
                    <a:lnTo>
                      <a:pt x="998" y="3254"/>
                    </a:lnTo>
                    <a:cubicBezTo>
                      <a:pt x="1456" y="3252"/>
                      <a:pt x="1914" y="2844"/>
                      <a:pt x="2163" y="2512"/>
                    </a:cubicBezTo>
                    <a:cubicBezTo>
                      <a:pt x="2460" y="2124"/>
                      <a:pt x="2643" y="1644"/>
                      <a:pt x="2597" y="1165"/>
                    </a:cubicBezTo>
                    <a:cubicBezTo>
                      <a:pt x="2560" y="906"/>
                      <a:pt x="2463" y="558"/>
                      <a:pt x="2234" y="410"/>
                    </a:cubicBezTo>
                    <a:lnTo>
                      <a:pt x="2234" y="410"/>
                    </a:lnTo>
                    <a:cubicBezTo>
                      <a:pt x="2097" y="185"/>
                      <a:pt x="1898" y="1"/>
                      <a:pt x="16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4771;p60"/>
              <p:cNvSpPr/>
              <p:nvPr/>
            </p:nvSpPr>
            <p:spPr>
              <a:xfrm>
                <a:off x="2514605" y="4327720"/>
                <a:ext cx="79773" cy="95222"/>
              </a:xfrm>
              <a:custGeom>
                <a:avLst/>
                <a:gdLst/>
                <a:ahLst/>
                <a:cxnLst/>
                <a:rect l="l" t="t" r="r" b="b"/>
                <a:pathLst>
                  <a:path w="3408" h="4068" extrusionOk="0">
                    <a:moveTo>
                      <a:pt x="1176" y="0"/>
                    </a:moveTo>
                    <a:cubicBezTo>
                      <a:pt x="854" y="0"/>
                      <a:pt x="555" y="133"/>
                      <a:pt x="371" y="473"/>
                    </a:cubicBezTo>
                    <a:cubicBezTo>
                      <a:pt x="1" y="1122"/>
                      <a:pt x="292" y="2086"/>
                      <a:pt x="695" y="2755"/>
                    </a:cubicBezTo>
                    <a:lnTo>
                      <a:pt x="695" y="2755"/>
                    </a:lnTo>
                    <a:cubicBezTo>
                      <a:pt x="861" y="3229"/>
                      <a:pt x="1203" y="3796"/>
                      <a:pt x="1627" y="3988"/>
                    </a:cubicBezTo>
                    <a:cubicBezTo>
                      <a:pt x="1753" y="4043"/>
                      <a:pt x="1883" y="4067"/>
                      <a:pt x="2012" y="4067"/>
                    </a:cubicBezTo>
                    <a:cubicBezTo>
                      <a:pt x="2281" y="4067"/>
                      <a:pt x="2545" y="3959"/>
                      <a:pt x="2760" y="3787"/>
                    </a:cubicBezTo>
                    <a:lnTo>
                      <a:pt x="2760" y="3787"/>
                    </a:lnTo>
                    <a:cubicBezTo>
                      <a:pt x="2937" y="3726"/>
                      <a:pt x="3048" y="3536"/>
                      <a:pt x="3108" y="3378"/>
                    </a:cubicBezTo>
                    <a:lnTo>
                      <a:pt x="3108" y="3378"/>
                    </a:lnTo>
                    <a:cubicBezTo>
                      <a:pt x="3146" y="3310"/>
                      <a:pt x="3177" y="3239"/>
                      <a:pt x="3202" y="3167"/>
                    </a:cubicBezTo>
                    <a:cubicBezTo>
                      <a:pt x="3407" y="2642"/>
                      <a:pt x="3293" y="1934"/>
                      <a:pt x="3179" y="1409"/>
                    </a:cubicBezTo>
                    <a:cubicBezTo>
                      <a:pt x="3042" y="861"/>
                      <a:pt x="2722" y="291"/>
                      <a:pt x="2152" y="108"/>
                    </a:cubicBezTo>
                    <a:cubicBezTo>
                      <a:pt x="2026" y="68"/>
                      <a:pt x="1905" y="49"/>
                      <a:pt x="1790" y="49"/>
                    </a:cubicBezTo>
                    <a:cubicBezTo>
                      <a:pt x="1723" y="49"/>
                      <a:pt x="1658" y="55"/>
                      <a:pt x="1596" y="67"/>
                    </a:cubicBezTo>
                    <a:lnTo>
                      <a:pt x="1596" y="67"/>
                    </a:lnTo>
                    <a:cubicBezTo>
                      <a:pt x="1456" y="25"/>
                      <a:pt x="1314" y="0"/>
                      <a:pt x="11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4772;p60"/>
              <p:cNvSpPr/>
              <p:nvPr/>
            </p:nvSpPr>
            <p:spPr>
              <a:xfrm>
                <a:off x="2313846" y="4332284"/>
                <a:ext cx="115961" cy="7539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3221" extrusionOk="0">
                    <a:moveTo>
                      <a:pt x="2545" y="1"/>
                    </a:moveTo>
                    <a:cubicBezTo>
                      <a:pt x="2114" y="1"/>
                      <a:pt x="1684" y="81"/>
                      <a:pt x="1347" y="233"/>
                    </a:cubicBezTo>
                    <a:cubicBezTo>
                      <a:pt x="594" y="552"/>
                      <a:pt x="1" y="1305"/>
                      <a:pt x="412" y="2104"/>
                    </a:cubicBezTo>
                    <a:cubicBezTo>
                      <a:pt x="554" y="2388"/>
                      <a:pt x="826" y="2578"/>
                      <a:pt x="1140" y="2702"/>
                    </a:cubicBezTo>
                    <a:lnTo>
                      <a:pt x="1140" y="2702"/>
                    </a:lnTo>
                    <a:cubicBezTo>
                      <a:pt x="1176" y="2732"/>
                      <a:pt x="1215" y="2761"/>
                      <a:pt x="1256" y="2789"/>
                    </a:cubicBezTo>
                    <a:cubicBezTo>
                      <a:pt x="1630" y="3050"/>
                      <a:pt x="2297" y="3220"/>
                      <a:pt x="2960" y="3220"/>
                    </a:cubicBezTo>
                    <a:cubicBezTo>
                      <a:pt x="3919" y="3220"/>
                      <a:pt x="4868" y="2866"/>
                      <a:pt x="4908" y="1922"/>
                    </a:cubicBezTo>
                    <a:cubicBezTo>
                      <a:pt x="4954" y="1283"/>
                      <a:pt x="4383" y="598"/>
                      <a:pt x="3858" y="301"/>
                    </a:cubicBezTo>
                    <a:cubicBezTo>
                      <a:pt x="3499" y="98"/>
                      <a:pt x="3021" y="1"/>
                      <a:pt x="25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4773;p60"/>
              <p:cNvSpPr/>
              <p:nvPr/>
            </p:nvSpPr>
            <p:spPr>
              <a:xfrm>
                <a:off x="2217973" y="4178549"/>
                <a:ext cx="80639" cy="113807"/>
              </a:xfrm>
              <a:custGeom>
                <a:avLst/>
                <a:gdLst/>
                <a:ahLst/>
                <a:cxnLst/>
                <a:rect l="l" t="t" r="r" b="b"/>
                <a:pathLst>
                  <a:path w="3445" h="4862" extrusionOk="0">
                    <a:moveTo>
                      <a:pt x="1597" y="1"/>
                    </a:moveTo>
                    <a:cubicBezTo>
                      <a:pt x="1323" y="1"/>
                      <a:pt x="1110" y="89"/>
                      <a:pt x="945" y="238"/>
                    </a:cubicBezTo>
                    <a:lnTo>
                      <a:pt x="945" y="238"/>
                    </a:lnTo>
                    <a:cubicBezTo>
                      <a:pt x="1" y="898"/>
                      <a:pt x="269" y="2679"/>
                      <a:pt x="751" y="3570"/>
                    </a:cubicBezTo>
                    <a:lnTo>
                      <a:pt x="751" y="3570"/>
                    </a:lnTo>
                    <a:cubicBezTo>
                      <a:pt x="778" y="3756"/>
                      <a:pt x="814" y="3911"/>
                      <a:pt x="856" y="4016"/>
                    </a:cubicBezTo>
                    <a:cubicBezTo>
                      <a:pt x="991" y="4390"/>
                      <a:pt x="1317" y="4738"/>
                      <a:pt x="1691" y="4741"/>
                    </a:cubicBezTo>
                    <a:lnTo>
                      <a:pt x="1691" y="4741"/>
                    </a:lnTo>
                    <a:cubicBezTo>
                      <a:pt x="1694" y="4743"/>
                      <a:pt x="1697" y="4745"/>
                      <a:pt x="1700" y="4746"/>
                    </a:cubicBezTo>
                    <a:cubicBezTo>
                      <a:pt x="1868" y="4825"/>
                      <a:pt x="2039" y="4861"/>
                      <a:pt x="2204" y="4861"/>
                    </a:cubicBezTo>
                    <a:cubicBezTo>
                      <a:pt x="2757" y="4861"/>
                      <a:pt x="3240" y="4449"/>
                      <a:pt x="3275" y="3833"/>
                    </a:cubicBezTo>
                    <a:cubicBezTo>
                      <a:pt x="3278" y="3799"/>
                      <a:pt x="3281" y="3762"/>
                      <a:pt x="3283" y="3725"/>
                    </a:cubicBezTo>
                    <a:lnTo>
                      <a:pt x="3283" y="3725"/>
                    </a:lnTo>
                    <a:cubicBezTo>
                      <a:pt x="3354" y="3566"/>
                      <a:pt x="3399" y="3382"/>
                      <a:pt x="3412" y="3171"/>
                    </a:cubicBezTo>
                    <a:cubicBezTo>
                      <a:pt x="3444" y="2698"/>
                      <a:pt x="3335" y="1971"/>
                      <a:pt x="3071" y="1354"/>
                    </a:cubicBezTo>
                    <a:lnTo>
                      <a:pt x="3071" y="1354"/>
                    </a:lnTo>
                    <a:cubicBezTo>
                      <a:pt x="2864" y="676"/>
                      <a:pt x="2489" y="123"/>
                      <a:pt x="1837" y="21"/>
                    </a:cubicBezTo>
                    <a:cubicBezTo>
                      <a:pt x="1752" y="7"/>
                      <a:pt x="1672" y="1"/>
                      <a:pt x="159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4774;p60"/>
              <p:cNvSpPr/>
              <p:nvPr/>
            </p:nvSpPr>
            <p:spPr>
              <a:xfrm>
                <a:off x="2308556" y="4080616"/>
                <a:ext cx="86444" cy="92928"/>
              </a:xfrm>
              <a:custGeom>
                <a:avLst/>
                <a:gdLst/>
                <a:ahLst/>
                <a:cxnLst/>
                <a:rect l="l" t="t" r="r" b="b"/>
                <a:pathLst>
                  <a:path w="3693" h="3970" extrusionOk="0">
                    <a:moveTo>
                      <a:pt x="2353" y="1"/>
                    </a:moveTo>
                    <a:cubicBezTo>
                      <a:pt x="2262" y="1"/>
                      <a:pt x="2169" y="23"/>
                      <a:pt x="2076" y="74"/>
                    </a:cubicBezTo>
                    <a:cubicBezTo>
                      <a:pt x="1779" y="257"/>
                      <a:pt x="1459" y="325"/>
                      <a:pt x="1185" y="576"/>
                    </a:cubicBezTo>
                    <a:cubicBezTo>
                      <a:pt x="1118" y="643"/>
                      <a:pt x="1055" y="716"/>
                      <a:pt x="995" y="793"/>
                    </a:cubicBezTo>
                    <a:lnTo>
                      <a:pt x="995" y="793"/>
                    </a:lnTo>
                    <a:cubicBezTo>
                      <a:pt x="513" y="1159"/>
                      <a:pt x="1" y="1707"/>
                      <a:pt x="44" y="2379"/>
                    </a:cubicBezTo>
                    <a:cubicBezTo>
                      <a:pt x="45" y="2390"/>
                      <a:pt x="46" y="2401"/>
                      <a:pt x="47" y="2411"/>
                    </a:cubicBezTo>
                    <a:lnTo>
                      <a:pt x="47" y="2411"/>
                    </a:lnTo>
                    <a:cubicBezTo>
                      <a:pt x="27" y="2521"/>
                      <a:pt x="18" y="2632"/>
                      <a:pt x="21" y="2745"/>
                    </a:cubicBezTo>
                    <a:cubicBezTo>
                      <a:pt x="32" y="3141"/>
                      <a:pt x="199" y="3456"/>
                      <a:pt x="452" y="3655"/>
                    </a:cubicBezTo>
                    <a:lnTo>
                      <a:pt x="452" y="3655"/>
                    </a:lnTo>
                    <a:cubicBezTo>
                      <a:pt x="674" y="3878"/>
                      <a:pt x="938" y="3970"/>
                      <a:pt x="1215" y="3970"/>
                    </a:cubicBezTo>
                    <a:cubicBezTo>
                      <a:pt x="1496" y="3970"/>
                      <a:pt x="1790" y="3876"/>
                      <a:pt x="2067" y="3730"/>
                    </a:cubicBezTo>
                    <a:lnTo>
                      <a:pt x="2067" y="3730"/>
                    </a:lnTo>
                    <a:cubicBezTo>
                      <a:pt x="2270" y="3640"/>
                      <a:pt x="2458" y="3509"/>
                      <a:pt x="2627" y="3349"/>
                    </a:cubicBezTo>
                    <a:lnTo>
                      <a:pt x="2627" y="3349"/>
                    </a:lnTo>
                    <a:cubicBezTo>
                      <a:pt x="2855" y="3156"/>
                      <a:pt x="3046" y="2942"/>
                      <a:pt x="3171" y="2745"/>
                    </a:cubicBezTo>
                    <a:cubicBezTo>
                      <a:pt x="3460" y="2293"/>
                      <a:pt x="3692" y="1713"/>
                      <a:pt x="3584" y="1185"/>
                    </a:cubicBezTo>
                    <a:lnTo>
                      <a:pt x="3584" y="1185"/>
                    </a:lnTo>
                    <a:cubicBezTo>
                      <a:pt x="3593" y="722"/>
                      <a:pt x="3426" y="254"/>
                      <a:pt x="2920" y="188"/>
                    </a:cubicBezTo>
                    <a:cubicBezTo>
                      <a:pt x="2878" y="181"/>
                      <a:pt x="2835" y="176"/>
                      <a:pt x="2793" y="173"/>
                    </a:cubicBezTo>
                    <a:lnTo>
                      <a:pt x="2793" y="173"/>
                    </a:lnTo>
                    <a:cubicBezTo>
                      <a:pt x="2789" y="171"/>
                      <a:pt x="2786" y="168"/>
                      <a:pt x="2783" y="165"/>
                    </a:cubicBezTo>
                    <a:cubicBezTo>
                      <a:pt x="2654" y="65"/>
                      <a:pt x="2507" y="1"/>
                      <a:pt x="23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4775;p60"/>
              <p:cNvSpPr/>
              <p:nvPr/>
            </p:nvSpPr>
            <p:spPr>
              <a:xfrm>
                <a:off x="2752977" y="4300943"/>
                <a:ext cx="80194" cy="10634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543" extrusionOk="0">
                    <a:moveTo>
                      <a:pt x="1388" y="1"/>
                    </a:moveTo>
                    <a:cubicBezTo>
                      <a:pt x="1050" y="1"/>
                      <a:pt x="822" y="159"/>
                      <a:pt x="675" y="408"/>
                    </a:cubicBezTo>
                    <a:lnTo>
                      <a:pt x="675" y="408"/>
                    </a:lnTo>
                    <a:cubicBezTo>
                      <a:pt x="373" y="570"/>
                      <a:pt x="158" y="890"/>
                      <a:pt x="94" y="1275"/>
                    </a:cubicBezTo>
                    <a:cubicBezTo>
                      <a:pt x="0" y="1789"/>
                      <a:pt x="144" y="2387"/>
                      <a:pt x="442" y="2859"/>
                    </a:cubicBezTo>
                    <a:lnTo>
                      <a:pt x="442" y="2859"/>
                    </a:lnTo>
                    <a:cubicBezTo>
                      <a:pt x="447" y="2879"/>
                      <a:pt x="453" y="2899"/>
                      <a:pt x="459" y="2918"/>
                    </a:cubicBezTo>
                    <a:cubicBezTo>
                      <a:pt x="557" y="3250"/>
                      <a:pt x="701" y="3575"/>
                      <a:pt x="924" y="3808"/>
                    </a:cubicBezTo>
                    <a:lnTo>
                      <a:pt x="924" y="3808"/>
                    </a:lnTo>
                    <a:cubicBezTo>
                      <a:pt x="1188" y="4234"/>
                      <a:pt x="1601" y="4543"/>
                      <a:pt x="2083" y="4543"/>
                    </a:cubicBezTo>
                    <a:cubicBezTo>
                      <a:pt x="2214" y="4543"/>
                      <a:pt x="2350" y="4520"/>
                      <a:pt x="2490" y="4470"/>
                    </a:cubicBezTo>
                    <a:cubicBezTo>
                      <a:pt x="3175" y="4219"/>
                      <a:pt x="3426" y="3489"/>
                      <a:pt x="3335" y="2804"/>
                    </a:cubicBezTo>
                    <a:cubicBezTo>
                      <a:pt x="3328" y="2753"/>
                      <a:pt x="3320" y="2699"/>
                      <a:pt x="3310" y="2643"/>
                    </a:cubicBezTo>
                    <a:lnTo>
                      <a:pt x="3310" y="2643"/>
                    </a:lnTo>
                    <a:cubicBezTo>
                      <a:pt x="3297" y="2419"/>
                      <a:pt x="3242" y="2159"/>
                      <a:pt x="3153" y="1894"/>
                    </a:cubicBezTo>
                    <a:lnTo>
                      <a:pt x="3153" y="1894"/>
                    </a:lnTo>
                    <a:cubicBezTo>
                      <a:pt x="3070" y="1463"/>
                      <a:pt x="2880" y="1048"/>
                      <a:pt x="2590" y="761"/>
                    </a:cubicBezTo>
                    <a:lnTo>
                      <a:pt x="2590" y="761"/>
                    </a:lnTo>
                    <a:cubicBezTo>
                      <a:pt x="2329" y="379"/>
                      <a:pt x="1999" y="89"/>
                      <a:pt x="1600" y="19"/>
                    </a:cubicBezTo>
                    <a:cubicBezTo>
                      <a:pt x="1525" y="7"/>
                      <a:pt x="1455" y="1"/>
                      <a:pt x="13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4776;p60"/>
              <p:cNvSpPr/>
              <p:nvPr/>
            </p:nvSpPr>
            <p:spPr>
              <a:xfrm>
                <a:off x="3037180" y="4286407"/>
                <a:ext cx="96088" cy="10620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537" extrusionOk="0">
                    <a:moveTo>
                      <a:pt x="2845" y="1618"/>
                    </a:moveTo>
                    <a:cubicBezTo>
                      <a:pt x="2895" y="1618"/>
                      <a:pt x="2939" y="1646"/>
                      <a:pt x="2971" y="1713"/>
                    </a:cubicBezTo>
                    <a:cubicBezTo>
                      <a:pt x="3002" y="1786"/>
                      <a:pt x="2929" y="1933"/>
                      <a:pt x="2833" y="2084"/>
                    </a:cubicBezTo>
                    <a:lnTo>
                      <a:pt x="2833" y="2084"/>
                    </a:lnTo>
                    <a:cubicBezTo>
                      <a:pt x="2837" y="2025"/>
                      <a:pt x="2838" y="1963"/>
                      <a:pt x="2834" y="1896"/>
                    </a:cubicBezTo>
                    <a:cubicBezTo>
                      <a:pt x="2828" y="1800"/>
                      <a:pt x="2798" y="1715"/>
                      <a:pt x="2752" y="1643"/>
                    </a:cubicBezTo>
                    <a:lnTo>
                      <a:pt x="2752" y="1643"/>
                    </a:lnTo>
                    <a:cubicBezTo>
                      <a:pt x="2784" y="1627"/>
                      <a:pt x="2816" y="1618"/>
                      <a:pt x="2845" y="1618"/>
                    </a:cubicBezTo>
                    <a:close/>
                    <a:moveTo>
                      <a:pt x="3138" y="1"/>
                    </a:moveTo>
                    <a:cubicBezTo>
                      <a:pt x="2397" y="1"/>
                      <a:pt x="1436" y="763"/>
                      <a:pt x="1122" y="1234"/>
                    </a:cubicBezTo>
                    <a:cubicBezTo>
                      <a:pt x="694" y="1857"/>
                      <a:pt x="0" y="3441"/>
                      <a:pt x="724" y="4079"/>
                    </a:cubicBezTo>
                    <a:lnTo>
                      <a:pt x="724" y="4079"/>
                    </a:lnTo>
                    <a:cubicBezTo>
                      <a:pt x="814" y="4213"/>
                      <a:pt x="936" y="4321"/>
                      <a:pt x="1096" y="4383"/>
                    </a:cubicBezTo>
                    <a:lnTo>
                      <a:pt x="1096" y="4383"/>
                    </a:lnTo>
                    <a:cubicBezTo>
                      <a:pt x="1253" y="4491"/>
                      <a:pt x="1407" y="4536"/>
                      <a:pt x="1558" y="4536"/>
                    </a:cubicBezTo>
                    <a:cubicBezTo>
                      <a:pt x="1799" y="4536"/>
                      <a:pt x="2031" y="4420"/>
                      <a:pt x="2249" y="4259"/>
                    </a:cubicBezTo>
                    <a:lnTo>
                      <a:pt x="2249" y="4259"/>
                    </a:lnTo>
                    <a:cubicBezTo>
                      <a:pt x="2298" y="4236"/>
                      <a:pt x="2348" y="4209"/>
                      <a:pt x="2400" y="4178"/>
                    </a:cubicBezTo>
                    <a:cubicBezTo>
                      <a:pt x="2633" y="4041"/>
                      <a:pt x="2869" y="3845"/>
                      <a:pt x="3081" y="3613"/>
                    </a:cubicBezTo>
                    <a:lnTo>
                      <a:pt x="3081" y="3613"/>
                    </a:lnTo>
                    <a:cubicBezTo>
                      <a:pt x="3316" y="3510"/>
                      <a:pt x="3527" y="3340"/>
                      <a:pt x="3678" y="3106"/>
                    </a:cubicBezTo>
                    <a:cubicBezTo>
                      <a:pt x="3937" y="2728"/>
                      <a:pt x="4105" y="2161"/>
                      <a:pt x="4078" y="1646"/>
                    </a:cubicBezTo>
                    <a:lnTo>
                      <a:pt x="4078" y="1646"/>
                    </a:lnTo>
                    <a:cubicBezTo>
                      <a:pt x="4103" y="1461"/>
                      <a:pt x="4103" y="1270"/>
                      <a:pt x="4072" y="1074"/>
                    </a:cubicBezTo>
                    <a:lnTo>
                      <a:pt x="4072" y="1074"/>
                    </a:lnTo>
                    <a:cubicBezTo>
                      <a:pt x="4074" y="914"/>
                      <a:pt x="4057" y="747"/>
                      <a:pt x="4021" y="572"/>
                    </a:cubicBezTo>
                    <a:cubicBezTo>
                      <a:pt x="4021" y="495"/>
                      <a:pt x="3940" y="451"/>
                      <a:pt x="3860" y="425"/>
                    </a:cubicBezTo>
                    <a:lnTo>
                      <a:pt x="3860" y="425"/>
                    </a:lnTo>
                    <a:cubicBezTo>
                      <a:pt x="3690" y="120"/>
                      <a:pt x="3431" y="1"/>
                      <a:pt x="3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4777;p60"/>
              <p:cNvSpPr/>
              <p:nvPr/>
            </p:nvSpPr>
            <p:spPr>
              <a:xfrm>
                <a:off x="3066953" y="4121695"/>
                <a:ext cx="94496" cy="94285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028" extrusionOk="0">
                    <a:moveTo>
                      <a:pt x="1494" y="0"/>
                    </a:moveTo>
                    <a:cubicBezTo>
                      <a:pt x="1338" y="0"/>
                      <a:pt x="1184" y="24"/>
                      <a:pt x="1037" y="77"/>
                    </a:cubicBezTo>
                    <a:cubicBezTo>
                      <a:pt x="916" y="121"/>
                      <a:pt x="810" y="177"/>
                      <a:pt x="716" y="242"/>
                    </a:cubicBezTo>
                    <a:lnTo>
                      <a:pt x="716" y="242"/>
                    </a:lnTo>
                    <a:cubicBezTo>
                      <a:pt x="673" y="271"/>
                      <a:pt x="633" y="303"/>
                      <a:pt x="596" y="339"/>
                    </a:cubicBezTo>
                    <a:lnTo>
                      <a:pt x="596" y="339"/>
                    </a:lnTo>
                    <a:cubicBezTo>
                      <a:pt x="1" y="878"/>
                      <a:pt x="77" y="1888"/>
                      <a:pt x="509" y="2692"/>
                    </a:cubicBezTo>
                    <a:lnTo>
                      <a:pt x="509" y="2692"/>
                    </a:lnTo>
                    <a:cubicBezTo>
                      <a:pt x="833" y="3426"/>
                      <a:pt x="1414" y="4028"/>
                      <a:pt x="2146" y="4028"/>
                    </a:cubicBezTo>
                    <a:cubicBezTo>
                      <a:pt x="2172" y="4028"/>
                      <a:pt x="2198" y="4027"/>
                      <a:pt x="2224" y="4025"/>
                    </a:cubicBezTo>
                    <a:cubicBezTo>
                      <a:pt x="2473" y="4013"/>
                      <a:pt x="2665" y="3938"/>
                      <a:pt x="2809" y="3820"/>
                    </a:cubicBezTo>
                    <a:lnTo>
                      <a:pt x="2809" y="3820"/>
                    </a:lnTo>
                    <a:cubicBezTo>
                      <a:pt x="2896" y="3797"/>
                      <a:pt x="2972" y="3757"/>
                      <a:pt x="3035" y="3703"/>
                    </a:cubicBezTo>
                    <a:lnTo>
                      <a:pt x="3035" y="3703"/>
                    </a:lnTo>
                    <a:cubicBezTo>
                      <a:pt x="3089" y="3670"/>
                      <a:pt x="3141" y="3631"/>
                      <a:pt x="3190" y="3586"/>
                    </a:cubicBezTo>
                    <a:lnTo>
                      <a:pt x="3190" y="3586"/>
                    </a:lnTo>
                    <a:cubicBezTo>
                      <a:pt x="3282" y="3531"/>
                      <a:pt x="3371" y="3458"/>
                      <a:pt x="3456" y="3364"/>
                    </a:cubicBezTo>
                    <a:cubicBezTo>
                      <a:pt x="3657" y="3155"/>
                      <a:pt x="3711" y="2873"/>
                      <a:pt x="3676" y="2573"/>
                    </a:cubicBezTo>
                    <a:lnTo>
                      <a:pt x="3676" y="2573"/>
                    </a:lnTo>
                    <a:cubicBezTo>
                      <a:pt x="4036" y="1436"/>
                      <a:pt x="2697" y="0"/>
                      <a:pt x="14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4778;p60"/>
              <p:cNvSpPr/>
              <p:nvPr/>
            </p:nvSpPr>
            <p:spPr>
              <a:xfrm>
                <a:off x="2730039" y="4045857"/>
                <a:ext cx="67694" cy="83822"/>
              </a:xfrm>
              <a:custGeom>
                <a:avLst/>
                <a:gdLst/>
                <a:ahLst/>
                <a:cxnLst/>
                <a:rect l="l" t="t" r="r" b="b"/>
                <a:pathLst>
                  <a:path w="2892" h="3581" extrusionOk="0">
                    <a:moveTo>
                      <a:pt x="1994" y="0"/>
                    </a:moveTo>
                    <a:cubicBezTo>
                      <a:pt x="1892" y="0"/>
                      <a:pt x="1788" y="27"/>
                      <a:pt x="1685" y="72"/>
                    </a:cubicBezTo>
                    <a:lnTo>
                      <a:pt x="1685" y="72"/>
                    </a:lnTo>
                    <a:cubicBezTo>
                      <a:pt x="1661" y="70"/>
                      <a:pt x="1637" y="68"/>
                      <a:pt x="1613" y="68"/>
                    </a:cubicBezTo>
                    <a:cubicBezTo>
                      <a:pt x="1394" y="68"/>
                      <a:pt x="1212" y="176"/>
                      <a:pt x="1060" y="334"/>
                    </a:cubicBezTo>
                    <a:lnTo>
                      <a:pt x="1060" y="334"/>
                    </a:lnTo>
                    <a:cubicBezTo>
                      <a:pt x="842" y="483"/>
                      <a:pt x="648" y="692"/>
                      <a:pt x="526" y="852"/>
                    </a:cubicBezTo>
                    <a:cubicBezTo>
                      <a:pt x="115" y="1399"/>
                      <a:pt x="1" y="2061"/>
                      <a:pt x="115" y="2723"/>
                    </a:cubicBezTo>
                    <a:cubicBezTo>
                      <a:pt x="215" y="3308"/>
                      <a:pt x="564" y="3581"/>
                      <a:pt x="985" y="3581"/>
                    </a:cubicBezTo>
                    <a:cubicBezTo>
                      <a:pt x="1237" y="3581"/>
                      <a:pt x="1516" y="3482"/>
                      <a:pt x="1781" y="3294"/>
                    </a:cubicBezTo>
                    <a:cubicBezTo>
                      <a:pt x="2108" y="3072"/>
                      <a:pt x="2340" y="2676"/>
                      <a:pt x="2454" y="2245"/>
                    </a:cubicBezTo>
                    <a:lnTo>
                      <a:pt x="2454" y="2245"/>
                    </a:lnTo>
                    <a:cubicBezTo>
                      <a:pt x="2766" y="1618"/>
                      <a:pt x="2891" y="714"/>
                      <a:pt x="2466" y="235"/>
                    </a:cubicBezTo>
                    <a:cubicBezTo>
                      <a:pt x="2319" y="69"/>
                      <a:pt x="2159" y="0"/>
                      <a:pt x="199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4779;p60"/>
              <p:cNvSpPr/>
              <p:nvPr/>
            </p:nvSpPr>
            <p:spPr>
              <a:xfrm>
                <a:off x="2483052" y="4028045"/>
                <a:ext cx="36422" cy="45762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955" extrusionOk="0">
                    <a:moveTo>
                      <a:pt x="650" y="0"/>
                    </a:moveTo>
                    <a:cubicBezTo>
                      <a:pt x="576" y="0"/>
                      <a:pt x="502" y="24"/>
                      <a:pt x="441" y="60"/>
                    </a:cubicBezTo>
                    <a:cubicBezTo>
                      <a:pt x="272" y="145"/>
                      <a:pt x="181" y="284"/>
                      <a:pt x="141" y="446"/>
                    </a:cubicBezTo>
                    <a:lnTo>
                      <a:pt x="141" y="446"/>
                    </a:lnTo>
                    <a:cubicBezTo>
                      <a:pt x="37" y="632"/>
                      <a:pt x="0" y="873"/>
                      <a:pt x="57" y="1076"/>
                    </a:cubicBezTo>
                    <a:lnTo>
                      <a:pt x="57" y="1076"/>
                    </a:lnTo>
                    <a:cubicBezTo>
                      <a:pt x="85" y="1343"/>
                      <a:pt x="245" y="1606"/>
                      <a:pt x="481" y="1727"/>
                    </a:cubicBezTo>
                    <a:lnTo>
                      <a:pt x="481" y="1727"/>
                    </a:lnTo>
                    <a:cubicBezTo>
                      <a:pt x="594" y="1851"/>
                      <a:pt x="740" y="1941"/>
                      <a:pt x="920" y="1955"/>
                    </a:cubicBezTo>
                    <a:cubicBezTo>
                      <a:pt x="1263" y="1955"/>
                      <a:pt x="1445" y="1727"/>
                      <a:pt x="1514" y="1430"/>
                    </a:cubicBezTo>
                    <a:cubicBezTo>
                      <a:pt x="1556" y="1152"/>
                      <a:pt x="1453" y="839"/>
                      <a:pt x="1279" y="592"/>
                    </a:cubicBezTo>
                    <a:lnTo>
                      <a:pt x="1279" y="592"/>
                    </a:lnTo>
                    <a:cubicBezTo>
                      <a:pt x="1256" y="551"/>
                      <a:pt x="1228" y="514"/>
                      <a:pt x="1195" y="483"/>
                    </a:cubicBezTo>
                    <a:lnTo>
                      <a:pt x="1195" y="483"/>
                    </a:lnTo>
                    <a:cubicBezTo>
                      <a:pt x="1115" y="317"/>
                      <a:pt x="997" y="172"/>
                      <a:pt x="829" y="60"/>
                    </a:cubicBezTo>
                    <a:cubicBezTo>
                      <a:pt x="776" y="18"/>
                      <a:pt x="713" y="0"/>
                      <a:pt x="6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4780;p60"/>
              <p:cNvSpPr/>
              <p:nvPr/>
            </p:nvSpPr>
            <p:spPr>
              <a:xfrm>
                <a:off x="2226189" y="4011309"/>
                <a:ext cx="43351" cy="48430"/>
              </a:xfrm>
              <a:custGeom>
                <a:avLst/>
                <a:gdLst/>
                <a:ahLst/>
                <a:cxnLst/>
                <a:rect l="l" t="t" r="r" b="b"/>
                <a:pathLst>
                  <a:path w="1852" h="2069" extrusionOk="0">
                    <a:moveTo>
                      <a:pt x="1134" y="1"/>
                    </a:moveTo>
                    <a:cubicBezTo>
                      <a:pt x="1081" y="1"/>
                      <a:pt x="1023" y="8"/>
                      <a:pt x="961" y="22"/>
                    </a:cubicBezTo>
                    <a:cubicBezTo>
                      <a:pt x="601" y="109"/>
                      <a:pt x="309" y="425"/>
                      <a:pt x="146" y="794"/>
                    </a:cubicBezTo>
                    <a:lnTo>
                      <a:pt x="146" y="794"/>
                    </a:lnTo>
                    <a:cubicBezTo>
                      <a:pt x="128" y="825"/>
                      <a:pt x="110" y="857"/>
                      <a:pt x="94" y="890"/>
                    </a:cubicBezTo>
                    <a:cubicBezTo>
                      <a:pt x="32" y="1039"/>
                      <a:pt x="1" y="1198"/>
                      <a:pt x="8" y="1351"/>
                    </a:cubicBezTo>
                    <a:lnTo>
                      <a:pt x="8" y="1351"/>
                    </a:lnTo>
                    <a:cubicBezTo>
                      <a:pt x="1" y="1485"/>
                      <a:pt x="13" y="1616"/>
                      <a:pt x="48" y="1734"/>
                    </a:cubicBezTo>
                    <a:cubicBezTo>
                      <a:pt x="94" y="1871"/>
                      <a:pt x="208" y="2008"/>
                      <a:pt x="345" y="2054"/>
                    </a:cubicBezTo>
                    <a:cubicBezTo>
                      <a:pt x="404" y="2064"/>
                      <a:pt x="463" y="2068"/>
                      <a:pt x="521" y="2068"/>
                    </a:cubicBezTo>
                    <a:cubicBezTo>
                      <a:pt x="579" y="2068"/>
                      <a:pt x="635" y="2064"/>
                      <a:pt x="691" y="2055"/>
                    </a:cubicBezTo>
                    <a:lnTo>
                      <a:pt x="691" y="2055"/>
                    </a:lnTo>
                    <a:cubicBezTo>
                      <a:pt x="911" y="2054"/>
                      <a:pt x="1122" y="1934"/>
                      <a:pt x="1293" y="1764"/>
                    </a:cubicBezTo>
                    <a:lnTo>
                      <a:pt x="1293" y="1764"/>
                    </a:lnTo>
                    <a:cubicBezTo>
                      <a:pt x="1531" y="1560"/>
                      <a:pt x="1706" y="1276"/>
                      <a:pt x="1783" y="981"/>
                    </a:cubicBezTo>
                    <a:cubicBezTo>
                      <a:pt x="1851" y="684"/>
                      <a:pt x="1828" y="319"/>
                      <a:pt x="1555" y="136"/>
                    </a:cubicBezTo>
                    <a:cubicBezTo>
                      <a:pt x="1490" y="91"/>
                      <a:pt x="1425" y="63"/>
                      <a:pt x="1358" y="51"/>
                    </a:cubicBezTo>
                    <a:lnTo>
                      <a:pt x="1358" y="51"/>
                    </a:lnTo>
                    <a:cubicBezTo>
                      <a:pt x="1294" y="19"/>
                      <a:pt x="1220" y="1"/>
                      <a:pt x="113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4781;p60"/>
              <p:cNvSpPr/>
              <p:nvPr/>
            </p:nvSpPr>
            <p:spPr>
              <a:xfrm>
                <a:off x="2197913" y="4100746"/>
                <a:ext cx="39816" cy="28440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215" extrusionOk="0">
                    <a:moveTo>
                      <a:pt x="720" y="1"/>
                    </a:moveTo>
                    <a:cubicBezTo>
                      <a:pt x="465" y="1"/>
                      <a:pt x="214" y="83"/>
                      <a:pt x="92" y="287"/>
                    </a:cubicBezTo>
                    <a:cubicBezTo>
                      <a:pt x="46" y="378"/>
                      <a:pt x="1" y="492"/>
                      <a:pt x="24" y="606"/>
                    </a:cubicBezTo>
                    <a:cubicBezTo>
                      <a:pt x="61" y="719"/>
                      <a:pt x="207" y="816"/>
                      <a:pt x="333" y="885"/>
                    </a:cubicBezTo>
                    <a:lnTo>
                      <a:pt x="333" y="885"/>
                    </a:lnTo>
                    <a:cubicBezTo>
                      <a:pt x="391" y="953"/>
                      <a:pt x="468" y="1003"/>
                      <a:pt x="555" y="1038"/>
                    </a:cubicBezTo>
                    <a:lnTo>
                      <a:pt x="555" y="1038"/>
                    </a:lnTo>
                    <a:cubicBezTo>
                      <a:pt x="642" y="1092"/>
                      <a:pt x="737" y="1133"/>
                      <a:pt x="822" y="1154"/>
                    </a:cubicBezTo>
                    <a:cubicBezTo>
                      <a:pt x="920" y="1191"/>
                      <a:pt x="1031" y="1214"/>
                      <a:pt x="1141" y="1214"/>
                    </a:cubicBezTo>
                    <a:cubicBezTo>
                      <a:pt x="1236" y="1214"/>
                      <a:pt x="1331" y="1197"/>
                      <a:pt x="1416" y="1154"/>
                    </a:cubicBezTo>
                    <a:cubicBezTo>
                      <a:pt x="1598" y="1063"/>
                      <a:pt x="1678" y="900"/>
                      <a:pt x="1622" y="733"/>
                    </a:cubicBezTo>
                    <a:lnTo>
                      <a:pt x="1622" y="733"/>
                    </a:lnTo>
                    <a:cubicBezTo>
                      <a:pt x="1696" y="611"/>
                      <a:pt x="1700" y="469"/>
                      <a:pt x="1553" y="333"/>
                    </a:cubicBezTo>
                    <a:cubicBezTo>
                      <a:pt x="1508" y="288"/>
                      <a:pt x="1459" y="258"/>
                      <a:pt x="1408" y="240"/>
                    </a:cubicBezTo>
                    <a:lnTo>
                      <a:pt x="1408" y="240"/>
                    </a:lnTo>
                    <a:cubicBezTo>
                      <a:pt x="1354" y="185"/>
                      <a:pt x="1287" y="138"/>
                      <a:pt x="1210" y="104"/>
                    </a:cubicBezTo>
                    <a:cubicBezTo>
                      <a:pt x="1071" y="39"/>
                      <a:pt x="895" y="1"/>
                      <a:pt x="72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4782;p60"/>
              <p:cNvSpPr/>
              <p:nvPr/>
            </p:nvSpPr>
            <p:spPr>
              <a:xfrm>
                <a:off x="2984328" y="3970137"/>
                <a:ext cx="43163" cy="39559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1690" extrusionOk="0">
                    <a:moveTo>
                      <a:pt x="703" y="1"/>
                    </a:moveTo>
                    <a:cubicBezTo>
                      <a:pt x="313" y="1"/>
                      <a:pt x="0" y="397"/>
                      <a:pt x="93" y="823"/>
                    </a:cubicBezTo>
                    <a:cubicBezTo>
                      <a:pt x="184" y="1233"/>
                      <a:pt x="572" y="1644"/>
                      <a:pt x="1006" y="1644"/>
                    </a:cubicBezTo>
                    <a:cubicBezTo>
                      <a:pt x="1006" y="1644"/>
                      <a:pt x="1007" y="1644"/>
                      <a:pt x="1007" y="1644"/>
                    </a:cubicBezTo>
                    <a:lnTo>
                      <a:pt x="1007" y="1644"/>
                    </a:lnTo>
                    <a:cubicBezTo>
                      <a:pt x="1011" y="1645"/>
                      <a:pt x="1015" y="1646"/>
                      <a:pt x="1019" y="1647"/>
                    </a:cubicBezTo>
                    <a:lnTo>
                      <a:pt x="1019" y="1647"/>
                    </a:lnTo>
                    <a:cubicBezTo>
                      <a:pt x="1071" y="1670"/>
                      <a:pt x="1128" y="1685"/>
                      <a:pt x="1188" y="1690"/>
                    </a:cubicBezTo>
                    <a:cubicBezTo>
                      <a:pt x="1327" y="1690"/>
                      <a:pt x="1440" y="1630"/>
                      <a:pt x="1517" y="1539"/>
                    </a:cubicBezTo>
                    <a:lnTo>
                      <a:pt x="1517" y="1539"/>
                    </a:lnTo>
                    <a:cubicBezTo>
                      <a:pt x="1843" y="1295"/>
                      <a:pt x="1771" y="808"/>
                      <a:pt x="1554" y="526"/>
                    </a:cubicBezTo>
                    <a:cubicBezTo>
                      <a:pt x="1462" y="396"/>
                      <a:pt x="1333" y="282"/>
                      <a:pt x="1190" y="208"/>
                    </a:cubicBezTo>
                    <a:lnTo>
                      <a:pt x="1190" y="208"/>
                    </a:lnTo>
                    <a:cubicBezTo>
                      <a:pt x="1127" y="155"/>
                      <a:pt x="1057" y="108"/>
                      <a:pt x="983" y="69"/>
                    </a:cubicBezTo>
                    <a:cubicBezTo>
                      <a:pt x="888" y="22"/>
                      <a:pt x="794" y="1"/>
                      <a:pt x="7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4783;p60"/>
              <p:cNvSpPr/>
              <p:nvPr/>
            </p:nvSpPr>
            <p:spPr>
              <a:xfrm>
                <a:off x="3086638" y="4030058"/>
                <a:ext cx="26521" cy="29540"/>
              </a:xfrm>
              <a:custGeom>
                <a:avLst/>
                <a:gdLst/>
                <a:ahLst/>
                <a:cxnLst/>
                <a:rect l="l" t="t" r="r" b="b"/>
                <a:pathLst>
                  <a:path w="1133" h="1262" extrusionOk="0">
                    <a:moveTo>
                      <a:pt x="678" y="1"/>
                    </a:moveTo>
                    <a:cubicBezTo>
                      <a:pt x="527" y="1"/>
                      <a:pt x="420" y="84"/>
                      <a:pt x="353" y="202"/>
                    </a:cubicBezTo>
                    <a:lnTo>
                      <a:pt x="353" y="202"/>
                    </a:lnTo>
                    <a:cubicBezTo>
                      <a:pt x="115" y="411"/>
                      <a:pt x="1" y="764"/>
                      <a:pt x="150" y="1047"/>
                    </a:cubicBezTo>
                    <a:cubicBezTo>
                      <a:pt x="227" y="1186"/>
                      <a:pt x="345" y="1262"/>
                      <a:pt x="477" y="1262"/>
                    </a:cubicBezTo>
                    <a:cubicBezTo>
                      <a:pt x="541" y="1262"/>
                      <a:pt x="608" y="1244"/>
                      <a:pt x="675" y="1207"/>
                    </a:cubicBezTo>
                    <a:cubicBezTo>
                      <a:pt x="756" y="1160"/>
                      <a:pt x="826" y="1090"/>
                      <a:pt x="890" y="1014"/>
                    </a:cubicBezTo>
                    <a:lnTo>
                      <a:pt x="890" y="1014"/>
                    </a:lnTo>
                    <a:cubicBezTo>
                      <a:pt x="894" y="1010"/>
                      <a:pt x="899" y="1006"/>
                      <a:pt x="903" y="1002"/>
                    </a:cubicBezTo>
                    <a:cubicBezTo>
                      <a:pt x="931" y="974"/>
                      <a:pt x="955" y="941"/>
                      <a:pt x="976" y="906"/>
                    </a:cubicBezTo>
                    <a:lnTo>
                      <a:pt x="976" y="906"/>
                    </a:lnTo>
                    <a:cubicBezTo>
                      <a:pt x="1006" y="868"/>
                      <a:pt x="1034" y="831"/>
                      <a:pt x="1063" y="796"/>
                    </a:cubicBezTo>
                    <a:cubicBezTo>
                      <a:pt x="1120" y="732"/>
                      <a:pt x="1133" y="661"/>
                      <a:pt x="1117" y="600"/>
                    </a:cubicBezTo>
                    <a:lnTo>
                      <a:pt x="1117" y="600"/>
                    </a:lnTo>
                    <a:cubicBezTo>
                      <a:pt x="1129" y="498"/>
                      <a:pt x="1114" y="388"/>
                      <a:pt x="1076" y="291"/>
                    </a:cubicBezTo>
                    <a:lnTo>
                      <a:pt x="1076" y="291"/>
                    </a:lnTo>
                    <a:cubicBezTo>
                      <a:pt x="1072" y="260"/>
                      <a:pt x="1068" y="231"/>
                      <a:pt x="1063" y="203"/>
                    </a:cubicBezTo>
                    <a:cubicBezTo>
                      <a:pt x="1017" y="111"/>
                      <a:pt x="926" y="20"/>
                      <a:pt x="812" y="20"/>
                    </a:cubicBezTo>
                    <a:cubicBezTo>
                      <a:pt x="764" y="7"/>
                      <a:pt x="719" y="1"/>
                      <a:pt x="6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4784;p60"/>
              <p:cNvSpPr/>
              <p:nvPr/>
            </p:nvSpPr>
            <p:spPr>
              <a:xfrm>
                <a:off x="2841712" y="4086959"/>
                <a:ext cx="21254" cy="24180"/>
              </a:xfrm>
              <a:custGeom>
                <a:avLst/>
                <a:gdLst/>
                <a:ahLst/>
                <a:cxnLst/>
                <a:rect l="l" t="t" r="r" b="b"/>
                <a:pathLst>
                  <a:path w="908" h="1033" extrusionOk="0">
                    <a:moveTo>
                      <a:pt x="438" y="0"/>
                    </a:moveTo>
                    <a:cubicBezTo>
                      <a:pt x="361" y="0"/>
                      <a:pt x="280" y="24"/>
                      <a:pt x="206" y="77"/>
                    </a:cubicBezTo>
                    <a:cubicBezTo>
                      <a:pt x="0" y="237"/>
                      <a:pt x="46" y="739"/>
                      <a:pt x="206" y="922"/>
                    </a:cubicBezTo>
                    <a:cubicBezTo>
                      <a:pt x="273" y="997"/>
                      <a:pt x="376" y="1032"/>
                      <a:pt x="482" y="1032"/>
                    </a:cubicBezTo>
                    <a:cubicBezTo>
                      <a:pt x="665" y="1032"/>
                      <a:pt x="853" y="927"/>
                      <a:pt x="868" y="739"/>
                    </a:cubicBezTo>
                    <a:cubicBezTo>
                      <a:pt x="868" y="656"/>
                      <a:pt x="823" y="586"/>
                      <a:pt x="757" y="528"/>
                    </a:cubicBezTo>
                    <a:lnTo>
                      <a:pt x="757" y="528"/>
                    </a:lnTo>
                    <a:cubicBezTo>
                      <a:pt x="908" y="250"/>
                      <a:pt x="691" y="0"/>
                      <a:pt x="4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4785;p60"/>
              <p:cNvSpPr/>
              <p:nvPr/>
            </p:nvSpPr>
            <p:spPr>
              <a:xfrm>
                <a:off x="2637091" y="3997382"/>
                <a:ext cx="36352" cy="4063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1736" extrusionOk="0">
                    <a:moveTo>
                      <a:pt x="686" y="1047"/>
                    </a:moveTo>
                    <a:cubicBezTo>
                      <a:pt x="676" y="1053"/>
                      <a:pt x="669" y="1055"/>
                      <a:pt x="666" y="1055"/>
                    </a:cubicBezTo>
                    <a:cubicBezTo>
                      <a:pt x="658" y="1055"/>
                      <a:pt x="664" y="1047"/>
                      <a:pt x="686" y="1047"/>
                    </a:cubicBezTo>
                    <a:close/>
                    <a:moveTo>
                      <a:pt x="1050" y="1"/>
                    </a:moveTo>
                    <a:cubicBezTo>
                      <a:pt x="685" y="47"/>
                      <a:pt x="434" y="298"/>
                      <a:pt x="274" y="617"/>
                    </a:cubicBezTo>
                    <a:cubicBezTo>
                      <a:pt x="137" y="914"/>
                      <a:pt x="0" y="1348"/>
                      <a:pt x="274" y="1599"/>
                    </a:cubicBezTo>
                    <a:cubicBezTo>
                      <a:pt x="365" y="1690"/>
                      <a:pt x="457" y="1736"/>
                      <a:pt x="571" y="1736"/>
                    </a:cubicBezTo>
                    <a:lnTo>
                      <a:pt x="685" y="1736"/>
                    </a:lnTo>
                    <a:cubicBezTo>
                      <a:pt x="731" y="1713"/>
                      <a:pt x="753" y="1713"/>
                      <a:pt x="822" y="1690"/>
                    </a:cubicBezTo>
                    <a:cubicBezTo>
                      <a:pt x="982" y="1599"/>
                      <a:pt x="1073" y="1439"/>
                      <a:pt x="1164" y="1279"/>
                    </a:cubicBezTo>
                    <a:cubicBezTo>
                      <a:pt x="1184" y="1242"/>
                      <a:pt x="1202" y="1204"/>
                      <a:pt x="1217" y="1166"/>
                    </a:cubicBezTo>
                    <a:lnTo>
                      <a:pt x="1217" y="1166"/>
                    </a:lnTo>
                    <a:cubicBezTo>
                      <a:pt x="1246" y="1148"/>
                      <a:pt x="1275" y="1125"/>
                      <a:pt x="1301" y="1097"/>
                    </a:cubicBezTo>
                    <a:cubicBezTo>
                      <a:pt x="1529" y="845"/>
                      <a:pt x="1552" y="480"/>
                      <a:pt x="1392" y="206"/>
                    </a:cubicBezTo>
                    <a:cubicBezTo>
                      <a:pt x="1324" y="92"/>
                      <a:pt x="1187" y="1"/>
                      <a:pt x="105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4786;p60"/>
              <p:cNvSpPr/>
              <p:nvPr/>
            </p:nvSpPr>
            <p:spPr>
              <a:xfrm>
                <a:off x="2650503" y="4355316"/>
                <a:ext cx="59900" cy="66454"/>
              </a:xfrm>
              <a:custGeom>
                <a:avLst/>
                <a:gdLst/>
                <a:ahLst/>
                <a:cxnLst/>
                <a:rect l="l" t="t" r="r" b="b"/>
                <a:pathLst>
                  <a:path w="2559" h="2839" extrusionOk="0">
                    <a:moveTo>
                      <a:pt x="736" y="1"/>
                    </a:moveTo>
                    <a:cubicBezTo>
                      <a:pt x="279" y="1"/>
                      <a:pt x="0" y="402"/>
                      <a:pt x="89" y="846"/>
                    </a:cubicBezTo>
                    <a:cubicBezTo>
                      <a:pt x="148" y="1083"/>
                      <a:pt x="288" y="1360"/>
                      <a:pt x="479" y="1609"/>
                    </a:cubicBezTo>
                    <a:lnTo>
                      <a:pt x="479" y="1609"/>
                    </a:lnTo>
                    <a:cubicBezTo>
                      <a:pt x="473" y="1662"/>
                      <a:pt x="472" y="1720"/>
                      <a:pt x="477" y="1782"/>
                    </a:cubicBezTo>
                    <a:cubicBezTo>
                      <a:pt x="498" y="2361"/>
                      <a:pt x="982" y="2838"/>
                      <a:pt x="1551" y="2838"/>
                    </a:cubicBezTo>
                    <a:cubicBezTo>
                      <a:pt x="1588" y="2838"/>
                      <a:pt x="1626" y="2836"/>
                      <a:pt x="1664" y="2832"/>
                    </a:cubicBezTo>
                    <a:cubicBezTo>
                      <a:pt x="2350" y="2756"/>
                      <a:pt x="2559" y="2075"/>
                      <a:pt x="2397" y="1507"/>
                    </a:cubicBezTo>
                    <a:lnTo>
                      <a:pt x="2397" y="1507"/>
                    </a:lnTo>
                    <a:cubicBezTo>
                      <a:pt x="2401" y="1202"/>
                      <a:pt x="2184" y="861"/>
                      <a:pt x="1984" y="618"/>
                    </a:cubicBezTo>
                    <a:cubicBezTo>
                      <a:pt x="1687" y="276"/>
                      <a:pt x="1253" y="2"/>
                      <a:pt x="774" y="2"/>
                    </a:cubicBezTo>
                    <a:cubicBezTo>
                      <a:pt x="761" y="1"/>
                      <a:pt x="748" y="1"/>
                      <a:pt x="7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4787;p60"/>
              <p:cNvSpPr/>
              <p:nvPr/>
            </p:nvSpPr>
            <p:spPr>
              <a:xfrm>
                <a:off x="2876634" y="4387805"/>
                <a:ext cx="78883" cy="62615"/>
              </a:xfrm>
              <a:custGeom>
                <a:avLst/>
                <a:gdLst/>
                <a:ahLst/>
                <a:cxnLst/>
                <a:rect l="l" t="t" r="r" b="b"/>
                <a:pathLst>
                  <a:path w="3370" h="2675" extrusionOk="0">
                    <a:moveTo>
                      <a:pt x="1843" y="1"/>
                    </a:moveTo>
                    <a:cubicBezTo>
                      <a:pt x="1617" y="1"/>
                      <a:pt x="1384" y="59"/>
                      <a:pt x="1179" y="166"/>
                    </a:cubicBezTo>
                    <a:cubicBezTo>
                      <a:pt x="1148" y="181"/>
                      <a:pt x="1118" y="198"/>
                      <a:pt x="1089" y="216"/>
                    </a:cubicBezTo>
                    <a:lnTo>
                      <a:pt x="1089" y="216"/>
                    </a:lnTo>
                    <a:cubicBezTo>
                      <a:pt x="917" y="279"/>
                      <a:pt x="757" y="367"/>
                      <a:pt x="631" y="463"/>
                    </a:cubicBezTo>
                    <a:cubicBezTo>
                      <a:pt x="357" y="660"/>
                      <a:pt x="2" y="1162"/>
                      <a:pt x="32" y="1549"/>
                    </a:cubicBezTo>
                    <a:lnTo>
                      <a:pt x="32" y="1549"/>
                    </a:lnTo>
                    <a:cubicBezTo>
                      <a:pt x="0" y="1688"/>
                      <a:pt x="9" y="1829"/>
                      <a:pt x="57" y="1954"/>
                    </a:cubicBezTo>
                    <a:lnTo>
                      <a:pt x="57" y="1954"/>
                    </a:lnTo>
                    <a:cubicBezTo>
                      <a:pt x="58" y="1967"/>
                      <a:pt x="59" y="1979"/>
                      <a:pt x="60" y="1992"/>
                    </a:cubicBezTo>
                    <a:cubicBezTo>
                      <a:pt x="96" y="2462"/>
                      <a:pt x="462" y="2674"/>
                      <a:pt x="873" y="2674"/>
                    </a:cubicBezTo>
                    <a:cubicBezTo>
                      <a:pt x="981" y="2674"/>
                      <a:pt x="1092" y="2660"/>
                      <a:pt x="1202" y="2631"/>
                    </a:cubicBezTo>
                    <a:cubicBezTo>
                      <a:pt x="2092" y="2426"/>
                      <a:pt x="3370" y="1558"/>
                      <a:pt x="2731" y="463"/>
                    </a:cubicBezTo>
                    <a:cubicBezTo>
                      <a:pt x="2536" y="143"/>
                      <a:pt x="2197" y="1"/>
                      <a:pt x="18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4788;p60"/>
              <p:cNvSpPr/>
              <p:nvPr/>
            </p:nvSpPr>
            <p:spPr>
              <a:xfrm>
                <a:off x="2218792" y="4335163"/>
                <a:ext cx="63036" cy="70433"/>
              </a:xfrm>
              <a:custGeom>
                <a:avLst/>
                <a:gdLst/>
                <a:ahLst/>
                <a:cxnLst/>
                <a:rect l="l" t="t" r="r" b="b"/>
                <a:pathLst>
                  <a:path w="2693" h="3009" extrusionOk="0">
                    <a:moveTo>
                      <a:pt x="1181" y="0"/>
                    </a:moveTo>
                    <a:cubicBezTo>
                      <a:pt x="1033" y="0"/>
                      <a:pt x="880" y="34"/>
                      <a:pt x="729" y="110"/>
                    </a:cubicBezTo>
                    <a:cubicBezTo>
                      <a:pt x="685" y="134"/>
                      <a:pt x="645" y="161"/>
                      <a:pt x="607" y="189"/>
                    </a:cubicBezTo>
                    <a:lnTo>
                      <a:pt x="607" y="189"/>
                    </a:lnTo>
                    <a:cubicBezTo>
                      <a:pt x="396" y="278"/>
                      <a:pt x="222" y="456"/>
                      <a:pt x="136" y="726"/>
                    </a:cubicBezTo>
                    <a:cubicBezTo>
                      <a:pt x="0" y="1211"/>
                      <a:pt x="145" y="1630"/>
                      <a:pt x="401" y="2025"/>
                    </a:cubicBezTo>
                    <a:lnTo>
                      <a:pt x="401" y="2025"/>
                    </a:lnTo>
                    <a:cubicBezTo>
                      <a:pt x="465" y="2246"/>
                      <a:pt x="607" y="2439"/>
                      <a:pt x="798" y="2575"/>
                    </a:cubicBezTo>
                    <a:cubicBezTo>
                      <a:pt x="836" y="2600"/>
                      <a:pt x="876" y="2623"/>
                      <a:pt x="917" y="2644"/>
                    </a:cubicBezTo>
                    <a:lnTo>
                      <a:pt x="917" y="2644"/>
                    </a:lnTo>
                    <a:cubicBezTo>
                      <a:pt x="1156" y="2859"/>
                      <a:pt x="1437" y="3008"/>
                      <a:pt x="1802" y="3008"/>
                    </a:cubicBezTo>
                    <a:cubicBezTo>
                      <a:pt x="2122" y="3008"/>
                      <a:pt x="2418" y="2826"/>
                      <a:pt x="2578" y="2552"/>
                    </a:cubicBezTo>
                    <a:cubicBezTo>
                      <a:pt x="2647" y="2415"/>
                      <a:pt x="2669" y="2278"/>
                      <a:pt x="2692" y="2118"/>
                    </a:cubicBezTo>
                    <a:lnTo>
                      <a:pt x="2692" y="2118"/>
                    </a:lnTo>
                    <a:cubicBezTo>
                      <a:pt x="2680" y="2196"/>
                      <a:pt x="2675" y="2225"/>
                      <a:pt x="2673" y="2225"/>
                    </a:cubicBezTo>
                    <a:cubicBezTo>
                      <a:pt x="2667" y="2225"/>
                      <a:pt x="2692" y="1992"/>
                      <a:pt x="2692" y="1958"/>
                    </a:cubicBezTo>
                    <a:cubicBezTo>
                      <a:pt x="2692" y="1639"/>
                      <a:pt x="2624" y="1319"/>
                      <a:pt x="2464" y="1045"/>
                    </a:cubicBezTo>
                    <a:cubicBezTo>
                      <a:pt x="2438" y="1008"/>
                      <a:pt x="2410" y="970"/>
                      <a:pt x="2380" y="932"/>
                    </a:cubicBezTo>
                    <a:lnTo>
                      <a:pt x="2380" y="932"/>
                    </a:lnTo>
                    <a:cubicBezTo>
                      <a:pt x="2315" y="797"/>
                      <a:pt x="2240" y="672"/>
                      <a:pt x="2167" y="566"/>
                    </a:cubicBezTo>
                    <a:cubicBezTo>
                      <a:pt x="1936" y="235"/>
                      <a:pt x="1572" y="0"/>
                      <a:pt x="118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" name="Google Shape;4789;p60"/>
            <p:cNvSpPr/>
            <p:nvPr/>
          </p:nvSpPr>
          <p:spPr>
            <a:xfrm>
              <a:off x="2291423" y="3117410"/>
              <a:ext cx="103133" cy="570558"/>
            </a:xfrm>
            <a:custGeom>
              <a:avLst/>
              <a:gdLst/>
              <a:ahLst/>
              <a:cxnLst/>
              <a:rect l="l" t="t" r="r" b="b"/>
              <a:pathLst>
                <a:path w="4406" h="24375" extrusionOk="0">
                  <a:moveTo>
                    <a:pt x="4034" y="1"/>
                  </a:moveTo>
                  <a:cubicBezTo>
                    <a:pt x="3938" y="1"/>
                    <a:pt x="3840" y="47"/>
                    <a:pt x="3789" y="140"/>
                  </a:cubicBezTo>
                  <a:cubicBezTo>
                    <a:pt x="3401" y="779"/>
                    <a:pt x="2716" y="1258"/>
                    <a:pt x="2305" y="1920"/>
                  </a:cubicBezTo>
                  <a:cubicBezTo>
                    <a:pt x="1849" y="2673"/>
                    <a:pt x="1712" y="3335"/>
                    <a:pt x="1552" y="4180"/>
                  </a:cubicBezTo>
                  <a:cubicBezTo>
                    <a:pt x="1210" y="5892"/>
                    <a:pt x="525" y="7467"/>
                    <a:pt x="388" y="9224"/>
                  </a:cubicBezTo>
                  <a:cubicBezTo>
                    <a:pt x="0" y="14154"/>
                    <a:pt x="206" y="19381"/>
                    <a:pt x="1187" y="24220"/>
                  </a:cubicBezTo>
                  <a:cubicBezTo>
                    <a:pt x="1198" y="24323"/>
                    <a:pt x="1295" y="24374"/>
                    <a:pt x="1395" y="24374"/>
                  </a:cubicBezTo>
                  <a:cubicBezTo>
                    <a:pt x="1495" y="24374"/>
                    <a:pt x="1598" y="24323"/>
                    <a:pt x="1621" y="24220"/>
                  </a:cubicBezTo>
                  <a:cubicBezTo>
                    <a:pt x="2077" y="21915"/>
                    <a:pt x="2351" y="19724"/>
                    <a:pt x="2420" y="17396"/>
                  </a:cubicBezTo>
                  <a:cubicBezTo>
                    <a:pt x="2511" y="14793"/>
                    <a:pt x="2169" y="12123"/>
                    <a:pt x="2397" y="9521"/>
                  </a:cubicBezTo>
                  <a:cubicBezTo>
                    <a:pt x="2557" y="7809"/>
                    <a:pt x="2922" y="6120"/>
                    <a:pt x="3104" y="4385"/>
                  </a:cubicBezTo>
                  <a:cubicBezTo>
                    <a:pt x="3219" y="3198"/>
                    <a:pt x="3652" y="2399"/>
                    <a:pt x="4109" y="1327"/>
                  </a:cubicBezTo>
                  <a:cubicBezTo>
                    <a:pt x="4314" y="870"/>
                    <a:pt x="4405" y="665"/>
                    <a:pt x="4291" y="208"/>
                  </a:cubicBezTo>
                  <a:cubicBezTo>
                    <a:pt x="4266" y="70"/>
                    <a:pt x="4151" y="1"/>
                    <a:pt x="40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790;p60"/>
            <p:cNvSpPr/>
            <p:nvPr/>
          </p:nvSpPr>
          <p:spPr>
            <a:xfrm>
              <a:off x="2312793" y="3717158"/>
              <a:ext cx="26193" cy="123802"/>
            </a:xfrm>
            <a:custGeom>
              <a:avLst/>
              <a:gdLst/>
              <a:ahLst/>
              <a:cxnLst/>
              <a:rect l="l" t="t" r="r" b="b"/>
              <a:pathLst>
                <a:path w="1119" h="5289" extrusionOk="0">
                  <a:moveTo>
                    <a:pt x="427" y="1"/>
                  </a:moveTo>
                  <a:cubicBezTo>
                    <a:pt x="295" y="1"/>
                    <a:pt x="169" y="91"/>
                    <a:pt x="228" y="241"/>
                  </a:cubicBezTo>
                  <a:cubicBezTo>
                    <a:pt x="434" y="811"/>
                    <a:pt x="0" y="1724"/>
                    <a:pt x="46" y="2318"/>
                  </a:cubicBezTo>
                  <a:cubicBezTo>
                    <a:pt x="114" y="3299"/>
                    <a:pt x="46" y="4189"/>
                    <a:pt x="343" y="5125"/>
                  </a:cubicBezTo>
                  <a:cubicBezTo>
                    <a:pt x="376" y="5236"/>
                    <a:pt x="463" y="5288"/>
                    <a:pt x="552" y="5288"/>
                  </a:cubicBezTo>
                  <a:cubicBezTo>
                    <a:pt x="646" y="5288"/>
                    <a:pt x="741" y="5231"/>
                    <a:pt x="776" y="5125"/>
                  </a:cubicBezTo>
                  <a:cubicBezTo>
                    <a:pt x="1096" y="4098"/>
                    <a:pt x="1119" y="3071"/>
                    <a:pt x="982" y="1998"/>
                  </a:cubicBezTo>
                  <a:cubicBezTo>
                    <a:pt x="890" y="1450"/>
                    <a:pt x="959" y="560"/>
                    <a:pt x="616" y="81"/>
                  </a:cubicBezTo>
                  <a:cubicBezTo>
                    <a:pt x="569" y="26"/>
                    <a:pt x="497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6" name="Google Shape;4791;p60"/>
            <p:cNvGrpSpPr/>
            <p:nvPr/>
          </p:nvGrpSpPr>
          <p:grpSpPr>
            <a:xfrm>
              <a:off x="2216756" y="2799548"/>
              <a:ext cx="949946" cy="246753"/>
              <a:chOff x="2216756" y="2799548"/>
              <a:chExt cx="949946" cy="246753"/>
            </a:xfrm>
          </p:grpSpPr>
          <p:sp>
            <p:nvSpPr>
              <p:cNvPr id="44" name="Google Shape;4792;p60"/>
              <p:cNvSpPr/>
              <p:nvPr/>
            </p:nvSpPr>
            <p:spPr>
              <a:xfrm>
                <a:off x="2820880" y="2799548"/>
                <a:ext cx="345822" cy="101729"/>
              </a:xfrm>
              <a:custGeom>
                <a:avLst/>
                <a:gdLst/>
                <a:ahLst/>
                <a:cxnLst/>
                <a:rect l="l" t="t" r="r" b="b"/>
                <a:pathLst>
                  <a:path w="14774" h="4346" extrusionOk="0">
                    <a:moveTo>
                      <a:pt x="14684" y="0"/>
                    </a:moveTo>
                    <a:cubicBezTo>
                      <a:pt x="14667" y="0"/>
                      <a:pt x="14648" y="7"/>
                      <a:pt x="14631" y="24"/>
                    </a:cubicBezTo>
                    <a:cubicBezTo>
                      <a:pt x="12805" y="1873"/>
                      <a:pt x="10522" y="2923"/>
                      <a:pt x="7920" y="3197"/>
                    </a:cubicBezTo>
                    <a:cubicBezTo>
                      <a:pt x="5341" y="3494"/>
                      <a:pt x="2693" y="4065"/>
                      <a:pt x="114" y="4156"/>
                    </a:cubicBezTo>
                    <a:cubicBezTo>
                      <a:pt x="0" y="4156"/>
                      <a:pt x="0" y="4338"/>
                      <a:pt x="114" y="4338"/>
                    </a:cubicBezTo>
                    <a:cubicBezTo>
                      <a:pt x="301" y="4343"/>
                      <a:pt x="489" y="4345"/>
                      <a:pt x="678" y="4345"/>
                    </a:cubicBezTo>
                    <a:cubicBezTo>
                      <a:pt x="3415" y="4345"/>
                      <a:pt x="6326" y="3895"/>
                      <a:pt x="9016" y="3425"/>
                    </a:cubicBezTo>
                    <a:cubicBezTo>
                      <a:pt x="11299" y="3037"/>
                      <a:pt x="13193" y="1805"/>
                      <a:pt x="14722" y="116"/>
                    </a:cubicBezTo>
                    <a:cubicBezTo>
                      <a:pt x="14774" y="64"/>
                      <a:pt x="14735" y="0"/>
                      <a:pt x="146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793;p60"/>
              <p:cNvSpPr/>
              <p:nvPr/>
            </p:nvSpPr>
            <p:spPr>
              <a:xfrm>
                <a:off x="2865750" y="2945395"/>
                <a:ext cx="298680" cy="94777"/>
              </a:xfrm>
              <a:custGeom>
                <a:avLst/>
                <a:gdLst/>
                <a:ahLst/>
                <a:cxnLst/>
                <a:rect l="l" t="t" r="r" b="b"/>
                <a:pathLst>
                  <a:path w="12760" h="4049" extrusionOk="0">
                    <a:moveTo>
                      <a:pt x="12644" y="0"/>
                    </a:moveTo>
                    <a:cubicBezTo>
                      <a:pt x="12051" y="0"/>
                      <a:pt x="11194" y="807"/>
                      <a:pt x="10705" y="1029"/>
                    </a:cubicBezTo>
                    <a:cubicBezTo>
                      <a:pt x="9496" y="1577"/>
                      <a:pt x="8309" y="1965"/>
                      <a:pt x="7053" y="2307"/>
                    </a:cubicBezTo>
                    <a:cubicBezTo>
                      <a:pt x="4816" y="2946"/>
                      <a:pt x="2100" y="3015"/>
                      <a:pt x="0" y="4019"/>
                    </a:cubicBezTo>
                    <a:cubicBezTo>
                      <a:pt x="0" y="4019"/>
                      <a:pt x="0" y="4048"/>
                      <a:pt x="12" y="4048"/>
                    </a:cubicBezTo>
                    <a:cubicBezTo>
                      <a:pt x="15" y="4048"/>
                      <a:pt x="19" y="4047"/>
                      <a:pt x="23" y="4042"/>
                    </a:cubicBezTo>
                    <a:cubicBezTo>
                      <a:pt x="959" y="3654"/>
                      <a:pt x="2100" y="3722"/>
                      <a:pt x="3082" y="3517"/>
                    </a:cubicBezTo>
                    <a:cubicBezTo>
                      <a:pt x="4520" y="3197"/>
                      <a:pt x="5912" y="2946"/>
                      <a:pt x="7304" y="2581"/>
                    </a:cubicBezTo>
                    <a:cubicBezTo>
                      <a:pt x="8354" y="2284"/>
                      <a:pt x="9382" y="1988"/>
                      <a:pt x="10386" y="1508"/>
                    </a:cubicBezTo>
                    <a:cubicBezTo>
                      <a:pt x="10774" y="1349"/>
                      <a:pt x="12326" y="93"/>
                      <a:pt x="12691" y="93"/>
                    </a:cubicBezTo>
                    <a:cubicBezTo>
                      <a:pt x="12760" y="70"/>
                      <a:pt x="12760" y="2"/>
                      <a:pt x="12691" y="2"/>
                    </a:cubicBezTo>
                    <a:cubicBezTo>
                      <a:pt x="12676" y="1"/>
                      <a:pt x="12660" y="0"/>
                      <a:pt x="126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794;p60"/>
              <p:cNvSpPr/>
              <p:nvPr/>
            </p:nvSpPr>
            <p:spPr>
              <a:xfrm>
                <a:off x="2623188" y="3037219"/>
                <a:ext cx="214811" cy="9082"/>
              </a:xfrm>
              <a:custGeom>
                <a:avLst/>
                <a:gdLst/>
                <a:ahLst/>
                <a:cxnLst/>
                <a:rect l="l" t="t" r="r" b="b"/>
                <a:pathLst>
                  <a:path w="9177" h="388" extrusionOk="0">
                    <a:moveTo>
                      <a:pt x="5064" y="1"/>
                    </a:moveTo>
                    <a:cubicBezTo>
                      <a:pt x="3382" y="1"/>
                      <a:pt x="1697" y="49"/>
                      <a:pt x="46" y="188"/>
                    </a:cubicBezTo>
                    <a:cubicBezTo>
                      <a:pt x="1" y="210"/>
                      <a:pt x="1" y="279"/>
                      <a:pt x="46" y="279"/>
                    </a:cubicBezTo>
                    <a:cubicBezTo>
                      <a:pt x="915" y="358"/>
                      <a:pt x="1787" y="387"/>
                      <a:pt x="2662" y="387"/>
                    </a:cubicBezTo>
                    <a:cubicBezTo>
                      <a:pt x="4819" y="387"/>
                      <a:pt x="6987" y="207"/>
                      <a:pt x="9131" y="142"/>
                    </a:cubicBezTo>
                    <a:cubicBezTo>
                      <a:pt x="9176" y="142"/>
                      <a:pt x="9176" y="73"/>
                      <a:pt x="9131" y="73"/>
                    </a:cubicBezTo>
                    <a:cubicBezTo>
                      <a:pt x="7791" y="32"/>
                      <a:pt x="6429" y="1"/>
                      <a:pt x="50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795;p60"/>
              <p:cNvSpPr/>
              <p:nvPr/>
            </p:nvSpPr>
            <p:spPr>
              <a:xfrm>
                <a:off x="2216756" y="2972570"/>
                <a:ext cx="135061" cy="40729"/>
              </a:xfrm>
              <a:custGeom>
                <a:avLst/>
                <a:gdLst/>
                <a:ahLst/>
                <a:cxnLst/>
                <a:rect l="l" t="t" r="r" b="b"/>
                <a:pathLst>
                  <a:path w="5770" h="1740" extrusionOk="0">
                    <a:moveTo>
                      <a:pt x="67" y="1"/>
                    </a:moveTo>
                    <a:cubicBezTo>
                      <a:pt x="29" y="1"/>
                      <a:pt x="1" y="57"/>
                      <a:pt x="40" y="96"/>
                    </a:cubicBezTo>
                    <a:cubicBezTo>
                      <a:pt x="1752" y="1055"/>
                      <a:pt x="3852" y="1443"/>
                      <a:pt x="5769" y="1740"/>
                    </a:cubicBezTo>
                    <a:cubicBezTo>
                      <a:pt x="3898" y="1260"/>
                      <a:pt x="1821" y="827"/>
                      <a:pt x="86" y="5"/>
                    </a:cubicBezTo>
                    <a:cubicBezTo>
                      <a:pt x="80" y="2"/>
                      <a:pt x="73" y="1"/>
                      <a:pt x="6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796;p60"/>
              <p:cNvSpPr/>
              <p:nvPr/>
            </p:nvSpPr>
            <p:spPr>
              <a:xfrm>
                <a:off x="2234849" y="2818484"/>
                <a:ext cx="374497" cy="87029"/>
              </a:xfrm>
              <a:custGeom>
                <a:avLst/>
                <a:gdLst/>
                <a:ahLst/>
                <a:cxnLst/>
                <a:rect l="l" t="t" r="r" b="b"/>
                <a:pathLst>
                  <a:path w="15999" h="3718" extrusionOk="0">
                    <a:moveTo>
                      <a:pt x="168" y="1"/>
                    </a:moveTo>
                    <a:cubicBezTo>
                      <a:pt x="76" y="1"/>
                      <a:pt x="1" y="126"/>
                      <a:pt x="89" y="197"/>
                    </a:cubicBezTo>
                    <a:cubicBezTo>
                      <a:pt x="1892" y="1909"/>
                      <a:pt x="4882" y="2502"/>
                      <a:pt x="7279" y="2868"/>
                    </a:cubicBezTo>
                    <a:cubicBezTo>
                      <a:pt x="9523" y="3188"/>
                      <a:pt x="11768" y="3717"/>
                      <a:pt x="14034" y="3717"/>
                    </a:cubicBezTo>
                    <a:cubicBezTo>
                      <a:pt x="14671" y="3717"/>
                      <a:pt x="15311" y="3675"/>
                      <a:pt x="15953" y="3575"/>
                    </a:cubicBezTo>
                    <a:cubicBezTo>
                      <a:pt x="15998" y="3575"/>
                      <a:pt x="15998" y="3507"/>
                      <a:pt x="15953" y="3507"/>
                    </a:cubicBezTo>
                    <a:cubicBezTo>
                      <a:pt x="13350" y="3096"/>
                      <a:pt x="10748" y="2799"/>
                      <a:pt x="8146" y="2411"/>
                    </a:cubicBezTo>
                    <a:cubicBezTo>
                      <a:pt x="5613" y="2023"/>
                      <a:pt x="2257" y="1818"/>
                      <a:pt x="249" y="37"/>
                    </a:cubicBezTo>
                    <a:cubicBezTo>
                      <a:pt x="223" y="11"/>
                      <a:pt x="195" y="1"/>
                      <a:pt x="1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" name="Google Shape;4797;p60"/>
            <p:cNvSpPr/>
            <p:nvPr/>
          </p:nvSpPr>
          <p:spPr>
            <a:xfrm>
              <a:off x="2484550" y="2440725"/>
              <a:ext cx="62053" cy="200111"/>
            </a:xfrm>
            <a:custGeom>
              <a:avLst/>
              <a:gdLst/>
              <a:ahLst/>
              <a:cxnLst/>
              <a:rect l="l" t="t" r="r" b="b"/>
              <a:pathLst>
                <a:path w="2651" h="8549" extrusionOk="0">
                  <a:moveTo>
                    <a:pt x="58" y="1"/>
                  </a:moveTo>
                  <a:cubicBezTo>
                    <a:pt x="31" y="1"/>
                    <a:pt x="0" y="44"/>
                    <a:pt x="35" y="62"/>
                  </a:cubicBezTo>
                  <a:cubicBezTo>
                    <a:pt x="423" y="541"/>
                    <a:pt x="400" y="1431"/>
                    <a:pt x="537" y="2002"/>
                  </a:cubicBezTo>
                  <a:cubicBezTo>
                    <a:pt x="742" y="2892"/>
                    <a:pt x="971" y="3828"/>
                    <a:pt x="1267" y="4695"/>
                  </a:cubicBezTo>
                  <a:cubicBezTo>
                    <a:pt x="1701" y="5973"/>
                    <a:pt x="2203" y="7206"/>
                    <a:pt x="2546" y="8507"/>
                  </a:cubicBezTo>
                  <a:cubicBezTo>
                    <a:pt x="2555" y="8536"/>
                    <a:pt x="2577" y="8548"/>
                    <a:pt x="2597" y="8548"/>
                  </a:cubicBezTo>
                  <a:cubicBezTo>
                    <a:pt x="2625" y="8548"/>
                    <a:pt x="2650" y="8524"/>
                    <a:pt x="2637" y="8484"/>
                  </a:cubicBezTo>
                  <a:cubicBezTo>
                    <a:pt x="2340" y="6841"/>
                    <a:pt x="1655" y="5403"/>
                    <a:pt x="1222" y="3782"/>
                  </a:cubicBezTo>
                  <a:cubicBezTo>
                    <a:pt x="971" y="2892"/>
                    <a:pt x="697" y="2002"/>
                    <a:pt x="468" y="1089"/>
                  </a:cubicBezTo>
                  <a:cubicBezTo>
                    <a:pt x="377" y="678"/>
                    <a:pt x="377" y="313"/>
                    <a:pt x="80" y="16"/>
                  </a:cubicBezTo>
                  <a:cubicBezTo>
                    <a:pt x="75" y="5"/>
                    <a:pt x="67" y="1"/>
                    <a:pt x="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38" name="Google Shape;4798;p60"/>
            <p:cNvGrpSpPr/>
            <p:nvPr/>
          </p:nvGrpSpPr>
          <p:grpSpPr>
            <a:xfrm rot="-208132">
              <a:off x="2395596" y="3420978"/>
              <a:ext cx="736780" cy="241830"/>
              <a:chOff x="2220700" y="1855250"/>
              <a:chExt cx="675450" cy="221700"/>
            </a:xfrm>
          </p:grpSpPr>
          <p:sp>
            <p:nvSpPr>
              <p:cNvPr id="39" name="Google Shape;4799;p60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800;p60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801;p60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802;p60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803;p60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39" name="Google Shape;4804;p60"/>
          <p:cNvGrpSpPr/>
          <p:nvPr/>
        </p:nvGrpSpPr>
        <p:grpSpPr>
          <a:xfrm>
            <a:off x="9686071" y="2081380"/>
            <a:ext cx="1490228" cy="2049145"/>
            <a:chOff x="2653074" y="2070897"/>
            <a:chExt cx="1362923" cy="2501630"/>
          </a:xfrm>
        </p:grpSpPr>
        <p:sp>
          <p:nvSpPr>
            <p:cNvPr id="240" name="Google Shape;4805;p60"/>
            <p:cNvSpPr/>
            <p:nvPr/>
          </p:nvSpPr>
          <p:spPr>
            <a:xfrm>
              <a:off x="2653074" y="2070897"/>
              <a:ext cx="1362923" cy="2501630"/>
            </a:xfrm>
            <a:custGeom>
              <a:avLst/>
              <a:gdLst/>
              <a:ahLst/>
              <a:cxnLst/>
              <a:rect l="l" t="t" r="r" b="b"/>
              <a:pathLst>
                <a:path w="63546" h="116638" extrusionOk="0">
                  <a:moveTo>
                    <a:pt x="40606" y="29331"/>
                  </a:moveTo>
                  <a:cubicBezTo>
                    <a:pt x="41131" y="29536"/>
                    <a:pt x="41633" y="29787"/>
                    <a:pt x="42136" y="30061"/>
                  </a:cubicBezTo>
                  <a:cubicBezTo>
                    <a:pt x="42181" y="30084"/>
                    <a:pt x="42387" y="30221"/>
                    <a:pt x="42387" y="30221"/>
                  </a:cubicBezTo>
                  <a:cubicBezTo>
                    <a:pt x="42546" y="30312"/>
                    <a:pt x="42683" y="30403"/>
                    <a:pt x="42798" y="30472"/>
                  </a:cubicBezTo>
                  <a:cubicBezTo>
                    <a:pt x="42957" y="30563"/>
                    <a:pt x="43117" y="30677"/>
                    <a:pt x="43277" y="30792"/>
                  </a:cubicBezTo>
                  <a:lnTo>
                    <a:pt x="43368" y="30860"/>
                  </a:lnTo>
                  <a:cubicBezTo>
                    <a:pt x="43711" y="31111"/>
                    <a:pt x="44053" y="31385"/>
                    <a:pt x="44372" y="31659"/>
                  </a:cubicBezTo>
                  <a:cubicBezTo>
                    <a:pt x="44099" y="31590"/>
                    <a:pt x="43825" y="31499"/>
                    <a:pt x="43551" y="31431"/>
                  </a:cubicBezTo>
                  <a:cubicBezTo>
                    <a:pt x="42136" y="30997"/>
                    <a:pt x="40789" y="30609"/>
                    <a:pt x="40013" y="30289"/>
                  </a:cubicBezTo>
                  <a:lnTo>
                    <a:pt x="39967" y="30289"/>
                  </a:lnTo>
                  <a:lnTo>
                    <a:pt x="40036" y="29696"/>
                  </a:lnTo>
                  <a:cubicBezTo>
                    <a:pt x="40241" y="29582"/>
                    <a:pt x="40424" y="29445"/>
                    <a:pt x="40606" y="29331"/>
                  </a:cubicBezTo>
                  <a:close/>
                  <a:moveTo>
                    <a:pt x="32503" y="0"/>
                  </a:moveTo>
                  <a:cubicBezTo>
                    <a:pt x="31955" y="23"/>
                    <a:pt x="31408" y="92"/>
                    <a:pt x="30860" y="160"/>
                  </a:cubicBezTo>
                  <a:cubicBezTo>
                    <a:pt x="29970" y="320"/>
                    <a:pt x="29331" y="502"/>
                    <a:pt x="29102" y="571"/>
                  </a:cubicBezTo>
                  <a:cubicBezTo>
                    <a:pt x="27071" y="1210"/>
                    <a:pt x="25633" y="3013"/>
                    <a:pt x="25427" y="5136"/>
                  </a:cubicBezTo>
                  <a:lnTo>
                    <a:pt x="24195" y="17507"/>
                  </a:lnTo>
                  <a:cubicBezTo>
                    <a:pt x="20748" y="18329"/>
                    <a:pt x="17667" y="19721"/>
                    <a:pt x="14973" y="21639"/>
                  </a:cubicBezTo>
                  <a:cubicBezTo>
                    <a:pt x="14814" y="21753"/>
                    <a:pt x="14654" y="21867"/>
                    <a:pt x="14494" y="21981"/>
                  </a:cubicBezTo>
                  <a:cubicBezTo>
                    <a:pt x="14471" y="22004"/>
                    <a:pt x="14448" y="22027"/>
                    <a:pt x="14426" y="22027"/>
                  </a:cubicBezTo>
                  <a:cubicBezTo>
                    <a:pt x="11846" y="23967"/>
                    <a:pt x="9701" y="26386"/>
                    <a:pt x="8035" y="29217"/>
                  </a:cubicBezTo>
                  <a:cubicBezTo>
                    <a:pt x="5935" y="32754"/>
                    <a:pt x="4976" y="36292"/>
                    <a:pt x="4519" y="38712"/>
                  </a:cubicBezTo>
                  <a:cubicBezTo>
                    <a:pt x="1895" y="41063"/>
                    <a:pt x="0" y="44943"/>
                    <a:pt x="1233" y="50216"/>
                  </a:cubicBezTo>
                  <a:lnTo>
                    <a:pt x="1255" y="50330"/>
                  </a:lnTo>
                  <a:cubicBezTo>
                    <a:pt x="1575" y="51768"/>
                    <a:pt x="2488" y="52978"/>
                    <a:pt x="3743" y="53731"/>
                  </a:cubicBezTo>
                  <a:lnTo>
                    <a:pt x="9221" y="109196"/>
                  </a:lnTo>
                  <a:cubicBezTo>
                    <a:pt x="9381" y="110748"/>
                    <a:pt x="10180" y="112141"/>
                    <a:pt x="11458" y="113031"/>
                  </a:cubicBezTo>
                  <a:lnTo>
                    <a:pt x="11573" y="113099"/>
                  </a:lnTo>
                  <a:cubicBezTo>
                    <a:pt x="13079" y="114172"/>
                    <a:pt x="18146" y="116637"/>
                    <a:pt x="32709" y="116637"/>
                  </a:cubicBezTo>
                  <a:cubicBezTo>
                    <a:pt x="46495" y="116637"/>
                    <a:pt x="51814" y="114218"/>
                    <a:pt x="53845" y="112186"/>
                  </a:cubicBezTo>
                  <a:lnTo>
                    <a:pt x="53913" y="112118"/>
                  </a:lnTo>
                  <a:cubicBezTo>
                    <a:pt x="54781" y="111228"/>
                    <a:pt x="55329" y="110086"/>
                    <a:pt x="55443" y="108854"/>
                  </a:cubicBezTo>
                  <a:lnTo>
                    <a:pt x="60784" y="51905"/>
                  </a:lnTo>
                  <a:cubicBezTo>
                    <a:pt x="62108" y="51038"/>
                    <a:pt x="62975" y="49600"/>
                    <a:pt x="63158" y="48002"/>
                  </a:cubicBezTo>
                  <a:lnTo>
                    <a:pt x="63158" y="47865"/>
                  </a:lnTo>
                  <a:cubicBezTo>
                    <a:pt x="63546" y="44099"/>
                    <a:pt x="62587" y="39944"/>
                    <a:pt x="59848" y="37457"/>
                  </a:cubicBezTo>
                  <a:cubicBezTo>
                    <a:pt x="59369" y="35151"/>
                    <a:pt x="58387" y="31910"/>
                    <a:pt x="56356" y="28623"/>
                  </a:cubicBezTo>
                  <a:cubicBezTo>
                    <a:pt x="54667" y="25907"/>
                    <a:pt x="52475" y="23556"/>
                    <a:pt x="49873" y="21730"/>
                  </a:cubicBezTo>
                  <a:lnTo>
                    <a:pt x="49736" y="21616"/>
                  </a:lnTo>
                  <a:lnTo>
                    <a:pt x="46678" y="25975"/>
                  </a:lnTo>
                  <a:lnTo>
                    <a:pt x="49691" y="21593"/>
                  </a:lnTo>
                  <a:lnTo>
                    <a:pt x="49645" y="21547"/>
                  </a:lnTo>
                  <a:cubicBezTo>
                    <a:pt x="49531" y="21479"/>
                    <a:pt x="49417" y="21410"/>
                    <a:pt x="49326" y="21342"/>
                  </a:cubicBezTo>
                  <a:cubicBezTo>
                    <a:pt x="46997" y="19767"/>
                    <a:pt x="44350" y="18557"/>
                    <a:pt x="41428" y="17781"/>
                  </a:cubicBezTo>
                  <a:lnTo>
                    <a:pt x="42638" y="7282"/>
                  </a:lnTo>
                  <a:cubicBezTo>
                    <a:pt x="42866" y="5455"/>
                    <a:pt x="42113" y="3652"/>
                    <a:pt x="40675" y="2511"/>
                  </a:cubicBezTo>
                  <a:cubicBezTo>
                    <a:pt x="38643" y="890"/>
                    <a:pt x="36087" y="23"/>
                    <a:pt x="3330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" name="Google Shape;4806;p60"/>
            <p:cNvSpPr/>
            <p:nvPr/>
          </p:nvSpPr>
          <p:spPr>
            <a:xfrm>
              <a:off x="3205737" y="2569731"/>
              <a:ext cx="254586" cy="59260"/>
            </a:xfrm>
            <a:custGeom>
              <a:avLst/>
              <a:gdLst/>
              <a:ahLst/>
              <a:cxnLst/>
              <a:rect l="l" t="t" r="r" b="b"/>
              <a:pathLst>
                <a:path w="11870" h="2763" extrusionOk="0">
                  <a:moveTo>
                    <a:pt x="5935" y="571"/>
                  </a:moveTo>
                  <a:cubicBezTo>
                    <a:pt x="9199" y="571"/>
                    <a:pt x="11094" y="1073"/>
                    <a:pt x="11299" y="1370"/>
                  </a:cubicBezTo>
                  <a:cubicBezTo>
                    <a:pt x="11094" y="1689"/>
                    <a:pt x="9199" y="2191"/>
                    <a:pt x="5935" y="2191"/>
                  </a:cubicBezTo>
                  <a:cubicBezTo>
                    <a:pt x="2603" y="2191"/>
                    <a:pt x="686" y="1666"/>
                    <a:pt x="549" y="1393"/>
                  </a:cubicBezTo>
                  <a:cubicBezTo>
                    <a:pt x="686" y="1096"/>
                    <a:pt x="2603" y="571"/>
                    <a:pt x="5935" y="571"/>
                  </a:cubicBezTo>
                  <a:close/>
                  <a:moveTo>
                    <a:pt x="5935" y="0"/>
                  </a:moveTo>
                  <a:cubicBezTo>
                    <a:pt x="5684" y="0"/>
                    <a:pt x="1" y="23"/>
                    <a:pt x="1" y="1370"/>
                  </a:cubicBezTo>
                  <a:cubicBezTo>
                    <a:pt x="1" y="2739"/>
                    <a:pt x="5684" y="2762"/>
                    <a:pt x="5935" y="2762"/>
                  </a:cubicBezTo>
                  <a:cubicBezTo>
                    <a:pt x="6164" y="2762"/>
                    <a:pt x="11870" y="2739"/>
                    <a:pt x="11870" y="1370"/>
                  </a:cubicBezTo>
                  <a:cubicBezTo>
                    <a:pt x="11870" y="23"/>
                    <a:pt x="6164" y="0"/>
                    <a:pt x="5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" name="Google Shape;4807;p60"/>
            <p:cNvSpPr/>
            <p:nvPr/>
          </p:nvSpPr>
          <p:spPr>
            <a:xfrm>
              <a:off x="2845452" y="3103308"/>
              <a:ext cx="998224" cy="1348746"/>
            </a:xfrm>
            <a:custGeom>
              <a:avLst/>
              <a:gdLst/>
              <a:ahLst/>
              <a:cxnLst/>
              <a:rect l="l" t="t" r="r" b="b"/>
              <a:pathLst>
                <a:path w="46542" h="62885" extrusionOk="0">
                  <a:moveTo>
                    <a:pt x="46541" y="1"/>
                  </a:moveTo>
                  <a:lnTo>
                    <a:pt x="0" y="1553"/>
                  </a:lnTo>
                  <a:lnTo>
                    <a:pt x="0" y="1553"/>
                  </a:lnTo>
                  <a:lnTo>
                    <a:pt x="5821" y="60374"/>
                  </a:lnTo>
                  <a:cubicBezTo>
                    <a:pt x="5821" y="60374"/>
                    <a:pt x="9382" y="62884"/>
                    <a:pt x="23739" y="62884"/>
                  </a:cubicBezTo>
                  <a:cubicBezTo>
                    <a:pt x="38096" y="62884"/>
                    <a:pt x="40903" y="60100"/>
                    <a:pt x="40903" y="60100"/>
                  </a:cubicBezTo>
                  <a:lnTo>
                    <a:pt x="4654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" name="Google Shape;4808;p60"/>
            <p:cNvSpPr/>
            <p:nvPr/>
          </p:nvSpPr>
          <p:spPr>
            <a:xfrm>
              <a:off x="2852787" y="3181203"/>
              <a:ext cx="981087" cy="558565"/>
            </a:xfrm>
            <a:custGeom>
              <a:avLst/>
              <a:gdLst/>
              <a:ahLst/>
              <a:cxnLst/>
              <a:rect l="l" t="t" r="r" b="b"/>
              <a:pathLst>
                <a:path w="45743" h="26043" extrusionOk="0">
                  <a:moveTo>
                    <a:pt x="30055" y="0"/>
                  </a:moveTo>
                  <a:cubicBezTo>
                    <a:pt x="28390" y="0"/>
                    <a:pt x="26721" y="39"/>
                    <a:pt x="25040" y="135"/>
                  </a:cubicBezTo>
                  <a:cubicBezTo>
                    <a:pt x="20612" y="386"/>
                    <a:pt x="16298" y="728"/>
                    <a:pt x="11893" y="751"/>
                  </a:cubicBezTo>
                  <a:cubicBezTo>
                    <a:pt x="10787" y="751"/>
                    <a:pt x="9677" y="724"/>
                    <a:pt x="8568" y="724"/>
                  </a:cubicBezTo>
                  <a:cubicBezTo>
                    <a:pt x="7182" y="724"/>
                    <a:pt x="5798" y="766"/>
                    <a:pt x="4429" y="957"/>
                  </a:cubicBezTo>
                  <a:cubicBezTo>
                    <a:pt x="3288" y="1116"/>
                    <a:pt x="1507" y="1094"/>
                    <a:pt x="1" y="1367"/>
                  </a:cubicBezTo>
                  <a:lnTo>
                    <a:pt x="1484" y="16272"/>
                  </a:lnTo>
                  <a:cubicBezTo>
                    <a:pt x="3610" y="19257"/>
                    <a:pt x="5399" y="22824"/>
                    <a:pt x="9560" y="22824"/>
                  </a:cubicBezTo>
                  <a:cubicBezTo>
                    <a:pt x="9599" y="22824"/>
                    <a:pt x="9639" y="22824"/>
                    <a:pt x="9679" y="22823"/>
                  </a:cubicBezTo>
                  <a:cubicBezTo>
                    <a:pt x="12623" y="22800"/>
                    <a:pt x="14563" y="20632"/>
                    <a:pt x="16777" y="19011"/>
                  </a:cubicBezTo>
                  <a:cubicBezTo>
                    <a:pt x="17708" y="18349"/>
                    <a:pt x="18779" y="17743"/>
                    <a:pt x="19902" y="17743"/>
                  </a:cubicBezTo>
                  <a:cubicBezTo>
                    <a:pt x="20211" y="17743"/>
                    <a:pt x="20525" y="17789"/>
                    <a:pt x="20840" y="17893"/>
                  </a:cubicBezTo>
                  <a:cubicBezTo>
                    <a:pt x="22025" y="18300"/>
                    <a:pt x="22864" y="19367"/>
                    <a:pt x="23967" y="19367"/>
                  </a:cubicBezTo>
                  <a:cubicBezTo>
                    <a:pt x="24224" y="19367"/>
                    <a:pt x="24495" y="19309"/>
                    <a:pt x="24789" y="19171"/>
                  </a:cubicBezTo>
                  <a:cubicBezTo>
                    <a:pt x="26354" y="18435"/>
                    <a:pt x="27578" y="16740"/>
                    <a:pt x="28823" y="16740"/>
                  </a:cubicBezTo>
                  <a:cubicBezTo>
                    <a:pt x="29430" y="16740"/>
                    <a:pt x="30042" y="17143"/>
                    <a:pt x="30701" y="18258"/>
                  </a:cubicBezTo>
                  <a:cubicBezTo>
                    <a:pt x="31979" y="20427"/>
                    <a:pt x="31682" y="25402"/>
                    <a:pt x="34741" y="25996"/>
                  </a:cubicBezTo>
                  <a:cubicBezTo>
                    <a:pt x="34897" y="26027"/>
                    <a:pt x="35048" y="26042"/>
                    <a:pt x="35194" y="26042"/>
                  </a:cubicBezTo>
                  <a:cubicBezTo>
                    <a:pt x="36840" y="26042"/>
                    <a:pt x="37844" y="24137"/>
                    <a:pt x="38347" y="22732"/>
                  </a:cubicBezTo>
                  <a:cubicBezTo>
                    <a:pt x="38667" y="21842"/>
                    <a:pt x="38735" y="21294"/>
                    <a:pt x="39648" y="20929"/>
                  </a:cubicBezTo>
                  <a:cubicBezTo>
                    <a:pt x="39889" y="20836"/>
                    <a:pt x="40111" y="20804"/>
                    <a:pt x="40324" y="20804"/>
                  </a:cubicBezTo>
                  <a:cubicBezTo>
                    <a:pt x="40830" y="20804"/>
                    <a:pt x="41285" y="20986"/>
                    <a:pt x="41816" y="20986"/>
                  </a:cubicBezTo>
                  <a:cubicBezTo>
                    <a:pt x="41891" y="20986"/>
                    <a:pt x="41967" y="20983"/>
                    <a:pt x="42045" y="20974"/>
                  </a:cubicBezTo>
                  <a:cubicBezTo>
                    <a:pt x="42890" y="20883"/>
                    <a:pt x="43460" y="20335"/>
                    <a:pt x="44008" y="19696"/>
                  </a:cubicBezTo>
                  <a:lnTo>
                    <a:pt x="45743" y="1139"/>
                  </a:lnTo>
                  <a:cubicBezTo>
                    <a:pt x="44145" y="432"/>
                    <a:pt x="42228" y="432"/>
                    <a:pt x="40539" y="340"/>
                  </a:cubicBezTo>
                  <a:cubicBezTo>
                    <a:pt x="37015" y="170"/>
                    <a:pt x="33544" y="0"/>
                    <a:pt x="300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" name="Google Shape;4809;p60"/>
            <p:cNvSpPr/>
            <p:nvPr/>
          </p:nvSpPr>
          <p:spPr>
            <a:xfrm>
              <a:off x="3253714" y="2184802"/>
              <a:ext cx="200752" cy="670373"/>
            </a:xfrm>
            <a:custGeom>
              <a:avLst/>
              <a:gdLst/>
              <a:ahLst/>
              <a:cxnLst/>
              <a:rect l="l" t="t" r="r" b="b"/>
              <a:pathLst>
                <a:path w="9360" h="31256" extrusionOk="0">
                  <a:moveTo>
                    <a:pt x="5141" y="0"/>
                  </a:moveTo>
                  <a:cubicBezTo>
                    <a:pt x="3752" y="0"/>
                    <a:pt x="2717" y="327"/>
                    <a:pt x="2717" y="327"/>
                  </a:cubicBezTo>
                  <a:lnTo>
                    <a:pt x="1" y="28037"/>
                  </a:lnTo>
                  <a:lnTo>
                    <a:pt x="1" y="29931"/>
                  </a:lnTo>
                  <a:lnTo>
                    <a:pt x="5045" y="31255"/>
                  </a:lnTo>
                  <a:lnTo>
                    <a:pt x="6369" y="26964"/>
                  </a:lnTo>
                  <a:lnTo>
                    <a:pt x="9359" y="1354"/>
                  </a:lnTo>
                  <a:cubicBezTo>
                    <a:pt x="8010" y="280"/>
                    <a:pt x="6425" y="0"/>
                    <a:pt x="5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5" name="Google Shape;4810;p60"/>
            <p:cNvSpPr/>
            <p:nvPr/>
          </p:nvSpPr>
          <p:spPr>
            <a:xfrm>
              <a:off x="3279171" y="2197863"/>
              <a:ext cx="71014" cy="559895"/>
            </a:xfrm>
            <a:custGeom>
              <a:avLst/>
              <a:gdLst/>
              <a:ahLst/>
              <a:cxnLst/>
              <a:rect l="l" t="t" r="r" b="b"/>
              <a:pathLst>
                <a:path w="3311" h="26105" extrusionOk="0">
                  <a:moveTo>
                    <a:pt x="3050" y="1"/>
                  </a:moveTo>
                  <a:cubicBezTo>
                    <a:pt x="3000" y="1"/>
                    <a:pt x="2955" y="26"/>
                    <a:pt x="2945" y="83"/>
                  </a:cubicBezTo>
                  <a:cubicBezTo>
                    <a:pt x="2671" y="2023"/>
                    <a:pt x="2101" y="3895"/>
                    <a:pt x="1872" y="5881"/>
                  </a:cubicBezTo>
                  <a:cubicBezTo>
                    <a:pt x="1621" y="8163"/>
                    <a:pt x="1256" y="10446"/>
                    <a:pt x="1051" y="12751"/>
                  </a:cubicBezTo>
                  <a:cubicBezTo>
                    <a:pt x="800" y="15125"/>
                    <a:pt x="548" y="17499"/>
                    <a:pt x="434" y="19896"/>
                  </a:cubicBezTo>
                  <a:cubicBezTo>
                    <a:pt x="343" y="21859"/>
                    <a:pt x="1" y="24095"/>
                    <a:pt x="366" y="26036"/>
                  </a:cubicBezTo>
                  <a:cubicBezTo>
                    <a:pt x="377" y="26081"/>
                    <a:pt x="429" y="26104"/>
                    <a:pt x="477" y="26104"/>
                  </a:cubicBezTo>
                  <a:cubicBezTo>
                    <a:pt x="526" y="26104"/>
                    <a:pt x="571" y="26081"/>
                    <a:pt x="571" y="26036"/>
                  </a:cubicBezTo>
                  <a:cubicBezTo>
                    <a:pt x="1370" y="21585"/>
                    <a:pt x="1644" y="17088"/>
                    <a:pt x="2101" y="12569"/>
                  </a:cubicBezTo>
                  <a:cubicBezTo>
                    <a:pt x="2534" y="8460"/>
                    <a:pt x="3310" y="4283"/>
                    <a:pt x="3196" y="129"/>
                  </a:cubicBezTo>
                  <a:cubicBezTo>
                    <a:pt x="3196" y="49"/>
                    <a:pt x="3119" y="1"/>
                    <a:pt x="30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6" name="Google Shape;4811;p60"/>
            <p:cNvSpPr/>
            <p:nvPr/>
          </p:nvSpPr>
          <p:spPr>
            <a:xfrm>
              <a:off x="3284061" y="2773133"/>
              <a:ext cx="6156" cy="12139"/>
            </a:xfrm>
            <a:custGeom>
              <a:avLst/>
              <a:gdLst/>
              <a:ahLst/>
              <a:cxnLst/>
              <a:rect l="l" t="t" r="r" b="b"/>
              <a:pathLst>
                <a:path w="287" h="566" extrusionOk="0">
                  <a:moveTo>
                    <a:pt x="189" y="0"/>
                  </a:moveTo>
                  <a:cubicBezTo>
                    <a:pt x="138" y="0"/>
                    <a:pt x="81" y="34"/>
                    <a:pt x="69" y="103"/>
                  </a:cubicBezTo>
                  <a:cubicBezTo>
                    <a:pt x="47" y="263"/>
                    <a:pt x="1" y="354"/>
                    <a:pt x="47" y="514"/>
                  </a:cubicBezTo>
                  <a:cubicBezTo>
                    <a:pt x="58" y="548"/>
                    <a:pt x="81" y="565"/>
                    <a:pt x="104" y="565"/>
                  </a:cubicBezTo>
                  <a:cubicBezTo>
                    <a:pt x="126" y="565"/>
                    <a:pt x="149" y="548"/>
                    <a:pt x="161" y="514"/>
                  </a:cubicBezTo>
                  <a:cubicBezTo>
                    <a:pt x="206" y="377"/>
                    <a:pt x="275" y="263"/>
                    <a:pt x="275" y="103"/>
                  </a:cubicBezTo>
                  <a:cubicBezTo>
                    <a:pt x="286" y="34"/>
                    <a:pt x="241" y="0"/>
                    <a:pt x="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7" name="Google Shape;4812;p60"/>
            <p:cNvSpPr/>
            <p:nvPr/>
          </p:nvSpPr>
          <p:spPr>
            <a:xfrm>
              <a:off x="2811673" y="2763096"/>
              <a:ext cx="1029066" cy="563005"/>
            </a:xfrm>
            <a:custGeom>
              <a:avLst/>
              <a:gdLst/>
              <a:ahLst/>
              <a:cxnLst/>
              <a:rect l="l" t="t" r="r" b="b"/>
              <a:pathLst>
                <a:path w="47980" h="26250" extrusionOk="0">
                  <a:moveTo>
                    <a:pt x="26980" y="0"/>
                  </a:moveTo>
                  <a:cubicBezTo>
                    <a:pt x="26980" y="0"/>
                    <a:pt x="25656" y="1278"/>
                    <a:pt x="23784" y="1712"/>
                  </a:cubicBezTo>
                  <a:cubicBezTo>
                    <a:pt x="23474" y="1785"/>
                    <a:pt x="23178" y="1815"/>
                    <a:pt x="22900" y="1815"/>
                  </a:cubicBezTo>
                  <a:cubicBezTo>
                    <a:pt x="21528" y="1815"/>
                    <a:pt x="20612" y="1073"/>
                    <a:pt x="20612" y="1073"/>
                  </a:cubicBezTo>
                  <a:cubicBezTo>
                    <a:pt x="20612" y="1073"/>
                    <a:pt x="18192" y="3470"/>
                    <a:pt x="13011" y="4291"/>
                  </a:cubicBezTo>
                  <a:cubicBezTo>
                    <a:pt x="7852" y="5113"/>
                    <a:pt x="0" y="10751"/>
                    <a:pt x="2169" y="23282"/>
                  </a:cubicBezTo>
                  <a:cubicBezTo>
                    <a:pt x="2169" y="23282"/>
                    <a:pt x="13314" y="26249"/>
                    <a:pt x="24523" y="26249"/>
                  </a:cubicBezTo>
                  <a:cubicBezTo>
                    <a:pt x="24566" y="26249"/>
                    <a:pt x="24609" y="26249"/>
                    <a:pt x="24652" y="26249"/>
                  </a:cubicBezTo>
                  <a:cubicBezTo>
                    <a:pt x="35882" y="26226"/>
                    <a:pt x="46062" y="24286"/>
                    <a:pt x="47295" y="22072"/>
                  </a:cubicBezTo>
                  <a:cubicBezTo>
                    <a:pt x="47934" y="17781"/>
                    <a:pt x="47979" y="10408"/>
                    <a:pt x="44145" y="7921"/>
                  </a:cubicBezTo>
                  <a:cubicBezTo>
                    <a:pt x="40287" y="5455"/>
                    <a:pt x="33691" y="4200"/>
                    <a:pt x="30609" y="2967"/>
                  </a:cubicBezTo>
                  <a:cubicBezTo>
                    <a:pt x="27528" y="1712"/>
                    <a:pt x="26980" y="0"/>
                    <a:pt x="269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8" name="Google Shape;4813;p60"/>
            <p:cNvSpPr/>
            <p:nvPr/>
          </p:nvSpPr>
          <p:spPr>
            <a:xfrm>
              <a:off x="3711925" y="3261801"/>
              <a:ext cx="10295" cy="3689"/>
            </a:xfrm>
            <a:custGeom>
              <a:avLst/>
              <a:gdLst/>
              <a:ahLst/>
              <a:cxnLst/>
              <a:rect l="l" t="t" r="r" b="b"/>
              <a:pathLst>
                <a:path w="480" h="172" extrusionOk="0">
                  <a:moveTo>
                    <a:pt x="208" y="0"/>
                  </a:moveTo>
                  <a:cubicBezTo>
                    <a:pt x="160" y="0"/>
                    <a:pt x="114" y="6"/>
                    <a:pt x="69" y="29"/>
                  </a:cubicBezTo>
                  <a:cubicBezTo>
                    <a:pt x="0" y="52"/>
                    <a:pt x="0" y="120"/>
                    <a:pt x="69" y="143"/>
                  </a:cubicBezTo>
                  <a:cubicBezTo>
                    <a:pt x="114" y="166"/>
                    <a:pt x="166" y="172"/>
                    <a:pt x="217" y="172"/>
                  </a:cubicBezTo>
                  <a:cubicBezTo>
                    <a:pt x="268" y="172"/>
                    <a:pt x="320" y="166"/>
                    <a:pt x="365" y="166"/>
                  </a:cubicBezTo>
                  <a:cubicBezTo>
                    <a:pt x="480" y="166"/>
                    <a:pt x="480" y="6"/>
                    <a:pt x="365" y="6"/>
                  </a:cubicBezTo>
                  <a:cubicBezTo>
                    <a:pt x="308" y="6"/>
                    <a:pt x="257" y="0"/>
                    <a:pt x="2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249" name="Google Shape;4814;p60"/>
            <p:cNvGrpSpPr/>
            <p:nvPr/>
          </p:nvGrpSpPr>
          <p:grpSpPr>
            <a:xfrm>
              <a:off x="2979580" y="3976047"/>
              <a:ext cx="736830" cy="448135"/>
              <a:chOff x="4731574" y="4090817"/>
              <a:chExt cx="799946" cy="486522"/>
            </a:xfrm>
          </p:grpSpPr>
          <p:sp>
            <p:nvSpPr>
              <p:cNvPr id="430" name="Google Shape;4815;p60"/>
              <p:cNvSpPr/>
              <p:nvPr/>
            </p:nvSpPr>
            <p:spPr>
              <a:xfrm>
                <a:off x="5058364" y="4517030"/>
                <a:ext cx="53230" cy="52857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2270" extrusionOk="0">
                    <a:moveTo>
                      <a:pt x="867" y="0"/>
                    </a:moveTo>
                    <a:cubicBezTo>
                      <a:pt x="403" y="0"/>
                      <a:pt x="0" y="441"/>
                      <a:pt x="186" y="942"/>
                    </a:cubicBezTo>
                    <a:cubicBezTo>
                      <a:pt x="202" y="990"/>
                      <a:pt x="225" y="1038"/>
                      <a:pt x="252" y="1086"/>
                    </a:cubicBezTo>
                    <a:lnTo>
                      <a:pt x="252" y="1086"/>
                    </a:lnTo>
                    <a:cubicBezTo>
                      <a:pt x="186" y="1260"/>
                      <a:pt x="184" y="1452"/>
                      <a:pt x="277" y="1627"/>
                    </a:cubicBezTo>
                    <a:cubicBezTo>
                      <a:pt x="391" y="1878"/>
                      <a:pt x="574" y="1992"/>
                      <a:pt x="779" y="2106"/>
                    </a:cubicBezTo>
                    <a:cubicBezTo>
                      <a:pt x="961" y="2206"/>
                      <a:pt x="1191" y="2270"/>
                      <a:pt x="1411" y="2270"/>
                    </a:cubicBezTo>
                    <a:cubicBezTo>
                      <a:pt x="1742" y="2270"/>
                      <a:pt x="2053" y="2125"/>
                      <a:pt x="2149" y="1741"/>
                    </a:cubicBezTo>
                    <a:cubicBezTo>
                      <a:pt x="2286" y="1284"/>
                      <a:pt x="2126" y="622"/>
                      <a:pt x="1715" y="348"/>
                    </a:cubicBezTo>
                    <a:cubicBezTo>
                      <a:pt x="1617" y="283"/>
                      <a:pt x="1510" y="240"/>
                      <a:pt x="1400" y="217"/>
                    </a:cubicBezTo>
                    <a:lnTo>
                      <a:pt x="1400" y="217"/>
                    </a:lnTo>
                    <a:cubicBezTo>
                      <a:pt x="1335" y="160"/>
                      <a:pt x="1265" y="112"/>
                      <a:pt x="1190" y="75"/>
                    </a:cubicBezTo>
                    <a:cubicBezTo>
                      <a:pt x="1083" y="23"/>
                      <a:pt x="974" y="0"/>
                      <a:pt x="8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1" name="Google Shape;4816;p60"/>
              <p:cNvSpPr/>
              <p:nvPr/>
            </p:nvSpPr>
            <p:spPr>
              <a:xfrm>
                <a:off x="5278933" y="4090817"/>
                <a:ext cx="28780" cy="25218"/>
              </a:xfrm>
              <a:custGeom>
                <a:avLst/>
                <a:gdLst/>
                <a:ahLst/>
                <a:cxnLst/>
                <a:rect l="l" t="t" r="r" b="b"/>
                <a:pathLst>
                  <a:path w="1236" h="1083" extrusionOk="0">
                    <a:moveTo>
                      <a:pt x="489" y="0"/>
                    </a:moveTo>
                    <a:cubicBezTo>
                      <a:pt x="464" y="0"/>
                      <a:pt x="439" y="2"/>
                      <a:pt x="413" y="5"/>
                    </a:cubicBezTo>
                    <a:cubicBezTo>
                      <a:pt x="305" y="5"/>
                      <a:pt x="211" y="62"/>
                      <a:pt x="154" y="154"/>
                    </a:cubicBezTo>
                    <a:lnTo>
                      <a:pt x="154" y="154"/>
                    </a:lnTo>
                    <a:cubicBezTo>
                      <a:pt x="105" y="204"/>
                      <a:pt x="68" y="268"/>
                      <a:pt x="48" y="348"/>
                    </a:cubicBezTo>
                    <a:cubicBezTo>
                      <a:pt x="0" y="539"/>
                      <a:pt x="84" y="718"/>
                      <a:pt x="224" y="841"/>
                    </a:cubicBezTo>
                    <a:lnTo>
                      <a:pt x="224" y="841"/>
                    </a:lnTo>
                    <a:cubicBezTo>
                      <a:pt x="245" y="869"/>
                      <a:pt x="269" y="895"/>
                      <a:pt x="295" y="917"/>
                    </a:cubicBezTo>
                    <a:lnTo>
                      <a:pt x="295" y="917"/>
                    </a:lnTo>
                    <a:cubicBezTo>
                      <a:pt x="398" y="1032"/>
                      <a:pt x="530" y="1083"/>
                      <a:pt x="659" y="1083"/>
                    </a:cubicBezTo>
                    <a:cubicBezTo>
                      <a:pt x="728" y="1083"/>
                      <a:pt x="796" y="1068"/>
                      <a:pt x="858" y="1041"/>
                    </a:cubicBezTo>
                    <a:lnTo>
                      <a:pt x="858" y="1041"/>
                    </a:lnTo>
                    <a:cubicBezTo>
                      <a:pt x="902" y="1051"/>
                      <a:pt x="946" y="1057"/>
                      <a:pt x="990" y="1057"/>
                    </a:cubicBezTo>
                    <a:cubicBezTo>
                      <a:pt x="1042" y="1057"/>
                      <a:pt x="1093" y="1049"/>
                      <a:pt x="1144" y="1032"/>
                    </a:cubicBezTo>
                    <a:cubicBezTo>
                      <a:pt x="1190" y="1009"/>
                      <a:pt x="1235" y="964"/>
                      <a:pt x="1235" y="918"/>
                    </a:cubicBezTo>
                    <a:cubicBezTo>
                      <a:pt x="1223" y="822"/>
                      <a:pt x="1186" y="739"/>
                      <a:pt x="1140" y="662"/>
                    </a:cubicBezTo>
                    <a:lnTo>
                      <a:pt x="1140" y="662"/>
                    </a:lnTo>
                    <a:cubicBezTo>
                      <a:pt x="1143" y="641"/>
                      <a:pt x="1144" y="620"/>
                      <a:pt x="1144" y="599"/>
                    </a:cubicBezTo>
                    <a:cubicBezTo>
                      <a:pt x="1144" y="260"/>
                      <a:pt x="811" y="0"/>
                      <a:pt x="4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grpSp>
            <p:nvGrpSpPr>
              <p:cNvPr id="432" name="Google Shape;4817;p60"/>
              <p:cNvGrpSpPr/>
              <p:nvPr/>
            </p:nvGrpSpPr>
            <p:grpSpPr>
              <a:xfrm>
                <a:off x="4731574" y="4104647"/>
                <a:ext cx="799946" cy="472691"/>
                <a:chOff x="4731574" y="4104647"/>
                <a:chExt cx="799946" cy="472691"/>
              </a:xfrm>
            </p:grpSpPr>
            <p:sp>
              <p:nvSpPr>
                <p:cNvPr id="433" name="Google Shape;4818;p60"/>
                <p:cNvSpPr/>
                <p:nvPr/>
              </p:nvSpPr>
              <p:spPr>
                <a:xfrm>
                  <a:off x="5046024" y="4198924"/>
                  <a:ext cx="86667" cy="97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22" h="4192" extrusionOk="0">
                      <a:moveTo>
                        <a:pt x="1401" y="1"/>
                      </a:moveTo>
                      <a:cubicBezTo>
                        <a:pt x="797" y="1"/>
                        <a:pt x="228" y="433"/>
                        <a:pt x="99" y="1091"/>
                      </a:cubicBezTo>
                      <a:cubicBezTo>
                        <a:pt x="0" y="1599"/>
                        <a:pt x="168" y="2182"/>
                        <a:pt x="476" y="2690"/>
                      </a:cubicBezTo>
                      <a:lnTo>
                        <a:pt x="476" y="2690"/>
                      </a:lnTo>
                      <a:cubicBezTo>
                        <a:pt x="555" y="2949"/>
                        <a:pt x="669" y="3188"/>
                        <a:pt x="807" y="3374"/>
                      </a:cubicBezTo>
                      <a:cubicBezTo>
                        <a:pt x="1151" y="3837"/>
                        <a:pt x="1770" y="4192"/>
                        <a:pt x="2341" y="4192"/>
                      </a:cubicBezTo>
                      <a:cubicBezTo>
                        <a:pt x="2674" y="4192"/>
                        <a:pt x="2990" y="4071"/>
                        <a:pt x="3226" y="3781"/>
                      </a:cubicBezTo>
                      <a:lnTo>
                        <a:pt x="3226" y="3781"/>
                      </a:lnTo>
                      <a:cubicBezTo>
                        <a:pt x="3384" y="3688"/>
                        <a:pt x="3510" y="3559"/>
                        <a:pt x="3575" y="3400"/>
                      </a:cubicBezTo>
                      <a:lnTo>
                        <a:pt x="3575" y="3400"/>
                      </a:lnTo>
                      <a:cubicBezTo>
                        <a:pt x="3721" y="3110"/>
                        <a:pt x="3680" y="2757"/>
                        <a:pt x="3615" y="2415"/>
                      </a:cubicBezTo>
                      <a:cubicBezTo>
                        <a:pt x="3540" y="2036"/>
                        <a:pt x="3371" y="1669"/>
                        <a:pt x="3131" y="1363"/>
                      </a:cubicBezTo>
                      <a:lnTo>
                        <a:pt x="3131" y="1363"/>
                      </a:lnTo>
                      <a:cubicBezTo>
                        <a:pt x="2999" y="1116"/>
                        <a:pt x="2843" y="896"/>
                        <a:pt x="2679" y="726"/>
                      </a:cubicBezTo>
                      <a:cubicBezTo>
                        <a:pt x="2630" y="675"/>
                        <a:pt x="2574" y="625"/>
                        <a:pt x="2513" y="576"/>
                      </a:cubicBezTo>
                      <a:lnTo>
                        <a:pt x="2513" y="576"/>
                      </a:lnTo>
                      <a:cubicBezTo>
                        <a:pt x="2398" y="445"/>
                        <a:pt x="2277" y="333"/>
                        <a:pt x="2154" y="247"/>
                      </a:cubicBezTo>
                      <a:cubicBezTo>
                        <a:pt x="1917" y="78"/>
                        <a:pt x="1656" y="1"/>
                        <a:pt x="140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819;p60"/>
                <p:cNvSpPr/>
                <p:nvPr/>
              </p:nvSpPr>
              <p:spPr>
                <a:xfrm>
                  <a:off x="5214809" y="4301048"/>
                  <a:ext cx="67620" cy="108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" h="4651" extrusionOk="0">
                      <a:moveTo>
                        <a:pt x="1716" y="2977"/>
                      </a:moveTo>
                      <a:lnTo>
                        <a:pt x="1716" y="2977"/>
                      </a:lnTo>
                      <a:cubicBezTo>
                        <a:pt x="1679" y="3025"/>
                        <a:pt x="1635" y="3053"/>
                        <a:pt x="1583" y="3053"/>
                      </a:cubicBezTo>
                      <a:cubicBezTo>
                        <a:pt x="1576" y="3053"/>
                        <a:pt x="1568" y="3053"/>
                        <a:pt x="1561" y="3052"/>
                      </a:cubicBezTo>
                      <a:lnTo>
                        <a:pt x="1561" y="3052"/>
                      </a:lnTo>
                      <a:cubicBezTo>
                        <a:pt x="1562" y="3035"/>
                        <a:pt x="1564" y="3022"/>
                        <a:pt x="1567" y="3014"/>
                      </a:cubicBezTo>
                      <a:lnTo>
                        <a:pt x="1567" y="3014"/>
                      </a:lnTo>
                      <a:cubicBezTo>
                        <a:pt x="1620" y="3005"/>
                        <a:pt x="1670" y="2993"/>
                        <a:pt x="1716" y="2977"/>
                      </a:cubicBezTo>
                      <a:close/>
                      <a:moveTo>
                        <a:pt x="1776" y="1"/>
                      </a:moveTo>
                      <a:cubicBezTo>
                        <a:pt x="1460" y="1"/>
                        <a:pt x="1144" y="226"/>
                        <a:pt x="923" y="499"/>
                      </a:cubicBezTo>
                      <a:lnTo>
                        <a:pt x="923" y="499"/>
                      </a:lnTo>
                      <a:cubicBezTo>
                        <a:pt x="279" y="943"/>
                        <a:pt x="0" y="1679"/>
                        <a:pt x="40" y="2503"/>
                      </a:cubicBezTo>
                      <a:cubicBezTo>
                        <a:pt x="58" y="2807"/>
                        <a:pt x="143" y="3122"/>
                        <a:pt x="293" y="3391"/>
                      </a:cubicBezTo>
                      <a:lnTo>
                        <a:pt x="293" y="3391"/>
                      </a:lnTo>
                      <a:cubicBezTo>
                        <a:pt x="314" y="3775"/>
                        <a:pt x="444" y="4140"/>
                        <a:pt x="748" y="4397"/>
                      </a:cubicBezTo>
                      <a:cubicBezTo>
                        <a:pt x="967" y="4575"/>
                        <a:pt x="1185" y="4651"/>
                        <a:pt x="1394" y="4651"/>
                      </a:cubicBezTo>
                      <a:cubicBezTo>
                        <a:pt x="1728" y="4651"/>
                        <a:pt x="2037" y="4458"/>
                        <a:pt x="2281" y="4183"/>
                      </a:cubicBezTo>
                      <a:lnTo>
                        <a:pt x="2281" y="4183"/>
                      </a:lnTo>
                      <a:cubicBezTo>
                        <a:pt x="2442" y="4110"/>
                        <a:pt x="2583" y="3980"/>
                        <a:pt x="2688" y="3781"/>
                      </a:cubicBezTo>
                      <a:cubicBezTo>
                        <a:pt x="2846" y="3466"/>
                        <a:pt x="2901" y="3048"/>
                        <a:pt x="2879" y="2623"/>
                      </a:cubicBezTo>
                      <a:lnTo>
                        <a:pt x="2879" y="2623"/>
                      </a:lnTo>
                      <a:cubicBezTo>
                        <a:pt x="2879" y="2609"/>
                        <a:pt x="2879" y="2595"/>
                        <a:pt x="2879" y="2581"/>
                      </a:cubicBezTo>
                      <a:lnTo>
                        <a:pt x="2879" y="2581"/>
                      </a:lnTo>
                      <a:cubicBezTo>
                        <a:pt x="2903" y="2168"/>
                        <a:pt x="2856" y="1747"/>
                        <a:pt x="2751" y="1362"/>
                      </a:cubicBezTo>
                      <a:lnTo>
                        <a:pt x="2751" y="1362"/>
                      </a:lnTo>
                      <a:cubicBezTo>
                        <a:pt x="2678" y="860"/>
                        <a:pt x="2520" y="375"/>
                        <a:pt x="2163" y="129"/>
                      </a:cubicBezTo>
                      <a:cubicBezTo>
                        <a:pt x="2039" y="39"/>
                        <a:pt x="1907" y="1"/>
                        <a:pt x="177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820;p60"/>
                <p:cNvSpPr/>
                <p:nvPr/>
              </p:nvSpPr>
              <p:spPr>
                <a:xfrm>
                  <a:off x="4955473" y="4363030"/>
                  <a:ext cx="89158" cy="914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29" h="3928" extrusionOk="0">
                      <a:moveTo>
                        <a:pt x="1073" y="0"/>
                      </a:moveTo>
                      <a:cubicBezTo>
                        <a:pt x="727" y="0"/>
                        <a:pt x="416" y="190"/>
                        <a:pt x="199" y="663"/>
                      </a:cubicBezTo>
                      <a:cubicBezTo>
                        <a:pt x="106" y="868"/>
                        <a:pt x="65" y="1084"/>
                        <a:pt x="65" y="1303"/>
                      </a:cubicBezTo>
                      <a:lnTo>
                        <a:pt x="65" y="1303"/>
                      </a:lnTo>
                      <a:cubicBezTo>
                        <a:pt x="0" y="1571"/>
                        <a:pt x="29" y="1874"/>
                        <a:pt x="177" y="2169"/>
                      </a:cubicBezTo>
                      <a:cubicBezTo>
                        <a:pt x="324" y="2474"/>
                        <a:pt x="544" y="2745"/>
                        <a:pt x="809" y="2964"/>
                      </a:cubicBezTo>
                      <a:lnTo>
                        <a:pt x="809" y="2964"/>
                      </a:lnTo>
                      <a:cubicBezTo>
                        <a:pt x="1009" y="3194"/>
                        <a:pt x="1244" y="3393"/>
                        <a:pt x="1497" y="3539"/>
                      </a:cubicBezTo>
                      <a:lnTo>
                        <a:pt x="1497" y="3539"/>
                      </a:lnTo>
                      <a:cubicBezTo>
                        <a:pt x="1880" y="3781"/>
                        <a:pt x="2295" y="3927"/>
                        <a:pt x="2683" y="3927"/>
                      </a:cubicBezTo>
                      <a:cubicBezTo>
                        <a:pt x="2700" y="3927"/>
                        <a:pt x="2717" y="3927"/>
                        <a:pt x="2733" y="3927"/>
                      </a:cubicBezTo>
                      <a:cubicBezTo>
                        <a:pt x="3326" y="3904"/>
                        <a:pt x="3829" y="3493"/>
                        <a:pt x="3829" y="2854"/>
                      </a:cubicBezTo>
                      <a:cubicBezTo>
                        <a:pt x="3829" y="2375"/>
                        <a:pt x="3555" y="1850"/>
                        <a:pt x="3258" y="1439"/>
                      </a:cubicBezTo>
                      <a:cubicBezTo>
                        <a:pt x="2977" y="1017"/>
                        <a:pt x="2625" y="701"/>
                        <a:pt x="2171" y="491"/>
                      </a:cubicBezTo>
                      <a:lnTo>
                        <a:pt x="2171" y="491"/>
                      </a:lnTo>
                      <a:cubicBezTo>
                        <a:pt x="1814" y="198"/>
                        <a:pt x="1426" y="0"/>
                        <a:pt x="107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821;p60"/>
                <p:cNvSpPr/>
                <p:nvPr/>
              </p:nvSpPr>
              <p:spPr>
                <a:xfrm>
                  <a:off x="5099879" y="4418679"/>
                  <a:ext cx="59027" cy="990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5" h="4254" extrusionOk="0">
                      <a:moveTo>
                        <a:pt x="1363" y="1"/>
                      </a:moveTo>
                      <a:cubicBezTo>
                        <a:pt x="783" y="1"/>
                        <a:pt x="255" y="657"/>
                        <a:pt x="137" y="1263"/>
                      </a:cubicBezTo>
                      <a:cubicBezTo>
                        <a:pt x="70" y="1561"/>
                        <a:pt x="31" y="1945"/>
                        <a:pt x="65" y="2320"/>
                      </a:cubicBezTo>
                      <a:lnTo>
                        <a:pt x="65" y="2320"/>
                      </a:lnTo>
                      <a:cubicBezTo>
                        <a:pt x="57" y="2397"/>
                        <a:pt x="51" y="2471"/>
                        <a:pt x="46" y="2541"/>
                      </a:cubicBezTo>
                      <a:cubicBezTo>
                        <a:pt x="0" y="3249"/>
                        <a:pt x="343" y="4207"/>
                        <a:pt x="1187" y="4253"/>
                      </a:cubicBezTo>
                      <a:cubicBezTo>
                        <a:pt x="1197" y="4253"/>
                        <a:pt x="1207" y="4253"/>
                        <a:pt x="1217" y="4253"/>
                      </a:cubicBezTo>
                      <a:cubicBezTo>
                        <a:pt x="2151" y="4253"/>
                        <a:pt x="2375" y="3195"/>
                        <a:pt x="2466" y="2472"/>
                      </a:cubicBezTo>
                      <a:cubicBezTo>
                        <a:pt x="2534" y="1833"/>
                        <a:pt x="2488" y="761"/>
                        <a:pt x="1986" y="281"/>
                      </a:cubicBezTo>
                      <a:cubicBezTo>
                        <a:pt x="1783" y="84"/>
                        <a:pt x="1570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822;p60"/>
                <p:cNvSpPr/>
                <p:nvPr/>
              </p:nvSpPr>
              <p:spPr>
                <a:xfrm>
                  <a:off x="4824058" y="4216038"/>
                  <a:ext cx="99054" cy="8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4" h="3441" extrusionOk="0">
                      <a:moveTo>
                        <a:pt x="1563" y="1"/>
                      </a:moveTo>
                      <a:cubicBezTo>
                        <a:pt x="1447" y="1"/>
                        <a:pt x="1329" y="12"/>
                        <a:pt x="1210" y="37"/>
                      </a:cubicBezTo>
                      <a:cubicBezTo>
                        <a:pt x="274" y="242"/>
                        <a:pt x="0" y="1064"/>
                        <a:pt x="479" y="1863"/>
                      </a:cubicBezTo>
                      <a:cubicBezTo>
                        <a:pt x="584" y="2020"/>
                        <a:pt x="696" y="2171"/>
                        <a:pt x="816" y="2313"/>
                      </a:cubicBezTo>
                      <a:lnTo>
                        <a:pt x="816" y="2313"/>
                      </a:lnTo>
                      <a:cubicBezTo>
                        <a:pt x="1115" y="2788"/>
                        <a:pt x="1612" y="3139"/>
                        <a:pt x="2159" y="3285"/>
                      </a:cubicBezTo>
                      <a:lnTo>
                        <a:pt x="2159" y="3285"/>
                      </a:lnTo>
                      <a:cubicBezTo>
                        <a:pt x="2221" y="3308"/>
                        <a:pt x="2286" y="3328"/>
                        <a:pt x="2351" y="3346"/>
                      </a:cubicBezTo>
                      <a:cubicBezTo>
                        <a:pt x="2537" y="3404"/>
                        <a:pt x="2773" y="3441"/>
                        <a:pt x="3014" y="3441"/>
                      </a:cubicBezTo>
                      <a:cubicBezTo>
                        <a:pt x="3542" y="3441"/>
                        <a:pt x="4097" y="3263"/>
                        <a:pt x="4223" y="2730"/>
                      </a:cubicBezTo>
                      <a:cubicBezTo>
                        <a:pt x="4252" y="2614"/>
                        <a:pt x="4253" y="2471"/>
                        <a:pt x="4209" y="2352"/>
                      </a:cubicBezTo>
                      <a:lnTo>
                        <a:pt x="4209" y="2352"/>
                      </a:lnTo>
                      <a:cubicBezTo>
                        <a:pt x="4242" y="1854"/>
                        <a:pt x="3899" y="1341"/>
                        <a:pt x="3515" y="973"/>
                      </a:cubicBezTo>
                      <a:cubicBezTo>
                        <a:pt x="3001" y="478"/>
                        <a:pt x="2316" y="1"/>
                        <a:pt x="15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823;p60"/>
                <p:cNvSpPr/>
                <p:nvPr/>
              </p:nvSpPr>
              <p:spPr>
                <a:xfrm>
                  <a:off x="5346503" y="4288987"/>
                  <a:ext cx="76002" cy="9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" h="3892" extrusionOk="0">
                      <a:moveTo>
                        <a:pt x="1902" y="0"/>
                      </a:moveTo>
                      <a:cubicBezTo>
                        <a:pt x="1863" y="0"/>
                        <a:pt x="1822" y="3"/>
                        <a:pt x="1780" y="8"/>
                      </a:cubicBezTo>
                      <a:cubicBezTo>
                        <a:pt x="1049" y="76"/>
                        <a:pt x="410" y="1058"/>
                        <a:pt x="205" y="1720"/>
                      </a:cubicBezTo>
                      <a:cubicBezTo>
                        <a:pt x="24" y="2244"/>
                        <a:pt x="1" y="2939"/>
                        <a:pt x="384" y="3353"/>
                      </a:cubicBezTo>
                      <a:lnTo>
                        <a:pt x="384" y="3353"/>
                      </a:lnTo>
                      <a:cubicBezTo>
                        <a:pt x="412" y="3403"/>
                        <a:pt x="444" y="3452"/>
                        <a:pt x="479" y="3500"/>
                      </a:cubicBezTo>
                      <a:cubicBezTo>
                        <a:pt x="677" y="3779"/>
                        <a:pt x="928" y="3891"/>
                        <a:pt x="1189" y="3891"/>
                      </a:cubicBezTo>
                      <a:cubicBezTo>
                        <a:pt x="1294" y="3891"/>
                        <a:pt x="1400" y="3873"/>
                        <a:pt x="1505" y="3841"/>
                      </a:cubicBezTo>
                      <a:lnTo>
                        <a:pt x="1505" y="3841"/>
                      </a:lnTo>
                      <a:cubicBezTo>
                        <a:pt x="1513" y="3841"/>
                        <a:pt x="1521" y="3841"/>
                        <a:pt x="1528" y="3841"/>
                      </a:cubicBezTo>
                      <a:cubicBezTo>
                        <a:pt x="1879" y="3841"/>
                        <a:pt x="2243" y="3717"/>
                        <a:pt x="2533" y="3500"/>
                      </a:cubicBezTo>
                      <a:cubicBezTo>
                        <a:pt x="3172" y="3044"/>
                        <a:pt x="3263" y="2222"/>
                        <a:pt x="3149" y="1492"/>
                      </a:cubicBezTo>
                      <a:cubicBezTo>
                        <a:pt x="3101" y="1076"/>
                        <a:pt x="2975" y="606"/>
                        <a:pt x="2646" y="399"/>
                      </a:cubicBezTo>
                      <a:lnTo>
                        <a:pt x="2646" y="399"/>
                      </a:lnTo>
                      <a:cubicBezTo>
                        <a:pt x="2470" y="164"/>
                        <a:pt x="2226" y="0"/>
                        <a:pt x="190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824;p60"/>
                <p:cNvSpPr/>
                <p:nvPr/>
              </p:nvSpPr>
              <p:spPr>
                <a:xfrm>
                  <a:off x="5298328" y="4450275"/>
                  <a:ext cx="159106" cy="81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33" h="3489" extrusionOk="0">
                      <a:moveTo>
                        <a:pt x="4621" y="0"/>
                      </a:moveTo>
                      <a:cubicBezTo>
                        <a:pt x="3231" y="0"/>
                        <a:pt x="1" y="1705"/>
                        <a:pt x="1658" y="3147"/>
                      </a:cubicBezTo>
                      <a:cubicBezTo>
                        <a:pt x="1935" y="3398"/>
                        <a:pt x="2278" y="3488"/>
                        <a:pt x="2641" y="3488"/>
                      </a:cubicBezTo>
                      <a:cubicBezTo>
                        <a:pt x="3234" y="3488"/>
                        <a:pt x="3878" y="3248"/>
                        <a:pt x="4374" y="3078"/>
                      </a:cubicBezTo>
                      <a:cubicBezTo>
                        <a:pt x="5127" y="2850"/>
                        <a:pt x="6405" y="2439"/>
                        <a:pt x="6656" y="1572"/>
                      </a:cubicBezTo>
                      <a:cubicBezTo>
                        <a:pt x="6832" y="917"/>
                        <a:pt x="6381" y="586"/>
                        <a:pt x="5860" y="462"/>
                      </a:cubicBezTo>
                      <a:lnTo>
                        <a:pt x="5860" y="462"/>
                      </a:lnTo>
                      <a:cubicBezTo>
                        <a:pt x="5675" y="247"/>
                        <a:pt x="5403" y="124"/>
                        <a:pt x="5096" y="86"/>
                      </a:cubicBezTo>
                      <a:lnTo>
                        <a:pt x="5096" y="86"/>
                      </a:lnTo>
                      <a:cubicBezTo>
                        <a:pt x="5016" y="58"/>
                        <a:pt x="4934" y="36"/>
                        <a:pt x="4853" y="20"/>
                      </a:cubicBezTo>
                      <a:cubicBezTo>
                        <a:pt x="4784" y="7"/>
                        <a:pt x="4706" y="0"/>
                        <a:pt x="462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825;p60"/>
                <p:cNvSpPr/>
                <p:nvPr/>
              </p:nvSpPr>
              <p:spPr>
                <a:xfrm>
                  <a:off x="4779213" y="4409109"/>
                  <a:ext cx="85782" cy="106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4" h="4586" extrusionOk="0">
                      <a:moveTo>
                        <a:pt x="1844" y="0"/>
                      </a:moveTo>
                      <a:cubicBezTo>
                        <a:pt x="1765" y="0"/>
                        <a:pt x="1686" y="10"/>
                        <a:pt x="1607" y="30"/>
                      </a:cubicBezTo>
                      <a:cubicBezTo>
                        <a:pt x="1420" y="90"/>
                        <a:pt x="1262" y="206"/>
                        <a:pt x="1132" y="355"/>
                      </a:cubicBezTo>
                      <a:lnTo>
                        <a:pt x="1132" y="355"/>
                      </a:lnTo>
                      <a:cubicBezTo>
                        <a:pt x="714" y="623"/>
                        <a:pt x="416" y="1108"/>
                        <a:pt x="283" y="1582"/>
                      </a:cubicBezTo>
                      <a:cubicBezTo>
                        <a:pt x="0" y="2692"/>
                        <a:pt x="681" y="4586"/>
                        <a:pt x="1977" y="4586"/>
                      </a:cubicBezTo>
                      <a:cubicBezTo>
                        <a:pt x="2147" y="4586"/>
                        <a:pt x="2329" y="4553"/>
                        <a:pt x="2520" y="4481"/>
                      </a:cubicBezTo>
                      <a:cubicBezTo>
                        <a:pt x="2916" y="4323"/>
                        <a:pt x="3235" y="3966"/>
                        <a:pt x="3401" y="3565"/>
                      </a:cubicBezTo>
                      <a:lnTo>
                        <a:pt x="3401" y="3565"/>
                      </a:lnTo>
                      <a:cubicBezTo>
                        <a:pt x="3431" y="3500"/>
                        <a:pt x="3457" y="3433"/>
                        <a:pt x="3478" y="3363"/>
                      </a:cubicBezTo>
                      <a:cubicBezTo>
                        <a:pt x="3684" y="2724"/>
                        <a:pt x="3570" y="2039"/>
                        <a:pt x="3341" y="1423"/>
                      </a:cubicBezTo>
                      <a:cubicBezTo>
                        <a:pt x="3290" y="1296"/>
                        <a:pt x="3230" y="1171"/>
                        <a:pt x="3160" y="1050"/>
                      </a:cubicBezTo>
                      <a:lnTo>
                        <a:pt x="3160" y="1050"/>
                      </a:lnTo>
                      <a:cubicBezTo>
                        <a:pt x="3138" y="997"/>
                        <a:pt x="3114" y="946"/>
                        <a:pt x="3090" y="898"/>
                      </a:cubicBezTo>
                      <a:cubicBezTo>
                        <a:pt x="2871" y="440"/>
                        <a:pt x="2375" y="0"/>
                        <a:pt x="184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826;p60"/>
                <p:cNvSpPr/>
                <p:nvPr/>
              </p:nvSpPr>
              <p:spPr>
                <a:xfrm>
                  <a:off x="4912793" y="4486016"/>
                  <a:ext cx="124342" cy="88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40" h="3808" extrusionOk="0">
                      <a:moveTo>
                        <a:pt x="3697" y="1"/>
                      </a:moveTo>
                      <a:cubicBezTo>
                        <a:pt x="2619" y="1"/>
                        <a:pt x="1374" y="742"/>
                        <a:pt x="777" y="1407"/>
                      </a:cubicBezTo>
                      <a:cubicBezTo>
                        <a:pt x="343" y="1886"/>
                        <a:pt x="1" y="2639"/>
                        <a:pt x="435" y="3233"/>
                      </a:cubicBezTo>
                      <a:cubicBezTo>
                        <a:pt x="671" y="3575"/>
                        <a:pt x="987" y="3704"/>
                        <a:pt x="1322" y="3704"/>
                      </a:cubicBezTo>
                      <a:cubicBezTo>
                        <a:pt x="1443" y="3704"/>
                        <a:pt x="1567" y="3687"/>
                        <a:pt x="1691" y="3657"/>
                      </a:cubicBezTo>
                      <a:lnTo>
                        <a:pt x="1691" y="3657"/>
                      </a:lnTo>
                      <a:cubicBezTo>
                        <a:pt x="1845" y="3752"/>
                        <a:pt x="2028" y="3807"/>
                        <a:pt x="2225" y="3807"/>
                      </a:cubicBezTo>
                      <a:cubicBezTo>
                        <a:pt x="2303" y="3807"/>
                        <a:pt x="2384" y="3799"/>
                        <a:pt x="2466" y="3780"/>
                      </a:cubicBezTo>
                      <a:cubicBezTo>
                        <a:pt x="2509" y="3771"/>
                        <a:pt x="2553" y="3759"/>
                        <a:pt x="2596" y="3744"/>
                      </a:cubicBezTo>
                      <a:lnTo>
                        <a:pt x="2596" y="3744"/>
                      </a:lnTo>
                      <a:cubicBezTo>
                        <a:pt x="3051" y="3727"/>
                        <a:pt x="3509" y="3541"/>
                        <a:pt x="3881" y="3324"/>
                      </a:cubicBezTo>
                      <a:cubicBezTo>
                        <a:pt x="3984" y="3266"/>
                        <a:pt x="4088" y="3196"/>
                        <a:pt x="4190" y="3114"/>
                      </a:cubicBezTo>
                      <a:lnTo>
                        <a:pt x="4190" y="3114"/>
                      </a:lnTo>
                      <a:cubicBezTo>
                        <a:pt x="4718" y="2803"/>
                        <a:pt x="5278" y="2297"/>
                        <a:pt x="5319" y="1680"/>
                      </a:cubicBezTo>
                      <a:cubicBezTo>
                        <a:pt x="5340" y="1483"/>
                        <a:pt x="5303" y="1292"/>
                        <a:pt x="5226" y="1117"/>
                      </a:cubicBezTo>
                      <a:lnTo>
                        <a:pt x="5226" y="1117"/>
                      </a:lnTo>
                      <a:cubicBezTo>
                        <a:pt x="5186" y="809"/>
                        <a:pt x="5027" y="521"/>
                        <a:pt x="4703" y="288"/>
                      </a:cubicBezTo>
                      <a:cubicBezTo>
                        <a:pt x="4408" y="86"/>
                        <a:pt x="4062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827;p60"/>
                <p:cNvSpPr/>
                <p:nvPr/>
              </p:nvSpPr>
              <p:spPr>
                <a:xfrm>
                  <a:off x="4867972" y="4369899"/>
                  <a:ext cx="62939" cy="896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3" h="3852" extrusionOk="0">
                      <a:moveTo>
                        <a:pt x="1352" y="1"/>
                      </a:moveTo>
                      <a:cubicBezTo>
                        <a:pt x="1330" y="1"/>
                        <a:pt x="1309" y="1"/>
                        <a:pt x="1287" y="2"/>
                      </a:cubicBezTo>
                      <a:cubicBezTo>
                        <a:pt x="1026" y="21"/>
                        <a:pt x="813" y="126"/>
                        <a:pt x="647" y="287"/>
                      </a:cubicBezTo>
                      <a:lnTo>
                        <a:pt x="647" y="287"/>
                      </a:lnTo>
                      <a:cubicBezTo>
                        <a:pt x="227" y="533"/>
                        <a:pt x="1" y="1172"/>
                        <a:pt x="31" y="1646"/>
                      </a:cubicBezTo>
                      <a:cubicBezTo>
                        <a:pt x="41" y="1738"/>
                        <a:pt x="52" y="1836"/>
                        <a:pt x="66" y="1937"/>
                      </a:cubicBezTo>
                      <a:lnTo>
                        <a:pt x="66" y="1937"/>
                      </a:lnTo>
                      <a:cubicBezTo>
                        <a:pt x="20" y="2341"/>
                        <a:pt x="133" y="2728"/>
                        <a:pt x="465" y="3061"/>
                      </a:cubicBezTo>
                      <a:cubicBezTo>
                        <a:pt x="477" y="3072"/>
                        <a:pt x="489" y="3082"/>
                        <a:pt x="501" y="3092"/>
                      </a:cubicBezTo>
                      <a:lnTo>
                        <a:pt x="501" y="3092"/>
                      </a:lnTo>
                      <a:cubicBezTo>
                        <a:pt x="538" y="3133"/>
                        <a:pt x="579" y="3170"/>
                        <a:pt x="623" y="3203"/>
                      </a:cubicBezTo>
                      <a:lnTo>
                        <a:pt x="623" y="3203"/>
                      </a:lnTo>
                      <a:cubicBezTo>
                        <a:pt x="838" y="3588"/>
                        <a:pt x="1138" y="3852"/>
                        <a:pt x="1490" y="3852"/>
                      </a:cubicBezTo>
                      <a:cubicBezTo>
                        <a:pt x="1648" y="3852"/>
                        <a:pt x="1818" y="3798"/>
                        <a:pt x="1994" y="3677"/>
                      </a:cubicBezTo>
                      <a:cubicBezTo>
                        <a:pt x="2702" y="3175"/>
                        <a:pt x="2702" y="2216"/>
                        <a:pt x="2542" y="1463"/>
                      </a:cubicBezTo>
                      <a:cubicBezTo>
                        <a:pt x="2387" y="819"/>
                        <a:pt x="2144" y="1"/>
                        <a:pt x="135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828;p60"/>
                <p:cNvSpPr/>
                <p:nvPr/>
              </p:nvSpPr>
              <p:spPr>
                <a:xfrm>
                  <a:off x="5159393" y="4515657"/>
                  <a:ext cx="95096" cy="616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4" h="2649" extrusionOk="0">
                      <a:moveTo>
                        <a:pt x="2356" y="1"/>
                      </a:moveTo>
                      <a:cubicBezTo>
                        <a:pt x="2271" y="1"/>
                        <a:pt x="2185" y="7"/>
                        <a:pt x="2101" y="19"/>
                      </a:cubicBezTo>
                      <a:cubicBezTo>
                        <a:pt x="1885" y="63"/>
                        <a:pt x="1660" y="115"/>
                        <a:pt x="1460" y="205"/>
                      </a:cubicBezTo>
                      <a:lnTo>
                        <a:pt x="1460" y="205"/>
                      </a:lnTo>
                      <a:cubicBezTo>
                        <a:pt x="897" y="251"/>
                        <a:pt x="366" y="542"/>
                        <a:pt x="184" y="1115"/>
                      </a:cubicBezTo>
                      <a:cubicBezTo>
                        <a:pt x="1" y="1800"/>
                        <a:pt x="480" y="2370"/>
                        <a:pt x="1097" y="2576"/>
                      </a:cubicBezTo>
                      <a:cubicBezTo>
                        <a:pt x="1270" y="2625"/>
                        <a:pt x="1459" y="2648"/>
                        <a:pt x="1651" y="2648"/>
                      </a:cubicBezTo>
                      <a:cubicBezTo>
                        <a:pt x="1988" y="2648"/>
                        <a:pt x="2335" y="2578"/>
                        <a:pt x="2626" y="2462"/>
                      </a:cubicBezTo>
                      <a:cubicBezTo>
                        <a:pt x="3095" y="2305"/>
                        <a:pt x="3607" y="2062"/>
                        <a:pt x="3779" y="1581"/>
                      </a:cubicBezTo>
                      <a:lnTo>
                        <a:pt x="3779" y="1581"/>
                      </a:lnTo>
                      <a:cubicBezTo>
                        <a:pt x="3988" y="1340"/>
                        <a:pt x="4084" y="1053"/>
                        <a:pt x="3995" y="727"/>
                      </a:cubicBezTo>
                      <a:cubicBezTo>
                        <a:pt x="3852" y="196"/>
                        <a:pt x="3393" y="44"/>
                        <a:pt x="2907" y="44"/>
                      </a:cubicBezTo>
                      <a:cubicBezTo>
                        <a:pt x="2857" y="44"/>
                        <a:pt x="2807" y="46"/>
                        <a:pt x="2757" y="49"/>
                      </a:cubicBezTo>
                      <a:lnTo>
                        <a:pt x="2757" y="49"/>
                      </a:lnTo>
                      <a:cubicBezTo>
                        <a:pt x="2629" y="17"/>
                        <a:pt x="2493" y="1"/>
                        <a:pt x="2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829;p60"/>
                <p:cNvSpPr/>
                <p:nvPr/>
              </p:nvSpPr>
              <p:spPr>
                <a:xfrm>
                  <a:off x="5209011" y="4433860"/>
                  <a:ext cx="44125" cy="350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04" extrusionOk="0">
                      <a:moveTo>
                        <a:pt x="1104" y="1"/>
                      </a:moveTo>
                      <a:cubicBezTo>
                        <a:pt x="1052" y="1"/>
                        <a:pt x="1001" y="6"/>
                        <a:pt x="951" y="17"/>
                      </a:cubicBezTo>
                      <a:cubicBezTo>
                        <a:pt x="815" y="38"/>
                        <a:pt x="679" y="103"/>
                        <a:pt x="556" y="190"/>
                      </a:cubicBezTo>
                      <a:lnTo>
                        <a:pt x="556" y="190"/>
                      </a:lnTo>
                      <a:cubicBezTo>
                        <a:pt x="315" y="253"/>
                        <a:pt x="111" y="392"/>
                        <a:pt x="38" y="611"/>
                      </a:cubicBezTo>
                      <a:cubicBezTo>
                        <a:pt x="0" y="748"/>
                        <a:pt x="13" y="862"/>
                        <a:pt x="60" y="950"/>
                      </a:cubicBezTo>
                      <a:lnTo>
                        <a:pt x="60" y="950"/>
                      </a:lnTo>
                      <a:cubicBezTo>
                        <a:pt x="42" y="1150"/>
                        <a:pt x="109" y="1347"/>
                        <a:pt x="312" y="1455"/>
                      </a:cubicBezTo>
                      <a:cubicBezTo>
                        <a:pt x="388" y="1488"/>
                        <a:pt x="481" y="1504"/>
                        <a:pt x="582" y="1504"/>
                      </a:cubicBezTo>
                      <a:cubicBezTo>
                        <a:pt x="1120" y="1504"/>
                        <a:pt x="1894" y="1066"/>
                        <a:pt x="1669" y="562"/>
                      </a:cubicBezTo>
                      <a:lnTo>
                        <a:pt x="1669" y="562"/>
                      </a:lnTo>
                      <a:cubicBezTo>
                        <a:pt x="1680" y="420"/>
                        <a:pt x="1641" y="274"/>
                        <a:pt x="1545" y="177"/>
                      </a:cubicBezTo>
                      <a:cubicBezTo>
                        <a:pt x="1424" y="56"/>
                        <a:pt x="1264" y="1"/>
                        <a:pt x="110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830;p60"/>
                <p:cNvSpPr/>
                <p:nvPr/>
              </p:nvSpPr>
              <p:spPr>
                <a:xfrm>
                  <a:off x="5459732" y="4331806"/>
                  <a:ext cx="71788" cy="992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3" h="4264" extrusionOk="0">
                      <a:moveTo>
                        <a:pt x="1877" y="1"/>
                      </a:moveTo>
                      <a:cubicBezTo>
                        <a:pt x="1782" y="1"/>
                        <a:pt x="1688" y="19"/>
                        <a:pt x="1597" y="53"/>
                      </a:cubicBezTo>
                      <a:lnTo>
                        <a:pt x="1597" y="53"/>
                      </a:lnTo>
                      <a:cubicBezTo>
                        <a:pt x="1569" y="50"/>
                        <a:pt x="1541" y="49"/>
                        <a:pt x="1515" y="49"/>
                      </a:cubicBezTo>
                      <a:cubicBezTo>
                        <a:pt x="1001" y="49"/>
                        <a:pt x="676" y="572"/>
                        <a:pt x="549" y="1225"/>
                      </a:cubicBezTo>
                      <a:lnTo>
                        <a:pt x="549" y="1225"/>
                      </a:lnTo>
                      <a:cubicBezTo>
                        <a:pt x="483" y="1370"/>
                        <a:pt x="432" y="1510"/>
                        <a:pt x="398" y="1636"/>
                      </a:cubicBezTo>
                      <a:lnTo>
                        <a:pt x="398" y="1636"/>
                      </a:lnTo>
                      <a:cubicBezTo>
                        <a:pt x="386" y="1659"/>
                        <a:pt x="374" y="1683"/>
                        <a:pt x="363" y="1707"/>
                      </a:cubicBezTo>
                      <a:cubicBezTo>
                        <a:pt x="1" y="2478"/>
                        <a:pt x="246" y="4264"/>
                        <a:pt x="1347" y="4264"/>
                      </a:cubicBezTo>
                      <a:cubicBezTo>
                        <a:pt x="1354" y="4264"/>
                        <a:pt x="1361" y="4263"/>
                        <a:pt x="1368" y="4263"/>
                      </a:cubicBezTo>
                      <a:cubicBezTo>
                        <a:pt x="1502" y="4259"/>
                        <a:pt x="1628" y="4231"/>
                        <a:pt x="1747" y="4185"/>
                      </a:cubicBezTo>
                      <a:lnTo>
                        <a:pt x="1747" y="4185"/>
                      </a:lnTo>
                      <a:cubicBezTo>
                        <a:pt x="1981" y="4170"/>
                        <a:pt x="2221" y="4062"/>
                        <a:pt x="2441" y="3830"/>
                      </a:cubicBezTo>
                      <a:cubicBezTo>
                        <a:pt x="2946" y="3303"/>
                        <a:pt x="3082" y="2386"/>
                        <a:pt x="3010" y="1656"/>
                      </a:cubicBezTo>
                      <a:lnTo>
                        <a:pt x="3010" y="1656"/>
                      </a:lnTo>
                      <a:cubicBezTo>
                        <a:pt x="3018" y="854"/>
                        <a:pt x="2756" y="156"/>
                        <a:pt x="2183" y="67"/>
                      </a:cubicBezTo>
                      <a:lnTo>
                        <a:pt x="2183" y="67"/>
                      </a:lnTo>
                      <a:cubicBezTo>
                        <a:pt x="2080" y="22"/>
                        <a:pt x="1977" y="1"/>
                        <a:pt x="187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831;p60"/>
                <p:cNvSpPr/>
                <p:nvPr/>
              </p:nvSpPr>
              <p:spPr>
                <a:xfrm>
                  <a:off x="5307921" y="4373950"/>
                  <a:ext cx="61682" cy="64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9" h="2750" extrusionOk="0">
                      <a:moveTo>
                        <a:pt x="1278" y="1"/>
                      </a:moveTo>
                      <a:cubicBezTo>
                        <a:pt x="1088" y="1"/>
                        <a:pt x="891" y="48"/>
                        <a:pt x="698" y="148"/>
                      </a:cubicBezTo>
                      <a:cubicBezTo>
                        <a:pt x="112" y="430"/>
                        <a:pt x="1" y="1062"/>
                        <a:pt x="265" y="1614"/>
                      </a:cubicBezTo>
                      <a:lnTo>
                        <a:pt x="265" y="1614"/>
                      </a:lnTo>
                      <a:cubicBezTo>
                        <a:pt x="289" y="1682"/>
                        <a:pt x="319" y="1749"/>
                        <a:pt x="355" y="1814"/>
                      </a:cubicBezTo>
                      <a:cubicBezTo>
                        <a:pt x="506" y="2102"/>
                        <a:pt x="797" y="2398"/>
                        <a:pt x="1134" y="2554"/>
                      </a:cubicBezTo>
                      <a:lnTo>
                        <a:pt x="1134" y="2554"/>
                      </a:lnTo>
                      <a:cubicBezTo>
                        <a:pt x="1298" y="2675"/>
                        <a:pt x="1488" y="2750"/>
                        <a:pt x="1702" y="2750"/>
                      </a:cubicBezTo>
                      <a:cubicBezTo>
                        <a:pt x="1796" y="2750"/>
                        <a:pt x="1895" y="2736"/>
                        <a:pt x="1999" y="2704"/>
                      </a:cubicBezTo>
                      <a:cubicBezTo>
                        <a:pt x="2320" y="2613"/>
                        <a:pt x="2456" y="2383"/>
                        <a:pt x="2490" y="2113"/>
                      </a:cubicBezTo>
                      <a:lnTo>
                        <a:pt x="2490" y="2113"/>
                      </a:lnTo>
                      <a:cubicBezTo>
                        <a:pt x="2648" y="1698"/>
                        <a:pt x="2514" y="1139"/>
                        <a:pt x="2364" y="764"/>
                      </a:cubicBezTo>
                      <a:cubicBezTo>
                        <a:pt x="2154" y="279"/>
                        <a:pt x="1738" y="1"/>
                        <a:pt x="127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832;p60"/>
                <p:cNvSpPr/>
                <p:nvPr/>
              </p:nvSpPr>
              <p:spPr>
                <a:xfrm>
                  <a:off x="5463062" y="4507880"/>
                  <a:ext cx="31994" cy="25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4" h="1110" extrusionOk="0">
                      <a:moveTo>
                        <a:pt x="763" y="1"/>
                      </a:moveTo>
                      <a:cubicBezTo>
                        <a:pt x="642" y="1"/>
                        <a:pt x="522" y="30"/>
                        <a:pt x="413" y="76"/>
                      </a:cubicBezTo>
                      <a:lnTo>
                        <a:pt x="413" y="76"/>
                      </a:lnTo>
                      <a:cubicBezTo>
                        <a:pt x="296" y="122"/>
                        <a:pt x="184" y="195"/>
                        <a:pt x="83" y="285"/>
                      </a:cubicBezTo>
                      <a:cubicBezTo>
                        <a:pt x="19" y="333"/>
                        <a:pt x="0" y="439"/>
                        <a:pt x="27" y="528"/>
                      </a:cubicBezTo>
                      <a:lnTo>
                        <a:pt x="27" y="528"/>
                      </a:lnTo>
                      <a:cubicBezTo>
                        <a:pt x="19" y="560"/>
                        <a:pt x="15" y="592"/>
                        <a:pt x="15" y="627"/>
                      </a:cubicBezTo>
                      <a:cubicBezTo>
                        <a:pt x="15" y="967"/>
                        <a:pt x="370" y="1109"/>
                        <a:pt x="658" y="1109"/>
                      </a:cubicBezTo>
                      <a:cubicBezTo>
                        <a:pt x="680" y="1109"/>
                        <a:pt x="702" y="1108"/>
                        <a:pt x="723" y="1107"/>
                      </a:cubicBezTo>
                      <a:cubicBezTo>
                        <a:pt x="779" y="1107"/>
                        <a:pt x="835" y="1100"/>
                        <a:pt x="890" y="1087"/>
                      </a:cubicBezTo>
                      <a:lnTo>
                        <a:pt x="890" y="1087"/>
                      </a:lnTo>
                      <a:cubicBezTo>
                        <a:pt x="893" y="1087"/>
                        <a:pt x="896" y="1087"/>
                        <a:pt x="899" y="1087"/>
                      </a:cubicBezTo>
                      <a:cubicBezTo>
                        <a:pt x="984" y="1087"/>
                        <a:pt x="1070" y="1066"/>
                        <a:pt x="1156" y="1015"/>
                      </a:cubicBezTo>
                      <a:cubicBezTo>
                        <a:pt x="1343" y="895"/>
                        <a:pt x="1374" y="698"/>
                        <a:pt x="1313" y="527"/>
                      </a:cubicBezTo>
                      <a:lnTo>
                        <a:pt x="1313" y="527"/>
                      </a:lnTo>
                      <a:cubicBezTo>
                        <a:pt x="1346" y="315"/>
                        <a:pt x="1184" y="110"/>
                        <a:pt x="974" y="34"/>
                      </a:cubicBezTo>
                      <a:cubicBezTo>
                        <a:pt x="905" y="11"/>
                        <a:pt x="83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833;p60"/>
                <p:cNvSpPr/>
                <p:nvPr/>
              </p:nvSpPr>
              <p:spPr>
                <a:xfrm>
                  <a:off x="5299353" y="4538498"/>
                  <a:ext cx="33321" cy="308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" h="1323" extrusionOk="0">
                      <a:moveTo>
                        <a:pt x="514" y="1"/>
                      </a:moveTo>
                      <a:cubicBezTo>
                        <a:pt x="470" y="1"/>
                        <a:pt x="425" y="7"/>
                        <a:pt x="381" y="20"/>
                      </a:cubicBezTo>
                      <a:cubicBezTo>
                        <a:pt x="52" y="102"/>
                        <a:pt x="1" y="481"/>
                        <a:pt x="128" y="756"/>
                      </a:cubicBezTo>
                      <a:lnTo>
                        <a:pt x="128" y="756"/>
                      </a:lnTo>
                      <a:cubicBezTo>
                        <a:pt x="131" y="792"/>
                        <a:pt x="139" y="828"/>
                        <a:pt x="153" y="864"/>
                      </a:cubicBezTo>
                      <a:cubicBezTo>
                        <a:pt x="153" y="887"/>
                        <a:pt x="153" y="887"/>
                        <a:pt x="176" y="910"/>
                      </a:cubicBezTo>
                      <a:cubicBezTo>
                        <a:pt x="276" y="1153"/>
                        <a:pt x="465" y="1289"/>
                        <a:pt x="672" y="1289"/>
                      </a:cubicBezTo>
                      <a:cubicBezTo>
                        <a:pt x="722" y="1289"/>
                        <a:pt x="773" y="1281"/>
                        <a:pt x="824" y="1264"/>
                      </a:cubicBezTo>
                      <a:lnTo>
                        <a:pt x="824" y="1264"/>
                      </a:lnTo>
                      <a:cubicBezTo>
                        <a:pt x="897" y="1299"/>
                        <a:pt x="973" y="1323"/>
                        <a:pt x="1050" y="1323"/>
                      </a:cubicBezTo>
                      <a:cubicBezTo>
                        <a:pt x="1094" y="1323"/>
                        <a:pt x="1137" y="1315"/>
                        <a:pt x="1180" y="1298"/>
                      </a:cubicBezTo>
                      <a:cubicBezTo>
                        <a:pt x="1417" y="1212"/>
                        <a:pt x="1430" y="881"/>
                        <a:pt x="1219" y="748"/>
                      </a:cubicBezTo>
                      <a:lnTo>
                        <a:pt x="1219" y="748"/>
                      </a:lnTo>
                      <a:cubicBezTo>
                        <a:pt x="1209" y="393"/>
                        <a:pt x="871" y="1"/>
                        <a:pt x="51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49" name="Google Shape;4834;p60"/>
                <p:cNvSpPr/>
                <p:nvPr/>
              </p:nvSpPr>
              <p:spPr>
                <a:xfrm>
                  <a:off x="4818726" y="4521105"/>
                  <a:ext cx="53183" cy="4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4" h="1866" extrusionOk="0">
                      <a:moveTo>
                        <a:pt x="1034" y="0"/>
                      </a:moveTo>
                      <a:cubicBezTo>
                        <a:pt x="751" y="0"/>
                        <a:pt x="497" y="192"/>
                        <a:pt x="333" y="428"/>
                      </a:cubicBezTo>
                      <a:lnTo>
                        <a:pt x="333" y="428"/>
                      </a:lnTo>
                      <a:cubicBezTo>
                        <a:pt x="194" y="543"/>
                        <a:pt x="90" y="689"/>
                        <a:pt x="47" y="858"/>
                      </a:cubicBezTo>
                      <a:cubicBezTo>
                        <a:pt x="1" y="1109"/>
                        <a:pt x="138" y="1337"/>
                        <a:pt x="366" y="1429"/>
                      </a:cubicBezTo>
                      <a:cubicBezTo>
                        <a:pt x="374" y="1432"/>
                        <a:pt x="383" y="1434"/>
                        <a:pt x="391" y="1437"/>
                      </a:cubicBezTo>
                      <a:lnTo>
                        <a:pt x="391" y="1437"/>
                      </a:lnTo>
                      <a:cubicBezTo>
                        <a:pt x="415" y="1455"/>
                        <a:pt x="441" y="1470"/>
                        <a:pt x="469" y="1484"/>
                      </a:cubicBezTo>
                      <a:lnTo>
                        <a:pt x="469" y="1484"/>
                      </a:lnTo>
                      <a:cubicBezTo>
                        <a:pt x="517" y="1692"/>
                        <a:pt x="669" y="1865"/>
                        <a:pt x="925" y="1865"/>
                      </a:cubicBezTo>
                      <a:cubicBezTo>
                        <a:pt x="943" y="1865"/>
                        <a:pt x="963" y="1864"/>
                        <a:pt x="982" y="1862"/>
                      </a:cubicBezTo>
                      <a:cubicBezTo>
                        <a:pt x="1393" y="1840"/>
                        <a:pt x="1804" y="1794"/>
                        <a:pt x="2055" y="1406"/>
                      </a:cubicBezTo>
                      <a:cubicBezTo>
                        <a:pt x="2283" y="1064"/>
                        <a:pt x="2238" y="493"/>
                        <a:pt x="1873" y="265"/>
                      </a:cubicBezTo>
                      <a:cubicBezTo>
                        <a:pt x="1756" y="191"/>
                        <a:pt x="1628" y="159"/>
                        <a:pt x="1498" y="159"/>
                      </a:cubicBezTo>
                      <a:cubicBezTo>
                        <a:pt x="1472" y="159"/>
                        <a:pt x="1445" y="160"/>
                        <a:pt x="1418" y="163"/>
                      </a:cubicBezTo>
                      <a:lnTo>
                        <a:pt x="1418" y="163"/>
                      </a:lnTo>
                      <a:cubicBezTo>
                        <a:pt x="1387" y="119"/>
                        <a:pt x="1349" y="83"/>
                        <a:pt x="1302" y="59"/>
                      </a:cubicBezTo>
                      <a:cubicBezTo>
                        <a:pt x="1211" y="18"/>
                        <a:pt x="1121" y="0"/>
                        <a:pt x="1034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0" name="Google Shape;4835;p60"/>
                <p:cNvSpPr/>
                <p:nvPr/>
              </p:nvSpPr>
              <p:spPr>
                <a:xfrm>
                  <a:off x="4916309" y="4472162"/>
                  <a:ext cx="13715" cy="10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455" extrusionOk="0">
                      <a:moveTo>
                        <a:pt x="336" y="1"/>
                      </a:moveTo>
                      <a:cubicBezTo>
                        <a:pt x="295" y="1"/>
                        <a:pt x="253" y="19"/>
                        <a:pt x="215" y="61"/>
                      </a:cubicBezTo>
                      <a:cubicBezTo>
                        <a:pt x="192" y="84"/>
                        <a:pt x="147" y="130"/>
                        <a:pt x="124" y="153"/>
                      </a:cubicBezTo>
                      <a:cubicBezTo>
                        <a:pt x="0" y="276"/>
                        <a:pt x="109" y="455"/>
                        <a:pt x="239" y="455"/>
                      </a:cubicBezTo>
                      <a:cubicBezTo>
                        <a:pt x="277" y="455"/>
                        <a:pt x="316" y="440"/>
                        <a:pt x="352" y="404"/>
                      </a:cubicBezTo>
                      <a:cubicBezTo>
                        <a:pt x="398" y="381"/>
                        <a:pt x="443" y="335"/>
                        <a:pt x="466" y="312"/>
                      </a:cubicBezTo>
                      <a:cubicBezTo>
                        <a:pt x="589" y="190"/>
                        <a:pt x="470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1" name="Google Shape;4836;p60"/>
                <p:cNvSpPr/>
                <p:nvPr/>
              </p:nvSpPr>
              <p:spPr>
                <a:xfrm>
                  <a:off x="5045488" y="4312178"/>
                  <a:ext cx="111139" cy="67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880" extrusionOk="0">
                      <a:moveTo>
                        <a:pt x="2558" y="0"/>
                      </a:moveTo>
                      <a:cubicBezTo>
                        <a:pt x="2396" y="0"/>
                        <a:pt x="2229" y="28"/>
                        <a:pt x="2063" y="85"/>
                      </a:cubicBezTo>
                      <a:cubicBezTo>
                        <a:pt x="1758" y="190"/>
                        <a:pt x="1465" y="386"/>
                        <a:pt x="1251" y="638"/>
                      </a:cubicBezTo>
                      <a:lnTo>
                        <a:pt x="1251" y="638"/>
                      </a:lnTo>
                      <a:cubicBezTo>
                        <a:pt x="993" y="756"/>
                        <a:pt x="755" y="912"/>
                        <a:pt x="556" y="1135"/>
                      </a:cubicBezTo>
                      <a:cubicBezTo>
                        <a:pt x="0" y="1755"/>
                        <a:pt x="145" y="2816"/>
                        <a:pt x="1029" y="2816"/>
                      </a:cubicBezTo>
                      <a:cubicBezTo>
                        <a:pt x="1089" y="2816"/>
                        <a:pt x="1152" y="2811"/>
                        <a:pt x="1218" y="2801"/>
                      </a:cubicBezTo>
                      <a:cubicBezTo>
                        <a:pt x="1398" y="2774"/>
                        <a:pt x="1574" y="2743"/>
                        <a:pt x="1748" y="2707"/>
                      </a:cubicBezTo>
                      <a:lnTo>
                        <a:pt x="1748" y="2707"/>
                      </a:lnTo>
                      <a:cubicBezTo>
                        <a:pt x="2015" y="2824"/>
                        <a:pt x="2321" y="2880"/>
                        <a:pt x="2633" y="2880"/>
                      </a:cubicBezTo>
                      <a:cubicBezTo>
                        <a:pt x="3672" y="2880"/>
                        <a:pt x="4773" y="2258"/>
                        <a:pt x="4665" y="1203"/>
                      </a:cubicBezTo>
                      <a:cubicBezTo>
                        <a:pt x="4577" y="436"/>
                        <a:pt x="4011" y="108"/>
                        <a:pt x="3382" y="108"/>
                      </a:cubicBezTo>
                      <a:cubicBezTo>
                        <a:pt x="3300" y="108"/>
                        <a:pt x="3218" y="114"/>
                        <a:pt x="3136" y="124"/>
                      </a:cubicBezTo>
                      <a:lnTo>
                        <a:pt x="3136" y="124"/>
                      </a:lnTo>
                      <a:cubicBezTo>
                        <a:pt x="2957" y="43"/>
                        <a:pt x="2761" y="0"/>
                        <a:pt x="255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2" name="Google Shape;4837;p60"/>
                <p:cNvSpPr/>
                <p:nvPr/>
              </p:nvSpPr>
              <p:spPr>
                <a:xfrm>
                  <a:off x="4731574" y="4285820"/>
                  <a:ext cx="76398" cy="893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1" h="3837" extrusionOk="0">
                      <a:moveTo>
                        <a:pt x="1369" y="0"/>
                      </a:moveTo>
                      <a:cubicBezTo>
                        <a:pt x="831" y="0"/>
                        <a:pt x="356" y="440"/>
                        <a:pt x="183" y="1011"/>
                      </a:cubicBezTo>
                      <a:cubicBezTo>
                        <a:pt x="1" y="1628"/>
                        <a:pt x="115" y="2609"/>
                        <a:pt x="503" y="3157"/>
                      </a:cubicBezTo>
                      <a:cubicBezTo>
                        <a:pt x="814" y="3567"/>
                        <a:pt x="1343" y="3836"/>
                        <a:pt x="1858" y="3836"/>
                      </a:cubicBezTo>
                      <a:cubicBezTo>
                        <a:pt x="2175" y="3836"/>
                        <a:pt x="2487" y="3734"/>
                        <a:pt x="2740" y="3499"/>
                      </a:cubicBezTo>
                      <a:cubicBezTo>
                        <a:pt x="3080" y="3189"/>
                        <a:pt x="3228" y="2763"/>
                        <a:pt x="3241" y="2322"/>
                      </a:cubicBezTo>
                      <a:lnTo>
                        <a:pt x="3241" y="2322"/>
                      </a:lnTo>
                      <a:cubicBezTo>
                        <a:pt x="3281" y="2125"/>
                        <a:pt x="3267" y="1909"/>
                        <a:pt x="3196" y="1696"/>
                      </a:cubicBezTo>
                      <a:cubicBezTo>
                        <a:pt x="3181" y="1650"/>
                        <a:pt x="3163" y="1603"/>
                        <a:pt x="3143" y="1557"/>
                      </a:cubicBezTo>
                      <a:lnTo>
                        <a:pt x="3143" y="1557"/>
                      </a:lnTo>
                      <a:cubicBezTo>
                        <a:pt x="3117" y="1460"/>
                        <a:pt x="3081" y="1365"/>
                        <a:pt x="3035" y="1272"/>
                      </a:cubicBezTo>
                      <a:lnTo>
                        <a:pt x="3035" y="1272"/>
                      </a:lnTo>
                      <a:cubicBezTo>
                        <a:pt x="2840" y="772"/>
                        <a:pt x="2527" y="279"/>
                        <a:pt x="1986" y="167"/>
                      </a:cubicBezTo>
                      <a:cubicBezTo>
                        <a:pt x="1963" y="162"/>
                        <a:pt x="1939" y="158"/>
                        <a:pt x="1915" y="155"/>
                      </a:cubicBezTo>
                      <a:lnTo>
                        <a:pt x="1915" y="155"/>
                      </a:lnTo>
                      <a:cubicBezTo>
                        <a:pt x="1909" y="151"/>
                        <a:pt x="1902" y="148"/>
                        <a:pt x="1895" y="144"/>
                      </a:cubicBezTo>
                      <a:cubicBezTo>
                        <a:pt x="1719" y="45"/>
                        <a:pt x="1541" y="0"/>
                        <a:pt x="1369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838;p60"/>
                <p:cNvSpPr/>
                <p:nvPr/>
              </p:nvSpPr>
              <p:spPr>
                <a:xfrm>
                  <a:off x="4935355" y="4262140"/>
                  <a:ext cx="64104" cy="813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53" h="3495" extrusionOk="0">
                      <a:moveTo>
                        <a:pt x="1621" y="1"/>
                      </a:moveTo>
                      <a:cubicBezTo>
                        <a:pt x="1251" y="1"/>
                        <a:pt x="883" y="194"/>
                        <a:pt x="607" y="453"/>
                      </a:cubicBezTo>
                      <a:cubicBezTo>
                        <a:pt x="271" y="766"/>
                        <a:pt x="53" y="1395"/>
                        <a:pt x="83" y="1954"/>
                      </a:cubicBezTo>
                      <a:lnTo>
                        <a:pt x="83" y="1954"/>
                      </a:lnTo>
                      <a:cubicBezTo>
                        <a:pt x="1" y="2273"/>
                        <a:pt x="1" y="2606"/>
                        <a:pt x="173" y="2919"/>
                      </a:cubicBezTo>
                      <a:cubicBezTo>
                        <a:pt x="350" y="3257"/>
                        <a:pt x="687" y="3470"/>
                        <a:pt x="1046" y="3470"/>
                      </a:cubicBezTo>
                      <a:cubicBezTo>
                        <a:pt x="1058" y="3470"/>
                        <a:pt x="1070" y="3470"/>
                        <a:pt x="1082" y="3469"/>
                      </a:cubicBezTo>
                      <a:lnTo>
                        <a:pt x="1082" y="3469"/>
                      </a:lnTo>
                      <a:cubicBezTo>
                        <a:pt x="1151" y="3486"/>
                        <a:pt x="1223" y="3495"/>
                        <a:pt x="1297" y="3495"/>
                      </a:cubicBezTo>
                      <a:cubicBezTo>
                        <a:pt x="1398" y="3495"/>
                        <a:pt x="1503" y="3478"/>
                        <a:pt x="1611" y="3444"/>
                      </a:cubicBezTo>
                      <a:cubicBezTo>
                        <a:pt x="2022" y="3307"/>
                        <a:pt x="2456" y="2736"/>
                        <a:pt x="2593" y="2325"/>
                      </a:cubicBezTo>
                      <a:cubicBezTo>
                        <a:pt x="2703" y="2011"/>
                        <a:pt x="2740" y="1668"/>
                        <a:pt x="2713" y="1330"/>
                      </a:cubicBezTo>
                      <a:lnTo>
                        <a:pt x="2713" y="1330"/>
                      </a:lnTo>
                      <a:cubicBezTo>
                        <a:pt x="2734" y="1195"/>
                        <a:pt x="2746" y="1055"/>
                        <a:pt x="2753" y="910"/>
                      </a:cubicBezTo>
                      <a:cubicBezTo>
                        <a:pt x="2753" y="436"/>
                        <a:pt x="2492" y="92"/>
                        <a:pt x="2022" y="80"/>
                      </a:cubicBezTo>
                      <a:lnTo>
                        <a:pt x="2022" y="80"/>
                      </a:lnTo>
                      <a:cubicBezTo>
                        <a:pt x="2007" y="75"/>
                        <a:pt x="1992" y="70"/>
                        <a:pt x="1976" y="65"/>
                      </a:cubicBezTo>
                      <a:cubicBezTo>
                        <a:pt x="1860" y="21"/>
                        <a:pt x="1740" y="1"/>
                        <a:pt x="162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839;p60"/>
                <p:cNvSpPr/>
                <p:nvPr/>
              </p:nvSpPr>
              <p:spPr>
                <a:xfrm>
                  <a:off x="5195553" y="4185350"/>
                  <a:ext cx="59121" cy="64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9" h="2783" extrusionOk="0">
                      <a:moveTo>
                        <a:pt x="955" y="0"/>
                      </a:moveTo>
                      <a:cubicBezTo>
                        <a:pt x="767" y="0"/>
                        <a:pt x="573" y="84"/>
                        <a:pt x="388" y="282"/>
                      </a:cubicBezTo>
                      <a:cubicBezTo>
                        <a:pt x="0" y="693"/>
                        <a:pt x="46" y="1355"/>
                        <a:pt x="160" y="1857"/>
                      </a:cubicBezTo>
                      <a:cubicBezTo>
                        <a:pt x="243" y="2395"/>
                        <a:pt x="644" y="2783"/>
                        <a:pt x="1177" y="2783"/>
                      </a:cubicBezTo>
                      <a:cubicBezTo>
                        <a:pt x="1232" y="2783"/>
                        <a:pt x="1289" y="2778"/>
                        <a:pt x="1347" y="2770"/>
                      </a:cubicBezTo>
                      <a:cubicBezTo>
                        <a:pt x="1443" y="2756"/>
                        <a:pt x="1535" y="2733"/>
                        <a:pt x="1621" y="2701"/>
                      </a:cubicBezTo>
                      <a:lnTo>
                        <a:pt x="1621" y="2701"/>
                      </a:lnTo>
                      <a:cubicBezTo>
                        <a:pt x="1636" y="2702"/>
                        <a:pt x="1650" y="2702"/>
                        <a:pt x="1663" y="2702"/>
                      </a:cubicBezTo>
                      <a:cubicBezTo>
                        <a:pt x="2338" y="2702"/>
                        <a:pt x="2539" y="2001"/>
                        <a:pt x="2483" y="1347"/>
                      </a:cubicBezTo>
                      <a:lnTo>
                        <a:pt x="2483" y="1347"/>
                      </a:lnTo>
                      <a:cubicBezTo>
                        <a:pt x="2506" y="1007"/>
                        <a:pt x="2478" y="642"/>
                        <a:pt x="2305" y="373"/>
                      </a:cubicBezTo>
                      <a:cubicBezTo>
                        <a:pt x="2151" y="136"/>
                        <a:pt x="1916" y="22"/>
                        <a:pt x="1678" y="22"/>
                      </a:cubicBezTo>
                      <a:cubicBezTo>
                        <a:pt x="1558" y="22"/>
                        <a:pt x="1437" y="51"/>
                        <a:pt x="1325" y="108"/>
                      </a:cubicBezTo>
                      <a:lnTo>
                        <a:pt x="1325" y="108"/>
                      </a:lnTo>
                      <a:cubicBezTo>
                        <a:pt x="1207" y="39"/>
                        <a:pt x="1082" y="0"/>
                        <a:pt x="95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840;p60"/>
                <p:cNvSpPr/>
                <p:nvPr/>
              </p:nvSpPr>
              <p:spPr>
                <a:xfrm>
                  <a:off x="5323731" y="4193173"/>
                  <a:ext cx="68272" cy="55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" h="2371" extrusionOk="0">
                      <a:moveTo>
                        <a:pt x="1954" y="1"/>
                      </a:moveTo>
                      <a:cubicBezTo>
                        <a:pt x="1480" y="1"/>
                        <a:pt x="942" y="197"/>
                        <a:pt x="612" y="380"/>
                      </a:cubicBezTo>
                      <a:cubicBezTo>
                        <a:pt x="271" y="560"/>
                        <a:pt x="0" y="918"/>
                        <a:pt x="173" y="1265"/>
                      </a:cubicBezTo>
                      <a:lnTo>
                        <a:pt x="173" y="1265"/>
                      </a:lnTo>
                      <a:cubicBezTo>
                        <a:pt x="138" y="1447"/>
                        <a:pt x="161" y="1639"/>
                        <a:pt x="270" y="1818"/>
                      </a:cubicBezTo>
                      <a:cubicBezTo>
                        <a:pt x="371" y="1975"/>
                        <a:pt x="528" y="2077"/>
                        <a:pt x="705" y="2135"/>
                      </a:cubicBezTo>
                      <a:lnTo>
                        <a:pt x="705" y="2135"/>
                      </a:lnTo>
                      <a:cubicBezTo>
                        <a:pt x="861" y="2264"/>
                        <a:pt x="1070" y="2347"/>
                        <a:pt x="1297" y="2365"/>
                      </a:cubicBezTo>
                      <a:cubicBezTo>
                        <a:pt x="1339" y="2369"/>
                        <a:pt x="1382" y="2371"/>
                        <a:pt x="1426" y="2371"/>
                      </a:cubicBezTo>
                      <a:cubicBezTo>
                        <a:pt x="1945" y="2371"/>
                        <a:pt x="2526" y="2121"/>
                        <a:pt x="2758" y="1658"/>
                      </a:cubicBezTo>
                      <a:cubicBezTo>
                        <a:pt x="2840" y="1508"/>
                        <a:pt x="2874" y="1341"/>
                        <a:pt x="2865" y="1176"/>
                      </a:cubicBezTo>
                      <a:lnTo>
                        <a:pt x="2865" y="1176"/>
                      </a:lnTo>
                      <a:cubicBezTo>
                        <a:pt x="2870" y="1146"/>
                        <a:pt x="2873" y="1115"/>
                        <a:pt x="2875" y="1084"/>
                      </a:cubicBezTo>
                      <a:lnTo>
                        <a:pt x="2875" y="1084"/>
                      </a:lnTo>
                      <a:cubicBezTo>
                        <a:pt x="2927" y="939"/>
                        <a:pt x="2931" y="773"/>
                        <a:pt x="2872" y="585"/>
                      </a:cubicBezTo>
                      <a:cubicBezTo>
                        <a:pt x="2734" y="149"/>
                        <a:pt x="2368" y="1"/>
                        <a:pt x="195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841;p60"/>
                <p:cNvSpPr/>
                <p:nvPr/>
              </p:nvSpPr>
              <p:spPr>
                <a:xfrm>
                  <a:off x="5458615" y="4223233"/>
                  <a:ext cx="59004" cy="5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4" h="2412" extrusionOk="0">
                      <a:moveTo>
                        <a:pt x="1034" y="1"/>
                      </a:moveTo>
                      <a:cubicBezTo>
                        <a:pt x="705" y="1"/>
                        <a:pt x="430" y="245"/>
                        <a:pt x="295" y="532"/>
                      </a:cubicBezTo>
                      <a:lnTo>
                        <a:pt x="295" y="532"/>
                      </a:lnTo>
                      <a:cubicBezTo>
                        <a:pt x="234" y="618"/>
                        <a:pt x="187" y="717"/>
                        <a:pt x="160" y="823"/>
                      </a:cubicBezTo>
                      <a:cubicBezTo>
                        <a:pt x="1" y="1436"/>
                        <a:pt x="322" y="1831"/>
                        <a:pt x="781" y="2022"/>
                      </a:cubicBezTo>
                      <a:lnTo>
                        <a:pt x="781" y="2022"/>
                      </a:lnTo>
                      <a:cubicBezTo>
                        <a:pt x="938" y="2179"/>
                        <a:pt x="1117" y="2316"/>
                        <a:pt x="1324" y="2375"/>
                      </a:cubicBezTo>
                      <a:cubicBezTo>
                        <a:pt x="1402" y="2400"/>
                        <a:pt x="1483" y="2412"/>
                        <a:pt x="1565" y="2412"/>
                      </a:cubicBezTo>
                      <a:cubicBezTo>
                        <a:pt x="1789" y="2412"/>
                        <a:pt x="2012" y="2321"/>
                        <a:pt x="2141" y="2149"/>
                      </a:cubicBezTo>
                      <a:lnTo>
                        <a:pt x="2141" y="2149"/>
                      </a:lnTo>
                      <a:cubicBezTo>
                        <a:pt x="2534" y="1864"/>
                        <a:pt x="2358" y="1112"/>
                        <a:pt x="1995" y="699"/>
                      </a:cubicBezTo>
                      <a:lnTo>
                        <a:pt x="1995" y="699"/>
                      </a:lnTo>
                      <a:cubicBezTo>
                        <a:pt x="1992" y="695"/>
                        <a:pt x="1989" y="691"/>
                        <a:pt x="1986" y="686"/>
                      </a:cubicBezTo>
                      <a:cubicBezTo>
                        <a:pt x="1758" y="367"/>
                        <a:pt x="1484" y="2"/>
                        <a:pt x="1073" y="2"/>
                      </a:cubicBezTo>
                      <a:cubicBezTo>
                        <a:pt x="1060" y="1"/>
                        <a:pt x="1047" y="1"/>
                        <a:pt x="1034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842;p60"/>
                <p:cNvSpPr/>
                <p:nvPr/>
              </p:nvSpPr>
              <p:spPr>
                <a:xfrm>
                  <a:off x="5095618" y="4104647"/>
                  <a:ext cx="46151" cy="3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2" h="1683" extrusionOk="0">
                      <a:moveTo>
                        <a:pt x="1042" y="0"/>
                      </a:moveTo>
                      <a:cubicBezTo>
                        <a:pt x="907" y="0"/>
                        <a:pt x="787" y="43"/>
                        <a:pt x="687" y="116"/>
                      </a:cubicBezTo>
                      <a:lnTo>
                        <a:pt x="687" y="116"/>
                      </a:lnTo>
                      <a:cubicBezTo>
                        <a:pt x="640" y="121"/>
                        <a:pt x="594" y="129"/>
                        <a:pt x="549" y="142"/>
                      </a:cubicBezTo>
                      <a:cubicBezTo>
                        <a:pt x="183" y="256"/>
                        <a:pt x="1" y="644"/>
                        <a:pt x="206" y="1009"/>
                      </a:cubicBezTo>
                      <a:cubicBezTo>
                        <a:pt x="266" y="1108"/>
                        <a:pt x="354" y="1205"/>
                        <a:pt x="459" y="1292"/>
                      </a:cubicBezTo>
                      <a:lnTo>
                        <a:pt x="459" y="1292"/>
                      </a:lnTo>
                      <a:cubicBezTo>
                        <a:pt x="497" y="1370"/>
                        <a:pt x="549" y="1443"/>
                        <a:pt x="617" y="1511"/>
                      </a:cubicBezTo>
                      <a:cubicBezTo>
                        <a:pt x="742" y="1622"/>
                        <a:pt x="899" y="1682"/>
                        <a:pt x="1060" y="1682"/>
                      </a:cubicBezTo>
                      <a:cubicBezTo>
                        <a:pt x="1155" y="1682"/>
                        <a:pt x="1251" y="1661"/>
                        <a:pt x="1342" y="1617"/>
                      </a:cubicBezTo>
                      <a:lnTo>
                        <a:pt x="1342" y="1617"/>
                      </a:lnTo>
                      <a:cubicBezTo>
                        <a:pt x="1507" y="1606"/>
                        <a:pt x="1661" y="1546"/>
                        <a:pt x="1781" y="1420"/>
                      </a:cubicBezTo>
                      <a:cubicBezTo>
                        <a:pt x="1982" y="1199"/>
                        <a:pt x="1931" y="912"/>
                        <a:pt x="1767" y="660"/>
                      </a:cubicBezTo>
                      <a:lnTo>
                        <a:pt x="1767" y="660"/>
                      </a:lnTo>
                      <a:cubicBezTo>
                        <a:pt x="1726" y="383"/>
                        <a:pt x="1510" y="106"/>
                        <a:pt x="1233" y="27"/>
                      </a:cubicBezTo>
                      <a:cubicBezTo>
                        <a:pt x="1167" y="9"/>
                        <a:pt x="1103" y="0"/>
                        <a:pt x="1042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843;p60"/>
                <p:cNvSpPr/>
                <p:nvPr/>
              </p:nvSpPr>
              <p:spPr>
                <a:xfrm>
                  <a:off x="4946275" y="4137990"/>
                  <a:ext cx="37675" cy="39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8" h="1677" extrusionOk="0">
                      <a:moveTo>
                        <a:pt x="860" y="1"/>
                      </a:moveTo>
                      <a:cubicBezTo>
                        <a:pt x="832" y="1"/>
                        <a:pt x="804" y="4"/>
                        <a:pt x="777" y="11"/>
                      </a:cubicBezTo>
                      <a:cubicBezTo>
                        <a:pt x="275" y="125"/>
                        <a:pt x="1" y="764"/>
                        <a:pt x="115" y="1220"/>
                      </a:cubicBezTo>
                      <a:cubicBezTo>
                        <a:pt x="184" y="1494"/>
                        <a:pt x="435" y="1677"/>
                        <a:pt x="709" y="1677"/>
                      </a:cubicBezTo>
                      <a:cubicBezTo>
                        <a:pt x="1028" y="1677"/>
                        <a:pt x="1302" y="1494"/>
                        <a:pt x="1439" y="1243"/>
                      </a:cubicBezTo>
                      <a:cubicBezTo>
                        <a:pt x="1562" y="1049"/>
                        <a:pt x="1618" y="801"/>
                        <a:pt x="1573" y="582"/>
                      </a:cubicBezTo>
                      <a:lnTo>
                        <a:pt x="1573" y="582"/>
                      </a:lnTo>
                      <a:cubicBezTo>
                        <a:pt x="1574" y="478"/>
                        <a:pt x="1546" y="370"/>
                        <a:pt x="1485" y="262"/>
                      </a:cubicBezTo>
                      <a:cubicBezTo>
                        <a:pt x="1469" y="214"/>
                        <a:pt x="1433" y="194"/>
                        <a:pt x="1396" y="194"/>
                      </a:cubicBezTo>
                      <a:cubicBezTo>
                        <a:pt x="1391" y="194"/>
                        <a:pt x="1385" y="194"/>
                        <a:pt x="1380" y="195"/>
                      </a:cubicBezTo>
                      <a:lnTo>
                        <a:pt x="1380" y="195"/>
                      </a:lnTo>
                      <a:cubicBezTo>
                        <a:pt x="1288" y="101"/>
                        <a:pt x="1165" y="43"/>
                        <a:pt x="1029" y="40"/>
                      </a:cubicBezTo>
                      <a:lnTo>
                        <a:pt x="1029" y="40"/>
                      </a:lnTo>
                      <a:cubicBezTo>
                        <a:pt x="976" y="15"/>
                        <a:pt x="918" y="1"/>
                        <a:pt x="86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844;p60"/>
                <p:cNvSpPr/>
                <p:nvPr/>
              </p:nvSpPr>
              <p:spPr>
                <a:xfrm>
                  <a:off x="4760423" y="4158364"/>
                  <a:ext cx="22726" cy="22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" h="985" extrusionOk="0">
                      <a:moveTo>
                        <a:pt x="580" y="0"/>
                      </a:moveTo>
                      <a:cubicBezTo>
                        <a:pt x="142" y="0"/>
                        <a:pt x="0" y="541"/>
                        <a:pt x="154" y="870"/>
                      </a:cubicBezTo>
                      <a:cubicBezTo>
                        <a:pt x="177" y="939"/>
                        <a:pt x="268" y="984"/>
                        <a:pt x="359" y="984"/>
                      </a:cubicBezTo>
                      <a:cubicBezTo>
                        <a:pt x="545" y="984"/>
                        <a:pt x="668" y="869"/>
                        <a:pt x="708" y="729"/>
                      </a:cubicBezTo>
                      <a:lnTo>
                        <a:pt x="708" y="729"/>
                      </a:lnTo>
                      <a:cubicBezTo>
                        <a:pt x="796" y="709"/>
                        <a:pt x="874" y="644"/>
                        <a:pt x="907" y="528"/>
                      </a:cubicBezTo>
                      <a:cubicBezTo>
                        <a:pt x="976" y="391"/>
                        <a:pt x="930" y="323"/>
                        <a:pt x="884" y="186"/>
                      </a:cubicBezTo>
                      <a:cubicBezTo>
                        <a:pt x="839" y="71"/>
                        <a:pt x="747" y="3"/>
                        <a:pt x="633" y="3"/>
                      </a:cubicBezTo>
                      <a:cubicBezTo>
                        <a:pt x="615" y="1"/>
                        <a:pt x="597" y="0"/>
                        <a:pt x="58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845;p60"/>
                <p:cNvSpPr/>
                <p:nvPr/>
              </p:nvSpPr>
              <p:spPr>
                <a:xfrm>
                  <a:off x="5442782" y="4116173"/>
                  <a:ext cx="28617" cy="33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" h="1459" extrusionOk="0">
                      <a:moveTo>
                        <a:pt x="578" y="0"/>
                      </a:moveTo>
                      <a:cubicBezTo>
                        <a:pt x="532" y="0"/>
                        <a:pt x="487" y="12"/>
                        <a:pt x="452" y="35"/>
                      </a:cubicBezTo>
                      <a:cubicBezTo>
                        <a:pt x="299" y="125"/>
                        <a:pt x="199" y="266"/>
                        <a:pt x="149" y="425"/>
                      </a:cubicBezTo>
                      <a:lnTo>
                        <a:pt x="149" y="425"/>
                      </a:lnTo>
                      <a:cubicBezTo>
                        <a:pt x="1" y="666"/>
                        <a:pt x="58" y="968"/>
                        <a:pt x="260" y="1161"/>
                      </a:cubicBezTo>
                      <a:lnTo>
                        <a:pt x="260" y="1161"/>
                      </a:lnTo>
                      <a:cubicBezTo>
                        <a:pt x="263" y="1166"/>
                        <a:pt x="266" y="1171"/>
                        <a:pt x="270" y="1176"/>
                      </a:cubicBezTo>
                      <a:cubicBezTo>
                        <a:pt x="369" y="1334"/>
                        <a:pt x="537" y="1459"/>
                        <a:pt x="729" y="1459"/>
                      </a:cubicBezTo>
                      <a:cubicBezTo>
                        <a:pt x="758" y="1459"/>
                        <a:pt x="788" y="1456"/>
                        <a:pt x="818" y="1450"/>
                      </a:cubicBezTo>
                      <a:cubicBezTo>
                        <a:pt x="1046" y="1427"/>
                        <a:pt x="1206" y="1176"/>
                        <a:pt x="1228" y="948"/>
                      </a:cubicBezTo>
                      <a:cubicBezTo>
                        <a:pt x="1228" y="729"/>
                        <a:pt x="1104" y="335"/>
                        <a:pt x="883" y="190"/>
                      </a:cubicBezTo>
                      <a:lnTo>
                        <a:pt x="883" y="190"/>
                      </a:lnTo>
                      <a:cubicBezTo>
                        <a:pt x="835" y="130"/>
                        <a:pt x="775" y="77"/>
                        <a:pt x="703" y="35"/>
                      </a:cubicBezTo>
                      <a:cubicBezTo>
                        <a:pt x="669" y="12"/>
                        <a:pt x="624" y="0"/>
                        <a:pt x="57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846;p60"/>
                <p:cNvSpPr/>
                <p:nvPr/>
              </p:nvSpPr>
              <p:spPr>
                <a:xfrm>
                  <a:off x="4828831" y="4111237"/>
                  <a:ext cx="52601" cy="61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9" h="2662" extrusionOk="0">
                      <a:moveTo>
                        <a:pt x="1167" y="1"/>
                      </a:moveTo>
                      <a:cubicBezTo>
                        <a:pt x="1092" y="1"/>
                        <a:pt x="1015" y="14"/>
                        <a:pt x="936" y="41"/>
                      </a:cubicBezTo>
                      <a:cubicBezTo>
                        <a:pt x="761" y="100"/>
                        <a:pt x="623" y="208"/>
                        <a:pt x="520" y="345"/>
                      </a:cubicBezTo>
                      <a:lnTo>
                        <a:pt x="520" y="345"/>
                      </a:lnTo>
                      <a:cubicBezTo>
                        <a:pt x="385" y="419"/>
                        <a:pt x="267" y="542"/>
                        <a:pt x="183" y="726"/>
                      </a:cubicBezTo>
                      <a:cubicBezTo>
                        <a:pt x="1" y="1091"/>
                        <a:pt x="176" y="1642"/>
                        <a:pt x="504" y="2018"/>
                      </a:cubicBezTo>
                      <a:lnTo>
                        <a:pt x="504" y="2018"/>
                      </a:lnTo>
                      <a:cubicBezTo>
                        <a:pt x="533" y="2079"/>
                        <a:pt x="565" y="2137"/>
                        <a:pt x="601" y="2192"/>
                      </a:cubicBezTo>
                      <a:lnTo>
                        <a:pt x="601" y="2192"/>
                      </a:lnTo>
                      <a:cubicBezTo>
                        <a:pt x="625" y="2237"/>
                        <a:pt x="653" y="2281"/>
                        <a:pt x="685" y="2324"/>
                      </a:cubicBezTo>
                      <a:cubicBezTo>
                        <a:pt x="840" y="2540"/>
                        <a:pt x="1088" y="2662"/>
                        <a:pt x="1338" y="2662"/>
                      </a:cubicBezTo>
                      <a:cubicBezTo>
                        <a:pt x="1458" y="2662"/>
                        <a:pt x="1579" y="2634"/>
                        <a:pt x="1690" y="2575"/>
                      </a:cubicBezTo>
                      <a:cubicBezTo>
                        <a:pt x="1707" y="2566"/>
                        <a:pt x="1723" y="2556"/>
                        <a:pt x="1739" y="2546"/>
                      </a:cubicBezTo>
                      <a:lnTo>
                        <a:pt x="1739" y="2546"/>
                      </a:lnTo>
                      <a:cubicBezTo>
                        <a:pt x="2044" y="2402"/>
                        <a:pt x="2259" y="2025"/>
                        <a:pt x="2237" y="1707"/>
                      </a:cubicBezTo>
                      <a:cubicBezTo>
                        <a:pt x="2215" y="1525"/>
                        <a:pt x="2146" y="1342"/>
                        <a:pt x="2078" y="1160"/>
                      </a:cubicBezTo>
                      <a:cubicBezTo>
                        <a:pt x="2044" y="1010"/>
                        <a:pt x="2011" y="872"/>
                        <a:pt x="1951" y="747"/>
                      </a:cubicBezTo>
                      <a:lnTo>
                        <a:pt x="1951" y="747"/>
                      </a:lnTo>
                      <a:cubicBezTo>
                        <a:pt x="1921" y="649"/>
                        <a:pt x="1886" y="558"/>
                        <a:pt x="1849" y="475"/>
                      </a:cubicBezTo>
                      <a:cubicBezTo>
                        <a:pt x="1722" y="201"/>
                        <a:pt x="1463" y="1"/>
                        <a:pt x="1167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Tx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Arial"/>
                    <a:sym typeface="Arial"/>
                  </a:endParaRPr>
                </a:p>
              </p:txBody>
            </p:sp>
          </p:grpSp>
        </p:grpSp>
        <p:sp>
          <p:nvSpPr>
            <p:cNvPr id="250" name="Google Shape;4847;p60"/>
            <p:cNvSpPr/>
            <p:nvPr/>
          </p:nvSpPr>
          <p:spPr>
            <a:xfrm>
              <a:off x="3302612" y="3744442"/>
              <a:ext cx="8408" cy="6692"/>
            </a:xfrm>
            <a:custGeom>
              <a:avLst/>
              <a:gdLst/>
              <a:ahLst/>
              <a:cxnLst/>
              <a:rect l="l" t="t" r="r" b="b"/>
              <a:pathLst>
                <a:path w="392" h="312" extrusionOk="0">
                  <a:moveTo>
                    <a:pt x="184" y="0"/>
                  </a:moveTo>
                  <a:cubicBezTo>
                    <a:pt x="16" y="0"/>
                    <a:pt x="0" y="312"/>
                    <a:pt x="180" y="312"/>
                  </a:cubicBezTo>
                  <a:cubicBezTo>
                    <a:pt x="196" y="312"/>
                    <a:pt x="213" y="310"/>
                    <a:pt x="232" y="305"/>
                  </a:cubicBezTo>
                  <a:cubicBezTo>
                    <a:pt x="277" y="282"/>
                    <a:pt x="300" y="259"/>
                    <a:pt x="346" y="213"/>
                  </a:cubicBezTo>
                  <a:cubicBezTo>
                    <a:pt x="391" y="190"/>
                    <a:pt x="391" y="122"/>
                    <a:pt x="346" y="76"/>
                  </a:cubicBezTo>
                  <a:cubicBezTo>
                    <a:pt x="300" y="53"/>
                    <a:pt x="277" y="31"/>
                    <a:pt x="232" y="8"/>
                  </a:cubicBezTo>
                  <a:cubicBezTo>
                    <a:pt x="215" y="3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1" name="Google Shape;4848;p60"/>
            <p:cNvSpPr/>
            <p:nvPr/>
          </p:nvSpPr>
          <p:spPr>
            <a:xfrm>
              <a:off x="3353098" y="3795185"/>
              <a:ext cx="17394" cy="12418"/>
            </a:xfrm>
            <a:custGeom>
              <a:avLst/>
              <a:gdLst/>
              <a:ahLst/>
              <a:cxnLst/>
              <a:rect l="l" t="t" r="r" b="b"/>
              <a:pathLst>
                <a:path w="811" h="579" extrusionOk="0">
                  <a:moveTo>
                    <a:pt x="468" y="0"/>
                  </a:moveTo>
                  <a:cubicBezTo>
                    <a:pt x="437" y="0"/>
                    <a:pt x="403" y="5"/>
                    <a:pt x="365" y="16"/>
                  </a:cubicBezTo>
                  <a:cubicBezTo>
                    <a:pt x="343" y="16"/>
                    <a:pt x="297" y="16"/>
                    <a:pt x="251" y="38"/>
                  </a:cubicBezTo>
                  <a:cubicBezTo>
                    <a:pt x="0" y="84"/>
                    <a:pt x="0" y="495"/>
                    <a:pt x="251" y="541"/>
                  </a:cubicBezTo>
                  <a:cubicBezTo>
                    <a:pt x="297" y="541"/>
                    <a:pt x="343" y="563"/>
                    <a:pt x="365" y="563"/>
                  </a:cubicBezTo>
                  <a:cubicBezTo>
                    <a:pt x="403" y="574"/>
                    <a:pt x="437" y="579"/>
                    <a:pt x="468" y="579"/>
                  </a:cubicBezTo>
                  <a:cubicBezTo>
                    <a:pt x="811" y="579"/>
                    <a:pt x="811" y="0"/>
                    <a:pt x="4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2" name="Google Shape;4849;p60"/>
            <p:cNvSpPr/>
            <p:nvPr/>
          </p:nvSpPr>
          <p:spPr>
            <a:xfrm>
              <a:off x="3421621" y="3861349"/>
              <a:ext cx="19603" cy="18960"/>
            </a:xfrm>
            <a:custGeom>
              <a:avLst/>
              <a:gdLst/>
              <a:ahLst/>
              <a:cxnLst/>
              <a:rect l="l" t="t" r="r" b="b"/>
              <a:pathLst>
                <a:path w="914" h="884" extrusionOk="0">
                  <a:moveTo>
                    <a:pt x="447" y="0"/>
                  </a:moveTo>
                  <a:cubicBezTo>
                    <a:pt x="413" y="0"/>
                    <a:pt x="378" y="4"/>
                    <a:pt x="343" y="12"/>
                  </a:cubicBezTo>
                  <a:cubicBezTo>
                    <a:pt x="138" y="81"/>
                    <a:pt x="1" y="286"/>
                    <a:pt x="24" y="514"/>
                  </a:cubicBezTo>
                  <a:cubicBezTo>
                    <a:pt x="56" y="763"/>
                    <a:pt x="252" y="883"/>
                    <a:pt x="452" y="883"/>
                  </a:cubicBezTo>
                  <a:cubicBezTo>
                    <a:pt x="675" y="883"/>
                    <a:pt x="902" y="734"/>
                    <a:pt x="914" y="446"/>
                  </a:cubicBezTo>
                  <a:cubicBezTo>
                    <a:pt x="914" y="286"/>
                    <a:pt x="823" y="172"/>
                    <a:pt x="708" y="81"/>
                  </a:cubicBezTo>
                  <a:lnTo>
                    <a:pt x="708" y="81"/>
                  </a:lnTo>
                  <a:cubicBezTo>
                    <a:pt x="724" y="96"/>
                    <a:pt x="740" y="112"/>
                    <a:pt x="756" y="129"/>
                  </a:cubicBezTo>
                  <a:lnTo>
                    <a:pt x="756" y="129"/>
                  </a:lnTo>
                  <a:cubicBezTo>
                    <a:pt x="670" y="47"/>
                    <a:pt x="564" y="0"/>
                    <a:pt x="44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3" name="Google Shape;4850;p60"/>
            <p:cNvSpPr/>
            <p:nvPr/>
          </p:nvSpPr>
          <p:spPr>
            <a:xfrm>
              <a:off x="3505328" y="3785727"/>
              <a:ext cx="19131" cy="15185"/>
            </a:xfrm>
            <a:custGeom>
              <a:avLst/>
              <a:gdLst/>
              <a:ahLst/>
              <a:cxnLst/>
              <a:rect l="l" t="t" r="r" b="b"/>
              <a:pathLst>
                <a:path w="892" h="708" extrusionOk="0">
                  <a:moveTo>
                    <a:pt x="435" y="0"/>
                  </a:moveTo>
                  <a:cubicBezTo>
                    <a:pt x="1" y="0"/>
                    <a:pt x="1" y="708"/>
                    <a:pt x="435" y="708"/>
                  </a:cubicBezTo>
                  <a:cubicBezTo>
                    <a:pt x="891" y="708"/>
                    <a:pt x="891" y="0"/>
                    <a:pt x="4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4" name="Google Shape;4851;p60"/>
            <p:cNvSpPr/>
            <p:nvPr/>
          </p:nvSpPr>
          <p:spPr>
            <a:xfrm>
              <a:off x="3538141" y="3851183"/>
              <a:ext cx="32322" cy="29941"/>
            </a:xfrm>
            <a:custGeom>
              <a:avLst/>
              <a:gdLst/>
              <a:ahLst/>
              <a:cxnLst/>
              <a:rect l="l" t="t" r="r" b="b"/>
              <a:pathLst>
                <a:path w="1507" h="1396" extrusionOk="0">
                  <a:moveTo>
                    <a:pt x="427" y="229"/>
                  </a:moveTo>
                  <a:lnTo>
                    <a:pt x="427" y="229"/>
                  </a:lnTo>
                  <a:cubicBezTo>
                    <a:pt x="426" y="230"/>
                    <a:pt x="426" y="230"/>
                    <a:pt x="426" y="230"/>
                  </a:cubicBezTo>
                  <a:lnTo>
                    <a:pt x="426" y="230"/>
                  </a:lnTo>
                  <a:cubicBezTo>
                    <a:pt x="426" y="230"/>
                    <a:pt x="426" y="230"/>
                    <a:pt x="427" y="229"/>
                  </a:cubicBezTo>
                  <a:lnTo>
                    <a:pt x="427" y="229"/>
                  </a:lnTo>
                  <a:cubicBezTo>
                    <a:pt x="427" y="229"/>
                    <a:pt x="427" y="229"/>
                    <a:pt x="427" y="229"/>
                  </a:cubicBezTo>
                  <a:close/>
                  <a:moveTo>
                    <a:pt x="867" y="0"/>
                  </a:moveTo>
                  <a:cubicBezTo>
                    <a:pt x="784" y="0"/>
                    <a:pt x="701" y="26"/>
                    <a:pt x="625" y="66"/>
                  </a:cubicBezTo>
                  <a:lnTo>
                    <a:pt x="625" y="66"/>
                  </a:lnTo>
                  <a:cubicBezTo>
                    <a:pt x="465" y="109"/>
                    <a:pt x="326" y="219"/>
                    <a:pt x="228" y="372"/>
                  </a:cubicBezTo>
                  <a:cubicBezTo>
                    <a:pt x="206" y="395"/>
                    <a:pt x="206" y="395"/>
                    <a:pt x="183" y="418"/>
                  </a:cubicBezTo>
                  <a:cubicBezTo>
                    <a:pt x="0" y="669"/>
                    <a:pt x="114" y="1080"/>
                    <a:pt x="365" y="1262"/>
                  </a:cubicBezTo>
                  <a:cubicBezTo>
                    <a:pt x="477" y="1354"/>
                    <a:pt x="612" y="1395"/>
                    <a:pt x="748" y="1395"/>
                  </a:cubicBezTo>
                  <a:cubicBezTo>
                    <a:pt x="919" y="1395"/>
                    <a:pt x="1093" y="1330"/>
                    <a:pt x="1233" y="1216"/>
                  </a:cubicBezTo>
                  <a:cubicBezTo>
                    <a:pt x="1233" y="1194"/>
                    <a:pt x="1256" y="1194"/>
                    <a:pt x="1256" y="1171"/>
                  </a:cubicBezTo>
                  <a:cubicBezTo>
                    <a:pt x="1505" y="944"/>
                    <a:pt x="1507" y="468"/>
                    <a:pt x="1259" y="238"/>
                  </a:cubicBezTo>
                  <a:lnTo>
                    <a:pt x="1259" y="238"/>
                  </a:lnTo>
                  <a:cubicBezTo>
                    <a:pt x="1217" y="185"/>
                    <a:pt x="1165" y="134"/>
                    <a:pt x="1096" y="75"/>
                  </a:cubicBezTo>
                  <a:cubicBezTo>
                    <a:pt x="1023" y="22"/>
                    <a:pt x="945" y="0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5" name="Google Shape;4852;p60"/>
            <p:cNvSpPr/>
            <p:nvPr/>
          </p:nvSpPr>
          <p:spPr>
            <a:xfrm>
              <a:off x="3646834" y="3798745"/>
              <a:ext cx="25459" cy="24858"/>
            </a:xfrm>
            <a:custGeom>
              <a:avLst/>
              <a:gdLst/>
              <a:ahLst/>
              <a:cxnLst/>
              <a:rect l="l" t="t" r="r" b="b"/>
              <a:pathLst>
                <a:path w="1187" h="1159" extrusionOk="0">
                  <a:moveTo>
                    <a:pt x="426" y="0"/>
                  </a:moveTo>
                  <a:cubicBezTo>
                    <a:pt x="353" y="0"/>
                    <a:pt x="279" y="22"/>
                    <a:pt x="205" y="78"/>
                  </a:cubicBezTo>
                  <a:cubicBezTo>
                    <a:pt x="86" y="163"/>
                    <a:pt x="55" y="299"/>
                    <a:pt x="67" y="447"/>
                  </a:cubicBezTo>
                  <a:lnTo>
                    <a:pt x="67" y="447"/>
                  </a:lnTo>
                  <a:cubicBezTo>
                    <a:pt x="1" y="675"/>
                    <a:pt x="115" y="946"/>
                    <a:pt x="319" y="1059"/>
                  </a:cubicBezTo>
                  <a:cubicBezTo>
                    <a:pt x="387" y="1105"/>
                    <a:pt x="479" y="1151"/>
                    <a:pt x="547" y="1151"/>
                  </a:cubicBezTo>
                  <a:cubicBezTo>
                    <a:pt x="583" y="1156"/>
                    <a:pt x="618" y="1158"/>
                    <a:pt x="653" y="1158"/>
                  </a:cubicBezTo>
                  <a:cubicBezTo>
                    <a:pt x="934" y="1158"/>
                    <a:pt x="1186" y="996"/>
                    <a:pt x="1186" y="671"/>
                  </a:cubicBezTo>
                  <a:cubicBezTo>
                    <a:pt x="1186" y="534"/>
                    <a:pt x="1141" y="420"/>
                    <a:pt x="1095" y="306"/>
                  </a:cubicBezTo>
                  <a:cubicBezTo>
                    <a:pt x="1006" y="110"/>
                    <a:pt x="806" y="39"/>
                    <a:pt x="614" y="39"/>
                  </a:cubicBezTo>
                  <a:cubicBezTo>
                    <a:pt x="611" y="39"/>
                    <a:pt x="609" y="39"/>
                    <a:pt x="606" y="39"/>
                  </a:cubicBezTo>
                  <a:lnTo>
                    <a:pt x="606" y="39"/>
                  </a:lnTo>
                  <a:cubicBezTo>
                    <a:pt x="548" y="16"/>
                    <a:pt x="488" y="0"/>
                    <a:pt x="4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6" name="Google Shape;4853;p60"/>
            <p:cNvSpPr/>
            <p:nvPr/>
          </p:nvSpPr>
          <p:spPr>
            <a:xfrm>
              <a:off x="3637504" y="3909025"/>
              <a:ext cx="16493" cy="18166"/>
            </a:xfrm>
            <a:custGeom>
              <a:avLst/>
              <a:gdLst/>
              <a:ahLst/>
              <a:cxnLst/>
              <a:rect l="l" t="t" r="r" b="b"/>
              <a:pathLst>
                <a:path w="769" h="847" extrusionOk="0">
                  <a:moveTo>
                    <a:pt x="367" y="0"/>
                  </a:moveTo>
                  <a:cubicBezTo>
                    <a:pt x="351" y="0"/>
                    <a:pt x="336" y="1"/>
                    <a:pt x="320" y="3"/>
                  </a:cubicBezTo>
                  <a:cubicBezTo>
                    <a:pt x="138" y="26"/>
                    <a:pt x="1" y="186"/>
                    <a:pt x="1" y="368"/>
                  </a:cubicBezTo>
                  <a:cubicBezTo>
                    <a:pt x="1" y="518"/>
                    <a:pt x="92" y="636"/>
                    <a:pt x="225" y="687"/>
                  </a:cubicBezTo>
                  <a:lnTo>
                    <a:pt x="225" y="687"/>
                  </a:lnTo>
                  <a:cubicBezTo>
                    <a:pt x="236" y="706"/>
                    <a:pt x="245" y="728"/>
                    <a:pt x="252" y="756"/>
                  </a:cubicBezTo>
                  <a:cubicBezTo>
                    <a:pt x="278" y="809"/>
                    <a:pt x="335" y="847"/>
                    <a:pt x="392" y="847"/>
                  </a:cubicBezTo>
                  <a:cubicBezTo>
                    <a:pt x="433" y="847"/>
                    <a:pt x="474" y="827"/>
                    <a:pt x="503" y="779"/>
                  </a:cubicBezTo>
                  <a:cubicBezTo>
                    <a:pt x="516" y="740"/>
                    <a:pt x="536" y="701"/>
                    <a:pt x="560" y="658"/>
                  </a:cubicBezTo>
                  <a:lnTo>
                    <a:pt x="560" y="658"/>
                  </a:lnTo>
                  <a:cubicBezTo>
                    <a:pt x="688" y="579"/>
                    <a:pt x="768" y="434"/>
                    <a:pt x="708" y="254"/>
                  </a:cubicBezTo>
                  <a:cubicBezTo>
                    <a:pt x="667" y="108"/>
                    <a:pt x="529" y="0"/>
                    <a:pt x="3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7" name="Google Shape;4854;p60"/>
            <p:cNvSpPr/>
            <p:nvPr/>
          </p:nvSpPr>
          <p:spPr>
            <a:xfrm>
              <a:off x="3241811" y="3919363"/>
              <a:ext cx="25137" cy="25673"/>
            </a:xfrm>
            <a:custGeom>
              <a:avLst/>
              <a:gdLst/>
              <a:ahLst/>
              <a:cxnLst/>
              <a:rect l="l" t="t" r="r" b="b"/>
              <a:pathLst>
                <a:path w="1172" h="1197" extrusionOk="0">
                  <a:moveTo>
                    <a:pt x="191" y="297"/>
                  </a:moveTo>
                  <a:cubicBezTo>
                    <a:pt x="191" y="303"/>
                    <a:pt x="189" y="308"/>
                    <a:pt x="186" y="312"/>
                  </a:cubicBezTo>
                  <a:lnTo>
                    <a:pt x="186" y="312"/>
                  </a:lnTo>
                  <a:cubicBezTo>
                    <a:pt x="188" y="307"/>
                    <a:pt x="189" y="302"/>
                    <a:pt x="191" y="297"/>
                  </a:cubicBezTo>
                  <a:close/>
                  <a:moveTo>
                    <a:pt x="636" y="0"/>
                  </a:moveTo>
                  <a:cubicBezTo>
                    <a:pt x="516" y="0"/>
                    <a:pt x="396" y="35"/>
                    <a:pt x="305" y="92"/>
                  </a:cubicBezTo>
                  <a:cubicBezTo>
                    <a:pt x="116" y="205"/>
                    <a:pt x="21" y="411"/>
                    <a:pt x="32" y="608"/>
                  </a:cubicBezTo>
                  <a:lnTo>
                    <a:pt x="32" y="608"/>
                  </a:lnTo>
                  <a:cubicBezTo>
                    <a:pt x="1" y="762"/>
                    <a:pt x="41" y="923"/>
                    <a:pt x="168" y="1050"/>
                  </a:cubicBezTo>
                  <a:cubicBezTo>
                    <a:pt x="262" y="1144"/>
                    <a:pt x="404" y="1196"/>
                    <a:pt x="542" y="1196"/>
                  </a:cubicBezTo>
                  <a:cubicBezTo>
                    <a:pt x="630" y="1196"/>
                    <a:pt x="717" y="1175"/>
                    <a:pt x="788" y="1129"/>
                  </a:cubicBezTo>
                  <a:lnTo>
                    <a:pt x="788" y="1129"/>
                  </a:lnTo>
                  <a:cubicBezTo>
                    <a:pt x="1013" y="1059"/>
                    <a:pt x="1172" y="807"/>
                    <a:pt x="1172" y="594"/>
                  </a:cubicBezTo>
                  <a:cubicBezTo>
                    <a:pt x="1158" y="468"/>
                    <a:pt x="1135" y="376"/>
                    <a:pt x="1093" y="292"/>
                  </a:cubicBezTo>
                  <a:lnTo>
                    <a:pt x="1093" y="292"/>
                  </a:lnTo>
                  <a:cubicBezTo>
                    <a:pt x="1083" y="222"/>
                    <a:pt x="1031" y="163"/>
                    <a:pt x="967" y="115"/>
                  </a:cubicBezTo>
                  <a:cubicBezTo>
                    <a:pt x="875" y="35"/>
                    <a:pt x="755" y="0"/>
                    <a:pt x="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8" name="Google Shape;4855;p60"/>
            <p:cNvSpPr/>
            <p:nvPr/>
          </p:nvSpPr>
          <p:spPr>
            <a:xfrm>
              <a:off x="3380014" y="3950697"/>
              <a:ext cx="23528" cy="18617"/>
            </a:xfrm>
            <a:custGeom>
              <a:avLst/>
              <a:gdLst/>
              <a:ahLst/>
              <a:cxnLst/>
              <a:rect l="l" t="t" r="r" b="b"/>
              <a:pathLst>
                <a:path w="1097" h="868" extrusionOk="0">
                  <a:moveTo>
                    <a:pt x="548" y="0"/>
                  </a:moveTo>
                  <a:cubicBezTo>
                    <a:pt x="1" y="0"/>
                    <a:pt x="1" y="868"/>
                    <a:pt x="548" y="868"/>
                  </a:cubicBezTo>
                  <a:cubicBezTo>
                    <a:pt x="1096" y="868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59" name="Google Shape;4856;p60"/>
            <p:cNvSpPr/>
            <p:nvPr/>
          </p:nvSpPr>
          <p:spPr>
            <a:xfrm>
              <a:off x="3447357" y="3921014"/>
              <a:ext cx="13855" cy="10617"/>
            </a:xfrm>
            <a:custGeom>
              <a:avLst/>
              <a:gdLst/>
              <a:ahLst/>
              <a:cxnLst/>
              <a:rect l="l" t="t" r="r" b="b"/>
              <a:pathLst>
                <a:path w="646" h="495" extrusionOk="0">
                  <a:moveTo>
                    <a:pt x="266" y="1"/>
                  </a:moveTo>
                  <a:cubicBezTo>
                    <a:pt x="219" y="1"/>
                    <a:pt x="179" y="15"/>
                    <a:pt x="146" y="38"/>
                  </a:cubicBezTo>
                  <a:lnTo>
                    <a:pt x="146" y="38"/>
                  </a:lnTo>
                  <a:cubicBezTo>
                    <a:pt x="101" y="50"/>
                    <a:pt x="78" y="85"/>
                    <a:pt x="73" y="125"/>
                  </a:cubicBezTo>
                  <a:lnTo>
                    <a:pt x="73" y="125"/>
                  </a:lnTo>
                  <a:cubicBezTo>
                    <a:pt x="0" y="271"/>
                    <a:pt x="54" y="495"/>
                    <a:pt x="265" y="495"/>
                  </a:cubicBezTo>
                  <a:cubicBezTo>
                    <a:pt x="271" y="495"/>
                    <a:pt x="278" y="494"/>
                    <a:pt x="284" y="494"/>
                  </a:cubicBezTo>
                  <a:lnTo>
                    <a:pt x="330" y="494"/>
                  </a:lnTo>
                  <a:cubicBezTo>
                    <a:pt x="607" y="473"/>
                    <a:pt x="645" y="75"/>
                    <a:pt x="390" y="21"/>
                  </a:cubicBezTo>
                  <a:lnTo>
                    <a:pt x="390" y="21"/>
                  </a:lnTo>
                  <a:cubicBezTo>
                    <a:pt x="393" y="19"/>
                    <a:pt x="396" y="17"/>
                    <a:pt x="399" y="15"/>
                  </a:cubicBezTo>
                  <a:lnTo>
                    <a:pt x="353" y="15"/>
                  </a:lnTo>
                  <a:cubicBezTo>
                    <a:pt x="322" y="5"/>
                    <a:pt x="293" y="1"/>
                    <a:pt x="2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0" name="Google Shape;4857;p60"/>
            <p:cNvSpPr/>
            <p:nvPr/>
          </p:nvSpPr>
          <p:spPr>
            <a:xfrm>
              <a:off x="3244899" y="3853285"/>
              <a:ext cx="24515" cy="19110"/>
            </a:xfrm>
            <a:custGeom>
              <a:avLst/>
              <a:gdLst/>
              <a:ahLst/>
              <a:cxnLst/>
              <a:rect l="l" t="t" r="r" b="b"/>
              <a:pathLst>
                <a:path w="1143" h="891" extrusionOk="0">
                  <a:moveTo>
                    <a:pt x="571" y="0"/>
                  </a:moveTo>
                  <a:cubicBezTo>
                    <a:pt x="1" y="0"/>
                    <a:pt x="1" y="890"/>
                    <a:pt x="571" y="890"/>
                  </a:cubicBezTo>
                  <a:cubicBezTo>
                    <a:pt x="1142" y="890"/>
                    <a:pt x="1142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1" name="Google Shape;4858;p60"/>
            <p:cNvSpPr/>
            <p:nvPr/>
          </p:nvSpPr>
          <p:spPr>
            <a:xfrm>
              <a:off x="3105387" y="3760849"/>
              <a:ext cx="14220" cy="14520"/>
            </a:xfrm>
            <a:custGeom>
              <a:avLst/>
              <a:gdLst/>
              <a:ahLst/>
              <a:cxnLst/>
              <a:rect l="l" t="t" r="r" b="b"/>
              <a:pathLst>
                <a:path w="663" h="677" extrusionOk="0">
                  <a:moveTo>
                    <a:pt x="499" y="1"/>
                  </a:moveTo>
                  <a:cubicBezTo>
                    <a:pt x="476" y="1"/>
                    <a:pt x="453" y="6"/>
                    <a:pt x="434" y="19"/>
                  </a:cubicBezTo>
                  <a:cubicBezTo>
                    <a:pt x="366" y="65"/>
                    <a:pt x="275" y="87"/>
                    <a:pt x="206" y="156"/>
                  </a:cubicBezTo>
                  <a:cubicBezTo>
                    <a:pt x="23" y="270"/>
                    <a:pt x="1" y="521"/>
                    <a:pt x="206" y="635"/>
                  </a:cubicBezTo>
                  <a:cubicBezTo>
                    <a:pt x="252" y="664"/>
                    <a:pt x="302" y="677"/>
                    <a:pt x="351" y="677"/>
                  </a:cubicBezTo>
                  <a:cubicBezTo>
                    <a:pt x="499" y="677"/>
                    <a:pt x="640" y="561"/>
                    <a:pt x="640" y="407"/>
                  </a:cubicBezTo>
                  <a:cubicBezTo>
                    <a:pt x="640" y="293"/>
                    <a:pt x="663" y="201"/>
                    <a:pt x="640" y="87"/>
                  </a:cubicBezTo>
                  <a:cubicBezTo>
                    <a:pt x="623" y="38"/>
                    <a:pt x="559" y="1"/>
                    <a:pt x="49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2" name="Google Shape;4859;p60"/>
            <p:cNvSpPr/>
            <p:nvPr/>
          </p:nvSpPr>
          <p:spPr>
            <a:xfrm>
              <a:off x="3359618" y="3661378"/>
              <a:ext cx="16858" cy="15936"/>
            </a:xfrm>
            <a:custGeom>
              <a:avLst/>
              <a:gdLst/>
              <a:ahLst/>
              <a:cxnLst/>
              <a:rect l="l" t="t" r="r" b="b"/>
              <a:pathLst>
                <a:path w="786" h="743" extrusionOk="0">
                  <a:moveTo>
                    <a:pt x="404" y="1"/>
                  </a:moveTo>
                  <a:cubicBezTo>
                    <a:pt x="98" y="1"/>
                    <a:pt x="0" y="336"/>
                    <a:pt x="150" y="526"/>
                  </a:cubicBezTo>
                  <a:lnTo>
                    <a:pt x="150" y="526"/>
                  </a:lnTo>
                  <a:cubicBezTo>
                    <a:pt x="153" y="544"/>
                    <a:pt x="153" y="560"/>
                    <a:pt x="153" y="571"/>
                  </a:cubicBezTo>
                  <a:cubicBezTo>
                    <a:pt x="187" y="685"/>
                    <a:pt x="290" y="742"/>
                    <a:pt x="392" y="742"/>
                  </a:cubicBezTo>
                  <a:cubicBezTo>
                    <a:pt x="495" y="742"/>
                    <a:pt x="598" y="685"/>
                    <a:pt x="632" y="571"/>
                  </a:cubicBezTo>
                  <a:cubicBezTo>
                    <a:pt x="632" y="560"/>
                    <a:pt x="632" y="544"/>
                    <a:pt x="635" y="526"/>
                  </a:cubicBezTo>
                  <a:lnTo>
                    <a:pt x="635" y="526"/>
                  </a:lnTo>
                  <a:cubicBezTo>
                    <a:pt x="785" y="336"/>
                    <a:pt x="690" y="1"/>
                    <a:pt x="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3" name="Google Shape;4860;p60"/>
            <p:cNvSpPr/>
            <p:nvPr/>
          </p:nvSpPr>
          <p:spPr>
            <a:xfrm>
              <a:off x="3428977" y="3753235"/>
              <a:ext cx="12182" cy="11775"/>
            </a:xfrm>
            <a:custGeom>
              <a:avLst/>
              <a:gdLst/>
              <a:ahLst/>
              <a:cxnLst/>
              <a:rect l="l" t="t" r="r" b="b"/>
              <a:pathLst>
                <a:path w="568" h="549" extrusionOk="0">
                  <a:moveTo>
                    <a:pt x="387" y="0"/>
                  </a:moveTo>
                  <a:cubicBezTo>
                    <a:pt x="370" y="0"/>
                    <a:pt x="354" y="3"/>
                    <a:pt x="343" y="9"/>
                  </a:cubicBezTo>
                  <a:cubicBezTo>
                    <a:pt x="274" y="31"/>
                    <a:pt x="228" y="54"/>
                    <a:pt x="183" y="100"/>
                  </a:cubicBezTo>
                  <a:cubicBezTo>
                    <a:pt x="0" y="191"/>
                    <a:pt x="46" y="442"/>
                    <a:pt x="206" y="534"/>
                  </a:cubicBezTo>
                  <a:cubicBezTo>
                    <a:pt x="236" y="544"/>
                    <a:pt x="265" y="548"/>
                    <a:pt x="293" y="548"/>
                  </a:cubicBezTo>
                  <a:cubicBezTo>
                    <a:pt x="454" y="548"/>
                    <a:pt x="567" y="393"/>
                    <a:pt x="548" y="237"/>
                  </a:cubicBezTo>
                  <a:cubicBezTo>
                    <a:pt x="525" y="191"/>
                    <a:pt x="525" y="123"/>
                    <a:pt x="502" y="77"/>
                  </a:cubicBezTo>
                  <a:cubicBezTo>
                    <a:pt x="502" y="26"/>
                    <a:pt x="438" y="0"/>
                    <a:pt x="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4" name="Google Shape;4861;p60"/>
            <p:cNvSpPr/>
            <p:nvPr/>
          </p:nvSpPr>
          <p:spPr>
            <a:xfrm>
              <a:off x="3419176" y="3589402"/>
              <a:ext cx="16386" cy="13341"/>
            </a:xfrm>
            <a:custGeom>
              <a:avLst/>
              <a:gdLst/>
              <a:ahLst/>
              <a:cxnLst/>
              <a:rect l="l" t="t" r="r" b="b"/>
              <a:pathLst>
                <a:path w="764" h="622" extrusionOk="0">
                  <a:moveTo>
                    <a:pt x="412" y="1"/>
                  </a:moveTo>
                  <a:cubicBezTo>
                    <a:pt x="347" y="1"/>
                    <a:pt x="283" y="22"/>
                    <a:pt x="229" y="70"/>
                  </a:cubicBezTo>
                  <a:cubicBezTo>
                    <a:pt x="1" y="252"/>
                    <a:pt x="138" y="572"/>
                    <a:pt x="412" y="595"/>
                  </a:cubicBezTo>
                  <a:cubicBezTo>
                    <a:pt x="464" y="608"/>
                    <a:pt x="502" y="621"/>
                    <a:pt x="546" y="621"/>
                  </a:cubicBezTo>
                  <a:cubicBezTo>
                    <a:pt x="578" y="621"/>
                    <a:pt x="614" y="614"/>
                    <a:pt x="663" y="595"/>
                  </a:cubicBezTo>
                  <a:cubicBezTo>
                    <a:pt x="708" y="549"/>
                    <a:pt x="754" y="481"/>
                    <a:pt x="731" y="412"/>
                  </a:cubicBezTo>
                  <a:cubicBezTo>
                    <a:pt x="725" y="395"/>
                    <a:pt x="720" y="381"/>
                    <a:pt x="714" y="368"/>
                  </a:cubicBezTo>
                  <a:lnTo>
                    <a:pt x="714" y="368"/>
                  </a:lnTo>
                  <a:cubicBezTo>
                    <a:pt x="764" y="159"/>
                    <a:pt x="588" y="1"/>
                    <a:pt x="4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5" name="Google Shape;4862;p60"/>
            <p:cNvSpPr/>
            <p:nvPr/>
          </p:nvSpPr>
          <p:spPr>
            <a:xfrm>
              <a:off x="3476460" y="3685356"/>
              <a:ext cx="13233" cy="9823"/>
            </a:xfrm>
            <a:custGeom>
              <a:avLst/>
              <a:gdLst/>
              <a:ahLst/>
              <a:cxnLst/>
              <a:rect l="l" t="t" r="r" b="b"/>
              <a:pathLst>
                <a:path w="617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617" y="457"/>
                    <a:pt x="617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6" name="Google Shape;4863;p60"/>
            <p:cNvSpPr/>
            <p:nvPr/>
          </p:nvSpPr>
          <p:spPr>
            <a:xfrm>
              <a:off x="3482809" y="3606152"/>
              <a:ext cx="11861" cy="10274"/>
            </a:xfrm>
            <a:custGeom>
              <a:avLst/>
              <a:gdLst/>
              <a:ahLst/>
              <a:cxnLst/>
              <a:rect l="l" t="t" r="r" b="b"/>
              <a:pathLst>
                <a:path w="553" h="479" extrusionOk="0">
                  <a:moveTo>
                    <a:pt x="260" y="1"/>
                  </a:moveTo>
                  <a:cubicBezTo>
                    <a:pt x="202" y="1"/>
                    <a:pt x="143" y="20"/>
                    <a:pt x="92" y="65"/>
                  </a:cubicBezTo>
                  <a:cubicBezTo>
                    <a:pt x="92" y="65"/>
                    <a:pt x="92" y="88"/>
                    <a:pt x="92" y="88"/>
                  </a:cubicBezTo>
                  <a:cubicBezTo>
                    <a:pt x="47" y="133"/>
                    <a:pt x="1" y="225"/>
                    <a:pt x="24" y="293"/>
                  </a:cubicBezTo>
                  <a:cubicBezTo>
                    <a:pt x="24" y="293"/>
                    <a:pt x="47" y="293"/>
                    <a:pt x="47" y="316"/>
                  </a:cubicBezTo>
                  <a:cubicBezTo>
                    <a:pt x="82" y="421"/>
                    <a:pt x="183" y="479"/>
                    <a:pt x="283" y="479"/>
                  </a:cubicBezTo>
                  <a:cubicBezTo>
                    <a:pt x="377" y="479"/>
                    <a:pt x="470" y="427"/>
                    <a:pt x="503" y="316"/>
                  </a:cubicBezTo>
                  <a:cubicBezTo>
                    <a:pt x="553" y="134"/>
                    <a:pt x="411" y="1"/>
                    <a:pt x="2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7" name="Google Shape;4864;p60"/>
            <p:cNvSpPr/>
            <p:nvPr/>
          </p:nvSpPr>
          <p:spPr>
            <a:xfrm>
              <a:off x="3409160" y="3657689"/>
              <a:ext cx="18359" cy="11282"/>
            </a:xfrm>
            <a:custGeom>
              <a:avLst/>
              <a:gdLst/>
              <a:ahLst/>
              <a:cxnLst/>
              <a:rect l="l" t="t" r="r" b="b"/>
              <a:pathLst>
                <a:path w="856" h="526" extrusionOk="0">
                  <a:moveTo>
                    <a:pt x="461" y="1"/>
                  </a:moveTo>
                  <a:cubicBezTo>
                    <a:pt x="409" y="1"/>
                    <a:pt x="357" y="6"/>
                    <a:pt x="308" y="13"/>
                  </a:cubicBezTo>
                  <a:cubicBezTo>
                    <a:pt x="1" y="51"/>
                    <a:pt x="130" y="526"/>
                    <a:pt x="369" y="526"/>
                  </a:cubicBezTo>
                  <a:cubicBezTo>
                    <a:pt x="414" y="526"/>
                    <a:pt x="463" y="509"/>
                    <a:pt x="513" y="469"/>
                  </a:cubicBezTo>
                  <a:cubicBezTo>
                    <a:pt x="582" y="424"/>
                    <a:pt x="673" y="401"/>
                    <a:pt x="742" y="355"/>
                  </a:cubicBezTo>
                  <a:cubicBezTo>
                    <a:pt x="833" y="309"/>
                    <a:pt x="856" y="173"/>
                    <a:pt x="787" y="104"/>
                  </a:cubicBezTo>
                  <a:cubicBezTo>
                    <a:pt x="693" y="25"/>
                    <a:pt x="576" y="1"/>
                    <a:pt x="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8" name="Google Shape;4865;p60"/>
            <p:cNvSpPr/>
            <p:nvPr/>
          </p:nvSpPr>
          <p:spPr>
            <a:xfrm>
              <a:off x="3522464" y="3723445"/>
              <a:ext cx="9652" cy="5040"/>
            </a:xfrm>
            <a:custGeom>
              <a:avLst/>
              <a:gdLst/>
              <a:ahLst/>
              <a:cxnLst/>
              <a:rect l="l" t="t" r="r" b="b"/>
              <a:pathLst>
                <a:path w="450" h="235" extrusionOk="0">
                  <a:moveTo>
                    <a:pt x="293" y="1"/>
                  </a:moveTo>
                  <a:cubicBezTo>
                    <a:pt x="280" y="1"/>
                    <a:pt x="267" y="2"/>
                    <a:pt x="252" y="5"/>
                  </a:cubicBezTo>
                  <a:cubicBezTo>
                    <a:pt x="183" y="5"/>
                    <a:pt x="138" y="28"/>
                    <a:pt x="92" y="51"/>
                  </a:cubicBezTo>
                  <a:cubicBezTo>
                    <a:pt x="1" y="74"/>
                    <a:pt x="1" y="165"/>
                    <a:pt x="92" y="188"/>
                  </a:cubicBezTo>
                  <a:cubicBezTo>
                    <a:pt x="138" y="211"/>
                    <a:pt x="183" y="234"/>
                    <a:pt x="252" y="234"/>
                  </a:cubicBezTo>
                  <a:cubicBezTo>
                    <a:pt x="260" y="234"/>
                    <a:pt x="267" y="235"/>
                    <a:pt x="274" y="235"/>
                  </a:cubicBezTo>
                  <a:cubicBezTo>
                    <a:pt x="443" y="235"/>
                    <a:pt x="450" y="1"/>
                    <a:pt x="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9" name="Google Shape;4866;p60"/>
            <p:cNvSpPr/>
            <p:nvPr/>
          </p:nvSpPr>
          <p:spPr>
            <a:xfrm>
              <a:off x="3210648" y="3663544"/>
              <a:ext cx="25866" cy="19946"/>
            </a:xfrm>
            <a:custGeom>
              <a:avLst/>
              <a:gdLst/>
              <a:ahLst/>
              <a:cxnLst/>
              <a:rect l="l" t="t" r="r" b="b"/>
              <a:pathLst>
                <a:path w="1206" h="930" extrusionOk="0">
                  <a:moveTo>
                    <a:pt x="870" y="1"/>
                  </a:moveTo>
                  <a:cubicBezTo>
                    <a:pt x="818" y="1"/>
                    <a:pt x="765" y="13"/>
                    <a:pt x="719" y="38"/>
                  </a:cubicBezTo>
                  <a:lnTo>
                    <a:pt x="719" y="38"/>
                  </a:lnTo>
                  <a:cubicBezTo>
                    <a:pt x="712" y="37"/>
                    <a:pt x="705" y="37"/>
                    <a:pt x="698" y="37"/>
                  </a:cubicBezTo>
                  <a:cubicBezTo>
                    <a:pt x="553" y="37"/>
                    <a:pt x="401" y="107"/>
                    <a:pt x="297" y="196"/>
                  </a:cubicBezTo>
                  <a:cubicBezTo>
                    <a:pt x="0" y="470"/>
                    <a:pt x="251" y="904"/>
                    <a:pt x="594" y="927"/>
                  </a:cubicBezTo>
                  <a:cubicBezTo>
                    <a:pt x="608" y="928"/>
                    <a:pt x="622" y="929"/>
                    <a:pt x="637" y="929"/>
                  </a:cubicBezTo>
                  <a:cubicBezTo>
                    <a:pt x="930" y="929"/>
                    <a:pt x="1205" y="567"/>
                    <a:pt x="1092" y="294"/>
                  </a:cubicBezTo>
                  <a:lnTo>
                    <a:pt x="1092" y="294"/>
                  </a:lnTo>
                  <a:cubicBezTo>
                    <a:pt x="1093" y="292"/>
                    <a:pt x="1095" y="290"/>
                    <a:pt x="1096" y="288"/>
                  </a:cubicBezTo>
                  <a:cubicBezTo>
                    <a:pt x="1176" y="110"/>
                    <a:pt x="1029" y="1"/>
                    <a:pt x="8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0" name="Google Shape;4867;p60"/>
            <p:cNvSpPr/>
            <p:nvPr/>
          </p:nvSpPr>
          <p:spPr>
            <a:xfrm>
              <a:off x="3263901" y="3603815"/>
              <a:ext cx="23121" cy="20139"/>
            </a:xfrm>
            <a:custGeom>
              <a:avLst/>
              <a:gdLst/>
              <a:ahLst/>
              <a:cxnLst/>
              <a:rect l="l" t="t" r="r" b="b"/>
              <a:pathLst>
                <a:path w="1078" h="939" extrusionOk="0">
                  <a:moveTo>
                    <a:pt x="570" y="0"/>
                  </a:moveTo>
                  <a:cubicBezTo>
                    <a:pt x="224" y="0"/>
                    <a:pt x="1" y="347"/>
                    <a:pt x="165" y="676"/>
                  </a:cubicBezTo>
                  <a:cubicBezTo>
                    <a:pt x="165" y="699"/>
                    <a:pt x="165" y="699"/>
                    <a:pt x="188" y="699"/>
                  </a:cubicBezTo>
                  <a:cubicBezTo>
                    <a:pt x="263" y="850"/>
                    <a:pt x="449" y="939"/>
                    <a:pt x="614" y="939"/>
                  </a:cubicBezTo>
                  <a:cubicBezTo>
                    <a:pt x="648" y="939"/>
                    <a:pt x="681" y="935"/>
                    <a:pt x="713" y="927"/>
                  </a:cubicBezTo>
                  <a:lnTo>
                    <a:pt x="735" y="927"/>
                  </a:lnTo>
                  <a:cubicBezTo>
                    <a:pt x="827" y="927"/>
                    <a:pt x="895" y="904"/>
                    <a:pt x="964" y="836"/>
                  </a:cubicBezTo>
                  <a:cubicBezTo>
                    <a:pt x="1032" y="767"/>
                    <a:pt x="1055" y="699"/>
                    <a:pt x="1055" y="607"/>
                  </a:cubicBezTo>
                  <a:cubicBezTo>
                    <a:pt x="1055" y="592"/>
                    <a:pt x="1044" y="555"/>
                    <a:pt x="1045" y="555"/>
                  </a:cubicBezTo>
                  <a:lnTo>
                    <a:pt x="1045" y="555"/>
                  </a:lnTo>
                  <a:cubicBezTo>
                    <a:pt x="1045" y="555"/>
                    <a:pt x="1048" y="563"/>
                    <a:pt x="1055" y="585"/>
                  </a:cubicBezTo>
                  <a:cubicBezTo>
                    <a:pt x="1055" y="553"/>
                    <a:pt x="1055" y="485"/>
                    <a:pt x="1055" y="470"/>
                  </a:cubicBezTo>
                  <a:cubicBezTo>
                    <a:pt x="1078" y="265"/>
                    <a:pt x="895" y="60"/>
                    <a:pt x="713" y="14"/>
                  </a:cubicBezTo>
                  <a:lnTo>
                    <a:pt x="690" y="14"/>
                  </a:lnTo>
                  <a:cubicBezTo>
                    <a:pt x="649" y="5"/>
                    <a:pt x="608" y="0"/>
                    <a:pt x="5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1" name="Google Shape;4868;p60"/>
            <p:cNvSpPr/>
            <p:nvPr/>
          </p:nvSpPr>
          <p:spPr>
            <a:xfrm>
              <a:off x="3297765" y="3679715"/>
              <a:ext cx="24279" cy="18896"/>
            </a:xfrm>
            <a:custGeom>
              <a:avLst/>
              <a:gdLst/>
              <a:ahLst/>
              <a:cxnLst/>
              <a:rect l="l" t="t" r="r" b="b"/>
              <a:pathLst>
                <a:path w="1132" h="881" extrusionOk="0">
                  <a:moveTo>
                    <a:pt x="161" y="469"/>
                  </a:moveTo>
                  <a:cubicBezTo>
                    <a:pt x="161" y="476"/>
                    <a:pt x="161" y="483"/>
                    <a:pt x="160" y="489"/>
                  </a:cubicBezTo>
                  <a:lnTo>
                    <a:pt x="160" y="489"/>
                  </a:lnTo>
                  <a:cubicBezTo>
                    <a:pt x="161" y="482"/>
                    <a:pt x="161" y="476"/>
                    <a:pt x="161" y="469"/>
                  </a:cubicBezTo>
                  <a:close/>
                  <a:moveTo>
                    <a:pt x="622" y="1"/>
                  </a:moveTo>
                  <a:cubicBezTo>
                    <a:pt x="381" y="1"/>
                    <a:pt x="134" y="203"/>
                    <a:pt x="164" y="442"/>
                  </a:cubicBezTo>
                  <a:lnTo>
                    <a:pt x="164" y="442"/>
                  </a:lnTo>
                  <a:cubicBezTo>
                    <a:pt x="154" y="466"/>
                    <a:pt x="146" y="490"/>
                    <a:pt x="141" y="515"/>
                  </a:cubicBezTo>
                  <a:lnTo>
                    <a:pt x="141" y="515"/>
                  </a:lnTo>
                  <a:cubicBezTo>
                    <a:pt x="140" y="515"/>
                    <a:pt x="139" y="515"/>
                    <a:pt x="138" y="515"/>
                  </a:cubicBezTo>
                  <a:cubicBezTo>
                    <a:pt x="1" y="606"/>
                    <a:pt x="24" y="812"/>
                    <a:pt x="184" y="857"/>
                  </a:cubicBezTo>
                  <a:cubicBezTo>
                    <a:pt x="229" y="857"/>
                    <a:pt x="252" y="880"/>
                    <a:pt x="298" y="880"/>
                  </a:cubicBezTo>
                  <a:cubicBezTo>
                    <a:pt x="321" y="857"/>
                    <a:pt x="480" y="857"/>
                    <a:pt x="343" y="857"/>
                  </a:cubicBezTo>
                  <a:cubicBezTo>
                    <a:pt x="421" y="857"/>
                    <a:pt x="484" y="843"/>
                    <a:pt x="545" y="818"/>
                  </a:cubicBezTo>
                  <a:lnTo>
                    <a:pt x="545" y="818"/>
                  </a:lnTo>
                  <a:cubicBezTo>
                    <a:pt x="552" y="818"/>
                    <a:pt x="558" y="818"/>
                    <a:pt x="565" y="818"/>
                  </a:cubicBezTo>
                  <a:cubicBezTo>
                    <a:pt x="851" y="818"/>
                    <a:pt x="1131" y="487"/>
                    <a:pt x="960" y="195"/>
                  </a:cubicBezTo>
                  <a:cubicBezTo>
                    <a:pt x="877" y="58"/>
                    <a:pt x="750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2" name="Google Shape;4869;p60"/>
            <p:cNvSpPr/>
            <p:nvPr/>
          </p:nvSpPr>
          <p:spPr>
            <a:xfrm>
              <a:off x="3147488" y="3801383"/>
              <a:ext cx="32343" cy="31357"/>
            </a:xfrm>
            <a:custGeom>
              <a:avLst/>
              <a:gdLst/>
              <a:ahLst/>
              <a:cxnLst/>
              <a:rect l="l" t="t" r="r" b="b"/>
              <a:pathLst>
                <a:path w="1508" h="1462" extrusionOk="0">
                  <a:moveTo>
                    <a:pt x="754" y="1"/>
                  </a:moveTo>
                  <a:cubicBezTo>
                    <a:pt x="366" y="1"/>
                    <a:pt x="1" y="343"/>
                    <a:pt x="23" y="731"/>
                  </a:cubicBezTo>
                  <a:cubicBezTo>
                    <a:pt x="46" y="1142"/>
                    <a:pt x="343" y="1461"/>
                    <a:pt x="754" y="1461"/>
                  </a:cubicBezTo>
                  <a:cubicBezTo>
                    <a:pt x="1142" y="1461"/>
                    <a:pt x="1507" y="1142"/>
                    <a:pt x="1484" y="731"/>
                  </a:cubicBezTo>
                  <a:cubicBezTo>
                    <a:pt x="1484" y="343"/>
                    <a:pt x="1165" y="1"/>
                    <a:pt x="7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3" name="Google Shape;4870;p60"/>
            <p:cNvSpPr/>
            <p:nvPr/>
          </p:nvSpPr>
          <p:spPr>
            <a:xfrm>
              <a:off x="3108819" y="3716239"/>
              <a:ext cx="21555" cy="12804"/>
            </a:xfrm>
            <a:custGeom>
              <a:avLst/>
              <a:gdLst/>
              <a:ahLst/>
              <a:cxnLst/>
              <a:rect l="l" t="t" r="r" b="b"/>
              <a:pathLst>
                <a:path w="1005" h="597" extrusionOk="0">
                  <a:moveTo>
                    <a:pt x="271" y="1"/>
                  </a:moveTo>
                  <a:cubicBezTo>
                    <a:pt x="130" y="1"/>
                    <a:pt x="0" y="107"/>
                    <a:pt x="0" y="273"/>
                  </a:cubicBezTo>
                  <a:cubicBezTo>
                    <a:pt x="0" y="444"/>
                    <a:pt x="139" y="552"/>
                    <a:pt x="285" y="552"/>
                  </a:cubicBezTo>
                  <a:cubicBezTo>
                    <a:pt x="323" y="552"/>
                    <a:pt x="362" y="545"/>
                    <a:pt x="399" y="529"/>
                  </a:cubicBezTo>
                  <a:lnTo>
                    <a:pt x="399" y="529"/>
                  </a:lnTo>
                  <a:cubicBezTo>
                    <a:pt x="530" y="546"/>
                    <a:pt x="653" y="596"/>
                    <a:pt x="785" y="596"/>
                  </a:cubicBezTo>
                  <a:cubicBezTo>
                    <a:pt x="805" y="596"/>
                    <a:pt x="825" y="595"/>
                    <a:pt x="845" y="592"/>
                  </a:cubicBezTo>
                  <a:cubicBezTo>
                    <a:pt x="1005" y="570"/>
                    <a:pt x="959" y="319"/>
                    <a:pt x="799" y="319"/>
                  </a:cubicBezTo>
                  <a:cubicBezTo>
                    <a:pt x="731" y="296"/>
                    <a:pt x="685" y="227"/>
                    <a:pt x="640" y="182"/>
                  </a:cubicBezTo>
                  <a:cubicBezTo>
                    <a:pt x="594" y="159"/>
                    <a:pt x="571" y="136"/>
                    <a:pt x="525" y="113"/>
                  </a:cubicBezTo>
                  <a:cubicBezTo>
                    <a:pt x="510" y="98"/>
                    <a:pt x="452" y="50"/>
                    <a:pt x="446" y="50"/>
                  </a:cubicBezTo>
                  <a:cubicBezTo>
                    <a:pt x="442" y="50"/>
                    <a:pt x="450" y="61"/>
                    <a:pt x="480" y="90"/>
                  </a:cubicBezTo>
                  <a:cubicBezTo>
                    <a:pt x="418" y="28"/>
                    <a:pt x="343" y="1"/>
                    <a:pt x="2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4" name="Google Shape;4871;p60"/>
            <p:cNvSpPr/>
            <p:nvPr/>
          </p:nvSpPr>
          <p:spPr>
            <a:xfrm>
              <a:off x="3250775" y="3762157"/>
              <a:ext cx="21577" cy="14992"/>
            </a:xfrm>
            <a:custGeom>
              <a:avLst/>
              <a:gdLst/>
              <a:ahLst/>
              <a:cxnLst/>
              <a:rect l="l" t="t" r="r" b="b"/>
              <a:pathLst>
                <a:path w="1006" h="699" extrusionOk="0">
                  <a:moveTo>
                    <a:pt x="554" y="1"/>
                  </a:moveTo>
                  <a:cubicBezTo>
                    <a:pt x="440" y="1"/>
                    <a:pt x="330" y="52"/>
                    <a:pt x="275" y="163"/>
                  </a:cubicBezTo>
                  <a:cubicBezTo>
                    <a:pt x="229" y="255"/>
                    <a:pt x="206" y="346"/>
                    <a:pt x="115" y="392"/>
                  </a:cubicBezTo>
                  <a:cubicBezTo>
                    <a:pt x="1" y="460"/>
                    <a:pt x="1" y="665"/>
                    <a:pt x="161" y="688"/>
                  </a:cubicBezTo>
                  <a:cubicBezTo>
                    <a:pt x="206" y="696"/>
                    <a:pt x="252" y="698"/>
                    <a:pt x="297" y="698"/>
                  </a:cubicBezTo>
                  <a:cubicBezTo>
                    <a:pt x="389" y="698"/>
                    <a:pt x="480" y="688"/>
                    <a:pt x="571" y="688"/>
                  </a:cubicBezTo>
                  <a:cubicBezTo>
                    <a:pt x="822" y="688"/>
                    <a:pt x="1005" y="392"/>
                    <a:pt x="868" y="163"/>
                  </a:cubicBezTo>
                  <a:cubicBezTo>
                    <a:pt x="798" y="58"/>
                    <a:pt x="673" y="1"/>
                    <a:pt x="5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5" name="Google Shape;4872;p60"/>
            <p:cNvSpPr/>
            <p:nvPr/>
          </p:nvSpPr>
          <p:spPr>
            <a:xfrm>
              <a:off x="3033433" y="3896758"/>
              <a:ext cx="21555" cy="19282"/>
            </a:xfrm>
            <a:custGeom>
              <a:avLst/>
              <a:gdLst/>
              <a:ahLst/>
              <a:cxnLst/>
              <a:rect l="l" t="t" r="r" b="b"/>
              <a:pathLst>
                <a:path w="1005" h="899" extrusionOk="0">
                  <a:moveTo>
                    <a:pt x="418" y="1"/>
                  </a:moveTo>
                  <a:cubicBezTo>
                    <a:pt x="194" y="1"/>
                    <a:pt x="0" y="231"/>
                    <a:pt x="0" y="461"/>
                  </a:cubicBezTo>
                  <a:cubicBezTo>
                    <a:pt x="0" y="672"/>
                    <a:pt x="193" y="898"/>
                    <a:pt x="417" y="898"/>
                  </a:cubicBezTo>
                  <a:cubicBezTo>
                    <a:pt x="460" y="898"/>
                    <a:pt x="504" y="890"/>
                    <a:pt x="548" y="872"/>
                  </a:cubicBezTo>
                  <a:cubicBezTo>
                    <a:pt x="571" y="872"/>
                    <a:pt x="594" y="872"/>
                    <a:pt x="617" y="849"/>
                  </a:cubicBezTo>
                  <a:cubicBezTo>
                    <a:pt x="1005" y="689"/>
                    <a:pt x="1005" y="210"/>
                    <a:pt x="617" y="50"/>
                  </a:cubicBezTo>
                  <a:cubicBezTo>
                    <a:pt x="594" y="27"/>
                    <a:pt x="571" y="27"/>
                    <a:pt x="548" y="27"/>
                  </a:cubicBezTo>
                  <a:cubicBezTo>
                    <a:pt x="504" y="9"/>
                    <a:pt x="461" y="1"/>
                    <a:pt x="4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6" name="Google Shape;4873;p60"/>
            <p:cNvSpPr/>
            <p:nvPr/>
          </p:nvSpPr>
          <p:spPr>
            <a:xfrm>
              <a:off x="3143863" y="3929786"/>
              <a:ext cx="25673" cy="20333"/>
            </a:xfrm>
            <a:custGeom>
              <a:avLst/>
              <a:gdLst/>
              <a:ahLst/>
              <a:cxnLst/>
              <a:rect l="l" t="t" r="r" b="b"/>
              <a:pathLst>
                <a:path w="1197" h="948" extrusionOk="0">
                  <a:moveTo>
                    <a:pt x="568" y="1"/>
                  </a:moveTo>
                  <a:cubicBezTo>
                    <a:pt x="255" y="1"/>
                    <a:pt x="0" y="288"/>
                    <a:pt x="101" y="610"/>
                  </a:cubicBezTo>
                  <a:cubicBezTo>
                    <a:pt x="157" y="835"/>
                    <a:pt x="343" y="947"/>
                    <a:pt x="542" y="947"/>
                  </a:cubicBezTo>
                  <a:cubicBezTo>
                    <a:pt x="666" y="947"/>
                    <a:pt x="795" y="903"/>
                    <a:pt x="900" y="815"/>
                  </a:cubicBezTo>
                  <a:lnTo>
                    <a:pt x="923" y="793"/>
                  </a:lnTo>
                  <a:cubicBezTo>
                    <a:pt x="1197" y="587"/>
                    <a:pt x="1037" y="108"/>
                    <a:pt x="717" y="17"/>
                  </a:cubicBezTo>
                  <a:lnTo>
                    <a:pt x="695" y="17"/>
                  </a:lnTo>
                  <a:cubicBezTo>
                    <a:pt x="652" y="6"/>
                    <a:pt x="609" y="1"/>
                    <a:pt x="5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7" name="Google Shape;4874;p60"/>
            <p:cNvSpPr/>
            <p:nvPr/>
          </p:nvSpPr>
          <p:spPr>
            <a:xfrm>
              <a:off x="3238679" y="4003349"/>
              <a:ext cx="6735" cy="2681"/>
            </a:xfrm>
            <a:custGeom>
              <a:avLst/>
              <a:gdLst/>
              <a:ahLst/>
              <a:cxnLst/>
              <a:rect l="l" t="t" r="r" b="b"/>
              <a:pathLst>
                <a:path w="314" h="125" extrusionOk="0">
                  <a:moveTo>
                    <a:pt x="13" y="1"/>
                  </a:moveTo>
                  <a:cubicBezTo>
                    <a:pt x="8" y="1"/>
                    <a:pt x="1" y="17"/>
                    <a:pt x="17" y="33"/>
                  </a:cubicBezTo>
                  <a:lnTo>
                    <a:pt x="291" y="125"/>
                  </a:lnTo>
                  <a:cubicBezTo>
                    <a:pt x="314" y="125"/>
                    <a:pt x="314" y="102"/>
                    <a:pt x="291" y="102"/>
                  </a:cubicBezTo>
                  <a:lnTo>
                    <a:pt x="17" y="10"/>
                  </a:lnTo>
                  <a:cubicBezTo>
                    <a:pt x="17" y="4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8" name="Google Shape;4875;p60"/>
            <p:cNvSpPr/>
            <p:nvPr/>
          </p:nvSpPr>
          <p:spPr>
            <a:xfrm>
              <a:off x="2960986" y="4004057"/>
              <a:ext cx="27925" cy="27432"/>
            </a:xfrm>
            <a:custGeom>
              <a:avLst/>
              <a:gdLst/>
              <a:ahLst/>
              <a:cxnLst/>
              <a:rect l="l" t="t" r="r" b="b"/>
              <a:pathLst>
                <a:path w="1302" h="1279" extrusionOk="0">
                  <a:moveTo>
                    <a:pt x="639" y="0"/>
                  </a:moveTo>
                  <a:cubicBezTo>
                    <a:pt x="320" y="0"/>
                    <a:pt x="0" y="297"/>
                    <a:pt x="0" y="639"/>
                  </a:cubicBezTo>
                  <a:cubicBezTo>
                    <a:pt x="23" y="982"/>
                    <a:pt x="297" y="1278"/>
                    <a:pt x="639" y="1278"/>
                  </a:cubicBezTo>
                  <a:cubicBezTo>
                    <a:pt x="982" y="1278"/>
                    <a:pt x="1301" y="982"/>
                    <a:pt x="1278" y="639"/>
                  </a:cubicBezTo>
                  <a:cubicBezTo>
                    <a:pt x="1278" y="274"/>
                    <a:pt x="1005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9" name="Google Shape;4876;p60"/>
            <p:cNvSpPr/>
            <p:nvPr/>
          </p:nvSpPr>
          <p:spPr>
            <a:xfrm>
              <a:off x="3091683" y="3858175"/>
              <a:ext cx="17158" cy="17887"/>
            </a:xfrm>
            <a:custGeom>
              <a:avLst/>
              <a:gdLst/>
              <a:ahLst/>
              <a:cxnLst/>
              <a:rect l="l" t="t" r="r" b="b"/>
              <a:pathLst>
                <a:path w="800" h="834" extrusionOk="0">
                  <a:moveTo>
                    <a:pt x="411" y="0"/>
                  </a:moveTo>
                  <a:cubicBezTo>
                    <a:pt x="115" y="0"/>
                    <a:pt x="1" y="320"/>
                    <a:pt x="183" y="525"/>
                  </a:cubicBezTo>
                  <a:cubicBezTo>
                    <a:pt x="229" y="594"/>
                    <a:pt x="252" y="662"/>
                    <a:pt x="252" y="731"/>
                  </a:cubicBezTo>
                  <a:cubicBezTo>
                    <a:pt x="263" y="799"/>
                    <a:pt x="332" y="833"/>
                    <a:pt x="400" y="833"/>
                  </a:cubicBezTo>
                  <a:cubicBezTo>
                    <a:pt x="468" y="833"/>
                    <a:pt x="537" y="799"/>
                    <a:pt x="548" y="731"/>
                  </a:cubicBezTo>
                  <a:cubicBezTo>
                    <a:pt x="571" y="662"/>
                    <a:pt x="594" y="594"/>
                    <a:pt x="617" y="525"/>
                  </a:cubicBezTo>
                  <a:cubicBezTo>
                    <a:pt x="799" y="320"/>
                    <a:pt x="708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0" name="Google Shape;4877;p60"/>
            <p:cNvSpPr/>
            <p:nvPr/>
          </p:nvSpPr>
          <p:spPr>
            <a:xfrm>
              <a:off x="3039953" y="3981216"/>
              <a:ext cx="13083" cy="14048"/>
            </a:xfrm>
            <a:custGeom>
              <a:avLst/>
              <a:gdLst/>
              <a:ahLst/>
              <a:cxnLst/>
              <a:rect l="l" t="t" r="r" b="b"/>
              <a:pathLst>
                <a:path w="610" h="655" extrusionOk="0">
                  <a:moveTo>
                    <a:pt x="325" y="1"/>
                  </a:moveTo>
                  <a:cubicBezTo>
                    <a:pt x="262" y="1"/>
                    <a:pt x="216" y="58"/>
                    <a:pt x="198" y="129"/>
                  </a:cubicBezTo>
                  <a:cubicBezTo>
                    <a:pt x="198" y="151"/>
                    <a:pt x="204" y="178"/>
                    <a:pt x="207" y="208"/>
                  </a:cubicBezTo>
                  <a:lnTo>
                    <a:pt x="207" y="208"/>
                  </a:lnTo>
                  <a:cubicBezTo>
                    <a:pt x="1" y="284"/>
                    <a:pt x="75" y="633"/>
                    <a:pt x="313" y="654"/>
                  </a:cubicBezTo>
                  <a:cubicBezTo>
                    <a:pt x="381" y="654"/>
                    <a:pt x="427" y="632"/>
                    <a:pt x="495" y="609"/>
                  </a:cubicBezTo>
                  <a:cubicBezTo>
                    <a:pt x="564" y="540"/>
                    <a:pt x="609" y="449"/>
                    <a:pt x="587" y="335"/>
                  </a:cubicBezTo>
                  <a:cubicBezTo>
                    <a:pt x="564" y="221"/>
                    <a:pt x="495" y="84"/>
                    <a:pt x="381" y="15"/>
                  </a:cubicBezTo>
                  <a:cubicBezTo>
                    <a:pt x="361" y="5"/>
                    <a:pt x="342" y="1"/>
                    <a:pt x="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1" name="Google Shape;4878;p60"/>
            <p:cNvSpPr/>
            <p:nvPr/>
          </p:nvSpPr>
          <p:spPr>
            <a:xfrm>
              <a:off x="2956075" y="3832031"/>
              <a:ext cx="12761" cy="10338"/>
            </a:xfrm>
            <a:custGeom>
              <a:avLst/>
              <a:gdLst/>
              <a:ahLst/>
              <a:cxnLst/>
              <a:rect l="l" t="t" r="r" b="b"/>
              <a:pathLst>
                <a:path w="595" h="482" extrusionOk="0">
                  <a:moveTo>
                    <a:pt x="246" y="0"/>
                  </a:moveTo>
                  <a:cubicBezTo>
                    <a:pt x="119" y="0"/>
                    <a:pt x="1" y="99"/>
                    <a:pt x="1" y="238"/>
                  </a:cubicBezTo>
                  <a:cubicBezTo>
                    <a:pt x="1" y="360"/>
                    <a:pt x="121" y="482"/>
                    <a:pt x="249" y="482"/>
                  </a:cubicBezTo>
                  <a:cubicBezTo>
                    <a:pt x="288" y="482"/>
                    <a:pt x="328" y="470"/>
                    <a:pt x="366" y="443"/>
                  </a:cubicBezTo>
                  <a:cubicBezTo>
                    <a:pt x="393" y="416"/>
                    <a:pt x="421" y="397"/>
                    <a:pt x="448" y="371"/>
                  </a:cubicBezTo>
                  <a:lnTo>
                    <a:pt x="448" y="371"/>
                  </a:lnTo>
                  <a:cubicBezTo>
                    <a:pt x="459" y="368"/>
                    <a:pt x="469" y="363"/>
                    <a:pt x="480" y="352"/>
                  </a:cubicBezTo>
                  <a:cubicBezTo>
                    <a:pt x="594" y="329"/>
                    <a:pt x="594" y="146"/>
                    <a:pt x="480" y="101"/>
                  </a:cubicBezTo>
                  <a:cubicBezTo>
                    <a:pt x="474" y="101"/>
                    <a:pt x="468" y="101"/>
                    <a:pt x="461" y="100"/>
                  </a:cubicBezTo>
                  <a:lnTo>
                    <a:pt x="461" y="100"/>
                  </a:lnTo>
                  <a:cubicBezTo>
                    <a:pt x="436" y="72"/>
                    <a:pt x="411" y="47"/>
                    <a:pt x="366" y="32"/>
                  </a:cubicBezTo>
                  <a:cubicBezTo>
                    <a:pt x="328" y="10"/>
                    <a:pt x="286" y="0"/>
                    <a:pt x="2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2" name="Google Shape;4879;p60"/>
            <p:cNvSpPr/>
            <p:nvPr/>
          </p:nvSpPr>
          <p:spPr>
            <a:xfrm>
              <a:off x="3030495" y="3797952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57" y="1"/>
                  </a:moveTo>
                  <a:cubicBezTo>
                    <a:pt x="0" y="1"/>
                    <a:pt x="0" y="686"/>
                    <a:pt x="457" y="686"/>
                  </a:cubicBezTo>
                  <a:cubicBezTo>
                    <a:pt x="891" y="686"/>
                    <a:pt x="891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3" name="Google Shape;4880;p60"/>
            <p:cNvSpPr/>
            <p:nvPr/>
          </p:nvSpPr>
          <p:spPr>
            <a:xfrm>
              <a:off x="2931111" y="3721644"/>
              <a:ext cx="14220" cy="12633"/>
            </a:xfrm>
            <a:custGeom>
              <a:avLst/>
              <a:gdLst/>
              <a:ahLst/>
              <a:cxnLst/>
              <a:rect l="l" t="t" r="r" b="b"/>
              <a:pathLst>
                <a:path w="663" h="589" extrusionOk="0">
                  <a:moveTo>
                    <a:pt x="294" y="1"/>
                  </a:moveTo>
                  <a:cubicBezTo>
                    <a:pt x="142" y="1"/>
                    <a:pt x="1" y="102"/>
                    <a:pt x="1" y="295"/>
                  </a:cubicBezTo>
                  <a:cubicBezTo>
                    <a:pt x="1" y="488"/>
                    <a:pt x="142" y="589"/>
                    <a:pt x="294" y="589"/>
                  </a:cubicBezTo>
                  <a:cubicBezTo>
                    <a:pt x="394" y="589"/>
                    <a:pt x="499" y="545"/>
                    <a:pt x="571" y="455"/>
                  </a:cubicBezTo>
                  <a:cubicBezTo>
                    <a:pt x="571" y="432"/>
                    <a:pt x="594" y="409"/>
                    <a:pt x="594" y="409"/>
                  </a:cubicBezTo>
                  <a:cubicBezTo>
                    <a:pt x="663" y="340"/>
                    <a:pt x="663" y="249"/>
                    <a:pt x="594" y="181"/>
                  </a:cubicBezTo>
                  <a:cubicBezTo>
                    <a:pt x="594" y="181"/>
                    <a:pt x="571" y="158"/>
                    <a:pt x="571" y="135"/>
                  </a:cubicBezTo>
                  <a:cubicBezTo>
                    <a:pt x="499" y="44"/>
                    <a:pt x="394" y="1"/>
                    <a:pt x="2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4" name="Google Shape;4881;p60"/>
            <p:cNvSpPr/>
            <p:nvPr/>
          </p:nvSpPr>
          <p:spPr>
            <a:xfrm>
              <a:off x="3010099" y="3726233"/>
              <a:ext cx="21877" cy="19646"/>
            </a:xfrm>
            <a:custGeom>
              <a:avLst/>
              <a:gdLst/>
              <a:ahLst/>
              <a:cxnLst/>
              <a:rect l="l" t="t" r="r" b="b"/>
              <a:pathLst>
                <a:path w="1020" h="916" extrusionOk="0">
                  <a:moveTo>
                    <a:pt x="125" y="695"/>
                  </a:moveTo>
                  <a:cubicBezTo>
                    <a:pt x="130" y="701"/>
                    <a:pt x="130" y="707"/>
                    <a:pt x="130" y="720"/>
                  </a:cubicBezTo>
                  <a:lnTo>
                    <a:pt x="125" y="695"/>
                  </a:lnTo>
                  <a:close/>
                  <a:moveTo>
                    <a:pt x="517" y="0"/>
                  </a:moveTo>
                  <a:cubicBezTo>
                    <a:pt x="456" y="0"/>
                    <a:pt x="394" y="12"/>
                    <a:pt x="335" y="35"/>
                  </a:cubicBezTo>
                  <a:cubicBezTo>
                    <a:pt x="144" y="112"/>
                    <a:pt x="1" y="348"/>
                    <a:pt x="53" y="557"/>
                  </a:cubicBezTo>
                  <a:lnTo>
                    <a:pt x="53" y="557"/>
                  </a:lnTo>
                  <a:cubicBezTo>
                    <a:pt x="15" y="658"/>
                    <a:pt x="59" y="801"/>
                    <a:pt x="175" y="834"/>
                  </a:cubicBezTo>
                  <a:cubicBezTo>
                    <a:pt x="286" y="852"/>
                    <a:pt x="411" y="915"/>
                    <a:pt x="538" y="915"/>
                  </a:cubicBezTo>
                  <a:cubicBezTo>
                    <a:pt x="569" y="915"/>
                    <a:pt x="601" y="911"/>
                    <a:pt x="632" y="902"/>
                  </a:cubicBezTo>
                  <a:cubicBezTo>
                    <a:pt x="883" y="811"/>
                    <a:pt x="1020" y="514"/>
                    <a:pt x="929" y="263"/>
                  </a:cubicBezTo>
                  <a:cubicBezTo>
                    <a:pt x="861" y="94"/>
                    <a:pt x="693" y="0"/>
                    <a:pt x="5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5" name="Google Shape;4882;p60"/>
            <p:cNvSpPr/>
            <p:nvPr/>
          </p:nvSpPr>
          <p:spPr>
            <a:xfrm>
              <a:off x="2931604" y="3670193"/>
              <a:ext cx="16172" cy="12247"/>
            </a:xfrm>
            <a:custGeom>
              <a:avLst/>
              <a:gdLst/>
              <a:ahLst/>
              <a:cxnLst/>
              <a:rect l="l" t="t" r="r" b="b"/>
              <a:pathLst>
                <a:path w="754" h="571" extrusionOk="0">
                  <a:moveTo>
                    <a:pt x="366" y="0"/>
                  </a:moveTo>
                  <a:cubicBezTo>
                    <a:pt x="1" y="0"/>
                    <a:pt x="1" y="571"/>
                    <a:pt x="366" y="571"/>
                  </a:cubicBezTo>
                  <a:cubicBezTo>
                    <a:pt x="754" y="571"/>
                    <a:pt x="754" y="0"/>
                    <a:pt x="3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6" name="Google Shape;4883;p60"/>
            <p:cNvSpPr/>
            <p:nvPr/>
          </p:nvSpPr>
          <p:spPr>
            <a:xfrm>
              <a:off x="3054966" y="3694664"/>
              <a:ext cx="3453" cy="2960"/>
            </a:xfrm>
            <a:custGeom>
              <a:avLst/>
              <a:gdLst/>
              <a:ahLst/>
              <a:cxnLst/>
              <a:rect l="l" t="t" r="r" b="b"/>
              <a:pathLst>
                <a:path w="161" h="138" extrusionOk="0">
                  <a:moveTo>
                    <a:pt x="69" y="1"/>
                  </a:moveTo>
                  <a:cubicBezTo>
                    <a:pt x="1" y="1"/>
                    <a:pt x="1" y="138"/>
                    <a:pt x="69" y="138"/>
                  </a:cubicBezTo>
                  <a:cubicBezTo>
                    <a:pt x="160" y="138"/>
                    <a:pt x="160" y="1"/>
                    <a:pt x="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7" name="Google Shape;4884;p60"/>
            <p:cNvSpPr/>
            <p:nvPr/>
          </p:nvSpPr>
          <p:spPr>
            <a:xfrm>
              <a:off x="3662726" y="3874324"/>
              <a:ext cx="5641" cy="6391"/>
            </a:xfrm>
            <a:custGeom>
              <a:avLst/>
              <a:gdLst/>
              <a:ahLst/>
              <a:cxnLst/>
              <a:rect l="l" t="t" r="r" b="b"/>
              <a:pathLst>
                <a:path w="263" h="298" extrusionOk="0">
                  <a:moveTo>
                    <a:pt x="129" y="1"/>
                  </a:moveTo>
                  <a:cubicBezTo>
                    <a:pt x="63" y="1"/>
                    <a:pt x="0" y="46"/>
                    <a:pt x="35" y="137"/>
                  </a:cubicBezTo>
                  <a:cubicBezTo>
                    <a:pt x="35" y="160"/>
                    <a:pt x="35" y="206"/>
                    <a:pt x="57" y="229"/>
                  </a:cubicBezTo>
                  <a:cubicBezTo>
                    <a:pt x="57" y="274"/>
                    <a:pt x="92" y="297"/>
                    <a:pt x="129" y="297"/>
                  </a:cubicBezTo>
                  <a:cubicBezTo>
                    <a:pt x="166" y="297"/>
                    <a:pt x="206" y="274"/>
                    <a:pt x="217" y="229"/>
                  </a:cubicBezTo>
                  <a:cubicBezTo>
                    <a:pt x="217" y="206"/>
                    <a:pt x="217" y="160"/>
                    <a:pt x="240" y="137"/>
                  </a:cubicBezTo>
                  <a:cubicBezTo>
                    <a:pt x="263" y="46"/>
                    <a:pt x="194" y="1"/>
                    <a:pt x="1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8" name="Google Shape;4885;p60"/>
            <p:cNvSpPr/>
            <p:nvPr/>
          </p:nvSpPr>
          <p:spPr>
            <a:xfrm>
              <a:off x="3653654" y="3867461"/>
              <a:ext cx="24022" cy="18638"/>
            </a:xfrm>
            <a:custGeom>
              <a:avLst/>
              <a:gdLst/>
              <a:ahLst/>
              <a:cxnLst/>
              <a:rect l="l" t="t" r="r" b="b"/>
              <a:pathLst>
                <a:path w="1120" h="869" extrusionOk="0">
                  <a:moveTo>
                    <a:pt x="549" y="1"/>
                  </a:moveTo>
                  <a:cubicBezTo>
                    <a:pt x="1" y="1"/>
                    <a:pt x="1" y="868"/>
                    <a:pt x="549" y="868"/>
                  </a:cubicBezTo>
                  <a:cubicBezTo>
                    <a:pt x="1119" y="868"/>
                    <a:pt x="1119" y="1"/>
                    <a:pt x="5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9" name="Google Shape;4886;p60"/>
            <p:cNvSpPr/>
            <p:nvPr/>
          </p:nvSpPr>
          <p:spPr>
            <a:xfrm>
              <a:off x="3729061" y="3952155"/>
              <a:ext cx="20075" cy="15700"/>
            </a:xfrm>
            <a:custGeom>
              <a:avLst/>
              <a:gdLst/>
              <a:ahLst/>
              <a:cxnLst/>
              <a:rect l="l" t="t" r="r" b="b"/>
              <a:pathLst>
                <a:path w="936" h="732" extrusionOk="0">
                  <a:moveTo>
                    <a:pt x="457" y="1"/>
                  </a:moveTo>
                  <a:cubicBezTo>
                    <a:pt x="0" y="1"/>
                    <a:pt x="0" y="731"/>
                    <a:pt x="457" y="731"/>
                  </a:cubicBezTo>
                  <a:cubicBezTo>
                    <a:pt x="936" y="731"/>
                    <a:pt x="936" y="1"/>
                    <a:pt x="4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0" name="Google Shape;4887;p60"/>
            <p:cNvSpPr/>
            <p:nvPr/>
          </p:nvSpPr>
          <p:spPr>
            <a:xfrm>
              <a:off x="3546956" y="3961056"/>
              <a:ext cx="28890" cy="25888"/>
            </a:xfrm>
            <a:custGeom>
              <a:avLst/>
              <a:gdLst/>
              <a:ahLst/>
              <a:cxnLst/>
              <a:rect l="l" t="t" r="r" b="b"/>
              <a:pathLst>
                <a:path w="1347" h="1207" extrusionOk="0">
                  <a:moveTo>
                    <a:pt x="706" y="0"/>
                  </a:moveTo>
                  <a:cubicBezTo>
                    <a:pt x="444" y="0"/>
                    <a:pt x="181" y="202"/>
                    <a:pt x="114" y="453"/>
                  </a:cubicBezTo>
                  <a:cubicBezTo>
                    <a:pt x="0" y="818"/>
                    <a:pt x="297" y="1206"/>
                    <a:pt x="685" y="1206"/>
                  </a:cubicBezTo>
                  <a:lnTo>
                    <a:pt x="730" y="1206"/>
                  </a:lnTo>
                  <a:cubicBezTo>
                    <a:pt x="982" y="1206"/>
                    <a:pt x="1233" y="1024"/>
                    <a:pt x="1301" y="773"/>
                  </a:cubicBezTo>
                  <a:cubicBezTo>
                    <a:pt x="1347" y="499"/>
                    <a:pt x="1255" y="270"/>
                    <a:pt x="1027" y="111"/>
                  </a:cubicBezTo>
                  <a:cubicBezTo>
                    <a:pt x="1004" y="111"/>
                    <a:pt x="1004" y="111"/>
                    <a:pt x="982" y="88"/>
                  </a:cubicBezTo>
                  <a:cubicBezTo>
                    <a:pt x="896" y="27"/>
                    <a:pt x="801" y="0"/>
                    <a:pt x="70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1" name="Google Shape;4888;p60"/>
            <p:cNvSpPr/>
            <p:nvPr/>
          </p:nvSpPr>
          <p:spPr>
            <a:xfrm>
              <a:off x="3570440" y="4023445"/>
              <a:ext cx="24022" cy="22842"/>
            </a:xfrm>
            <a:custGeom>
              <a:avLst/>
              <a:gdLst/>
              <a:ahLst/>
              <a:cxnLst/>
              <a:rect l="l" t="t" r="r" b="b"/>
              <a:pathLst>
                <a:path w="1120" h="1065" extrusionOk="0">
                  <a:moveTo>
                    <a:pt x="557" y="1"/>
                  </a:moveTo>
                  <a:cubicBezTo>
                    <a:pt x="420" y="1"/>
                    <a:pt x="277" y="52"/>
                    <a:pt x="183" y="146"/>
                  </a:cubicBezTo>
                  <a:cubicBezTo>
                    <a:pt x="160" y="192"/>
                    <a:pt x="115" y="237"/>
                    <a:pt x="92" y="283"/>
                  </a:cubicBezTo>
                  <a:cubicBezTo>
                    <a:pt x="1" y="511"/>
                    <a:pt x="1" y="740"/>
                    <a:pt x="160" y="899"/>
                  </a:cubicBezTo>
                  <a:cubicBezTo>
                    <a:pt x="261" y="1000"/>
                    <a:pt x="406" y="1064"/>
                    <a:pt x="546" y="1064"/>
                  </a:cubicBezTo>
                  <a:cubicBezTo>
                    <a:pt x="628" y="1064"/>
                    <a:pt x="709" y="1042"/>
                    <a:pt x="777" y="991"/>
                  </a:cubicBezTo>
                  <a:cubicBezTo>
                    <a:pt x="800" y="991"/>
                    <a:pt x="800" y="991"/>
                    <a:pt x="800" y="968"/>
                  </a:cubicBezTo>
                  <a:cubicBezTo>
                    <a:pt x="1096" y="762"/>
                    <a:pt x="1119" y="443"/>
                    <a:pt x="914" y="169"/>
                  </a:cubicBezTo>
                  <a:cubicBezTo>
                    <a:pt x="891" y="169"/>
                    <a:pt x="891" y="146"/>
                    <a:pt x="891" y="146"/>
                  </a:cubicBezTo>
                  <a:cubicBezTo>
                    <a:pt x="813" y="46"/>
                    <a:pt x="687" y="1"/>
                    <a:pt x="5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2" name="Google Shape;4889;p60"/>
            <p:cNvSpPr/>
            <p:nvPr/>
          </p:nvSpPr>
          <p:spPr>
            <a:xfrm>
              <a:off x="3485275" y="4037600"/>
              <a:ext cx="14670" cy="10660"/>
            </a:xfrm>
            <a:custGeom>
              <a:avLst/>
              <a:gdLst/>
              <a:ahLst/>
              <a:cxnLst/>
              <a:rect l="l" t="t" r="r" b="b"/>
              <a:pathLst>
                <a:path w="684" h="497" extrusionOk="0">
                  <a:moveTo>
                    <a:pt x="349" y="0"/>
                  </a:moveTo>
                  <a:cubicBezTo>
                    <a:pt x="326" y="0"/>
                    <a:pt x="300" y="4"/>
                    <a:pt x="274" y="11"/>
                  </a:cubicBezTo>
                  <a:cubicBezTo>
                    <a:pt x="206" y="34"/>
                    <a:pt x="160" y="57"/>
                    <a:pt x="114" y="102"/>
                  </a:cubicBezTo>
                  <a:cubicBezTo>
                    <a:pt x="0" y="239"/>
                    <a:pt x="46" y="422"/>
                    <a:pt x="206" y="468"/>
                  </a:cubicBezTo>
                  <a:cubicBezTo>
                    <a:pt x="240" y="490"/>
                    <a:pt x="274" y="496"/>
                    <a:pt x="308" y="496"/>
                  </a:cubicBezTo>
                  <a:cubicBezTo>
                    <a:pt x="342" y="496"/>
                    <a:pt x="377" y="490"/>
                    <a:pt x="411" y="490"/>
                  </a:cubicBezTo>
                  <a:cubicBezTo>
                    <a:pt x="683" y="428"/>
                    <a:pt x="610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3" name="Google Shape;4890;p60"/>
            <p:cNvSpPr/>
            <p:nvPr/>
          </p:nvSpPr>
          <p:spPr>
            <a:xfrm>
              <a:off x="3394212" y="4006008"/>
              <a:ext cx="11775" cy="12869"/>
            </a:xfrm>
            <a:custGeom>
              <a:avLst/>
              <a:gdLst/>
              <a:ahLst/>
              <a:cxnLst/>
              <a:rect l="l" t="t" r="r" b="b"/>
              <a:pathLst>
                <a:path w="549" h="600" extrusionOk="0">
                  <a:moveTo>
                    <a:pt x="434" y="1"/>
                  </a:moveTo>
                  <a:cubicBezTo>
                    <a:pt x="229" y="1"/>
                    <a:pt x="23" y="252"/>
                    <a:pt x="1" y="434"/>
                  </a:cubicBezTo>
                  <a:cubicBezTo>
                    <a:pt x="1" y="528"/>
                    <a:pt x="86" y="600"/>
                    <a:pt x="169" y="600"/>
                  </a:cubicBezTo>
                  <a:cubicBezTo>
                    <a:pt x="207" y="600"/>
                    <a:pt x="246" y="584"/>
                    <a:pt x="274" y="548"/>
                  </a:cubicBezTo>
                  <a:cubicBezTo>
                    <a:pt x="389" y="434"/>
                    <a:pt x="389" y="252"/>
                    <a:pt x="503" y="137"/>
                  </a:cubicBezTo>
                  <a:cubicBezTo>
                    <a:pt x="548" y="92"/>
                    <a:pt x="526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4" name="Google Shape;4891;p60"/>
            <p:cNvSpPr/>
            <p:nvPr/>
          </p:nvSpPr>
          <p:spPr>
            <a:xfrm>
              <a:off x="3505542" y="3883890"/>
              <a:ext cx="14005" cy="13534"/>
            </a:xfrm>
            <a:custGeom>
              <a:avLst/>
              <a:gdLst/>
              <a:ahLst/>
              <a:cxnLst/>
              <a:rect l="l" t="t" r="r" b="b"/>
              <a:pathLst>
                <a:path w="653" h="631" extrusionOk="0">
                  <a:moveTo>
                    <a:pt x="440" y="0"/>
                  </a:moveTo>
                  <a:cubicBezTo>
                    <a:pt x="384" y="0"/>
                    <a:pt x="324" y="36"/>
                    <a:pt x="310" y="102"/>
                  </a:cubicBezTo>
                  <a:cubicBezTo>
                    <a:pt x="288" y="125"/>
                    <a:pt x="265" y="171"/>
                    <a:pt x="219" y="216"/>
                  </a:cubicBezTo>
                  <a:cubicBezTo>
                    <a:pt x="1" y="368"/>
                    <a:pt x="166" y="631"/>
                    <a:pt x="351" y="631"/>
                  </a:cubicBezTo>
                  <a:cubicBezTo>
                    <a:pt x="416" y="631"/>
                    <a:pt x="485" y="597"/>
                    <a:pt x="539" y="513"/>
                  </a:cubicBezTo>
                  <a:cubicBezTo>
                    <a:pt x="653" y="376"/>
                    <a:pt x="630" y="216"/>
                    <a:pt x="539" y="57"/>
                  </a:cubicBezTo>
                  <a:cubicBezTo>
                    <a:pt x="520" y="19"/>
                    <a:pt x="481" y="0"/>
                    <a:pt x="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5" name="Google Shape;4892;p60"/>
            <p:cNvSpPr/>
            <p:nvPr/>
          </p:nvSpPr>
          <p:spPr>
            <a:xfrm>
              <a:off x="3578268" y="3764366"/>
              <a:ext cx="15700" cy="10424"/>
            </a:xfrm>
            <a:custGeom>
              <a:avLst/>
              <a:gdLst/>
              <a:ahLst/>
              <a:cxnLst/>
              <a:rect l="l" t="t" r="r" b="b"/>
              <a:pathLst>
                <a:path w="732" h="486" extrusionOk="0">
                  <a:moveTo>
                    <a:pt x="245" y="1"/>
                  </a:moveTo>
                  <a:cubicBezTo>
                    <a:pt x="146" y="1"/>
                    <a:pt x="42" y="66"/>
                    <a:pt x="24" y="174"/>
                  </a:cubicBezTo>
                  <a:cubicBezTo>
                    <a:pt x="1" y="220"/>
                    <a:pt x="1" y="243"/>
                    <a:pt x="24" y="289"/>
                  </a:cubicBezTo>
                  <a:cubicBezTo>
                    <a:pt x="24" y="289"/>
                    <a:pt x="24" y="311"/>
                    <a:pt x="24" y="311"/>
                  </a:cubicBezTo>
                  <a:cubicBezTo>
                    <a:pt x="42" y="420"/>
                    <a:pt x="146" y="485"/>
                    <a:pt x="245" y="485"/>
                  </a:cubicBezTo>
                  <a:cubicBezTo>
                    <a:pt x="271" y="485"/>
                    <a:pt x="297" y="481"/>
                    <a:pt x="320" y="471"/>
                  </a:cubicBezTo>
                  <a:cubicBezTo>
                    <a:pt x="435" y="448"/>
                    <a:pt x="526" y="448"/>
                    <a:pt x="640" y="380"/>
                  </a:cubicBezTo>
                  <a:cubicBezTo>
                    <a:pt x="731" y="334"/>
                    <a:pt x="731" y="174"/>
                    <a:pt x="640" y="106"/>
                  </a:cubicBezTo>
                  <a:cubicBezTo>
                    <a:pt x="526" y="60"/>
                    <a:pt x="435" y="37"/>
                    <a:pt x="320" y="15"/>
                  </a:cubicBezTo>
                  <a:cubicBezTo>
                    <a:pt x="297" y="5"/>
                    <a:pt x="271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6" name="Google Shape;4893;p60"/>
            <p:cNvSpPr/>
            <p:nvPr/>
          </p:nvSpPr>
          <p:spPr>
            <a:xfrm>
              <a:off x="3681084" y="3699554"/>
              <a:ext cx="11282" cy="9544"/>
            </a:xfrm>
            <a:custGeom>
              <a:avLst/>
              <a:gdLst/>
              <a:ahLst/>
              <a:cxnLst/>
              <a:rect l="l" t="t" r="r" b="b"/>
              <a:pathLst>
                <a:path w="526" h="445" extrusionOk="0">
                  <a:moveTo>
                    <a:pt x="223" y="1"/>
                  </a:moveTo>
                  <a:cubicBezTo>
                    <a:pt x="110" y="1"/>
                    <a:pt x="0" y="88"/>
                    <a:pt x="0" y="229"/>
                  </a:cubicBezTo>
                  <a:cubicBezTo>
                    <a:pt x="0" y="350"/>
                    <a:pt x="104" y="444"/>
                    <a:pt x="214" y="444"/>
                  </a:cubicBezTo>
                  <a:cubicBezTo>
                    <a:pt x="244" y="444"/>
                    <a:pt x="275" y="437"/>
                    <a:pt x="305" y="421"/>
                  </a:cubicBezTo>
                  <a:lnTo>
                    <a:pt x="305" y="421"/>
                  </a:lnTo>
                  <a:cubicBezTo>
                    <a:pt x="305" y="427"/>
                    <a:pt x="317" y="435"/>
                    <a:pt x="343" y="435"/>
                  </a:cubicBezTo>
                  <a:cubicBezTo>
                    <a:pt x="355" y="438"/>
                    <a:pt x="367" y="439"/>
                    <a:pt x="378" y="439"/>
                  </a:cubicBezTo>
                  <a:cubicBezTo>
                    <a:pt x="456" y="439"/>
                    <a:pt x="525" y="377"/>
                    <a:pt x="525" y="298"/>
                  </a:cubicBezTo>
                  <a:cubicBezTo>
                    <a:pt x="502" y="183"/>
                    <a:pt x="457" y="92"/>
                    <a:pt x="320" y="24"/>
                  </a:cubicBezTo>
                  <a:cubicBezTo>
                    <a:pt x="289" y="8"/>
                    <a:pt x="256" y="1"/>
                    <a:pt x="2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7" name="Google Shape;4894;p60"/>
            <p:cNvSpPr/>
            <p:nvPr/>
          </p:nvSpPr>
          <p:spPr>
            <a:xfrm>
              <a:off x="3716429" y="3792933"/>
              <a:ext cx="13126" cy="18445"/>
            </a:xfrm>
            <a:custGeom>
              <a:avLst/>
              <a:gdLst/>
              <a:ahLst/>
              <a:cxnLst/>
              <a:rect l="l" t="t" r="r" b="b"/>
              <a:pathLst>
                <a:path w="612" h="860" extrusionOk="0">
                  <a:moveTo>
                    <a:pt x="312" y="1"/>
                  </a:moveTo>
                  <a:cubicBezTo>
                    <a:pt x="275" y="1"/>
                    <a:pt x="235" y="18"/>
                    <a:pt x="201" y="52"/>
                  </a:cubicBezTo>
                  <a:cubicBezTo>
                    <a:pt x="166" y="122"/>
                    <a:pt x="145" y="191"/>
                    <a:pt x="116" y="260"/>
                  </a:cubicBezTo>
                  <a:lnTo>
                    <a:pt x="116" y="260"/>
                  </a:lnTo>
                  <a:cubicBezTo>
                    <a:pt x="37" y="346"/>
                    <a:pt x="1" y="455"/>
                    <a:pt x="18" y="577"/>
                  </a:cubicBezTo>
                  <a:cubicBezTo>
                    <a:pt x="30" y="763"/>
                    <a:pt x="171" y="860"/>
                    <a:pt x="313" y="860"/>
                  </a:cubicBezTo>
                  <a:cubicBezTo>
                    <a:pt x="451" y="860"/>
                    <a:pt x="589" y="768"/>
                    <a:pt x="612" y="577"/>
                  </a:cubicBezTo>
                  <a:cubicBezTo>
                    <a:pt x="612" y="449"/>
                    <a:pt x="583" y="335"/>
                    <a:pt x="500" y="248"/>
                  </a:cubicBezTo>
                  <a:lnTo>
                    <a:pt x="500" y="248"/>
                  </a:lnTo>
                  <a:cubicBezTo>
                    <a:pt x="481" y="183"/>
                    <a:pt x="456" y="118"/>
                    <a:pt x="406" y="52"/>
                  </a:cubicBezTo>
                  <a:cubicBezTo>
                    <a:pt x="384" y="18"/>
                    <a:pt x="349" y="1"/>
                    <a:pt x="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8" name="Google Shape;4895;p60"/>
            <p:cNvSpPr/>
            <p:nvPr/>
          </p:nvSpPr>
          <p:spPr>
            <a:xfrm>
              <a:off x="3725136" y="3656939"/>
              <a:ext cx="10252" cy="11925"/>
            </a:xfrm>
            <a:custGeom>
              <a:avLst/>
              <a:gdLst/>
              <a:ahLst/>
              <a:cxnLst/>
              <a:rect l="l" t="t" r="r" b="b"/>
              <a:pathLst>
                <a:path w="478" h="556" extrusionOk="0">
                  <a:moveTo>
                    <a:pt x="259" y="0"/>
                  </a:moveTo>
                  <a:cubicBezTo>
                    <a:pt x="249" y="0"/>
                    <a:pt x="239" y="1"/>
                    <a:pt x="229" y="2"/>
                  </a:cubicBezTo>
                  <a:cubicBezTo>
                    <a:pt x="92" y="25"/>
                    <a:pt x="0" y="230"/>
                    <a:pt x="115" y="344"/>
                  </a:cubicBezTo>
                  <a:cubicBezTo>
                    <a:pt x="137" y="367"/>
                    <a:pt x="160" y="436"/>
                    <a:pt x="160" y="481"/>
                  </a:cubicBezTo>
                  <a:cubicBezTo>
                    <a:pt x="188" y="523"/>
                    <a:pt x="240" y="555"/>
                    <a:pt x="287" y="555"/>
                  </a:cubicBezTo>
                  <a:cubicBezTo>
                    <a:pt x="318" y="555"/>
                    <a:pt x="347" y="541"/>
                    <a:pt x="366" y="504"/>
                  </a:cubicBezTo>
                  <a:cubicBezTo>
                    <a:pt x="389" y="436"/>
                    <a:pt x="389" y="367"/>
                    <a:pt x="434" y="299"/>
                  </a:cubicBezTo>
                  <a:cubicBezTo>
                    <a:pt x="477" y="170"/>
                    <a:pt x="419" y="0"/>
                    <a:pt x="2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9" name="Google Shape;4896;p60"/>
            <p:cNvSpPr/>
            <p:nvPr/>
          </p:nvSpPr>
          <p:spPr>
            <a:xfrm>
              <a:off x="3335962" y="3876769"/>
              <a:ext cx="20590" cy="15700"/>
            </a:xfrm>
            <a:custGeom>
              <a:avLst/>
              <a:gdLst/>
              <a:ahLst/>
              <a:cxnLst/>
              <a:rect l="l" t="t" r="r" b="b"/>
              <a:pathLst>
                <a:path w="960" h="732" extrusionOk="0">
                  <a:moveTo>
                    <a:pt x="480" y="1"/>
                  </a:moveTo>
                  <a:cubicBezTo>
                    <a:pt x="0" y="1"/>
                    <a:pt x="0" y="731"/>
                    <a:pt x="480" y="731"/>
                  </a:cubicBezTo>
                  <a:cubicBezTo>
                    <a:pt x="959" y="731"/>
                    <a:pt x="959" y="1"/>
                    <a:pt x="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0" name="Google Shape;4897;p60"/>
            <p:cNvSpPr/>
            <p:nvPr/>
          </p:nvSpPr>
          <p:spPr>
            <a:xfrm>
              <a:off x="3252255" y="3986363"/>
              <a:ext cx="24107" cy="19668"/>
            </a:xfrm>
            <a:custGeom>
              <a:avLst/>
              <a:gdLst/>
              <a:ahLst/>
              <a:cxnLst/>
              <a:rect l="l" t="t" r="r" b="b"/>
              <a:pathLst>
                <a:path w="1124" h="917" extrusionOk="0">
                  <a:moveTo>
                    <a:pt x="552" y="1"/>
                  </a:moveTo>
                  <a:cubicBezTo>
                    <a:pt x="450" y="1"/>
                    <a:pt x="344" y="36"/>
                    <a:pt x="251" y="118"/>
                  </a:cubicBezTo>
                  <a:cubicBezTo>
                    <a:pt x="69" y="255"/>
                    <a:pt x="0" y="574"/>
                    <a:pt x="183" y="757"/>
                  </a:cubicBezTo>
                  <a:cubicBezTo>
                    <a:pt x="183" y="757"/>
                    <a:pt x="206" y="780"/>
                    <a:pt x="206" y="780"/>
                  </a:cubicBezTo>
                  <a:cubicBezTo>
                    <a:pt x="296" y="870"/>
                    <a:pt x="418" y="916"/>
                    <a:pt x="537" y="916"/>
                  </a:cubicBezTo>
                  <a:cubicBezTo>
                    <a:pt x="688" y="916"/>
                    <a:pt x="837" y="842"/>
                    <a:pt x="913" y="688"/>
                  </a:cubicBezTo>
                  <a:cubicBezTo>
                    <a:pt x="936" y="688"/>
                    <a:pt x="936" y="665"/>
                    <a:pt x="936" y="665"/>
                  </a:cubicBezTo>
                  <a:cubicBezTo>
                    <a:pt x="1123" y="308"/>
                    <a:pt x="853" y="1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1" name="Google Shape;4898;p60"/>
            <p:cNvSpPr/>
            <p:nvPr/>
          </p:nvSpPr>
          <p:spPr>
            <a:xfrm>
              <a:off x="3188601" y="3978964"/>
              <a:ext cx="14220" cy="11882"/>
            </a:xfrm>
            <a:custGeom>
              <a:avLst/>
              <a:gdLst/>
              <a:ahLst/>
              <a:cxnLst/>
              <a:rect l="l" t="t" r="r" b="b"/>
              <a:pathLst>
                <a:path w="663" h="554" extrusionOk="0">
                  <a:moveTo>
                    <a:pt x="332" y="0"/>
                  </a:moveTo>
                  <a:cubicBezTo>
                    <a:pt x="246" y="0"/>
                    <a:pt x="161" y="40"/>
                    <a:pt x="115" y="120"/>
                  </a:cubicBezTo>
                  <a:cubicBezTo>
                    <a:pt x="1" y="303"/>
                    <a:pt x="161" y="485"/>
                    <a:pt x="343" y="508"/>
                  </a:cubicBezTo>
                  <a:cubicBezTo>
                    <a:pt x="389" y="508"/>
                    <a:pt x="457" y="531"/>
                    <a:pt x="503" y="554"/>
                  </a:cubicBezTo>
                  <a:cubicBezTo>
                    <a:pt x="572" y="554"/>
                    <a:pt x="617" y="508"/>
                    <a:pt x="640" y="440"/>
                  </a:cubicBezTo>
                  <a:cubicBezTo>
                    <a:pt x="663" y="326"/>
                    <a:pt x="617" y="234"/>
                    <a:pt x="549" y="120"/>
                  </a:cubicBezTo>
                  <a:cubicBezTo>
                    <a:pt x="503" y="40"/>
                    <a:pt x="418" y="0"/>
                    <a:pt x="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2" name="Google Shape;4899;p60"/>
            <p:cNvSpPr/>
            <p:nvPr/>
          </p:nvSpPr>
          <p:spPr>
            <a:xfrm>
              <a:off x="3226798" y="4096085"/>
              <a:ext cx="17201" cy="13233"/>
            </a:xfrm>
            <a:custGeom>
              <a:avLst/>
              <a:gdLst/>
              <a:ahLst/>
              <a:cxnLst/>
              <a:rect l="l" t="t" r="r" b="b"/>
              <a:pathLst>
                <a:path w="802" h="617" extrusionOk="0">
                  <a:moveTo>
                    <a:pt x="413" y="1"/>
                  </a:moveTo>
                  <a:cubicBezTo>
                    <a:pt x="377" y="1"/>
                    <a:pt x="339" y="8"/>
                    <a:pt x="297" y="23"/>
                  </a:cubicBezTo>
                  <a:cubicBezTo>
                    <a:pt x="0" y="137"/>
                    <a:pt x="23" y="617"/>
                    <a:pt x="388" y="617"/>
                  </a:cubicBezTo>
                  <a:cubicBezTo>
                    <a:pt x="801" y="617"/>
                    <a:pt x="74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3" name="Google Shape;4900;p60"/>
            <p:cNvSpPr/>
            <p:nvPr/>
          </p:nvSpPr>
          <p:spPr>
            <a:xfrm>
              <a:off x="3143263" y="4087271"/>
              <a:ext cx="13555" cy="7893"/>
            </a:xfrm>
            <a:custGeom>
              <a:avLst/>
              <a:gdLst/>
              <a:ahLst/>
              <a:cxnLst/>
              <a:rect l="l" t="t" r="r" b="b"/>
              <a:pathLst>
                <a:path w="632" h="368" extrusionOk="0">
                  <a:moveTo>
                    <a:pt x="220" y="1"/>
                  </a:moveTo>
                  <a:cubicBezTo>
                    <a:pt x="1" y="1"/>
                    <a:pt x="26" y="367"/>
                    <a:pt x="219" y="367"/>
                  </a:cubicBezTo>
                  <a:cubicBezTo>
                    <a:pt x="246" y="367"/>
                    <a:pt x="278" y="360"/>
                    <a:pt x="312" y="343"/>
                  </a:cubicBezTo>
                  <a:cubicBezTo>
                    <a:pt x="380" y="297"/>
                    <a:pt x="449" y="297"/>
                    <a:pt x="517" y="274"/>
                  </a:cubicBezTo>
                  <a:cubicBezTo>
                    <a:pt x="586" y="229"/>
                    <a:pt x="631" y="115"/>
                    <a:pt x="540" y="92"/>
                  </a:cubicBezTo>
                  <a:cubicBezTo>
                    <a:pt x="449" y="46"/>
                    <a:pt x="335" y="23"/>
                    <a:pt x="2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4" name="Google Shape;4901;p60"/>
            <p:cNvSpPr/>
            <p:nvPr/>
          </p:nvSpPr>
          <p:spPr>
            <a:xfrm>
              <a:off x="3370727" y="4074724"/>
              <a:ext cx="10788" cy="10123"/>
            </a:xfrm>
            <a:custGeom>
              <a:avLst/>
              <a:gdLst/>
              <a:ahLst/>
              <a:cxnLst/>
              <a:rect l="l" t="t" r="r" b="b"/>
              <a:pathLst>
                <a:path w="503" h="472" extrusionOk="0">
                  <a:moveTo>
                    <a:pt x="245" y="1"/>
                  </a:moveTo>
                  <a:cubicBezTo>
                    <a:pt x="122" y="1"/>
                    <a:pt x="1" y="86"/>
                    <a:pt x="46" y="266"/>
                  </a:cubicBezTo>
                  <a:cubicBezTo>
                    <a:pt x="46" y="289"/>
                    <a:pt x="46" y="312"/>
                    <a:pt x="68" y="334"/>
                  </a:cubicBezTo>
                  <a:cubicBezTo>
                    <a:pt x="91" y="426"/>
                    <a:pt x="165" y="471"/>
                    <a:pt x="242" y="471"/>
                  </a:cubicBezTo>
                  <a:cubicBezTo>
                    <a:pt x="320" y="471"/>
                    <a:pt x="399" y="426"/>
                    <a:pt x="434" y="334"/>
                  </a:cubicBezTo>
                  <a:cubicBezTo>
                    <a:pt x="434" y="312"/>
                    <a:pt x="434" y="289"/>
                    <a:pt x="456" y="266"/>
                  </a:cubicBezTo>
                  <a:cubicBezTo>
                    <a:pt x="503" y="92"/>
                    <a:pt x="372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5" name="Google Shape;4902;p60"/>
            <p:cNvSpPr/>
            <p:nvPr/>
          </p:nvSpPr>
          <p:spPr>
            <a:xfrm>
              <a:off x="3363092" y="4133767"/>
              <a:ext cx="24751" cy="24815"/>
            </a:xfrm>
            <a:custGeom>
              <a:avLst/>
              <a:gdLst/>
              <a:ahLst/>
              <a:cxnLst/>
              <a:rect l="l" t="t" r="r" b="b"/>
              <a:pathLst>
                <a:path w="1154" h="1157" extrusionOk="0">
                  <a:moveTo>
                    <a:pt x="881" y="1"/>
                  </a:moveTo>
                  <a:cubicBezTo>
                    <a:pt x="858" y="1"/>
                    <a:pt x="812" y="24"/>
                    <a:pt x="790" y="24"/>
                  </a:cubicBezTo>
                  <a:cubicBezTo>
                    <a:pt x="778" y="27"/>
                    <a:pt x="769" y="30"/>
                    <a:pt x="762" y="32"/>
                  </a:cubicBezTo>
                  <a:lnTo>
                    <a:pt x="762" y="32"/>
                  </a:lnTo>
                  <a:cubicBezTo>
                    <a:pt x="724" y="21"/>
                    <a:pt x="687" y="15"/>
                    <a:pt x="650" y="15"/>
                  </a:cubicBezTo>
                  <a:cubicBezTo>
                    <a:pt x="503" y="15"/>
                    <a:pt x="362" y="101"/>
                    <a:pt x="242" y="206"/>
                  </a:cubicBezTo>
                  <a:cubicBezTo>
                    <a:pt x="77" y="371"/>
                    <a:pt x="0" y="581"/>
                    <a:pt x="36" y="787"/>
                  </a:cubicBezTo>
                  <a:lnTo>
                    <a:pt x="36" y="787"/>
                  </a:lnTo>
                  <a:cubicBezTo>
                    <a:pt x="24" y="997"/>
                    <a:pt x="235" y="1157"/>
                    <a:pt x="423" y="1157"/>
                  </a:cubicBezTo>
                  <a:cubicBezTo>
                    <a:pt x="455" y="1157"/>
                    <a:pt x="486" y="1152"/>
                    <a:pt x="516" y="1142"/>
                  </a:cubicBezTo>
                  <a:cubicBezTo>
                    <a:pt x="424" y="1142"/>
                    <a:pt x="470" y="1142"/>
                    <a:pt x="607" y="1119"/>
                  </a:cubicBezTo>
                  <a:cubicBezTo>
                    <a:pt x="676" y="1119"/>
                    <a:pt x="744" y="1074"/>
                    <a:pt x="790" y="1005"/>
                  </a:cubicBezTo>
                  <a:cubicBezTo>
                    <a:pt x="858" y="960"/>
                    <a:pt x="881" y="891"/>
                    <a:pt x="927" y="845"/>
                  </a:cubicBezTo>
                  <a:cubicBezTo>
                    <a:pt x="972" y="731"/>
                    <a:pt x="972" y="663"/>
                    <a:pt x="995" y="549"/>
                  </a:cubicBezTo>
                  <a:lnTo>
                    <a:pt x="995" y="549"/>
                  </a:lnTo>
                  <a:cubicBezTo>
                    <a:pt x="990" y="575"/>
                    <a:pt x="989" y="586"/>
                    <a:pt x="992" y="586"/>
                  </a:cubicBezTo>
                  <a:cubicBezTo>
                    <a:pt x="998" y="586"/>
                    <a:pt x="1017" y="534"/>
                    <a:pt x="1030" y="489"/>
                  </a:cubicBezTo>
                  <a:lnTo>
                    <a:pt x="1030" y="489"/>
                  </a:lnTo>
                  <a:cubicBezTo>
                    <a:pt x="1116" y="380"/>
                    <a:pt x="1153" y="240"/>
                    <a:pt x="1064" y="115"/>
                  </a:cubicBezTo>
                  <a:cubicBezTo>
                    <a:pt x="1018" y="47"/>
                    <a:pt x="949" y="24"/>
                    <a:pt x="88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6" name="Google Shape;4903;p60"/>
            <p:cNvSpPr/>
            <p:nvPr/>
          </p:nvSpPr>
          <p:spPr>
            <a:xfrm>
              <a:off x="3468632" y="4133296"/>
              <a:ext cx="8815" cy="6370"/>
            </a:xfrm>
            <a:custGeom>
              <a:avLst/>
              <a:gdLst/>
              <a:ahLst/>
              <a:cxnLst/>
              <a:rect l="l" t="t" r="r" b="b"/>
              <a:pathLst>
                <a:path w="411" h="297" extrusionOk="0">
                  <a:moveTo>
                    <a:pt x="205" y="0"/>
                  </a:moveTo>
                  <a:cubicBezTo>
                    <a:pt x="0" y="0"/>
                    <a:pt x="0" y="297"/>
                    <a:pt x="205" y="297"/>
                  </a:cubicBezTo>
                  <a:cubicBezTo>
                    <a:pt x="411" y="297"/>
                    <a:pt x="411" y="0"/>
                    <a:pt x="2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7" name="Google Shape;4904;p60"/>
            <p:cNvSpPr/>
            <p:nvPr/>
          </p:nvSpPr>
          <p:spPr>
            <a:xfrm>
              <a:off x="3530313" y="4145520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3" y="457"/>
                    <a:pt x="593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8" name="Google Shape;4905;p60"/>
            <p:cNvSpPr/>
            <p:nvPr/>
          </p:nvSpPr>
          <p:spPr>
            <a:xfrm>
              <a:off x="3514142" y="4201818"/>
              <a:ext cx="15700" cy="12268"/>
            </a:xfrm>
            <a:custGeom>
              <a:avLst/>
              <a:gdLst/>
              <a:ahLst/>
              <a:cxnLst/>
              <a:rect l="l" t="t" r="r" b="b"/>
              <a:pathLst>
                <a:path w="732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31" y="571"/>
                    <a:pt x="731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9" name="Google Shape;4906;p60"/>
            <p:cNvSpPr/>
            <p:nvPr/>
          </p:nvSpPr>
          <p:spPr>
            <a:xfrm>
              <a:off x="3600594" y="4129242"/>
              <a:ext cx="13920" cy="13405"/>
            </a:xfrm>
            <a:custGeom>
              <a:avLst/>
              <a:gdLst/>
              <a:ahLst/>
              <a:cxnLst/>
              <a:rect l="l" t="t" r="r" b="b"/>
              <a:pathLst>
                <a:path w="649" h="625" extrusionOk="0">
                  <a:moveTo>
                    <a:pt x="392" y="0"/>
                  </a:moveTo>
                  <a:cubicBezTo>
                    <a:pt x="294" y="0"/>
                    <a:pt x="189" y="45"/>
                    <a:pt x="124" y="121"/>
                  </a:cubicBezTo>
                  <a:cubicBezTo>
                    <a:pt x="101" y="166"/>
                    <a:pt x="78" y="212"/>
                    <a:pt x="56" y="258"/>
                  </a:cubicBezTo>
                  <a:cubicBezTo>
                    <a:pt x="0" y="478"/>
                    <a:pt x="195" y="624"/>
                    <a:pt x="373" y="624"/>
                  </a:cubicBezTo>
                  <a:cubicBezTo>
                    <a:pt x="490" y="624"/>
                    <a:pt x="599" y="562"/>
                    <a:pt x="626" y="417"/>
                  </a:cubicBezTo>
                  <a:cubicBezTo>
                    <a:pt x="649" y="326"/>
                    <a:pt x="649" y="280"/>
                    <a:pt x="626" y="189"/>
                  </a:cubicBezTo>
                  <a:cubicBezTo>
                    <a:pt x="602" y="56"/>
                    <a:pt x="502" y="0"/>
                    <a:pt x="3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0" name="Google Shape;4907;p60"/>
            <p:cNvSpPr/>
            <p:nvPr/>
          </p:nvSpPr>
          <p:spPr>
            <a:xfrm>
              <a:off x="3651702" y="4162163"/>
              <a:ext cx="26960" cy="21083"/>
            </a:xfrm>
            <a:custGeom>
              <a:avLst/>
              <a:gdLst/>
              <a:ahLst/>
              <a:cxnLst/>
              <a:rect l="l" t="t" r="r" b="b"/>
              <a:pathLst>
                <a:path w="1257" h="983" extrusionOk="0">
                  <a:moveTo>
                    <a:pt x="617" y="1"/>
                  </a:moveTo>
                  <a:cubicBezTo>
                    <a:pt x="1" y="1"/>
                    <a:pt x="1" y="982"/>
                    <a:pt x="617" y="982"/>
                  </a:cubicBezTo>
                  <a:cubicBezTo>
                    <a:pt x="1256" y="982"/>
                    <a:pt x="1256" y="1"/>
                    <a:pt x="6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1" name="Google Shape;4908;p60"/>
            <p:cNvSpPr/>
            <p:nvPr/>
          </p:nvSpPr>
          <p:spPr>
            <a:xfrm>
              <a:off x="3616958" y="4066960"/>
              <a:ext cx="10059" cy="12504"/>
            </a:xfrm>
            <a:custGeom>
              <a:avLst/>
              <a:gdLst/>
              <a:ahLst/>
              <a:cxnLst/>
              <a:rect l="l" t="t" r="r" b="b"/>
              <a:pathLst>
                <a:path w="469" h="583" extrusionOk="0">
                  <a:moveTo>
                    <a:pt x="228" y="0"/>
                  </a:moveTo>
                  <a:cubicBezTo>
                    <a:pt x="194" y="0"/>
                    <a:pt x="160" y="12"/>
                    <a:pt x="137" y="34"/>
                  </a:cubicBezTo>
                  <a:cubicBezTo>
                    <a:pt x="69" y="149"/>
                    <a:pt x="46" y="194"/>
                    <a:pt x="23" y="308"/>
                  </a:cubicBezTo>
                  <a:cubicBezTo>
                    <a:pt x="0" y="491"/>
                    <a:pt x="120" y="582"/>
                    <a:pt x="237" y="582"/>
                  </a:cubicBezTo>
                  <a:cubicBezTo>
                    <a:pt x="354" y="582"/>
                    <a:pt x="468" y="491"/>
                    <a:pt x="434" y="308"/>
                  </a:cubicBezTo>
                  <a:cubicBezTo>
                    <a:pt x="411" y="194"/>
                    <a:pt x="388" y="149"/>
                    <a:pt x="320" y="34"/>
                  </a:cubicBezTo>
                  <a:cubicBezTo>
                    <a:pt x="297" y="12"/>
                    <a:pt x="263" y="0"/>
                    <a:pt x="2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2" name="Google Shape;4909;p60"/>
            <p:cNvSpPr/>
            <p:nvPr/>
          </p:nvSpPr>
          <p:spPr>
            <a:xfrm>
              <a:off x="3710445" y="4055336"/>
              <a:ext cx="7099" cy="3689"/>
            </a:xfrm>
            <a:custGeom>
              <a:avLst/>
              <a:gdLst/>
              <a:ahLst/>
              <a:cxnLst/>
              <a:rect l="l" t="t" r="r" b="b"/>
              <a:pathLst>
                <a:path w="331" h="172" extrusionOk="0">
                  <a:moveTo>
                    <a:pt x="220" y="0"/>
                  </a:moveTo>
                  <a:cubicBezTo>
                    <a:pt x="209" y="0"/>
                    <a:pt x="197" y="2"/>
                    <a:pt x="183" y="6"/>
                  </a:cubicBezTo>
                  <a:cubicBezTo>
                    <a:pt x="115" y="6"/>
                    <a:pt x="69" y="29"/>
                    <a:pt x="24" y="74"/>
                  </a:cubicBezTo>
                  <a:cubicBezTo>
                    <a:pt x="1" y="74"/>
                    <a:pt x="1" y="97"/>
                    <a:pt x="24" y="97"/>
                  </a:cubicBezTo>
                  <a:cubicBezTo>
                    <a:pt x="69" y="143"/>
                    <a:pt x="115" y="166"/>
                    <a:pt x="183" y="166"/>
                  </a:cubicBezTo>
                  <a:cubicBezTo>
                    <a:pt x="197" y="169"/>
                    <a:pt x="209" y="171"/>
                    <a:pt x="220" y="171"/>
                  </a:cubicBezTo>
                  <a:cubicBezTo>
                    <a:pt x="331" y="171"/>
                    <a:pt x="331" y="0"/>
                    <a:pt x="2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3" name="Google Shape;4910;p60"/>
            <p:cNvSpPr/>
            <p:nvPr/>
          </p:nvSpPr>
          <p:spPr>
            <a:xfrm>
              <a:off x="3084348" y="4183224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0"/>
                  </a:moveTo>
                  <a:cubicBezTo>
                    <a:pt x="0" y="0"/>
                    <a:pt x="0" y="1005"/>
                    <a:pt x="662" y="1005"/>
                  </a:cubicBezTo>
                  <a:cubicBezTo>
                    <a:pt x="1301" y="1005"/>
                    <a:pt x="1301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4" name="Google Shape;4911;p60"/>
            <p:cNvSpPr/>
            <p:nvPr/>
          </p:nvSpPr>
          <p:spPr>
            <a:xfrm>
              <a:off x="3061293" y="4232659"/>
              <a:ext cx="13276" cy="10316"/>
            </a:xfrm>
            <a:custGeom>
              <a:avLst/>
              <a:gdLst/>
              <a:ahLst/>
              <a:cxnLst/>
              <a:rect l="l" t="t" r="r" b="b"/>
              <a:pathLst>
                <a:path w="619" h="481" extrusionOk="0">
                  <a:moveTo>
                    <a:pt x="349" y="0"/>
                  </a:moveTo>
                  <a:cubicBezTo>
                    <a:pt x="181" y="0"/>
                    <a:pt x="1" y="150"/>
                    <a:pt x="94" y="320"/>
                  </a:cubicBezTo>
                  <a:cubicBezTo>
                    <a:pt x="163" y="407"/>
                    <a:pt x="246" y="481"/>
                    <a:pt x="342" y="481"/>
                  </a:cubicBezTo>
                  <a:cubicBezTo>
                    <a:pt x="372" y="481"/>
                    <a:pt x="403" y="473"/>
                    <a:pt x="436" y="457"/>
                  </a:cubicBezTo>
                  <a:cubicBezTo>
                    <a:pt x="573" y="411"/>
                    <a:pt x="619" y="229"/>
                    <a:pt x="550" y="115"/>
                  </a:cubicBezTo>
                  <a:cubicBezTo>
                    <a:pt x="506" y="34"/>
                    <a:pt x="429" y="0"/>
                    <a:pt x="3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5" name="Google Shape;4912;p60"/>
            <p:cNvSpPr/>
            <p:nvPr/>
          </p:nvSpPr>
          <p:spPr>
            <a:xfrm>
              <a:off x="3007976" y="4125939"/>
              <a:ext cx="27925" cy="21555"/>
            </a:xfrm>
            <a:custGeom>
              <a:avLst/>
              <a:gdLst/>
              <a:ahLst/>
              <a:cxnLst/>
              <a:rect l="l" t="t" r="r" b="b"/>
              <a:pathLst>
                <a:path w="1302" h="1005" extrusionOk="0">
                  <a:moveTo>
                    <a:pt x="662" y="1"/>
                  </a:moveTo>
                  <a:cubicBezTo>
                    <a:pt x="0" y="1"/>
                    <a:pt x="0" y="1005"/>
                    <a:pt x="662" y="1005"/>
                  </a:cubicBezTo>
                  <a:cubicBezTo>
                    <a:pt x="1301" y="1005"/>
                    <a:pt x="1301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6" name="Google Shape;4913;p60"/>
            <p:cNvSpPr/>
            <p:nvPr/>
          </p:nvSpPr>
          <p:spPr>
            <a:xfrm>
              <a:off x="3051534" y="4069641"/>
              <a:ext cx="18145" cy="14713"/>
            </a:xfrm>
            <a:custGeom>
              <a:avLst/>
              <a:gdLst/>
              <a:ahLst/>
              <a:cxnLst/>
              <a:rect l="l" t="t" r="r" b="b"/>
              <a:pathLst>
                <a:path w="846" h="686" extrusionOk="0">
                  <a:moveTo>
                    <a:pt x="435" y="1"/>
                  </a:moveTo>
                  <a:cubicBezTo>
                    <a:pt x="1" y="1"/>
                    <a:pt x="1" y="686"/>
                    <a:pt x="435" y="686"/>
                  </a:cubicBezTo>
                  <a:cubicBezTo>
                    <a:pt x="845" y="686"/>
                    <a:pt x="845" y="1"/>
                    <a:pt x="4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7" name="Google Shape;4914;p60"/>
            <p:cNvSpPr/>
            <p:nvPr/>
          </p:nvSpPr>
          <p:spPr>
            <a:xfrm>
              <a:off x="3063287" y="4156651"/>
              <a:ext cx="13190" cy="11239"/>
            </a:xfrm>
            <a:custGeom>
              <a:avLst/>
              <a:gdLst/>
              <a:ahLst/>
              <a:cxnLst/>
              <a:rect l="l" t="t" r="r" b="b"/>
              <a:pathLst>
                <a:path w="615" h="524" extrusionOk="0">
                  <a:moveTo>
                    <a:pt x="503" y="395"/>
                  </a:moveTo>
                  <a:cubicBezTo>
                    <a:pt x="503" y="403"/>
                    <a:pt x="500" y="408"/>
                    <a:pt x="496" y="413"/>
                  </a:cubicBezTo>
                  <a:lnTo>
                    <a:pt x="496" y="413"/>
                  </a:lnTo>
                  <a:cubicBezTo>
                    <a:pt x="499" y="407"/>
                    <a:pt x="501" y="401"/>
                    <a:pt x="503" y="395"/>
                  </a:cubicBezTo>
                  <a:close/>
                  <a:moveTo>
                    <a:pt x="238" y="1"/>
                  </a:moveTo>
                  <a:cubicBezTo>
                    <a:pt x="164" y="1"/>
                    <a:pt x="88" y="28"/>
                    <a:pt x="46" y="98"/>
                  </a:cubicBezTo>
                  <a:cubicBezTo>
                    <a:pt x="1" y="189"/>
                    <a:pt x="46" y="258"/>
                    <a:pt x="69" y="326"/>
                  </a:cubicBezTo>
                  <a:cubicBezTo>
                    <a:pt x="90" y="410"/>
                    <a:pt x="187" y="512"/>
                    <a:pt x="273" y="512"/>
                  </a:cubicBezTo>
                  <a:cubicBezTo>
                    <a:pt x="274" y="512"/>
                    <a:pt x="275" y="512"/>
                    <a:pt x="276" y="512"/>
                  </a:cubicBezTo>
                  <a:lnTo>
                    <a:pt x="276" y="512"/>
                  </a:lnTo>
                  <a:cubicBezTo>
                    <a:pt x="296" y="519"/>
                    <a:pt x="317" y="523"/>
                    <a:pt x="339" y="523"/>
                  </a:cubicBezTo>
                  <a:cubicBezTo>
                    <a:pt x="395" y="523"/>
                    <a:pt x="451" y="495"/>
                    <a:pt x="485" y="435"/>
                  </a:cubicBezTo>
                  <a:lnTo>
                    <a:pt x="485" y="435"/>
                  </a:lnTo>
                  <a:cubicBezTo>
                    <a:pt x="615" y="298"/>
                    <a:pt x="524" y="97"/>
                    <a:pt x="366" y="30"/>
                  </a:cubicBezTo>
                  <a:cubicBezTo>
                    <a:pt x="331" y="12"/>
                    <a:pt x="285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8" name="Google Shape;4915;p60"/>
            <p:cNvSpPr/>
            <p:nvPr/>
          </p:nvSpPr>
          <p:spPr>
            <a:xfrm>
              <a:off x="2970272" y="4088257"/>
              <a:ext cx="22070" cy="17887"/>
            </a:xfrm>
            <a:custGeom>
              <a:avLst/>
              <a:gdLst/>
              <a:ahLst/>
              <a:cxnLst/>
              <a:rect l="l" t="t" r="r" b="b"/>
              <a:pathLst>
                <a:path w="1029" h="834" extrusionOk="0">
                  <a:moveTo>
                    <a:pt x="503" y="0"/>
                  </a:moveTo>
                  <a:cubicBezTo>
                    <a:pt x="92" y="0"/>
                    <a:pt x="1" y="525"/>
                    <a:pt x="320" y="753"/>
                  </a:cubicBezTo>
                  <a:cubicBezTo>
                    <a:pt x="343" y="753"/>
                    <a:pt x="366" y="776"/>
                    <a:pt x="389" y="799"/>
                  </a:cubicBezTo>
                  <a:cubicBezTo>
                    <a:pt x="423" y="822"/>
                    <a:pt x="469" y="833"/>
                    <a:pt x="514" y="833"/>
                  </a:cubicBezTo>
                  <a:cubicBezTo>
                    <a:pt x="560" y="833"/>
                    <a:pt x="606" y="822"/>
                    <a:pt x="640" y="799"/>
                  </a:cubicBezTo>
                  <a:cubicBezTo>
                    <a:pt x="663" y="776"/>
                    <a:pt x="686" y="753"/>
                    <a:pt x="708" y="753"/>
                  </a:cubicBezTo>
                  <a:cubicBezTo>
                    <a:pt x="1028" y="525"/>
                    <a:pt x="937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9" name="Google Shape;4916;p60"/>
            <p:cNvSpPr/>
            <p:nvPr/>
          </p:nvSpPr>
          <p:spPr>
            <a:xfrm>
              <a:off x="2974691" y="4261998"/>
              <a:ext cx="29534" cy="26445"/>
            </a:xfrm>
            <a:custGeom>
              <a:avLst/>
              <a:gdLst/>
              <a:ahLst/>
              <a:cxnLst/>
              <a:rect l="l" t="t" r="r" b="b"/>
              <a:pathLst>
                <a:path w="1377" h="1233" extrusionOk="0">
                  <a:moveTo>
                    <a:pt x="518" y="1"/>
                  </a:moveTo>
                  <a:cubicBezTo>
                    <a:pt x="299" y="1"/>
                    <a:pt x="88" y="218"/>
                    <a:pt x="69" y="422"/>
                  </a:cubicBezTo>
                  <a:lnTo>
                    <a:pt x="69" y="422"/>
                  </a:lnTo>
                  <a:cubicBezTo>
                    <a:pt x="69" y="419"/>
                    <a:pt x="69" y="416"/>
                    <a:pt x="69" y="413"/>
                  </a:cubicBezTo>
                  <a:lnTo>
                    <a:pt x="69" y="413"/>
                  </a:lnTo>
                  <a:cubicBezTo>
                    <a:pt x="0" y="687"/>
                    <a:pt x="137" y="915"/>
                    <a:pt x="343" y="1075"/>
                  </a:cubicBezTo>
                  <a:cubicBezTo>
                    <a:pt x="434" y="1143"/>
                    <a:pt x="525" y="1166"/>
                    <a:pt x="639" y="1212"/>
                  </a:cubicBezTo>
                  <a:cubicBezTo>
                    <a:pt x="684" y="1226"/>
                    <a:pt x="728" y="1232"/>
                    <a:pt x="772" y="1232"/>
                  </a:cubicBezTo>
                  <a:cubicBezTo>
                    <a:pt x="1091" y="1232"/>
                    <a:pt x="1376" y="894"/>
                    <a:pt x="1256" y="573"/>
                  </a:cubicBezTo>
                  <a:cubicBezTo>
                    <a:pt x="1233" y="481"/>
                    <a:pt x="1187" y="367"/>
                    <a:pt x="1119" y="276"/>
                  </a:cubicBezTo>
                  <a:cubicBezTo>
                    <a:pt x="1006" y="126"/>
                    <a:pt x="832" y="7"/>
                    <a:pt x="622" y="7"/>
                  </a:cubicBezTo>
                  <a:cubicBezTo>
                    <a:pt x="593" y="7"/>
                    <a:pt x="563" y="9"/>
                    <a:pt x="533" y="14"/>
                  </a:cubicBezTo>
                  <a:lnTo>
                    <a:pt x="533" y="14"/>
                  </a:lnTo>
                  <a:cubicBezTo>
                    <a:pt x="538" y="11"/>
                    <a:pt x="543" y="7"/>
                    <a:pt x="548" y="2"/>
                  </a:cubicBezTo>
                  <a:cubicBezTo>
                    <a:pt x="538" y="1"/>
                    <a:pt x="528" y="1"/>
                    <a:pt x="5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0" name="Google Shape;4917;p60"/>
            <p:cNvSpPr/>
            <p:nvPr/>
          </p:nvSpPr>
          <p:spPr>
            <a:xfrm>
              <a:off x="3286999" y="4249559"/>
              <a:ext cx="15206" cy="17137"/>
            </a:xfrm>
            <a:custGeom>
              <a:avLst/>
              <a:gdLst/>
              <a:ahLst/>
              <a:cxnLst/>
              <a:rect l="l" t="t" r="r" b="b"/>
              <a:pathLst>
                <a:path w="709" h="799" extrusionOk="0">
                  <a:moveTo>
                    <a:pt x="355" y="0"/>
                  </a:moveTo>
                  <a:cubicBezTo>
                    <a:pt x="201" y="0"/>
                    <a:pt x="46" y="80"/>
                    <a:pt x="24" y="240"/>
                  </a:cubicBezTo>
                  <a:cubicBezTo>
                    <a:pt x="1" y="354"/>
                    <a:pt x="1" y="445"/>
                    <a:pt x="24" y="559"/>
                  </a:cubicBezTo>
                  <a:cubicBezTo>
                    <a:pt x="81" y="719"/>
                    <a:pt x="218" y="799"/>
                    <a:pt x="355" y="799"/>
                  </a:cubicBezTo>
                  <a:cubicBezTo>
                    <a:pt x="492" y="799"/>
                    <a:pt x="629" y="719"/>
                    <a:pt x="686" y="559"/>
                  </a:cubicBezTo>
                  <a:cubicBezTo>
                    <a:pt x="708" y="445"/>
                    <a:pt x="708" y="354"/>
                    <a:pt x="686" y="240"/>
                  </a:cubicBezTo>
                  <a:cubicBezTo>
                    <a:pt x="663" y="80"/>
                    <a:pt x="509" y="0"/>
                    <a:pt x="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1" name="Google Shape;4918;p60"/>
            <p:cNvSpPr/>
            <p:nvPr/>
          </p:nvSpPr>
          <p:spPr>
            <a:xfrm>
              <a:off x="3366803" y="4235597"/>
              <a:ext cx="25480" cy="24987"/>
            </a:xfrm>
            <a:custGeom>
              <a:avLst/>
              <a:gdLst/>
              <a:ahLst/>
              <a:cxnLst/>
              <a:rect l="l" t="t" r="r" b="b"/>
              <a:pathLst>
                <a:path w="1188" h="1165" extrusionOk="0">
                  <a:moveTo>
                    <a:pt x="594" y="1"/>
                  </a:moveTo>
                  <a:cubicBezTo>
                    <a:pt x="274" y="1"/>
                    <a:pt x="0" y="274"/>
                    <a:pt x="0" y="594"/>
                  </a:cubicBezTo>
                  <a:cubicBezTo>
                    <a:pt x="23" y="914"/>
                    <a:pt x="251" y="1165"/>
                    <a:pt x="594" y="1165"/>
                  </a:cubicBezTo>
                  <a:cubicBezTo>
                    <a:pt x="891" y="1165"/>
                    <a:pt x="1187" y="914"/>
                    <a:pt x="1187" y="594"/>
                  </a:cubicBezTo>
                  <a:cubicBezTo>
                    <a:pt x="1164" y="274"/>
                    <a:pt x="913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2" name="Google Shape;4919;p60"/>
            <p:cNvSpPr/>
            <p:nvPr/>
          </p:nvSpPr>
          <p:spPr>
            <a:xfrm>
              <a:off x="3398137" y="4190066"/>
              <a:ext cx="11282" cy="8343"/>
            </a:xfrm>
            <a:custGeom>
              <a:avLst/>
              <a:gdLst/>
              <a:ahLst/>
              <a:cxnLst/>
              <a:rect l="l" t="t" r="r" b="b"/>
              <a:pathLst>
                <a:path w="526" h="389" extrusionOk="0">
                  <a:moveTo>
                    <a:pt x="251" y="1"/>
                  </a:moveTo>
                  <a:cubicBezTo>
                    <a:pt x="114" y="1"/>
                    <a:pt x="0" y="206"/>
                    <a:pt x="114" y="320"/>
                  </a:cubicBezTo>
                  <a:cubicBezTo>
                    <a:pt x="171" y="366"/>
                    <a:pt x="217" y="389"/>
                    <a:pt x="260" y="389"/>
                  </a:cubicBezTo>
                  <a:cubicBezTo>
                    <a:pt x="303" y="389"/>
                    <a:pt x="343" y="366"/>
                    <a:pt x="388" y="320"/>
                  </a:cubicBezTo>
                  <a:cubicBezTo>
                    <a:pt x="525" y="206"/>
                    <a:pt x="411" y="1"/>
                    <a:pt x="2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3" name="Google Shape;4920;p60"/>
            <p:cNvSpPr/>
            <p:nvPr/>
          </p:nvSpPr>
          <p:spPr>
            <a:xfrm>
              <a:off x="3398630" y="4272808"/>
              <a:ext cx="26445" cy="20568"/>
            </a:xfrm>
            <a:custGeom>
              <a:avLst/>
              <a:gdLst/>
              <a:ahLst/>
              <a:cxnLst/>
              <a:rect l="l" t="t" r="r" b="b"/>
              <a:pathLst>
                <a:path w="1233" h="959" extrusionOk="0">
                  <a:moveTo>
                    <a:pt x="616" y="0"/>
                  </a:moveTo>
                  <a:cubicBezTo>
                    <a:pt x="0" y="0"/>
                    <a:pt x="0" y="959"/>
                    <a:pt x="616" y="959"/>
                  </a:cubicBezTo>
                  <a:cubicBezTo>
                    <a:pt x="1233" y="959"/>
                    <a:pt x="1233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4" name="Google Shape;4921;p60"/>
            <p:cNvSpPr/>
            <p:nvPr/>
          </p:nvSpPr>
          <p:spPr>
            <a:xfrm>
              <a:off x="2988738" y="4360890"/>
              <a:ext cx="17351" cy="13941"/>
            </a:xfrm>
            <a:custGeom>
              <a:avLst/>
              <a:gdLst/>
              <a:ahLst/>
              <a:cxnLst/>
              <a:rect l="l" t="t" r="r" b="b"/>
              <a:pathLst>
                <a:path w="809" h="650" extrusionOk="0">
                  <a:moveTo>
                    <a:pt x="463" y="1"/>
                  </a:moveTo>
                  <a:cubicBezTo>
                    <a:pt x="456" y="1"/>
                    <a:pt x="448" y="1"/>
                    <a:pt x="441" y="2"/>
                  </a:cubicBezTo>
                  <a:lnTo>
                    <a:pt x="418" y="2"/>
                  </a:lnTo>
                  <a:cubicBezTo>
                    <a:pt x="327" y="2"/>
                    <a:pt x="213" y="47"/>
                    <a:pt x="167" y="139"/>
                  </a:cubicBezTo>
                  <a:lnTo>
                    <a:pt x="121" y="207"/>
                  </a:lnTo>
                  <a:cubicBezTo>
                    <a:pt x="1" y="476"/>
                    <a:pt x="219" y="650"/>
                    <a:pt x="420" y="650"/>
                  </a:cubicBezTo>
                  <a:cubicBezTo>
                    <a:pt x="536" y="650"/>
                    <a:pt x="646" y="591"/>
                    <a:pt x="681" y="459"/>
                  </a:cubicBezTo>
                  <a:lnTo>
                    <a:pt x="681" y="459"/>
                  </a:lnTo>
                  <a:cubicBezTo>
                    <a:pt x="809" y="294"/>
                    <a:pt x="686" y="1"/>
                    <a:pt x="4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5" name="Google Shape;4922;p60"/>
            <p:cNvSpPr/>
            <p:nvPr/>
          </p:nvSpPr>
          <p:spPr>
            <a:xfrm>
              <a:off x="3112701" y="4349652"/>
              <a:ext cx="35861" cy="30928"/>
            </a:xfrm>
            <a:custGeom>
              <a:avLst/>
              <a:gdLst/>
              <a:ahLst/>
              <a:cxnLst/>
              <a:rect l="l" t="t" r="r" b="b"/>
              <a:pathLst>
                <a:path w="1672" h="1442" extrusionOk="0">
                  <a:moveTo>
                    <a:pt x="790" y="1"/>
                  </a:moveTo>
                  <a:cubicBezTo>
                    <a:pt x="733" y="1"/>
                    <a:pt x="676" y="8"/>
                    <a:pt x="618" y="24"/>
                  </a:cubicBezTo>
                  <a:cubicBezTo>
                    <a:pt x="431" y="86"/>
                    <a:pt x="254" y="235"/>
                    <a:pt x="168" y="417"/>
                  </a:cubicBezTo>
                  <a:lnTo>
                    <a:pt x="168" y="417"/>
                  </a:lnTo>
                  <a:cubicBezTo>
                    <a:pt x="0" y="676"/>
                    <a:pt x="28" y="1031"/>
                    <a:pt x="253" y="1256"/>
                  </a:cubicBezTo>
                  <a:cubicBezTo>
                    <a:pt x="379" y="1382"/>
                    <a:pt x="545" y="1442"/>
                    <a:pt x="711" y="1442"/>
                  </a:cubicBezTo>
                  <a:cubicBezTo>
                    <a:pt x="829" y="1442"/>
                    <a:pt x="947" y="1411"/>
                    <a:pt x="1049" y="1352"/>
                  </a:cubicBezTo>
                  <a:lnTo>
                    <a:pt x="1049" y="1352"/>
                  </a:lnTo>
                  <a:cubicBezTo>
                    <a:pt x="1480" y="1185"/>
                    <a:pt x="1672" y="556"/>
                    <a:pt x="1303" y="206"/>
                  </a:cubicBezTo>
                  <a:cubicBezTo>
                    <a:pt x="1162" y="83"/>
                    <a:pt x="981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6" name="Google Shape;4923;p60"/>
            <p:cNvSpPr/>
            <p:nvPr/>
          </p:nvSpPr>
          <p:spPr>
            <a:xfrm>
              <a:off x="3173438" y="4303648"/>
              <a:ext cx="24000" cy="18617"/>
            </a:xfrm>
            <a:custGeom>
              <a:avLst/>
              <a:gdLst/>
              <a:ahLst/>
              <a:cxnLst/>
              <a:rect l="l" t="t" r="r" b="b"/>
              <a:pathLst>
                <a:path w="1119" h="868" extrusionOk="0">
                  <a:moveTo>
                    <a:pt x="571" y="0"/>
                  </a:moveTo>
                  <a:cubicBezTo>
                    <a:pt x="0" y="0"/>
                    <a:pt x="0" y="868"/>
                    <a:pt x="571" y="868"/>
                  </a:cubicBezTo>
                  <a:cubicBezTo>
                    <a:pt x="1119" y="868"/>
                    <a:pt x="1119" y="0"/>
                    <a:pt x="5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4924;p60"/>
            <p:cNvSpPr/>
            <p:nvPr/>
          </p:nvSpPr>
          <p:spPr>
            <a:xfrm>
              <a:off x="3289937" y="4318339"/>
              <a:ext cx="17652" cy="13233"/>
            </a:xfrm>
            <a:custGeom>
              <a:avLst/>
              <a:gdLst/>
              <a:ahLst/>
              <a:cxnLst/>
              <a:rect l="l" t="t" r="r" b="b"/>
              <a:pathLst>
                <a:path w="823" h="617" extrusionOk="0">
                  <a:moveTo>
                    <a:pt x="412" y="0"/>
                  </a:moveTo>
                  <a:cubicBezTo>
                    <a:pt x="1" y="0"/>
                    <a:pt x="1" y="616"/>
                    <a:pt x="412" y="616"/>
                  </a:cubicBezTo>
                  <a:cubicBezTo>
                    <a:pt x="823" y="616"/>
                    <a:pt x="823" y="0"/>
                    <a:pt x="4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8" name="Google Shape;4925;p60"/>
            <p:cNvSpPr/>
            <p:nvPr/>
          </p:nvSpPr>
          <p:spPr>
            <a:xfrm>
              <a:off x="3383939" y="4317953"/>
              <a:ext cx="16172" cy="13984"/>
            </a:xfrm>
            <a:custGeom>
              <a:avLst/>
              <a:gdLst/>
              <a:ahLst/>
              <a:cxnLst/>
              <a:rect l="l" t="t" r="r" b="b"/>
              <a:pathLst>
                <a:path w="754" h="652" extrusionOk="0">
                  <a:moveTo>
                    <a:pt x="372" y="0"/>
                  </a:moveTo>
                  <a:cubicBezTo>
                    <a:pt x="258" y="0"/>
                    <a:pt x="148" y="56"/>
                    <a:pt x="92" y="155"/>
                  </a:cubicBezTo>
                  <a:cubicBezTo>
                    <a:pt x="0" y="315"/>
                    <a:pt x="46" y="520"/>
                    <a:pt x="206" y="611"/>
                  </a:cubicBezTo>
                  <a:cubicBezTo>
                    <a:pt x="251" y="634"/>
                    <a:pt x="326" y="651"/>
                    <a:pt x="397" y="651"/>
                  </a:cubicBezTo>
                  <a:cubicBezTo>
                    <a:pt x="468" y="651"/>
                    <a:pt x="537" y="634"/>
                    <a:pt x="571" y="589"/>
                  </a:cubicBezTo>
                  <a:cubicBezTo>
                    <a:pt x="708" y="406"/>
                    <a:pt x="753" y="223"/>
                    <a:pt x="571" y="64"/>
                  </a:cubicBezTo>
                  <a:cubicBezTo>
                    <a:pt x="511" y="21"/>
                    <a:pt x="440" y="0"/>
                    <a:pt x="3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9" name="Google Shape;4926;p60"/>
            <p:cNvSpPr/>
            <p:nvPr/>
          </p:nvSpPr>
          <p:spPr>
            <a:xfrm>
              <a:off x="3474487" y="4334489"/>
              <a:ext cx="21083" cy="16665"/>
            </a:xfrm>
            <a:custGeom>
              <a:avLst/>
              <a:gdLst/>
              <a:ahLst/>
              <a:cxnLst/>
              <a:rect l="l" t="t" r="r" b="b"/>
              <a:pathLst>
                <a:path w="983" h="777" extrusionOk="0">
                  <a:moveTo>
                    <a:pt x="503" y="0"/>
                  </a:moveTo>
                  <a:cubicBezTo>
                    <a:pt x="1" y="0"/>
                    <a:pt x="1" y="776"/>
                    <a:pt x="503" y="776"/>
                  </a:cubicBezTo>
                  <a:cubicBezTo>
                    <a:pt x="982" y="776"/>
                    <a:pt x="982" y="0"/>
                    <a:pt x="5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0" name="Google Shape;4927;p60"/>
            <p:cNvSpPr/>
            <p:nvPr/>
          </p:nvSpPr>
          <p:spPr>
            <a:xfrm>
              <a:off x="3524909" y="4318683"/>
              <a:ext cx="6520" cy="5534"/>
            </a:xfrm>
            <a:custGeom>
              <a:avLst/>
              <a:gdLst/>
              <a:ahLst/>
              <a:cxnLst/>
              <a:rect l="l" t="t" r="r" b="b"/>
              <a:pathLst>
                <a:path w="304" h="258" extrusionOk="0">
                  <a:moveTo>
                    <a:pt x="159" y="1"/>
                  </a:moveTo>
                  <a:cubicBezTo>
                    <a:pt x="117" y="1"/>
                    <a:pt x="78" y="23"/>
                    <a:pt x="69" y="75"/>
                  </a:cubicBezTo>
                  <a:cubicBezTo>
                    <a:pt x="69" y="98"/>
                    <a:pt x="69" y="98"/>
                    <a:pt x="69" y="121"/>
                  </a:cubicBezTo>
                  <a:cubicBezTo>
                    <a:pt x="66" y="128"/>
                    <a:pt x="64" y="134"/>
                    <a:pt x="62" y="141"/>
                  </a:cubicBezTo>
                  <a:lnTo>
                    <a:pt x="62" y="141"/>
                  </a:lnTo>
                  <a:cubicBezTo>
                    <a:pt x="57" y="143"/>
                    <a:pt x="52" y="144"/>
                    <a:pt x="47" y="144"/>
                  </a:cubicBezTo>
                  <a:cubicBezTo>
                    <a:pt x="1" y="189"/>
                    <a:pt x="24" y="258"/>
                    <a:pt x="92" y="258"/>
                  </a:cubicBezTo>
                  <a:lnTo>
                    <a:pt x="206" y="258"/>
                  </a:lnTo>
                  <a:cubicBezTo>
                    <a:pt x="229" y="235"/>
                    <a:pt x="275" y="212"/>
                    <a:pt x="275" y="167"/>
                  </a:cubicBezTo>
                  <a:cubicBezTo>
                    <a:pt x="275" y="167"/>
                    <a:pt x="275" y="144"/>
                    <a:pt x="275" y="144"/>
                  </a:cubicBezTo>
                  <a:cubicBezTo>
                    <a:pt x="303" y="59"/>
                    <a:pt x="227" y="1"/>
                    <a:pt x="1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1" name="Google Shape;4928;p60"/>
            <p:cNvSpPr/>
            <p:nvPr/>
          </p:nvSpPr>
          <p:spPr>
            <a:xfrm>
              <a:off x="3494561" y="4417703"/>
              <a:ext cx="1008" cy="1008"/>
            </a:xfrm>
            <a:custGeom>
              <a:avLst/>
              <a:gdLst/>
              <a:ahLst/>
              <a:cxnLst/>
              <a:rect l="l" t="t" r="r" b="b"/>
              <a:pathLst>
                <a:path w="47" h="47" extrusionOk="0">
                  <a:moveTo>
                    <a:pt x="24" y="1"/>
                  </a:moveTo>
                  <a:cubicBezTo>
                    <a:pt x="1" y="1"/>
                    <a:pt x="1" y="46"/>
                    <a:pt x="24" y="46"/>
                  </a:cubicBezTo>
                  <a:cubicBezTo>
                    <a:pt x="46" y="46"/>
                    <a:pt x="46" y="1"/>
                    <a:pt x="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2" name="Google Shape;4929;p60"/>
            <p:cNvSpPr/>
            <p:nvPr/>
          </p:nvSpPr>
          <p:spPr>
            <a:xfrm>
              <a:off x="3061829" y="3517448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5" y="1"/>
                  </a:moveTo>
                  <a:cubicBezTo>
                    <a:pt x="251" y="1"/>
                    <a:pt x="0" y="252"/>
                    <a:pt x="0" y="526"/>
                  </a:cubicBezTo>
                  <a:cubicBezTo>
                    <a:pt x="0" y="823"/>
                    <a:pt x="251" y="1051"/>
                    <a:pt x="525" y="1051"/>
                  </a:cubicBezTo>
                  <a:cubicBezTo>
                    <a:pt x="822" y="1051"/>
                    <a:pt x="1050" y="823"/>
                    <a:pt x="1050" y="526"/>
                  </a:cubicBezTo>
                  <a:cubicBezTo>
                    <a:pt x="1050" y="252"/>
                    <a:pt x="822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3" name="Google Shape;4930;p60"/>
            <p:cNvSpPr/>
            <p:nvPr/>
          </p:nvSpPr>
          <p:spPr>
            <a:xfrm>
              <a:off x="3109805" y="3444507"/>
              <a:ext cx="17137" cy="13255"/>
            </a:xfrm>
            <a:custGeom>
              <a:avLst/>
              <a:gdLst/>
              <a:ahLst/>
              <a:cxnLst/>
              <a:rect l="l" t="t" r="r" b="b"/>
              <a:pathLst>
                <a:path w="799" h="618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4" name="Google Shape;4931;p60"/>
            <p:cNvSpPr/>
            <p:nvPr/>
          </p:nvSpPr>
          <p:spPr>
            <a:xfrm>
              <a:off x="3134770" y="3496409"/>
              <a:ext cx="23507" cy="18123"/>
            </a:xfrm>
            <a:custGeom>
              <a:avLst/>
              <a:gdLst/>
              <a:ahLst/>
              <a:cxnLst/>
              <a:rect l="l" t="t" r="r" b="b"/>
              <a:pathLst>
                <a:path w="1096" h="845" extrusionOk="0">
                  <a:moveTo>
                    <a:pt x="548" y="0"/>
                  </a:moveTo>
                  <a:cubicBezTo>
                    <a:pt x="0" y="0"/>
                    <a:pt x="0" y="845"/>
                    <a:pt x="548" y="845"/>
                  </a:cubicBezTo>
                  <a:cubicBezTo>
                    <a:pt x="1096" y="845"/>
                    <a:pt x="1096" y="0"/>
                    <a:pt x="5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5" name="Google Shape;4932;p60"/>
            <p:cNvSpPr/>
            <p:nvPr/>
          </p:nvSpPr>
          <p:spPr>
            <a:xfrm>
              <a:off x="3243934" y="3521373"/>
              <a:ext cx="23014" cy="17652"/>
            </a:xfrm>
            <a:custGeom>
              <a:avLst/>
              <a:gdLst/>
              <a:ahLst/>
              <a:cxnLst/>
              <a:rect l="l" t="t" r="r" b="b"/>
              <a:pathLst>
                <a:path w="1073" h="823" extrusionOk="0">
                  <a:moveTo>
                    <a:pt x="525" y="1"/>
                  </a:moveTo>
                  <a:cubicBezTo>
                    <a:pt x="0" y="1"/>
                    <a:pt x="0" y="822"/>
                    <a:pt x="525" y="822"/>
                  </a:cubicBezTo>
                  <a:cubicBezTo>
                    <a:pt x="1073" y="822"/>
                    <a:pt x="1073" y="1"/>
                    <a:pt x="5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6" name="Google Shape;4933;p60"/>
            <p:cNvSpPr/>
            <p:nvPr/>
          </p:nvSpPr>
          <p:spPr>
            <a:xfrm>
              <a:off x="3296800" y="3450877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5"/>
                    <a:pt x="434" y="685"/>
                  </a:cubicBezTo>
                  <a:cubicBezTo>
                    <a:pt x="891" y="685"/>
                    <a:pt x="891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7" name="Google Shape;4934;p60"/>
            <p:cNvSpPr/>
            <p:nvPr/>
          </p:nvSpPr>
          <p:spPr>
            <a:xfrm>
              <a:off x="3333453" y="3523174"/>
              <a:ext cx="11346" cy="8021"/>
            </a:xfrm>
            <a:custGeom>
              <a:avLst/>
              <a:gdLst/>
              <a:ahLst/>
              <a:cxnLst/>
              <a:rect l="l" t="t" r="r" b="b"/>
              <a:pathLst>
                <a:path w="529" h="374" extrusionOk="0">
                  <a:moveTo>
                    <a:pt x="246" y="1"/>
                  </a:moveTo>
                  <a:cubicBezTo>
                    <a:pt x="27" y="1"/>
                    <a:pt x="1" y="374"/>
                    <a:pt x="235" y="374"/>
                  </a:cubicBezTo>
                  <a:cubicBezTo>
                    <a:pt x="241" y="374"/>
                    <a:pt x="248" y="374"/>
                    <a:pt x="254" y="373"/>
                  </a:cubicBezTo>
                  <a:cubicBezTo>
                    <a:pt x="346" y="373"/>
                    <a:pt x="391" y="373"/>
                    <a:pt x="460" y="282"/>
                  </a:cubicBezTo>
                  <a:cubicBezTo>
                    <a:pt x="528" y="213"/>
                    <a:pt x="528" y="145"/>
                    <a:pt x="460" y="76"/>
                  </a:cubicBezTo>
                  <a:cubicBezTo>
                    <a:pt x="460" y="76"/>
                    <a:pt x="460" y="53"/>
                    <a:pt x="460" y="53"/>
                  </a:cubicBezTo>
                  <a:cubicBezTo>
                    <a:pt x="437" y="31"/>
                    <a:pt x="414" y="25"/>
                    <a:pt x="391" y="25"/>
                  </a:cubicBezTo>
                  <a:cubicBezTo>
                    <a:pt x="378" y="25"/>
                    <a:pt x="366" y="27"/>
                    <a:pt x="353" y="28"/>
                  </a:cubicBezTo>
                  <a:lnTo>
                    <a:pt x="353" y="28"/>
                  </a:lnTo>
                  <a:cubicBezTo>
                    <a:pt x="331" y="26"/>
                    <a:pt x="312" y="20"/>
                    <a:pt x="300" y="8"/>
                  </a:cubicBezTo>
                  <a:cubicBezTo>
                    <a:pt x="281" y="3"/>
                    <a:pt x="26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8" name="Google Shape;4935;p60"/>
            <p:cNvSpPr/>
            <p:nvPr/>
          </p:nvSpPr>
          <p:spPr>
            <a:xfrm>
              <a:off x="3385890" y="3398503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40" y="0"/>
                  </a:moveTo>
                  <a:cubicBezTo>
                    <a:pt x="1" y="0"/>
                    <a:pt x="1" y="959"/>
                    <a:pt x="640" y="959"/>
                  </a:cubicBezTo>
                  <a:cubicBezTo>
                    <a:pt x="1256" y="959"/>
                    <a:pt x="1256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9" name="Google Shape;4936;p60"/>
            <p:cNvSpPr/>
            <p:nvPr/>
          </p:nvSpPr>
          <p:spPr>
            <a:xfrm>
              <a:off x="3457373" y="3462866"/>
              <a:ext cx="13727" cy="14713"/>
            </a:xfrm>
            <a:custGeom>
              <a:avLst/>
              <a:gdLst/>
              <a:ahLst/>
              <a:cxnLst/>
              <a:rect l="l" t="t" r="r" b="b"/>
              <a:pathLst>
                <a:path w="640" h="686" extrusionOk="0">
                  <a:moveTo>
                    <a:pt x="320" y="1"/>
                  </a:moveTo>
                  <a:cubicBezTo>
                    <a:pt x="160" y="1"/>
                    <a:pt x="0" y="104"/>
                    <a:pt x="0" y="309"/>
                  </a:cubicBezTo>
                  <a:cubicBezTo>
                    <a:pt x="0" y="332"/>
                    <a:pt x="0" y="355"/>
                    <a:pt x="0" y="377"/>
                  </a:cubicBezTo>
                  <a:cubicBezTo>
                    <a:pt x="0" y="583"/>
                    <a:pt x="160" y="686"/>
                    <a:pt x="320" y="686"/>
                  </a:cubicBezTo>
                  <a:cubicBezTo>
                    <a:pt x="479" y="686"/>
                    <a:pt x="639" y="583"/>
                    <a:pt x="639" y="377"/>
                  </a:cubicBezTo>
                  <a:lnTo>
                    <a:pt x="639" y="309"/>
                  </a:lnTo>
                  <a:cubicBezTo>
                    <a:pt x="639" y="104"/>
                    <a:pt x="479" y="1"/>
                    <a:pt x="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0" name="Google Shape;4937;p60"/>
            <p:cNvSpPr/>
            <p:nvPr/>
          </p:nvSpPr>
          <p:spPr>
            <a:xfrm>
              <a:off x="3548071" y="3523946"/>
              <a:ext cx="14563" cy="12976"/>
            </a:xfrm>
            <a:custGeom>
              <a:avLst/>
              <a:gdLst/>
              <a:ahLst/>
              <a:cxnLst/>
              <a:rect l="l" t="t" r="r" b="b"/>
              <a:pathLst>
                <a:path w="679" h="605" extrusionOk="0">
                  <a:moveTo>
                    <a:pt x="450" y="0"/>
                  </a:moveTo>
                  <a:cubicBezTo>
                    <a:pt x="422" y="0"/>
                    <a:pt x="393" y="6"/>
                    <a:pt x="359" y="17"/>
                  </a:cubicBezTo>
                  <a:cubicBezTo>
                    <a:pt x="268" y="63"/>
                    <a:pt x="268" y="132"/>
                    <a:pt x="199" y="177"/>
                  </a:cubicBezTo>
                  <a:cubicBezTo>
                    <a:pt x="0" y="343"/>
                    <a:pt x="187" y="605"/>
                    <a:pt x="382" y="605"/>
                  </a:cubicBezTo>
                  <a:cubicBezTo>
                    <a:pt x="456" y="605"/>
                    <a:pt x="531" y="568"/>
                    <a:pt x="587" y="474"/>
                  </a:cubicBezTo>
                  <a:cubicBezTo>
                    <a:pt x="656" y="405"/>
                    <a:pt x="656" y="314"/>
                    <a:pt x="678" y="223"/>
                  </a:cubicBezTo>
                  <a:cubicBezTo>
                    <a:pt x="678" y="185"/>
                    <a:pt x="671" y="152"/>
                    <a:pt x="657" y="122"/>
                  </a:cubicBezTo>
                  <a:lnTo>
                    <a:pt x="657" y="122"/>
                  </a:lnTo>
                  <a:cubicBezTo>
                    <a:pt x="650" y="80"/>
                    <a:pt x="626" y="43"/>
                    <a:pt x="576" y="26"/>
                  </a:cubicBezTo>
                  <a:lnTo>
                    <a:pt x="576" y="26"/>
                  </a:lnTo>
                  <a:cubicBezTo>
                    <a:pt x="572" y="23"/>
                    <a:pt x="568" y="20"/>
                    <a:pt x="564" y="17"/>
                  </a:cubicBezTo>
                  <a:lnTo>
                    <a:pt x="542" y="17"/>
                  </a:lnTo>
                  <a:cubicBezTo>
                    <a:pt x="507" y="6"/>
                    <a:pt x="479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1" name="Google Shape;4938;p60"/>
            <p:cNvSpPr/>
            <p:nvPr/>
          </p:nvSpPr>
          <p:spPr>
            <a:xfrm>
              <a:off x="3589056" y="3419543"/>
              <a:ext cx="19110" cy="14713"/>
            </a:xfrm>
            <a:custGeom>
              <a:avLst/>
              <a:gdLst/>
              <a:ahLst/>
              <a:cxnLst/>
              <a:rect l="l" t="t" r="r" b="b"/>
              <a:pathLst>
                <a:path w="891" h="686" extrusionOk="0">
                  <a:moveTo>
                    <a:pt x="434" y="1"/>
                  </a:moveTo>
                  <a:cubicBezTo>
                    <a:pt x="0" y="1"/>
                    <a:pt x="0" y="686"/>
                    <a:pt x="434" y="686"/>
                  </a:cubicBezTo>
                  <a:cubicBezTo>
                    <a:pt x="890" y="686"/>
                    <a:pt x="890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2" name="Google Shape;4939;p60"/>
            <p:cNvSpPr/>
            <p:nvPr/>
          </p:nvSpPr>
          <p:spPr>
            <a:xfrm>
              <a:off x="3608894" y="3552213"/>
              <a:ext cx="18402" cy="19775"/>
            </a:xfrm>
            <a:custGeom>
              <a:avLst/>
              <a:gdLst/>
              <a:ahLst/>
              <a:cxnLst/>
              <a:rect l="l" t="t" r="r" b="b"/>
              <a:pathLst>
                <a:path w="858" h="922" extrusionOk="0">
                  <a:moveTo>
                    <a:pt x="445" y="0"/>
                  </a:moveTo>
                  <a:cubicBezTo>
                    <a:pt x="67" y="0"/>
                    <a:pt x="1" y="433"/>
                    <a:pt x="231" y="621"/>
                  </a:cubicBezTo>
                  <a:lnTo>
                    <a:pt x="231" y="621"/>
                  </a:lnTo>
                  <a:cubicBezTo>
                    <a:pt x="272" y="695"/>
                    <a:pt x="319" y="777"/>
                    <a:pt x="353" y="845"/>
                  </a:cubicBezTo>
                  <a:cubicBezTo>
                    <a:pt x="391" y="898"/>
                    <a:pt x="442" y="921"/>
                    <a:pt x="492" y="921"/>
                  </a:cubicBezTo>
                  <a:cubicBezTo>
                    <a:pt x="592" y="921"/>
                    <a:pt x="688" y="830"/>
                    <a:pt x="673" y="708"/>
                  </a:cubicBezTo>
                  <a:cubicBezTo>
                    <a:pt x="654" y="653"/>
                    <a:pt x="651" y="627"/>
                    <a:pt x="674" y="583"/>
                  </a:cubicBezTo>
                  <a:lnTo>
                    <a:pt x="674" y="583"/>
                  </a:lnTo>
                  <a:cubicBezTo>
                    <a:pt x="857" y="382"/>
                    <a:pt x="780" y="0"/>
                    <a:pt x="4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3" name="Google Shape;4940;p60"/>
            <p:cNvSpPr/>
            <p:nvPr/>
          </p:nvSpPr>
          <p:spPr>
            <a:xfrm>
              <a:off x="3584145" y="3626141"/>
              <a:ext cx="12761" cy="9802"/>
            </a:xfrm>
            <a:custGeom>
              <a:avLst/>
              <a:gdLst/>
              <a:ahLst/>
              <a:cxnLst/>
              <a:rect l="l" t="t" r="r" b="b"/>
              <a:pathLst>
                <a:path w="595" h="457" extrusionOk="0">
                  <a:moveTo>
                    <a:pt x="298" y="0"/>
                  </a:moveTo>
                  <a:cubicBezTo>
                    <a:pt x="1" y="0"/>
                    <a:pt x="1" y="457"/>
                    <a:pt x="298" y="457"/>
                  </a:cubicBezTo>
                  <a:cubicBezTo>
                    <a:pt x="594" y="457"/>
                    <a:pt x="594" y="0"/>
                    <a:pt x="2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4" name="Google Shape;4941;p60"/>
            <p:cNvSpPr/>
            <p:nvPr/>
          </p:nvSpPr>
          <p:spPr>
            <a:xfrm>
              <a:off x="3611575" y="3678514"/>
              <a:ext cx="13727" cy="10788"/>
            </a:xfrm>
            <a:custGeom>
              <a:avLst/>
              <a:gdLst/>
              <a:ahLst/>
              <a:cxnLst/>
              <a:rect l="l" t="t" r="r" b="b"/>
              <a:pathLst>
                <a:path w="640" h="503" extrusionOk="0">
                  <a:moveTo>
                    <a:pt x="320" y="0"/>
                  </a:moveTo>
                  <a:cubicBezTo>
                    <a:pt x="0" y="0"/>
                    <a:pt x="0" y="503"/>
                    <a:pt x="320" y="503"/>
                  </a:cubicBezTo>
                  <a:cubicBezTo>
                    <a:pt x="639" y="503"/>
                    <a:pt x="639" y="0"/>
                    <a:pt x="3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4942;p60"/>
            <p:cNvSpPr/>
            <p:nvPr/>
          </p:nvSpPr>
          <p:spPr>
            <a:xfrm>
              <a:off x="3699679" y="3559269"/>
              <a:ext cx="39678" cy="35153"/>
            </a:xfrm>
            <a:custGeom>
              <a:avLst/>
              <a:gdLst/>
              <a:ahLst/>
              <a:cxnLst/>
              <a:rect l="l" t="t" r="r" b="b"/>
              <a:pathLst>
                <a:path w="1850" h="1639" extrusionOk="0">
                  <a:moveTo>
                    <a:pt x="929" y="1"/>
                  </a:moveTo>
                  <a:cubicBezTo>
                    <a:pt x="653" y="1"/>
                    <a:pt x="382" y="138"/>
                    <a:pt x="229" y="402"/>
                  </a:cubicBezTo>
                  <a:cubicBezTo>
                    <a:pt x="1" y="790"/>
                    <a:pt x="160" y="1292"/>
                    <a:pt x="526" y="1520"/>
                  </a:cubicBezTo>
                  <a:cubicBezTo>
                    <a:pt x="641" y="1607"/>
                    <a:pt x="785" y="1639"/>
                    <a:pt x="926" y="1639"/>
                  </a:cubicBezTo>
                  <a:cubicBezTo>
                    <a:pt x="1008" y="1639"/>
                    <a:pt x="1089" y="1628"/>
                    <a:pt x="1165" y="1612"/>
                  </a:cubicBezTo>
                  <a:cubicBezTo>
                    <a:pt x="1461" y="1543"/>
                    <a:pt x="1644" y="1292"/>
                    <a:pt x="1735" y="1041"/>
                  </a:cubicBezTo>
                  <a:cubicBezTo>
                    <a:pt x="1849" y="721"/>
                    <a:pt x="1690" y="356"/>
                    <a:pt x="1439" y="174"/>
                  </a:cubicBezTo>
                  <a:cubicBezTo>
                    <a:pt x="1287" y="58"/>
                    <a:pt x="1107" y="1"/>
                    <a:pt x="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6" name="Google Shape;4943;p60"/>
            <p:cNvSpPr/>
            <p:nvPr/>
          </p:nvSpPr>
          <p:spPr>
            <a:xfrm>
              <a:off x="3701738" y="3443392"/>
              <a:ext cx="18038" cy="15099"/>
            </a:xfrm>
            <a:custGeom>
              <a:avLst/>
              <a:gdLst/>
              <a:ahLst/>
              <a:cxnLst/>
              <a:rect l="l" t="t" r="r" b="b"/>
              <a:pathLst>
                <a:path w="841" h="704" extrusionOk="0">
                  <a:moveTo>
                    <a:pt x="398" y="0"/>
                  </a:moveTo>
                  <a:cubicBezTo>
                    <a:pt x="180" y="0"/>
                    <a:pt x="1" y="170"/>
                    <a:pt x="42" y="395"/>
                  </a:cubicBezTo>
                  <a:cubicBezTo>
                    <a:pt x="59" y="601"/>
                    <a:pt x="217" y="703"/>
                    <a:pt x="391" y="703"/>
                  </a:cubicBezTo>
                  <a:cubicBezTo>
                    <a:pt x="450" y="703"/>
                    <a:pt x="509" y="692"/>
                    <a:pt x="567" y="669"/>
                  </a:cubicBezTo>
                  <a:cubicBezTo>
                    <a:pt x="635" y="624"/>
                    <a:pt x="703" y="578"/>
                    <a:pt x="749" y="509"/>
                  </a:cubicBezTo>
                  <a:cubicBezTo>
                    <a:pt x="818" y="441"/>
                    <a:pt x="840" y="350"/>
                    <a:pt x="795" y="258"/>
                  </a:cubicBezTo>
                  <a:cubicBezTo>
                    <a:pt x="726" y="121"/>
                    <a:pt x="612" y="53"/>
                    <a:pt x="475" y="7"/>
                  </a:cubicBezTo>
                  <a:cubicBezTo>
                    <a:pt x="449" y="3"/>
                    <a:pt x="423" y="0"/>
                    <a:pt x="3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7" name="Google Shape;4944;p60"/>
            <p:cNvSpPr/>
            <p:nvPr/>
          </p:nvSpPr>
          <p:spPr>
            <a:xfrm>
              <a:off x="3725136" y="3362387"/>
              <a:ext cx="12268" cy="10188"/>
            </a:xfrm>
            <a:custGeom>
              <a:avLst/>
              <a:gdLst/>
              <a:ahLst/>
              <a:cxnLst/>
              <a:rect l="l" t="t" r="r" b="b"/>
              <a:pathLst>
                <a:path w="572" h="475" extrusionOk="0">
                  <a:moveTo>
                    <a:pt x="286" y="1"/>
                  </a:moveTo>
                  <a:cubicBezTo>
                    <a:pt x="229" y="1"/>
                    <a:pt x="172" y="30"/>
                    <a:pt x="137" y="87"/>
                  </a:cubicBezTo>
                  <a:cubicBezTo>
                    <a:pt x="115" y="109"/>
                    <a:pt x="115" y="132"/>
                    <a:pt x="92" y="132"/>
                  </a:cubicBezTo>
                  <a:cubicBezTo>
                    <a:pt x="0" y="292"/>
                    <a:pt x="137" y="475"/>
                    <a:pt x="274" y="475"/>
                  </a:cubicBezTo>
                  <a:cubicBezTo>
                    <a:pt x="434" y="475"/>
                    <a:pt x="571" y="292"/>
                    <a:pt x="480" y="132"/>
                  </a:cubicBezTo>
                  <a:cubicBezTo>
                    <a:pt x="457" y="132"/>
                    <a:pt x="457" y="109"/>
                    <a:pt x="434" y="87"/>
                  </a:cubicBezTo>
                  <a:cubicBezTo>
                    <a:pt x="400" y="30"/>
                    <a:pt x="343" y="1"/>
                    <a:pt x="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8" name="Google Shape;4945;p60"/>
            <p:cNvSpPr/>
            <p:nvPr/>
          </p:nvSpPr>
          <p:spPr>
            <a:xfrm>
              <a:off x="3637869" y="3483626"/>
              <a:ext cx="16644" cy="10424"/>
            </a:xfrm>
            <a:custGeom>
              <a:avLst/>
              <a:gdLst/>
              <a:ahLst/>
              <a:cxnLst/>
              <a:rect l="l" t="t" r="r" b="b"/>
              <a:pathLst>
                <a:path w="776" h="486" extrusionOk="0">
                  <a:moveTo>
                    <a:pt x="549" y="38"/>
                  </a:moveTo>
                  <a:lnTo>
                    <a:pt x="549" y="38"/>
                  </a:lnTo>
                  <a:cubicBezTo>
                    <a:pt x="559" y="41"/>
                    <a:pt x="568" y="44"/>
                    <a:pt x="577" y="49"/>
                  </a:cubicBezTo>
                  <a:cubicBezTo>
                    <a:pt x="567" y="45"/>
                    <a:pt x="558" y="41"/>
                    <a:pt x="549" y="38"/>
                  </a:cubicBezTo>
                  <a:close/>
                  <a:moveTo>
                    <a:pt x="535" y="0"/>
                  </a:moveTo>
                  <a:cubicBezTo>
                    <a:pt x="526" y="0"/>
                    <a:pt x="517" y="1"/>
                    <a:pt x="509" y="3"/>
                  </a:cubicBezTo>
                  <a:cubicBezTo>
                    <a:pt x="491" y="3"/>
                    <a:pt x="474" y="3"/>
                    <a:pt x="446" y="13"/>
                  </a:cubicBezTo>
                  <a:lnTo>
                    <a:pt x="446" y="13"/>
                  </a:lnTo>
                  <a:cubicBezTo>
                    <a:pt x="433" y="12"/>
                    <a:pt x="419" y="11"/>
                    <a:pt x="405" y="11"/>
                  </a:cubicBezTo>
                  <a:cubicBezTo>
                    <a:pt x="367" y="11"/>
                    <a:pt x="328" y="16"/>
                    <a:pt x="280" y="26"/>
                  </a:cubicBezTo>
                  <a:cubicBezTo>
                    <a:pt x="0" y="134"/>
                    <a:pt x="87" y="486"/>
                    <a:pt x="347" y="486"/>
                  </a:cubicBezTo>
                  <a:cubicBezTo>
                    <a:pt x="362" y="486"/>
                    <a:pt x="378" y="485"/>
                    <a:pt x="395" y="482"/>
                  </a:cubicBezTo>
                  <a:cubicBezTo>
                    <a:pt x="486" y="482"/>
                    <a:pt x="554" y="437"/>
                    <a:pt x="623" y="368"/>
                  </a:cubicBezTo>
                  <a:cubicBezTo>
                    <a:pt x="645" y="324"/>
                    <a:pt x="646" y="302"/>
                    <a:pt x="666" y="259"/>
                  </a:cubicBezTo>
                  <a:lnTo>
                    <a:pt x="666" y="259"/>
                  </a:lnTo>
                  <a:cubicBezTo>
                    <a:pt x="671" y="256"/>
                    <a:pt x="679" y="248"/>
                    <a:pt x="691" y="231"/>
                  </a:cubicBezTo>
                  <a:cubicBezTo>
                    <a:pt x="776" y="126"/>
                    <a:pt x="645" y="0"/>
                    <a:pt x="5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9" name="Google Shape;4946;p60"/>
            <p:cNvSpPr/>
            <p:nvPr/>
          </p:nvSpPr>
          <p:spPr>
            <a:xfrm>
              <a:off x="3631628" y="3355417"/>
              <a:ext cx="22048" cy="17158"/>
            </a:xfrm>
            <a:custGeom>
              <a:avLst/>
              <a:gdLst/>
              <a:ahLst/>
              <a:cxnLst/>
              <a:rect l="l" t="t" r="r" b="b"/>
              <a:pathLst>
                <a:path w="1028" h="800" extrusionOk="0">
                  <a:moveTo>
                    <a:pt x="503" y="1"/>
                  </a:moveTo>
                  <a:cubicBezTo>
                    <a:pt x="1" y="1"/>
                    <a:pt x="1" y="800"/>
                    <a:pt x="503" y="800"/>
                  </a:cubicBezTo>
                  <a:cubicBezTo>
                    <a:pt x="1028" y="800"/>
                    <a:pt x="1028" y="1"/>
                    <a:pt x="5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0" name="Google Shape;4947;p60"/>
            <p:cNvSpPr/>
            <p:nvPr/>
          </p:nvSpPr>
          <p:spPr>
            <a:xfrm>
              <a:off x="3535053" y="3347052"/>
              <a:ext cx="13877" cy="10638"/>
            </a:xfrm>
            <a:custGeom>
              <a:avLst/>
              <a:gdLst/>
              <a:ahLst/>
              <a:cxnLst/>
              <a:rect l="l" t="t" r="r" b="b"/>
              <a:pathLst>
                <a:path w="647" h="496" extrusionOk="0">
                  <a:moveTo>
                    <a:pt x="352" y="0"/>
                  </a:moveTo>
                  <a:cubicBezTo>
                    <a:pt x="1" y="0"/>
                    <a:pt x="52" y="496"/>
                    <a:pt x="316" y="496"/>
                  </a:cubicBezTo>
                  <a:cubicBezTo>
                    <a:pt x="341" y="496"/>
                    <a:pt x="367" y="491"/>
                    <a:pt x="395" y="482"/>
                  </a:cubicBezTo>
                  <a:cubicBezTo>
                    <a:pt x="441" y="459"/>
                    <a:pt x="487" y="436"/>
                    <a:pt x="532" y="414"/>
                  </a:cubicBezTo>
                  <a:cubicBezTo>
                    <a:pt x="601" y="391"/>
                    <a:pt x="646" y="322"/>
                    <a:pt x="624" y="231"/>
                  </a:cubicBezTo>
                  <a:cubicBezTo>
                    <a:pt x="578" y="117"/>
                    <a:pt x="509" y="26"/>
                    <a:pt x="395" y="3"/>
                  </a:cubicBezTo>
                  <a:cubicBezTo>
                    <a:pt x="380" y="1"/>
                    <a:pt x="366" y="0"/>
                    <a:pt x="3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1" name="Google Shape;4948;p60"/>
            <p:cNvSpPr/>
            <p:nvPr/>
          </p:nvSpPr>
          <p:spPr>
            <a:xfrm>
              <a:off x="3532758" y="3422974"/>
              <a:ext cx="17072" cy="13984"/>
            </a:xfrm>
            <a:custGeom>
              <a:avLst/>
              <a:gdLst/>
              <a:ahLst/>
              <a:cxnLst/>
              <a:rect l="l" t="t" r="r" b="b"/>
              <a:pathLst>
                <a:path w="796" h="652" extrusionOk="0">
                  <a:moveTo>
                    <a:pt x="752" y="338"/>
                  </a:moveTo>
                  <a:cubicBezTo>
                    <a:pt x="752" y="339"/>
                    <a:pt x="752" y="339"/>
                    <a:pt x="751" y="340"/>
                  </a:cubicBezTo>
                  <a:lnTo>
                    <a:pt x="751" y="340"/>
                  </a:lnTo>
                  <a:cubicBezTo>
                    <a:pt x="751" y="341"/>
                    <a:pt x="751" y="341"/>
                    <a:pt x="751" y="342"/>
                  </a:cubicBezTo>
                  <a:lnTo>
                    <a:pt x="751" y="342"/>
                  </a:lnTo>
                  <a:cubicBezTo>
                    <a:pt x="751" y="341"/>
                    <a:pt x="752" y="340"/>
                    <a:pt x="752" y="338"/>
                  </a:cubicBezTo>
                  <a:close/>
                  <a:moveTo>
                    <a:pt x="434" y="1"/>
                  </a:moveTo>
                  <a:cubicBezTo>
                    <a:pt x="137" y="1"/>
                    <a:pt x="0" y="366"/>
                    <a:pt x="206" y="548"/>
                  </a:cubicBezTo>
                  <a:cubicBezTo>
                    <a:pt x="271" y="621"/>
                    <a:pt x="347" y="652"/>
                    <a:pt x="422" y="652"/>
                  </a:cubicBezTo>
                  <a:cubicBezTo>
                    <a:pt x="577" y="652"/>
                    <a:pt x="726" y="519"/>
                    <a:pt x="751" y="342"/>
                  </a:cubicBezTo>
                  <a:lnTo>
                    <a:pt x="751" y="342"/>
                  </a:lnTo>
                  <a:cubicBezTo>
                    <a:pt x="748" y="348"/>
                    <a:pt x="742" y="354"/>
                    <a:pt x="731" y="366"/>
                  </a:cubicBezTo>
                  <a:cubicBezTo>
                    <a:pt x="738" y="358"/>
                    <a:pt x="745" y="349"/>
                    <a:pt x="751" y="340"/>
                  </a:cubicBezTo>
                  <a:lnTo>
                    <a:pt x="751" y="340"/>
                  </a:lnTo>
                  <a:cubicBezTo>
                    <a:pt x="752" y="333"/>
                    <a:pt x="753" y="327"/>
                    <a:pt x="753" y="320"/>
                  </a:cubicBezTo>
                  <a:lnTo>
                    <a:pt x="753" y="320"/>
                  </a:lnTo>
                  <a:cubicBezTo>
                    <a:pt x="753" y="328"/>
                    <a:pt x="753" y="334"/>
                    <a:pt x="752" y="338"/>
                  </a:cubicBezTo>
                  <a:lnTo>
                    <a:pt x="752" y="338"/>
                  </a:lnTo>
                  <a:cubicBezTo>
                    <a:pt x="783" y="290"/>
                    <a:pt x="795" y="221"/>
                    <a:pt x="776" y="183"/>
                  </a:cubicBezTo>
                  <a:cubicBezTo>
                    <a:pt x="685" y="69"/>
                    <a:pt x="594" y="1"/>
                    <a:pt x="4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2" name="Google Shape;4949;p60"/>
            <p:cNvSpPr/>
            <p:nvPr/>
          </p:nvSpPr>
          <p:spPr>
            <a:xfrm>
              <a:off x="3747269" y="3484591"/>
              <a:ext cx="10145" cy="7893"/>
            </a:xfrm>
            <a:custGeom>
              <a:avLst/>
              <a:gdLst/>
              <a:ahLst/>
              <a:cxnLst/>
              <a:rect l="l" t="t" r="r" b="b"/>
              <a:pathLst>
                <a:path w="473" h="368" extrusionOk="0">
                  <a:moveTo>
                    <a:pt x="111" y="0"/>
                  </a:moveTo>
                  <a:cubicBezTo>
                    <a:pt x="51" y="0"/>
                    <a:pt x="1" y="77"/>
                    <a:pt x="41" y="118"/>
                  </a:cubicBezTo>
                  <a:cubicBezTo>
                    <a:pt x="64" y="163"/>
                    <a:pt x="87" y="186"/>
                    <a:pt x="87" y="255"/>
                  </a:cubicBezTo>
                  <a:cubicBezTo>
                    <a:pt x="103" y="335"/>
                    <a:pt x="162" y="367"/>
                    <a:pt x="225" y="367"/>
                  </a:cubicBezTo>
                  <a:cubicBezTo>
                    <a:pt x="341" y="367"/>
                    <a:pt x="472" y="259"/>
                    <a:pt x="384" y="141"/>
                  </a:cubicBezTo>
                  <a:cubicBezTo>
                    <a:pt x="292" y="26"/>
                    <a:pt x="224" y="26"/>
                    <a:pt x="133" y="4"/>
                  </a:cubicBezTo>
                  <a:cubicBezTo>
                    <a:pt x="125" y="1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3" name="Google Shape;4950;p60"/>
            <p:cNvSpPr/>
            <p:nvPr/>
          </p:nvSpPr>
          <p:spPr>
            <a:xfrm>
              <a:off x="3425052" y="3523217"/>
              <a:ext cx="16665" cy="13362"/>
            </a:xfrm>
            <a:custGeom>
              <a:avLst/>
              <a:gdLst/>
              <a:ahLst/>
              <a:cxnLst/>
              <a:rect l="l" t="t" r="r" b="b"/>
              <a:pathLst>
                <a:path w="777" h="623" extrusionOk="0">
                  <a:moveTo>
                    <a:pt x="389" y="0"/>
                  </a:moveTo>
                  <a:cubicBezTo>
                    <a:pt x="303" y="0"/>
                    <a:pt x="217" y="40"/>
                    <a:pt x="160" y="120"/>
                  </a:cubicBezTo>
                  <a:cubicBezTo>
                    <a:pt x="138" y="143"/>
                    <a:pt x="138" y="166"/>
                    <a:pt x="115" y="166"/>
                  </a:cubicBezTo>
                  <a:cubicBezTo>
                    <a:pt x="1" y="371"/>
                    <a:pt x="160" y="622"/>
                    <a:pt x="389" y="622"/>
                  </a:cubicBezTo>
                  <a:cubicBezTo>
                    <a:pt x="594" y="622"/>
                    <a:pt x="777" y="371"/>
                    <a:pt x="640" y="166"/>
                  </a:cubicBezTo>
                  <a:cubicBezTo>
                    <a:pt x="640" y="166"/>
                    <a:pt x="617" y="143"/>
                    <a:pt x="617" y="120"/>
                  </a:cubicBezTo>
                  <a:cubicBezTo>
                    <a:pt x="560" y="40"/>
                    <a:pt x="474" y="0"/>
                    <a:pt x="3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4951;p60"/>
            <p:cNvSpPr/>
            <p:nvPr/>
          </p:nvSpPr>
          <p:spPr>
            <a:xfrm>
              <a:off x="3489672" y="3499218"/>
              <a:ext cx="17158" cy="19475"/>
            </a:xfrm>
            <a:custGeom>
              <a:avLst/>
              <a:gdLst/>
              <a:ahLst/>
              <a:cxnLst/>
              <a:rect l="l" t="t" r="r" b="b"/>
              <a:pathLst>
                <a:path w="800" h="908" extrusionOk="0">
                  <a:moveTo>
                    <a:pt x="400" y="1"/>
                  </a:moveTo>
                  <a:cubicBezTo>
                    <a:pt x="212" y="1"/>
                    <a:pt x="23" y="132"/>
                    <a:pt x="1" y="394"/>
                  </a:cubicBezTo>
                  <a:cubicBezTo>
                    <a:pt x="1" y="440"/>
                    <a:pt x="1" y="486"/>
                    <a:pt x="1" y="531"/>
                  </a:cubicBezTo>
                  <a:cubicBezTo>
                    <a:pt x="12" y="782"/>
                    <a:pt x="206" y="908"/>
                    <a:pt x="400" y="908"/>
                  </a:cubicBezTo>
                  <a:cubicBezTo>
                    <a:pt x="594" y="908"/>
                    <a:pt x="788" y="782"/>
                    <a:pt x="799" y="531"/>
                  </a:cubicBezTo>
                  <a:cubicBezTo>
                    <a:pt x="799" y="486"/>
                    <a:pt x="799" y="440"/>
                    <a:pt x="799" y="394"/>
                  </a:cubicBezTo>
                  <a:cubicBezTo>
                    <a:pt x="777" y="132"/>
                    <a:pt x="588" y="1"/>
                    <a:pt x="4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5" name="Google Shape;4952;p60"/>
            <p:cNvSpPr/>
            <p:nvPr/>
          </p:nvSpPr>
          <p:spPr>
            <a:xfrm>
              <a:off x="3443647" y="3355910"/>
              <a:ext cx="16193" cy="12268"/>
            </a:xfrm>
            <a:custGeom>
              <a:avLst/>
              <a:gdLst/>
              <a:ahLst/>
              <a:cxnLst/>
              <a:rect l="l" t="t" r="r" b="b"/>
              <a:pathLst>
                <a:path w="755" h="572" extrusionOk="0">
                  <a:moveTo>
                    <a:pt x="366" y="1"/>
                  </a:moveTo>
                  <a:cubicBezTo>
                    <a:pt x="1" y="1"/>
                    <a:pt x="1" y="571"/>
                    <a:pt x="366" y="571"/>
                  </a:cubicBezTo>
                  <a:cubicBezTo>
                    <a:pt x="754" y="571"/>
                    <a:pt x="754" y="1"/>
                    <a:pt x="3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6" name="Google Shape;4953;p60"/>
            <p:cNvSpPr/>
            <p:nvPr/>
          </p:nvSpPr>
          <p:spPr>
            <a:xfrm>
              <a:off x="3707014" y="3298582"/>
              <a:ext cx="32236" cy="34724"/>
            </a:xfrm>
            <a:custGeom>
              <a:avLst/>
              <a:gdLst/>
              <a:ahLst/>
              <a:cxnLst/>
              <a:rect l="l" t="t" r="r" b="b"/>
              <a:pathLst>
                <a:path w="1503" h="1619" extrusionOk="0">
                  <a:moveTo>
                    <a:pt x="1477" y="766"/>
                  </a:moveTo>
                  <a:cubicBezTo>
                    <a:pt x="1477" y="766"/>
                    <a:pt x="1472" y="791"/>
                    <a:pt x="1465" y="824"/>
                  </a:cubicBezTo>
                  <a:lnTo>
                    <a:pt x="1465" y="824"/>
                  </a:lnTo>
                  <a:cubicBezTo>
                    <a:pt x="1464" y="832"/>
                    <a:pt x="1463" y="840"/>
                    <a:pt x="1462" y="848"/>
                  </a:cubicBezTo>
                  <a:cubicBezTo>
                    <a:pt x="1474" y="789"/>
                    <a:pt x="1478" y="766"/>
                    <a:pt x="1477" y="766"/>
                  </a:cubicBezTo>
                  <a:close/>
                  <a:moveTo>
                    <a:pt x="771" y="1"/>
                  </a:moveTo>
                  <a:cubicBezTo>
                    <a:pt x="603" y="1"/>
                    <a:pt x="436" y="57"/>
                    <a:pt x="321" y="186"/>
                  </a:cubicBezTo>
                  <a:cubicBezTo>
                    <a:pt x="184" y="345"/>
                    <a:pt x="92" y="505"/>
                    <a:pt x="47" y="711"/>
                  </a:cubicBezTo>
                  <a:cubicBezTo>
                    <a:pt x="1" y="1053"/>
                    <a:pt x="92" y="1304"/>
                    <a:pt x="389" y="1509"/>
                  </a:cubicBezTo>
                  <a:cubicBezTo>
                    <a:pt x="389" y="1509"/>
                    <a:pt x="389" y="1509"/>
                    <a:pt x="389" y="1532"/>
                  </a:cubicBezTo>
                  <a:cubicBezTo>
                    <a:pt x="482" y="1594"/>
                    <a:pt x="593" y="1619"/>
                    <a:pt x="704" y="1619"/>
                  </a:cubicBezTo>
                  <a:cubicBezTo>
                    <a:pt x="839" y="1619"/>
                    <a:pt x="974" y="1582"/>
                    <a:pt x="1074" y="1532"/>
                  </a:cubicBezTo>
                  <a:cubicBezTo>
                    <a:pt x="1279" y="1418"/>
                    <a:pt x="1416" y="1213"/>
                    <a:pt x="1439" y="984"/>
                  </a:cubicBezTo>
                  <a:cubicBezTo>
                    <a:pt x="1439" y="963"/>
                    <a:pt x="1454" y="881"/>
                    <a:pt x="1465" y="824"/>
                  </a:cubicBezTo>
                  <a:lnTo>
                    <a:pt x="1465" y="824"/>
                  </a:lnTo>
                  <a:cubicBezTo>
                    <a:pt x="1502" y="555"/>
                    <a:pt x="1408" y="227"/>
                    <a:pt x="1142" y="94"/>
                  </a:cubicBezTo>
                  <a:cubicBezTo>
                    <a:pt x="1033" y="35"/>
                    <a:pt x="901" y="1"/>
                    <a:pt x="7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7" name="Google Shape;4954;p60"/>
            <p:cNvSpPr/>
            <p:nvPr/>
          </p:nvSpPr>
          <p:spPr>
            <a:xfrm>
              <a:off x="3781434" y="3413666"/>
              <a:ext cx="12740" cy="9823"/>
            </a:xfrm>
            <a:custGeom>
              <a:avLst/>
              <a:gdLst/>
              <a:ahLst/>
              <a:cxnLst/>
              <a:rect l="l" t="t" r="r" b="b"/>
              <a:pathLst>
                <a:path w="594" h="458" extrusionOk="0">
                  <a:moveTo>
                    <a:pt x="297" y="1"/>
                  </a:moveTo>
                  <a:cubicBezTo>
                    <a:pt x="0" y="1"/>
                    <a:pt x="0" y="457"/>
                    <a:pt x="297" y="457"/>
                  </a:cubicBezTo>
                  <a:cubicBezTo>
                    <a:pt x="594" y="457"/>
                    <a:pt x="594" y="1"/>
                    <a:pt x="2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8" name="Google Shape;4955;p60"/>
            <p:cNvSpPr/>
            <p:nvPr/>
          </p:nvSpPr>
          <p:spPr>
            <a:xfrm>
              <a:off x="3063287" y="3384306"/>
              <a:ext cx="22542" cy="22542"/>
            </a:xfrm>
            <a:custGeom>
              <a:avLst/>
              <a:gdLst/>
              <a:ahLst/>
              <a:cxnLst/>
              <a:rect l="l" t="t" r="r" b="b"/>
              <a:pathLst>
                <a:path w="1051" h="1051" extrusionOk="0">
                  <a:moveTo>
                    <a:pt x="526" y="0"/>
                  </a:moveTo>
                  <a:cubicBezTo>
                    <a:pt x="252" y="0"/>
                    <a:pt x="1" y="229"/>
                    <a:pt x="1" y="525"/>
                  </a:cubicBezTo>
                  <a:cubicBezTo>
                    <a:pt x="1" y="799"/>
                    <a:pt x="252" y="1050"/>
                    <a:pt x="526" y="1050"/>
                  </a:cubicBezTo>
                  <a:cubicBezTo>
                    <a:pt x="822" y="1050"/>
                    <a:pt x="1051" y="799"/>
                    <a:pt x="1051" y="525"/>
                  </a:cubicBezTo>
                  <a:cubicBezTo>
                    <a:pt x="1051" y="229"/>
                    <a:pt x="822" y="0"/>
                    <a:pt x="5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9" name="Google Shape;4956;p60"/>
            <p:cNvSpPr/>
            <p:nvPr/>
          </p:nvSpPr>
          <p:spPr>
            <a:xfrm>
              <a:off x="3153364" y="3372424"/>
              <a:ext cx="25480" cy="21577"/>
            </a:xfrm>
            <a:custGeom>
              <a:avLst/>
              <a:gdLst/>
              <a:ahLst/>
              <a:cxnLst/>
              <a:rect l="l" t="t" r="r" b="b"/>
              <a:pathLst>
                <a:path w="1188" h="1006" extrusionOk="0">
                  <a:moveTo>
                    <a:pt x="516" y="0"/>
                  </a:moveTo>
                  <a:cubicBezTo>
                    <a:pt x="370" y="0"/>
                    <a:pt x="226" y="111"/>
                    <a:pt x="137" y="235"/>
                  </a:cubicBezTo>
                  <a:lnTo>
                    <a:pt x="115" y="258"/>
                  </a:lnTo>
                  <a:cubicBezTo>
                    <a:pt x="1" y="417"/>
                    <a:pt x="46" y="669"/>
                    <a:pt x="160" y="806"/>
                  </a:cubicBezTo>
                  <a:cubicBezTo>
                    <a:pt x="256" y="934"/>
                    <a:pt x="397" y="1006"/>
                    <a:pt x="544" y="1006"/>
                  </a:cubicBezTo>
                  <a:cubicBezTo>
                    <a:pt x="606" y="1006"/>
                    <a:pt x="670" y="993"/>
                    <a:pt x="731" y="965"/>
                  </a:cubicBezTo>
                  <a:cubicBezTo>
                    <a:pt x="1187" y="783"/>
                    <a:pt x="1119" y="189"/>
                    <a:pt x="685" y="29"/>
                  </a:cubicBezTo>
                  <a:lnTo>
                    <a:pt x="640" y="29"/>
                  </a:lnTo>
                  <a:cubicBezTo>
                    <a:pt x="599" y="9"/>
                    <a:pt x="557" y="0"/>
                    <a:pt x="5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0" name="Google Shape;4957;p60"/>
            <p:cNvSpPr/>
            <p:nvPr/>
          </p:nvSpPr>
          <p:spPr>
            <a:xfrm>
              <a:off x="3205523" y="3453214"/>
              <a:ext cx="20311" cy="16107"/>
            </a:xfrm>
            <a:custGeom>
              <a:avLst/>
              <a:gdLst/>
              <a:ahLst/>
              <a:cxnLst/>
              <a:rect l="l" t="t" r="r" b="b"/>
              <a:pathLst>
                <a:path w="947" h="751" extrusionOk="0">
                  <a:moveTo>
                    <a:pt x="524" y="0"/>
                  </a:moveTo>
                  <a:cubicBezTo>
                    <a:pt x="427" y="0"/>
                    <a:pt x="330" y="40"/>
                    <a:pt x="262" y="120"/>
                  </a:cubicBezTo>
                  <a:cubicBezTo>
                    <a:pt x="0" y="381"/>
                    <a:pt x="243" y="750"/>
                    <a:pt x="541" y="750"/>
                  </a:cubicBezTo>
                  <a:cubicBezTo>
                    <a:pt x="554" y="750"/>
                    <a:pt x="567" y="749"/>
                    <a:pt x="581" y="748"/>
                  </a:cubicBezTo>
                  <a:lnTo>
                    <a:pt x="581" y="748"/>
                  </a:lnTo>
                  <a:cubicBezTo>
                    <a:pt x="590" y="749"/>
                    <a:pt x="600" y="750"/>
                    <a:pt x="609" y="750"/>
                  </a:cubicBezTo>
                  <a:cubicBezTo>
                    <a:pt x="717" y="750"/>
                    <a:pt x="822" y="670"/>
                    <a:pt x="855" y="554"/>
                  </a:cubicBezTo>
                  <a:cubicBezTo>
                    <a:pt x="901" y="417"/>
                    <a:pt x="947" y="257"/>
                    <a:pt x="787" y="120"/>
                  </a:cubicBezTo>
                  <a:cubicBezTo>
                    <a:pt x="718" y="40"/>
                    <a:pt x="621" y="0"/>
                    <a:pt x="52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1" name="Google Shape;4958;p60"/>
            <p:cNvSpPr/>
            <p:nvPr/>
          </p:nvSpPr>
          <p:spPr>
            <a:xfrm>
              <a:off x="3125462" y="3593820"/>
              <a:ext cx="25480" cy="19603"/>
            </a:xfrm>
            <a:custGeom>
              <a:avLst/>
              <a:gdLst/>
              <a:ahLst/>
              <a:cxnLst/>
              <a:rect l="l" t="t" r="r" b="b"/>
              <a:pathLst>
                <a:path w="1188" h="914" extrusionOk="0">
                  <a:moveTo>
                    <a:pt x="594" y="1"/>
                  </a:moveTo>
                  <a:cubicBezTo>
                    <a:pt x="0" y="1"/>
                    <a:pt x="0" y="914"/>
                    <a:pt x="594" y="914"/>
                  </a:cubicBezTo>
                  <a:cubicBezTo>
                    <a:pt x="1187" y="914"/>
                    <a:pt x="1187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2" name="Google Shape;4959;p60"/>
            <p:cNvSpPr/>
            <p:nvPr/>
          </p:nvSpPr>
          <p:spPr>
            <a:xfrm>
              <a:off x="2997703" y="3607525"/>
              <a:ext cx="29384" cy="28912"/>
            </a:xfrm>
            <a:custGeom>
              <a:avLst/>
              <a:gdLst/>
              <a:ahLst/>
              <a:cxnLst/>
              <a:rect l="l" t="t" r="r" b="b"/>
              <a:pathLst>
                <a:path w="1370" h="1348" extrusionOk="0">
                  <a:moveTo>
                    <a:pt x="685" y="1"/>
                  </a:moveTo>
                  <a:cubicBezTo>
                    <a:pt x="342" y="1"/>
                    <a:pt x="0" y="320"/>
                    <a:pt x="23" y="663"/>
                  </a:cubicBezTo>
                  <a:cubicBezTo>
                    <a:pt x="46" y="1028"/>
                    <a:pt x="320" y="1347"/>
                    <a:pt x="685" y="1347"/>
                  </a:cubicBezTo>
                  <a:cubicBezTo>
                    <a:pt x="1050" y="1347"/>
                    <a:pt x="1370" y="1028"/>
                    <a:pt x="1370" y="663"/>
                  </a:cubicBezTo>
                  <a:cubicBezTo>
                    <a:pt x="1347" y="320"/>
                    <a:pt x="1073" y="1"/>
                    <a:pt x="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4960;p60"/>
            <p:cNvSpPr/>
            <p:nvPr/>
          </p:nvSpPr>
          <p:spPr>
            <a:xfrm>
              <a:off x="3170500" y="3553200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0"/>
                  </a:moveTo>
                  <a:cubicBezTo>
                    <a:pt x="0" y="0"/>
                    <a:pt x="0" y="616"/>
                    <a:pt x="411" y="616"/>
                  </a:cubicBezTo>
                  <a:cubicBezTo>
                    <a:pt x="799" y="616"/>
                    <a:pt x="799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4" name="Google Shape;4961;p60"/>
            <p:cNvSpPr/>
            <p:nvPr/>
          </p:nvSpPr>
          <p:spPr>
            <a:xfrm>
              <a:off x="2934049" y="3514510"/>
              <a:ext cx="29405" cy="28418"/>
            </a:xfrm>
            <a:custGeom>
              <a:avLst/>
              <a:gdLst/>
              <a:ahLst/>
              <a:cxnLst/>
              <a:rect l="l" t="t" r="r" b="b"/>
              <a:pathLst>
                <a:path w="1371" h="1325" extrusionOk="0">
                  <a:moveTo>
                    <a:pt x="686" y="1"/>
                  </a:moveTo>
                  <a:cubicBezTo>
                    <a:pt x="343" y="1"/>
                    <a:pt x="1" y="298"/>
                    <a:pt x="24" y="663"/>
                  </a:cubicBezTo>
                  <a:cubicBezTo>
                    <a:pt x="46" y="1028"/>
                    <a:pt x="320" y="1325"/>
                    <a:pt x="686" y="1325"/>
                  </a:cubicBezTo>
                  <a:cubicBezTo>
                    <a:pt x="1051" y="1325"/>
                    <a:pt x="1370" y="1028"/>
                    <a:pt x="1370" y="663"/>
                  </a:cubicBezTo>
                  <a:cubicBezTo>
                    <a:pt x="1347" y="298"/>
                    <a:pt x="1074" y="1"/>
                    <a:pt x="6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5" name="Google Shape;4962;p60"/>
            <p:cNvSpPr/>
            <p:nvPr/>
          </p:nvSpPr>
          <p:spPr>
            <a:xfrm>
              <a:off x="3063781" y="3607032"/>
              <a:ext cx="27432" cy="21577"/>
            </a:xfrm>
            <a:custGeom>
              <a:avLst/>
              <a:gdLst/>
              <a:ahLst/>
              <a:cxnLst/>
              <a:rect l="l" t="t" r="r" b="b"/>
              <a:pathLst>
                <a:path w="1279" h="1006" extrusionOk="0">
                  <a:moveTo>
                    <a:pt x="640" y="1"/>
                  </a:moveTo>
                  <a:cubicBezTo>
                    <a:pt x="1" y="1"/>
                    <a:pt x="1" y="1005"/>
                    <a:pt x="640" y="1005"/>
                  </a:cubicBezTo>
                  <a:cubicBezTo>
                    <a:pt x="1279" y="1005"/>
                    <a:pt x="1279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6" name="Google Shape;4963;p60"/>
            <p:cNvSpPr/>
            <p:nvPr/>
          </p:nvSpPr>
          <p:spPr>
            <a:xfrm>
              <a:off x="2996223" y="3448925"/>
              <a:ext cx="18145" cy="14220"/>
            </a:xfrm>
            <a:custGeom>
              <a:avLst/>
              <a:gdLst/>
              <a:ahLst/>
              <a:cxnLst/>
              <a:rect l="l" t="t" r="r" b="b"/>
              <a:pathLst>
                <a:path w="846" h="663" extrusionOk="0">
                  <a:moveTo>
                    <a:pt x="434" y="0"/>
                  </a:moveTo>
                  <a:cubicBezTo>
                    <a:pt x="1" y="0"/>
                    <a:pt x="1" y="662"/>
                    <a:pt x="434" y="662"/>
                  </a:cubicBezTo>
                  <a:cubicBezTo>
                    <a:pt x="845" y="662"/>
                    <a:pt x="845" y="0"/>
                    <a:pt x="4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7" name="Google Shape;4964;p60"/>
            <p:cNvSpPr/>
            <p:nvPr/>
          </p:nvSpPr>
          <p:spPr>
            <a:xfrm>
              <a:off x="2959506" y="3580116"/>
              <a:ext cx="9823" cy="7357"/>
            </a:xfrm>
            <a:custGeom>
              <a:avLst/>
              <a:gdLst/>
              <a:ahLst/>
              <a:cxnLst/>
              <a:rect l="l" t="t" r="r" b="b"/>
              <a:pathLst>
                <a:path w="458" h="343" extrusionOk="0">
                  <a:moveTo>
                    <a:pt x="229" y="1"/>
                  </a:moveTo>
                  <a:cubicBezTo>
                    <a:pt x="1" y="1"/>
                    <a:pt x="1" y="343"/>
                    <a:pt x="229" y="343"/>
                  </a:cubicBezTo>
                  <a:cubicBezTo>
                    <a:pt x="457" y="343"/>
                    <a:pt x="457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8" name="Google Shape;4965;p60"/>
            <p:cNvSpPr/>
            <p:nvPr/>
          </p:nvSpPr>
          <p:spPr>
            <a:xfrm>
              <a:off x="3031482" y="3489138"/>
              <a:ext cx="9072" cy="6306"/>
            </a:xfrm>
            <a:custGeom>
              <a:avLst/>
              <a:gdLst/>
              <a:ahLst/>
              <a:cxnLst/>
              <a:rect l="l" t="t" r="r" b="b"/>
              <a:pathLst>
                <a:path w="423" h="294" extrusionOk="0">
                  <a:moveTo>
                    <a:pt x="142" y="1"/>
                  </a:moveTo>
                  <a:cubicBezTo>
                    <a:pt x="97" y="1"/>
                    <a:pt x="58" y="31"/>
                    <a:pt x="46" y="111"/>
                  </a:cubicBezTo>
                  <a:cubicBezTo>
                    <a:pt x="23" y="134"/>
                    <a:pt x="23" y="157"/>
                    <a:pt x="23" y="180"/>
                  </a:cubicBezTo>
                  <a:cubicBezTo>
                    <a:pt x="0" y="248"/>
                    <a:pt x="69" y="294"/>
                    <a:pt x="114" y="294"/>
                  </a:cubicBezTo>
                  <a:cubicBezTo>
                    <a:pt x="160" y="271"/>
                    <a:pt x="183" y="271"/>
                    <a:pt x="205" y="271"/>
                  </a:cubicBezTo>
                  <a:cubicBezTo>
                    <a:pt x="422" y="221"/>
                    <a:pt x="262" y="1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9" name="Google Shape;4966;p60"/>
            <p:cNvSpPr/>
            <p:nvPr/>
          </p:nvSpPr>
          <p:spPr>
            <a:xfrm>
              <a:off x="2907626" y="3361786"/>
              <a:ext cx="25952" cy="20097"/>
            </a:xfrm>
            <a:custGeom>
              <a:avLst/>
              <a:gdLst/>
              <a:ahLst/>
              <a:cxnLst/>
              <a:rect l="l" t="t" r="r" b="b"/>
              <a:pathLst>
                <a:path w="1210" h="937" extrusionOk="0">
                  <a:moveTo>
                    <a:pt x="617" y="0"/>
                  </a:moveTo>
                  <a:cubicBezTo>
                    <a:pt x="0" y="0"/>
                    <a:pt x="0" y="936"/>
                    <a:pt x="617" y="936"/>
                  </a:cubicBezTo>
                  <a:cubicBezTo>
                    <a:pt x="1210" y="936"/>
                    <a:pt x="1210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0" name="Google Shape;4967;p60"/>
            <p:cNvSpPr/>
            <p:nvPr/>
          </p:nvSpPr>
          <p:spPr>
            <a:xfrm>
              <a:off x="2899455" y="3440089"/>
              <a:ext cx="31678" cy="25008"/>
            </a:xfrm>
            <a:custGeom>
              <a:avLst/>
              <a:gdLst/>
              <a:ahLst/>
              <a:cxnLst/>
              <a:rect l="l" t="t" r="r" b="b"/>
              <a:pathLst>
                <a:path w="1477" h="1166" extrusionOk="0">
                  <a:moveTo>
                    <a:pt x="796" y="1"/>
                  </a:moveTo>
                  <a:cubicBezTo>
                    <a:pt x="743" y="1"/>
                    <a:pt x="689" y="8"/>
                    <a:pt x="632" y="24"/>
                  </a:cubicBezTo>
                  <a:cubicBezTo>
                    <a:pt x="0" y="160"/>
                    <a:pt x="127" y="1166"/>
                    <a:pt x="770" y="1166"/>
                  </a:cubicBezTo>
                  <a:cubicBezTo>
                    <a:pt x="778" y="1166"/>
                    <a:pt x="785" y="1166"/>
                    <a:pt x="792" y="1166"/>
                  </a:cubicBezTo>
                  <a:cubicBezTo>
                    <a:pt x="998" y="1143"/>
                    <a:pt x="1112" y="1097"/>
                    <a:pt x="1249" y="937"/>
                  </a:cubicBezTo>
                  <a:cubicBezTo>
                    <a:pt x="1249" y="915"/>
                    <a:pt x="1271" y="892"/>
                    <a:pt x="1294" y="869"/>
                  </a:cubicBezTo>
                  <a:cubicBezTo>
                    <a:pt x="1477" y="618"/>
                    <a:pt x="1340" y="230"/>
                    <a:pt x="1089" y="70"/>
                  </a:cubicBezTo>
                  <a:cubicBezTo>
                    <a:pt x="986" y="26"/>
                    <a:pt x="892" y="1"/>
                    <a:pt x="7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1" name="Google Shape;4968;p60"/>
            <p:cNvSpPr/>
            <p:nvPr/>
          </p:nvSpPr>
          <p:spPr>
            <a:xfrm>
              <a:off x="2980074" y="3335836"/>
              <a:ext cx="28418" cy="22542"/>
            </a:xfrm>
            <a:custGeom>
              <a:avLst/>
              <a:gdLst/>
              <a:ahLst/>
              <a:cxnLst/>
              <a:rect l="l" t="t" r="r" b="b"/>
              <a:pathLst>
                <a:path w="1325" h="1051" extrusionOk="0">
                  <a:moveTo>
                    <a:pt x="662" y="1"/>
                  </a:moveTo>
                  <a:cubicBezTo>
                    <a:pt x="0" y="1"/>
                    <a:pt x="0" y="1051"/>
                    <a:pt x="662" y="1051"/>
                  </a:cubicBezTo>
                  <a:cubicBezTo>
                    <a:pt x="1324" y="1051"/>
                    <a:pt x="1324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4969;p60"/>
            <p:cNvSpPr/>
            <p:nvPr/>
          </p:nvSpPr>
          <p:spPr>
            <a:xfrm>
              <a:off x="2959013" y="3402964"/>
              <a:ext cx="17845" cy="16751"/>
            </a:xfrm>
            <a:custGeom>
              <a:avLst/>
              <a:gdLst/>
              <a:ahLst/>
              <a:cxnLst/>
              <a:rect l="l" t="t" r="r" b="b"/>
              <a:pathLst>
                <a:path w="832" h="781" extrusionOk="0">
                  <a:moveTo>
                    <a:pt x="686" y="591"/>
                  </a:moveTo>
                  <a:cubicBezTo>
                    <a:pt x="680" y="594"/>
                    <a:pt x="674" y="596"/>
                    <a:pt x="668" y="598"/>
                  </a:cubicBezTo>
                  <a:lnTo>
                    <a:pt x="668" y="598"/>
                  </a:lnTo>
                  <a:cubicBezTo>
                    <a:pt x="672" y="594"/>
                    <a:pt x="677" y="591"/>
                    <a:pt x="686" y="591"/>
                  </a:cubicBezTo>
                  <a:close/>
                  <a:moveTo>
                    <a:pt x="369" y="1"/>
                  </a:moveTo>
                  <a:cubicBezTo>
                    <a:pt x="215" y="1"/>
                    <a:pt x="60" y="107"/>
                    <a:pt x="24" y="272"/>
                  </a:cubicBezTo>
                  <a:cubicBezTo>
                    <a:pt x="1" y="363"/>
                    <a:pt x="1" y="454"/>
                    <a:pt x="47" y="523"/>
                  </a:cubicBezTo>
                  <a:cubicBezTo>
                    <a:pt x="47" y="568"/>
                    <a:pt x="92" y="614"/>
                    <a:pt x="115" y="637"/>
                  </a:cubicBezTo>
                  <a:cubicBezTo>
                    <a:pt x="174" y="681"/>
                    <a:pt x="204" y="706"/>
                    <a:pt x="200" y="706"/>
                  </a:cubicBezTo>
                  <a:cubicBezTo>
                    <a:pt x="198" y="706"/>
                    <a:pt x="185" y="699"/>
                    <a:pt x="161" y="683"/>
                  </a:cubicBezTo>
                  <a:lnTo>
                    <a:pt x="161" y="683"/>
                  </a:lnTo>
                  <a:cubicBezTo>
                    <a:pt x="227" y="749"/>
                    <a:pt x="302" y="780"/>
                    <a:pt x="377" y="780"/>
                  </a:cubicBezTo>
                  <a:cubicBezTo>
                    <a:pt x="468" y="780"/>
                    <a:pt x="558" y="734"/>
                    <a:pt x="633" y="650"/>
                  </a:cubicBezTo>
                  <a:lnTo>
                    <a:pt x="633" y="650"/>
                  </a:lnTo>
                  <a:cubicBezTo>
                    <a:pt x="831" y="471"/>
                    <a:pt x="827" y="107"/>
                    <a:pt x="480" y="21"/>
                  </a:cubicBezTo>
                  <a:cubicBezTo>
                    <a:pt x="444" y="7"/>
                    <a:pt x="406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3" name="Google Shape;4970;p60"/>
            <p:cNvSpPr/>
            <p:nvPr/>
          </p:nvSpPr>
          <p:spPr>
            <a:xfrm>
              <a:off x="3236106" y="3360306"/>
              <a:ext cx="26938" cy="20590"/>
            </a:xfrm>
            <a:custGeom>
              <a:avLst/>
              <a:gdLst/>
              <a:ahLst/>
              <a:cxnLst/>
              <a:rect l="l" t="t" r="r" b="b"/>
              <a:pathLst>
                <a:path w="1256" h="960" extrusionOk="0">
                  <a:moveTo>
                    <a:pt x="639" y="1"/>
                  </a:moveTo>
                  <a:cubicBezTo>
                    <a:pt x="0" y="1"/>
                    <a:pt x="0" y="960"/>
                    <a:pt x="639" y="960"/>
                  </a:cubicBezTo>
                  <a:cubicBezTo>
                    <a:pt x="1255" y="960"/>
                    <a:pt x="1255" y="1"/>
                    <a:pt x="6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4" name="Google Shape;4971;p60"/>
            <p:cNvSpPr/>
            <p:nvPr/>
          </p:nvSpPr>
          <p:spPr>
            <a:xfrm>
              <a:off x="3392260" y="3482211"/>
              <a:ext cx="25480" cy="25480"/>
            </a:xfrm>
            <a:custGeom>
              <a:avLst/>
              <a:gdLst/>
              <a:ahLst/>
              <a:cxnLst/>
              <a:rect l="l" t="t" r="r" b="b"/>
              <a:pathLst>
                <a:path w="1188" h="1188" extrusionOk="0">
                  <a:moveTo>
                    <a:pt x="594" y="0"/>
                  </a:moveTo>
                  <a:cubicBezTo>
                    <a:pt x="297" y="0"/>
                    <a:pt x="0" y="274"/>
                    <a:pt x="0" y="594"/>
                  </a:cubicBezTo>
                  <a:cubicBezTo>
                    <a:pt x="23" y="913"/>
                    <a:pt x="274" y="1187"/>
                    <a:pt x="594" y="1187"/>
                  </a:cubicBezTo>
                  <a:cubicBezTo>
                    <a:pt x="913" y="1187"/>
                    <a:pt x="1187" y="913"/>
                    <a:pt x="1187" y="594"/>
                  </a:cubicBezTo>
                  <a:cubicBezTo>
                    <a:pt x="1164" y="274"/>
                    <a:pt x="936" y="0"/>
                    <a:pt x="5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5" name="Google Shape;4972;p60"/>
            <p:cNvSpPr/>
            <p:nvPr/>
          </p:nvSpPr>
          <p:spPr>
            <a:xfrm>
              <a:off x="3360926" y="3555645"/>
              <a:ext cx="15206" cy="11282"/>
            </a:xfrm>
            <a:custGeom>
              <a:avLst/>
              <a:gdLst/>
              <a:ahLst/>
              <a:cxnLst/>
              <a:rect l="l" t="t" r="r" b="b"/>
              <a:pathLst>
                <a:path w="709" h="526" extrusionOk="0">
                  <a:moveTo>
                    <a:pt x="343" y="0"/>
                  </a:moveTo>
                  <a:cubicBezTo>
                    <a:pt x="0" y="0"/>
                    <a:pt x="0" y="525"/>
                    <a:pt x="343" y="525"/>
                  </a:cubicBezTo>
                  <a:cubicBezTo>
                    <a:pt x="685" y="525"/>
                    <a:pt x="708" y="0"/>
                    <a:pt x="3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6" name="Google Shape;4973;p60"/>
            <p:cNvSpPr/>
            <p:nvPr/>
          </p:nvSpPr>
          <p:spPr>
            <a:xfrm>
              <a:off x="3310505" y="3366183"/>
              <a:ext cx="11282" cy="8836"/>
            </a:xfrm>
            <a:custGeom>
              <a:avLst/>
              <a:gdLst/>
              <a:ahLst/>
              <a:cxnLst/>
              <a:rect l="l" t="t" r="r" b="b"/>
              <a:pathLst>
                <a:path w="526" h="412" extrusionOk="0">
                  <a:moveTo>
                    <a:pt x="252" y="1"/>
                  </a:moveTo>
                  <a:cubicBezTo>
                    <a:pt x="0" y="1"/>
                    <a:pt x="0" y="412"/>
                    <a:pt x="252" y="412"/>
                  </a:cubicBezTo>
                  <a:cubicBezTo>
                    <a:pt x="525" y="412"/>
                    <a:pt x="525" y="1"/>
                    <a:pt x="2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7" name="Google Shape;4974;p60"/>
            <p:cNvSpPr/>
            <p:nvPr/>
          </p:nvSpPr>
          <p:spPr>
            <a:xfrm>
              <a:off x="3462756" y="3395072"/>
              <a:ext cx="17158" cy="13233"/>
            </a:xfrm>
            <a:custGeom>
              <a:avLst/>
              <a:gdLst/>
              <a:ahLst/>
              <a:cxnLst/>
              <a:rect l="l" t="t" r="r" b="b"/>
              <a:pathLst>
                <a:path w="800" h="617" extrusionOk="0">
                  <a:moveTo>
                    <a:pt x="411" y="1"/>
                  </a:moveTo>
                  <a:cubicBezTo>
                    <a:pt x="0" y="1"/>
                    <a:pt x="0" y="617"/>
                    <a:pt x="411" y="617"/>
                  </a:cubicBezTo>
                  <a:cubicBezTo>
                    <a:pt x="799" y="617"/>
                    <a:pt x="799" y="1"/>
                    <a:pt x="41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8" name="Google Shape;4975;p60"/>
            <p:cNvSpPr/>
            <p:nvPr/>
          </p:nvSpPr>
          <p:spPr>
            <a:xfrm>
              <a:off x="3489843" y="3342205"/>
              <a:ext cx="12097" cy="9008"/>
            </a:xfrm>
            <a:custGeom>
              <a:avLst/>
              <a:gdLst/>
              <a:ahLst/>
              <a:cxnLst/>
              <a:rect l="l" t="t" r="r" b="b"/>
              <a:pathLst>
                <a:path w="564" h="420" extrusionOk="0">
                  <a:moveTo>
                    <a:pt x="403" y="0"/>
                  </a:moveTo>
                  <a:cubicBezTo>
                    <a:pt x="244" y="0"/>
                    <a:pt x="152" y="69"/>
                    <a:pt x="61" y="206"/>
                  </a:cubicBezTo>
                  <a:cubicBezTo>
                    <a:pt x="1" y="286"/>
                    <a:pt x="82" y="419"/>
                    <a:pt x="195" y="419"/>
                  </a:cubicBezTo>
                  <a:cubicBezTo>
                    <a:pt x="211" y="419"/>
                    <a:pt x="227" y="417"/>
                    <a:pt x="244" y="411"/>
                  </a:cubicBezTo>
                  <a:cubicBezTo>
                    <a:pt x="335" y="366"/>
                    <a:pt x="403" y="320"/>
                    <a:pt x="495" y="229"/>
                  </a:cubicBezTo>
                  <a:cubicBezTo>
                    <a:pt x="563" y="137"/>
                    <a:pt x="518" y="23"/>
                    <a:pt x="4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9" name="Google Shape;4976;p60"/>
            <p:cNvSpPr/>
            <p:nvPr/>
          </p:nvSpPr>
          <p:spPr>
            <a:xfrm>
              <a:off x="3589528" y="3328587"/>
              <a:ext cx="9158" cy="8772"/>
            </a:xfrm>
            <a:custGeom>
              <a:avLst/>
              <a:gdLst/>
              <a:ahLst/>
              <a:cxnLst/>
              <a:rect l="l" t="t" r="r" b="b"/>
              <a:pathLst>
                <a:path w="427" h="409" extrusionOk="0">
                  <a:moveTo>
                    <a:pt x="235" y="1"/>
                  </a:moveTo>
                  <a:cubicBezTo>
                    <a:pt x="211" y="1"/>
                    <a:pt x="186" y="7"/>
                    <a:pt x="161" y="19"/>
                  </a:cubicBezTo>
                  <a:cubicBezTo>
                    <a:pt x="24" y="65"/>
                    <a:pt x="1" y="270"/>
                    <a:pt x="138" y="339"/>
                  </a:cubicBezTo>
                  <a:lnTo>
                    <a:pt x="229" y="384"/>
                  </a:lnTo>
                  <a:cubicBezTo>
                    <a:pt x="253" y="401"/>
                    <a:pt x="278" y="408"/>
                    <a:pt x="300" y="408"/>
                  </a:cubicBezTo>
                  <a:cubicBezTo>
                    <a:pt x="340" y="408"/>
                    <a:pt x="374" y="383"/>
                    <a:pt x="389" y="339"/>
                  </a:cubicBezTo>
                  <a:cubicBezTo>
                    <a:pt x="389" y="293"/>
                    <a:pt x="389" y="270"/>
                    <a:pt x="389" y="225"/>
                  </a:cubicBezTo>
                  <a:cubicBezTo>
                    <a:pt x="426" y="113"/>
                    <a:pt x="342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0" name="Google Shape;4977;p60"/>
            <p:cNvSpPr/>
            <p:nvPr/>
          </p:nvSpPr>
          <p:spPr>
            <a:xfrm>
              <a:off x="3638984" y="3401742"/>
              <a:ext cx="14692" cy="11174"/>
            </a:xfrm>
            <a:custGeom>
              <a:avLst/>
              <a:gdLst/>
              <a:ahLst/>
              <a:cxnLst/>
              <a:rect l="l" t="t" r="r" b="b"/>
              <a:pathLst>
                <a:path w="685" h="521" extrusionOk="0">
                  <a:moveTo>
                    <a:pt x="419" y="0"/>
                  </a:moveTo>
                  <a:cubicBezTo>
                    <a:pt x="377" y="0"/>
                    <a:pt x="335" y="10"/>
                    <a:pt x="297" y="32"/>
                  </a:cubicBezTo>
                  <a:cubicBezTo>
                    <a:pt x="183" y="78"/>
                    <a:pt x="114" y="123"/>
                    <a:pt x="23" y="192"/>
                  </a:cubicBezTo>
                  <a:cubicBezTo>
                    <a:pt x="0" y="237"/>
                    <a:pt x="0" y="283"/>
                    <a:pt x="23" y="329"/>
                  </a:cubicBezTo>
                  <a:cubicBezTo>
                    <a:pt x="114" y="397"/>
                    <a:pt x="183" y="443"/>
                    <a:pt x="297" y="488"/>
                  </a:cubicBezTo>
                  <a:cubicBezTo>
                    <a:pt x="335" y="510"/>
                    <a:pt x="377" y="520"/>
                    <a:pt x="419" y="520"/>
                  </a:cubicBezTo>
                  <a:cubicBezTo>
                    <a:pt x="552" y="520"/>
                    <a:pt x="685" y="417"/>
                    <a:pt x="685" y="260"/>
                  </a:cubicBezTo>
                  <a:cubicBezTo>
                    <a:pt x="685" y="104"/>
                    <a:pt x="552" y="0"/>
                    <a:pt x="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1" name="Google Shape;4978;p60"/>
            <p:cNvSpPr/>
            <p:nvPr/>
          </p:nvSpPr>
          <p:spPr>
            <a:xfrm>
              <a:off x="3547428" y="3587086"/>
              <a:ext cx="9094" cy="9201"/>
            </a:xfrm>
            <a:custGeom>
              <a:avLst/>
              <a:gdLst/>
              <a:ahLst/>
              <a:cxnLst/>
              <a:rect l="l" t="t" r="r" b="b"/>
              <a:pathLst>
                <a:path w="424" h="429" extrusionOk="0">
                  <a:moveTo>
                    <a:pt x="215" y="1"/>
                  </a:moveTo>
                  <a:cubicBezTo>
                    <a:pt x="109" y="1"/>
                    <a:pt x="1" y="75"/>
                    <a:pt x="24" y="223"/>
                  </a:cubicBezTo>
                  <a:cubicBezTo>
                    <a:pt x="24" y="246"/>
                    <a:pt x="24" y="269"/>
                    <a:pt x="24" y="292"/>
                  </a:cubicBezTo>
                  <a:cubicBezTo>
                    <a:pt x="47" y="383"/>
                    <a:pt x="132" y="429"/>
                    <a:pt x="215" y="429"/>
                  </a:cubicBezTo>
                  <a:cubicBezTo>
                    <a:pt x="298" y="429"/>
                    <a:pt x="378" y="383"/>
                    <a:pt x="389" y="292"/>
                  </a:cubicBezTo>
                  <a:cubicBezTo>
                    <a:pt x="389" y="269"/>
                    <a:pt x="389" y="246"/>
                    <a:pt x="389" y="223"/>
                  </a:cubicBezTo>
                  <a:cubicBezTo>
                    <a:pt x="423" y="75"/>
                    <a:pt x="320" y="1"/>
                    <a:pt x="2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2" name="Google Shape;4979;p60"/>
            <p:cNvSpPr/>
            <p:nvPr/>
          </p:nvSpPr>
          <p:spPr>
            <a:xfrm>
              <a:off x="3684988" y="3522231"/>
              <a:ext cx="14327" cy="10123"/>
            </a:xfrm>
            <a:custGeom>
              <a:avLst/>
              <a:gdLst/>
              <a:ahLst/>
              <a:cxnLst/>
              <a:rect l="l" t="t" r="r" b="b"/>
              <a:pathLst>
                <a:path w="668" h="472" extrusionOk="0">
                  <a:moveTo>
                    <a:pt x="375" y="1"/>
                  </a:moveTo>
                  <a:cubicBezTo>
                    <a:pt x="358" y="1"/>
                    <a:pt x="340" y="3"/>
                    <a:pt x="320" y="6"/>
                  </a:cubicBezTo>
                  <a:cubicBezTo>
                    <a:pt x="252" y="29"/>
                    <a:pt x="206" y="52"/>
                    <a:pt x="138" y="97"/>
                  </a:cubicBezTo>
                  <a:cubicBezTo>
                    <a:pt x="1" y="143"/>
                    <a:pt x="1" y="326"/>
                    <a:pt x="138" y="394"/>
                  </a:cubicBezTo>
                  <a:cubicBezTo>
                    <a:pt x="206" y="417"/>
                    <a:pt x="252" y="440"/>
                    <a:pt x="320" y="463"/>
                  </a:cubicBezTo>
                  <a:cubicBezTo>
                    <a:pt x="346" y="469"/>
                    <a:pt x="369" y="472"/>
                    <a:pt x="391" y="472"/>
                  </a:cubicBezTo>
                  <a:cubicBezTo>
                    <a:pt x="667" y="472"/>
                    <a:pt x="662" y="1"/>
                    <a:pt x="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3" name="Google Shape;4980;p60"/>
            <p:cNvSpPr/>
            <p:nvPr/>
          </p:nvSpPr>
          <p:spPr>
            <a:xfrm>
              <a:off x="3639949" y="3613573"/>
              <a:ext cx="22070" cy="14048"/>
            </a:xfrm>
            <a:custGeom>
              <a:avLst/>
              <a:gdLst/>
              <a:ahLst/>
              <a:cxnLst/>
              <a:rect l="l" t="t" r="r" b="b"/>
              <a:pathLst>
                <a:path w="1029" h="655" extrusionOk="0">
                  <a:moveTo>
                    <a:pt x="707" y="1"/>
                  </a:moveTo>
                  <a:cubicBezTo>
                    <a:pt x="677" y="1"/>
                    <a:pt x="647" y="5"/>
                    <a:pt x="617" y="15"/>
                  </a:cubicBezTo>
                  <a:cubicBezTo>
                    <a:pt x="537" y="38"/>
                    <a:pt x="457" y="38"/>
                    <a:pt x="378" y="38"/>
                  </a:cubicBezTo>
                  <a:cubicBezTo>
                    <a:pt x="298" y="38"/>
                    <a:pt x="218" y="38"/>
                    <a:pt x="138" y="61"/>
                  </a:cubicBezTo>
                  <a:cubicBezTo>
                    <a:pt x="47" y="107"/>
                    <a:pt x="1" y="221"/>
                    <a:pt x="92" y="289"/>
                  </a:cubicBezTo>
                  <a:cubicBezTo>
                    <a:pt x="252" y="426"/>
                    <a:pt x="412" y="563"/>
                    <a:pt x="617" y="632"/>
                  </a:cubicBezTo>
                  <a:cubicBezTo>
                    <a:pt x="652" y="647"/>
                    <a:pt x="687" y="654"/>
                    <a:pt x="720" y="654"/>
                  </a:cubicBezTo>
                  <a:cubicBezTo>
                    <a:pt x="886" y="654"/>
                    <a:pt x="1028" y="487"/>
                    <a:pt x="1028" y="335"/>
                  </a:cubicBezTo>
                  <a:cubicBezTo>
                    <a:pt x="1028" y="160"/>
                    <a:pt x="878" y="1"/>
                    <a:pt x="7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4" name="Google Shape;4981;p60"/>
            <p:cNvSpPr/>
            <p:nvPr/>
          </p:nvSpPr>
          <p:spPr>
            <a:xfrm>
              <a:off x="3070215" y="3321681"/>
              <a:ext cx="19539" cy="16215"/>
            </a:xfrm>
            <a:custGeom>
              <a:avLst/>
              <a:gdLst/>
              <a:ahLst/>
              <a:cxnLst/>
              <a:rect l="l" t="t" r="r" b="b"/>
              <a:pathLst>
                <a:path w="911" h="756" extrusionOk="0">
                  <a:moveTo>
                    <a:pt x="395" y="1"/>
                  </a:moveTo>
                  <a:cubicBezTo>
                    <a:pt x="213" y="1"/>
                    <a:pt x="54" y="116"/>
                    <a:pt x="20" y="318"/>
                  </a:cubicBezTo>
                  <a:cubicBezTo>
                    <a:pt x="1" y="529"/>
                    <a:pt x="159" y="756"/>
                    <a:pt x="372" y="756"/>
                  </a:cubicBezTo>
                  <a:cubicBezTo>
                    <a:pt x="413" y="756"/>
                    <a:pt x="455" y="748"/>
                    <a:pt x="499" y="729"/>
                  </a:cubicBezTo>
                  <a:cubicBezTo>
                    <a:pt x="568" y="706"/>
                    <a:pt x="636" y="661"/>
                    <a:pt x="682" y="638"/>
                  </a:cubicBezTo>
                  <a:cubicBezTo>
                    <a:pt x="842" y="592"/>
                    <a:pt x="910" y="455"/>
                    <a:pt x="819" y="296"/>
                  </a:cubicBezTo>
                  <a:cubicBezTo>
                    <a:pt x="773" y="181"/>
                    <a:pt x="682" y="90"/>
                    <a:pt x="591" y="44"/>
                  </a:cubicBezTo>
                  <a:cubicBezTo>
                    <a:pt x="525" y="15"/>
                    <a:pt x="459" y="1"/>
                    <a:pt x="3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5" name="Google Shape;4982;p60"/>
            <p:cNvSpPr/>
            <p:nvPr/>
          </p:nvSpPr>
          <p:spPr>
            <a:xfrm>
              <a:off x="3137215" y="3331439"/>
              <a:ext cx="13233" cy="10295"/>
            </a:xfrm>
            <a:custGeom>
              <a:avLst/>
              <a:gdLst/>
              <a:ahLst/>
              <a:cxnLst/>
              <a:rect l="l" t="t" r="r" b="b"/>
              <a:pathLst>
                <a:path w="617" h="480" extrusionOk="0">
                  <a:moveTo>
                    <a:pt x="297" y="0"/>
                  </a:moveTo>
                  <a:cubicBezTo>
                    <a:pt x="0" y="0"/>
                    <a:pt x="0" y="480"/>
                    <a:pt x="297" y="480"/>
                  </a:cubicBezTo>
                  <a:cubicBezTo>
                    <a:pt x="617" y="480"/>
                    <a:pt x="617" y="0"/>
                    <a:pt x="2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6" name="Google Shape;4983;p60"/>
            <p:cNvSpPr/>
            <p:nvPr/>
          </p:nvSpPr>
          <p:spPr>
            <a:xfrm>
              <a:off x="2887552" y="3285414"/>
              <a:ext cx="23528" cy="18145"/>
            </a:xfrm>
            <a:custGeom>
              <a:avLst/>
              <a:gdLst/>
              <a:ahLst/>
              <a:cxnLst/>
              <a:rect l="l" t="t" r="r" b="b"/>
              <a:pathLst>
                <a:path w="1097" h="846" extrusionOk="0">
                  <a:moveTo>
                    <a:pt x="548" y="1"/>
                  </a:moveTo>
                  <a:cubicBezTo>
                    <a:pt x="0" y="1"/>
                    <a:pt x="0" y="845"/>
                    <a:pt x="548" y="845"/>
                  </a:cubicBezTo>
                  <a:cubicBezTo>
                    <a:pt x="1096" y="845"/>
                    <a:pt x="1096" y="1"/>
                    <a:pt x="5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7" name="Google Shape;4984;p60"/>
            <p:cNvSpPr/>
            <p:nvPr/>
          </p:nvSpPr>
          <p:spPr>
            <a:xfrm>
              <a:off x="2947281" y="3300105"/>
              <a:ext cx="17630" cy="13727"/>
            </a:xfrm>
            <a:custGeom>
              <a:avLst/>
              <a:gdLst/>
              <a:ahLst/>
              <a:cxnLst/>
              <a:rect l="l" t="t" r="r" b="b"/>
              <a:pathLst>
                <a:path w="822" h="640" extrusionOk="0">
                  <a:moveTo>
                    <a:pt x="411" y="0"/>
                  </a:moveTo>
                  <a:cubicBezTo>
                    <a:pt x="0" y="0"/>
                    <a:pt x="0" y="640"/>
                    <a:pt x="411" y="640"/>
                  </a:cubicBezTo>
                  <a:cubicBezTo>
                    <a:pt x="822" y="640"/>
                    <a:pt x="822" y="0"/>
                    <a:pt x="4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8" name="Google Shape;4985;p60"/>
            <p:cNvSpPr/>
            <p:nvPr/>
          </p:nvSpPr>
          <p:spPr>
            <a:xfrm>
              <a:off x="3386384" y="2813775"/>
              <a:ext cx="7357" cy="6113"/>
            </a:xfrm>
            <a:custGeom>
              <a:avLst/>
              <a:gdLst/>
              <a:ahLst/>
              <a:cxnLst/>
              <a:rect l="l" t="t" r="r" b="b"/>
              <a:pathLst>
                <a:path w="343" h="285" extrusionOk="0">
                  <a:moveTo>
                    <a:pt x="157" y="0"/>
                  </a:moveTo>
                  <a:cubicBezTo>
                    <a:pt x="96" y="0"/>
                    <a:pt x="37" y="36"/>
                    <a:pt x="23" y="102"/>
                  </a:cubicBezTo>
                  <a:cubicBezTo>
                    <a:pt x="23" y="125"/>
                    <a:pt x="0" y="171"/>
                    <a:pt x="0" y="194"/>
                  </a:cubicBezTo>
                  <a:cubicBezTo>
                    <a:pt x="0" y="239"/>
                    <a:pt x="23" y="285"/>
                    <a:pt x="69" y="285"/>
                  </a:cubicBezTo>
                  <a:lnTo>
                    <a:pt x="160" y="285"/>
                  </a:lnTo>
                  <a:cubicBezTo>
                    <a:pt x="274" y="285"/>
                    <a:pt x="343" y="148"/>
                    <a:pt x="274" y="57"/>
                  </a:cubicBezTo>
                  <a:cubicBezTo>
                    <a:pt x="246" y="19"/>
                    <a:pt x="201" y="0"/>
                    <a:pt x="157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9" name="Google Shape;4986;p60"/>
            <p:cNvSpPr/>
            <p:nvPr/>
          </p:nvSpPr>
          <p:spPr>
            <a:xfrm>
              <a:off x="3423594" y="2809100"/>
              <a:ext cx="1480" cy="1008"/>
            </a:xfrm>
            <a:custGeom>
              <a:avLst/>
              <a:gdLst/>
              <a:ahLst/>
              <a:cxnLst/>
              <a:rect l="l" t="t" r="r" b="b"/>
              <a:pathLst>
                <a:path w="69" h="47" extrusionOk="0">
                  <a:moveTo>
                    <a:pt x="23" y="1"/>
                  </a:moveTo>
                  <a:cubicBezTo>
                    <a:pt x="0" y="1"/>
                    <a:pt x="0" y="46"/>
                    <a:pt x="23" y="46"/>
                  </a:cubicBezTo>
                  <a:cubicBezTo>
                    <a:pt x="69" y="46"/>
                    <a:pt x="69" y="1"/>
                    <a:pt x="23" y="1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0" name="Google Shape;4987;p60"/>
            <p:cNvSpPr/>
            <p:nvPr/>
          </p:nvSpPr>
          <p:spPr>
            <a:xfrm>
              <a:off x="3322000" y="2820617"/>
              <a:ext cx="4182" cy="4783"/>
            </a:xfrm>
            <a:custGeom>
              <a:avLst/>
              <a:gdLst/>
              <a:ahLst/>
              <a:cxnLst/>
              <a:rect l="l" t="t" r="r" b="b"/>
              <a:pathLst>
                <a:path w="195" h="223" extrusionOk="0">
                  <a:moveTo>
                    <a:pt x="101" y="0"/>
                  </a:moveTo>
                  <a:cubicBezTo>
                    <a:pt x="52" y="0"/>
                    <a:pt x="1" y="34"/>
                    <a:pt x="12" y="103"/>
                  </a:cubicBezTo>
                  <a:cubicBezTo>
                    <a:pt x="12" y="126"/>
                    <a:pt x="35" y="149"/>
                    <a:pt x="35" y="171"/>
                  </a:cubicBezTo>
                  <a:cubicBezTo>
                    <a:pt x="35" y="206"/>
                    <a:pt x="64" y="223"/>
                    <a:pt x="95" y="223"/>
                  </a:cubicBezTo>
                  <a:cubicBezTo>
                    <a:pt x="126" y="223"/>
                    <a:pt x="161" y="206"/>
                    <a:pt x="172" y="171"/>
                  </a:cubicBezTo>
                  <a:lnTo>
                    <a:pt x="172" y="103"/>
                  </a:lnTo>
                  <a:cubicBezTo>
                    <a:pt x="195" y="34"/>
                    <a:pt x="149" y="0"/>
                    <a:pt x="101" y="0"/>
                  </a:cubicBezTo>
                  <a:close/>
                </a:path>
              </a:pathLst>
            </a:custGeom>
            <a:solidFill>
              <a:srgbClr val="DC76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1" name="Google Shape;4988;p60"/>
            <p:cNvSpPr/>
            <p:nvPr/>
          </p:nvSpPr>
          <p:spPr>
            <a:xfrm>
              <a:off x="2856218" y="2541828"/>
              <a:ext cx="976197" cy="489074"/>
            </a:xfrm>
            <a:custGeom>
              <a:avLst/>
              <a:gdLst/>
              <a:ahLst/>
              <a:cxnLst/>
              <a:rect l="l" t="t" r="r" b="b"/>
              <a:pathLst>
                <a:path w="45515" h="22803" extrusionOk="0">
                  <a:moveTo>
                    <a:pt x="22757" y="571"/>
                  </a:moveTo>
                  <a:cubicBezTo>
                    <a:pt x="31522" y="571"/>
                    <a:pt x="38119" y="3743"/>
                    <a:pt x="41862" y="9769"/>
                  </a:cubicBezTo>
                  <a:cubicBezTo>
                    <a:pt x="44396" y="13809"/>
                    <a:pt x="44852" y="17918"/>
                    <a:pt x="44921" y="18808"/>
                  </a:cubicBezTo>
                  <a:cubicBezTo>
                    <a:pt x="40652" y="20908"/>
                    <a:pt x="31910" y="22232"/>
                    <a:pt x="22575" y="22232"/>
                  </a:cubicBezTo>
                  <a:cubicBezTo>
                    <a:pt x="12144" y="22232"/>
                    <a:pt x="3972" y="21319"/>
                    <a:pt x="571" y="19790"/>
                  </a:cubicBezTo>
                  <a:cubicBezTo>
                    <a:pt x="640" y="18854"/>
                    <a:pt x="1096" y="14540"/>
                    <a:pt x="3630" y="10249"/>
                  </a:cubicBezTo>
                  <a:cubicBezTo>
                    <a:pt x="6232" y="5843"/>
                    <a:pt x="11687" y="571"/>
                    <a:pt x="22757" y="571"/>
                  </a:cubicBezTo>
                  <a:close/>
                  <a:moveTo>
                    <a:pt x="22757" y="0"/>
                  </a:moveTo>
                  <a:cubicBezTo>
                    <a:pt x="11413" y="0"/>
                    <a:pt x="5821" y="5433"/>
                    <a:pt x="3150" y="9975"/>
                  </a:cubicBezTo>
                  <a:cubicBezTo>
                    <a:pt x="229" y="14905"/>
                    <a:pt x="1" y="19904"/>
                    <a:pt x="1" y="19949"/>
                  </a:cubicBezTo>
                  <a:lnTo>
                    <a:pt x="1" y="20132"/>
                  </a:lnTo>
                  <a:lnTo>
                    <a:pt x="160" y="20201"/>
                  </a:lnTo>
                  <a:cubicBezTo>
                    <a:pt x="3516" y="21821"/>
                    <a:pt x="11893" y="22803"/>
                    <a:pt x="22575" y="22803"/>
                  </a:cubicBezTo>
                  <a:cubicBezTo>
                    <a:pt x="32116" y="22803"/>
                    <a:pt x="41063" y="21410"/>
                    <a:pt x="45354" y="19242"/>
                  </a:cubicBezTo>
                  <a:lnTo>
                    <a:pt x="45514" y="19151"/>
                  </a:lnTo>
                  <a:lnTo>
                    <a:pt x="45491" y="18968"/>
                  </a:lnTo>
                  <a:cubicBezTo>
                    <a:pt x="45491" y="18785"/>
                    <a:pt x="45263" y="14175"/>
                    <a:pt x="42364" y="9495"/>
                  </a:cubicBezTo>
                  <a:cubicBezTo>
                    <a:pt x="39671" y="5159"/>
                    <a:pt x="34079" y="0"/>
                    <a:pt x="22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2" name="Google Shape;4989;p60"/>
            <p:cNvSpPr/>
            <p:nvPr/>
          </p:nvSpPr>
          <p:spPr>
            <a:xfrm>
              <a:off x="2839576" y="3102815"/>
              <a:ext cx="1009978" cy="1355116"/>
            </a:xfrm>
            <a:custGeom>
              <a:avLst/>
              <a:gdLst/>
              <a:ahLst/>
              <a:cxnLst/>
              <a:rect l="l" t="t" r="r" b="b"/>
              <a:pathLst>
                <a:path w="47090" h="63182" extrusionOk="0">
                  <a:moveTo>
                    <a:pt x="46541" y="1"/>
                  </a:moveTo>
                  <a:lnTo>
                    <a:pt x="40903" y="59963"/>
                  </a:lnTo>
                  <a:cubicBezTo>
                    <a:pt x="40378" y="60374"/>
                    <a:pt x="36841" y="62633"/>
                    <a:pt x="24013" y="62633"/>
                  </a:cubicBezTo>
                  <a:cubicBezTo>
                    <a:pt x="11253" y="62633"/>
                    <a:pt x="7031" y="60625"/>
                    <a:pt x="6346" y="60237"/>
                  </a:cubicBezTo>
                  <a:lnTo>
                    <a:pt x="548" y="1553"/>
                  </a:lnTo>
                  <a:lnTo>
                    <a:pt x="1" y="1621"/>
                  </a:lnTo>
                  <a:lnTo>
                    <a:pt x="5798" y="60419"/>
                  </a:lnTo>
                  <a:lnTo>
                    <a:pt x="5821" y="60556"/>
                  </a:lnTo>
                  <a:lnTo>
                    <a:pt x="5935" y="60625"/>
                  </a:lnTo>
                  <a:cubicBezTo>
                    <a:pt x="6072" y="60739"/>
                    <a:pt x="9724" y="63181"/>
                    <a:pt x="24013" y="63181"/>
                  </a:cubicBezTo>
                  <a:cubicBezTo>
                    <a:pt x="38324" y="63181"/>
                    <a:pt x="41246" y="60419"/>
                    <a:pt x="41383" y="60305"/>
                  </a:cubicBezTo>
                  <a:lnTo>
                    <a:pt x="41451" y="60237"/>
                  </a:lnTo>
                  <a:lnTo>
                    <a:pt x="47089" y="47"/>
                  </a:lnTo>
                  <a:lnTo>
                    <a:pt x="46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3" name="Google Shape;4990;p60"/>
            <p:cNvSpPr/>
            <p:nvPr/>
          </p:nvSpPr>
          <p:spPr>
            <a:xfrm>
              <a:off x="2856218" y="2550150"/>
              <a:ext cx="976197" cy="480753"/>
            </a:xfrm>
            <a:custGeom>
              <a:avLst/>
              <a:gdLst/>
              <a:ahLst/>
              <a:cxnLst/>
              <a:rect l="l" t="t" r="r" b="b"/>
              <a:pathLst>
                <a:path w="45515" h="22415" extrusionOk="0">
                  <a:moveTo>
                    <a:pt x="27916" y="0"/>
                  </a:moveTo>
                  <a:lnTo>
                    <a:pt x="27847" y="548"/>
                  </a:lnTo>
                  <a:cubicBezTo>
                    <a:pt x="43140" y="3013"/>
                    <a:pt x="44784" y="16708"/>
                    <a:pt x="44921" y="18420"/>
                  </a:cubicBezTo>
                  <a:cubicBezTo>
                    <a:pt x="40652" y="20520"/>
                    <a:pt x="31910" y="21844"/>
                    <a:pt x="22575" y="21844"/>
                  </a:cubicBezTo>
                  <a:cubicBezTo>
                    <a:pt x="12144" y="21844"/>
                    <a:pt x="3972" y="20931"/>
                    <a:pt x="571" y="19402"/>
                  </a:cubicBezTo>
                  <a:cubicBezTo>
                    <a:pt x="708" y="17598"/>
                    <a:pt x="2329" y="3264"/>
                    <a:pt x="17508" y="616"/>
                  </a:cubicBezTo>
                  <a:lnTo>
                    <a:pt x="17416" y="46"/>
                  </a:lnTo>
                  <a:cubicBezTo>
                    <a:pt x="845" y="2967"/>
                    <a:pt x="23" y="19379"/>
                    <a:pt x="1" y="19561"/>
                  </a:cubicBezTo>
                  <a:lnTo>
                    <a:pt x="1" y="19744"/>
                  </a:lnTo>
                  <a:lnTo>
                    <a:pt x="160" y="19813"/>
                  </a:lnTo>
                  <a:cubicBezTo>
                    <a:pt x="3516" y="21433"/>
                    <a:pt x="11893" y="22415"/>
                    <a:pt x="22575" y="22415"/>
                  </a:cubicBezTo>
                  <a:cubicBezTo>
                    <a:pt x="32116" y="22415"/>
                    <a:pt x="41063" y="21022"/>
                    <a:pt x="45354" y="18854"/>
                  </a:cubicBezTo>
                  <a:lnTo>
                    <a:pt x="45514" y="18763"/>
                  </a:lnTo>
                  <a:lnTo>
                    <a:pt x="45491" y="18580"/>
                  </a:lnTo>
                  <a:cubicBezTo>
                    <a:pt x="45491" y="18420"/>
                    <a:pt x="44647" y="2694"/>
                    <a:pt x="279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4" name="Google Shape;4991;p60"/>
            <p:cNvSpPr/>
            <p:nvPr/>
          </p:nvSpPr>
          <p:spPr>
            <a:xfrm>
              <a:off x="2762710" y="2943229"/>
              <a:ext cx="1143619" cy="233052"/>
            </a:xfrm>
            <a:custGeom>
              <a:avLst/>
              <a:gdLst/>
              <a:ahLst/>
              <a:cxnLst/>
              <a:rect l="l" t="t" r="r" b="b"/>
              <a:pathLst>
                <a:path w="53321" h="10866" extrusionOk="0">
                  <a:moveTo>
                    <a:pt x="49623" y="1"/>
                  </a:moveTo>
                  <a:lnTo>
                    <a:pt x="49532" y="549"/>
                  </a:lnTo>
                  <a:cubicBezTo>
                    <a:pt x="52408" y="1096"/>
                    <a:pt x="52271" y="5593"/>
                    <a:pt x="52202" y="6460"/>
                  </a:cubicBezTo>
                  <a:cubicBezTo>
                    <a:pt x="51289" y="6917"/>
                    <a:pt x="45218" y="9587"/>
                    <a:pt x="27095" y="10204"/>
                  </a:cubicBezTo>
                  <a:cubicBezTo>
                    <a:pt x="25023" y="10274"/>
                    <a:pt x="23106" y="10305"/>
                    <a:pt x="21335" y="10305"/>
                  </a:cubicBezTo>
                  <a:cubicBezTo>
                    <a:pt x="7558" y="10305"/>
                    <a:pt x="2596" y="8405"/>
                    <a:pt x="1827" y="8081"/>
                  </a:cubicBezTo>
                  <a:cubicBezTo>
                    <a:pt x="731" y="3082"/>
                    <a:pt x="4589" y="1553"/>
                    <a:pt x="4749" y="1507"/>
                  </a:cubicBezTo>
                  <a:lnTo>
                    <a:pt x="4543" y="982"/>
                  </a:lnTo>
                  <a:cubicBezTo>
                    <a:pt x="4498" y="982"/>
                    <a:pt x="1" y="2763"/>
                    <a:pt x="1302" y="8332"/>
                  </a:cubicBezTo>
                  <a:lnTo>
                    <a:pt x="1325" y="8446"/>
                  </a:lnTo>
                  <a:lnTo>
                    <a:pt x="1439" y="8515"/>
                  </a:lnTo>
                  <a:cubicBezTo>
                    <a:pt x="1644" y="8629"/>
                    <a:pt x="6095" y="10866"/>
                    <a:pt x="21228" y="10866"/>
                  </a:cubicBezTo>
                  <a:cubicBezTo>
                    <a:pt x="23032" y="10866"/>
                    <a:pt x="24995" y="10843"/>
                    <a:pt x="27117" y="10774"/>
                  </a:cubicBezTo>
                  <a:cubicBezTo>
                    <a:pt x="47021" y="10090"/>
                    <a:pt x="52408" y="7008"/>
                    <a:pt x="52613" y="6871"/>
                  </a:cubicBezTo>
                  <a:lnTo>
                    <a:pt x="52727" y="6803"/>
                  </a:lnTo>
                  <a:lnTo>
                    <a:pt x="52750" y="6666"/>
                  </a:lnTo>
                  <a:cubicBezTo>
                    <a:pt x="52773" y="6415"/>
                    <a:pt x="53321" y="708"/>
                    <a:pt x="496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5" name="Google Shape;4992;p60"/>
            <p:cNvSpPr/>
            <p:nvPr/>
          </p:nvSpPr>
          <p:spPr>
            <a:xfrm>
              <a:off x="2979580" y="3208055"/>
              <a:ext cx="86177" cy="875671"/>
            </a:xfrm>
            <a:custGeom>
              <a:avLst/>
              <a:gdLst/>
              <a:ahLst/>
              <a:cxnLst/>
              <a:rect l="l" t="t" r="r" b="b"/>
              <a:pathLst>
                <a:path w="4018" h="40828" extrusionOk="0">
                  <a:moveTo>
                    <a:pt x="634" y="0"/>
                  </a:moveTo>
                  <a:cubicBezTo>
                    <a:pt x="484" y="0"/>
                    <a:pt x="337" y="120"/>
                    <a:pt x="411" y="298"/>
                  </a:cubicBezTo>
                  <a:cubicBezTo>
                    <a:pt x="617" y="846"/>
                    <a:pt x="366" y="1850"/>
                    <a:pt x="297" y="2421"/>
                  </a:cubicBezTo>
                  <a:cubicBezTo>
                    <a:pt x="206" y="3448"/>
                    <a:pt x="115" y="4498"/>
                    <a:pt x="92" y="5525"/>
                  </a:cubicBezTo>
                  <a:cubicBezTo>
                    <a:pt x="23" y="7328"/>
                    <a:pt x="69" y="9109"/>
                    <a:pt x="46" y="10912"/>
                  </a:cubicBezTo>
                  <a:cubicBezTo>
                    <a:pt x="1" y="14244"/>
                    <a:pt x="115" y="17600"/>
                    <a:pt x="457" y="20932"/>
                  </a:cubicBezTo>
                  <a:cubicBezTo>
                    <a:pt x="754" y="24036"/>
                    <a:pt x="1187" y="27118"/>
                    <a:pt x="1644" y="30199"/>
                  </a:cubicBezTo>
                  <a:cubicBezTo>
                    <a:pt x="2192" y="33714"/>
                    <a:pt x="2215" y="37298"/>
                    <a:pt x="3219" y="40744"/>
                  </a:cubicBezTo>
                  <a:cubicBezTo>
                    <a:pt x="3228" y="40802"/>
                    <a:pt x="3270" y="40827"/>
                    <a:pt x="3315" y="40827"/>
                  </a:cubicBezTo>
                  <a:cubicBezTo>
                    <a:pt x="3378" y="40827"/>
                    <a:pt x="3447" y="40778"/>
                    <a:pt x="3447" y="40699"/>
                  </a:cubicBezTo>
                  <a:cubicBezTo>
                    <a:pt x="4018" y="33828"/>
                    <a:pt x="3150" y="26775"/>
                    <a:pt x="2671" y="19905"/>
                  </a:cubicBezTo>
                  <a:cubicBezTo>
                    <a:pt x="2443" y="16481"/>
                    <a:pt x="2306" y="13057"/>
                    <a:pt x="1895" y="9656"/>
                  </a:cubicBezTo>
                  <a:cubicBezTo>
                    <a:pt x="1690" y="7808"/>
                    <a:pt x="1461" y="5982"/>
                    <a:pt x="1347" y="4156"/>
                  </a:cubicBezTo>
                  <a:cubicBezTo>
                    <a:pt x="1279" y="3014"/>
                    <a:pt x="1484" y="1097"/>
                    <a:pt x="845" y="115"/>
                  </a:cubicBezTo>
                  <a:cubicBezTo>
                    <a:pt x="797" y="35"/>
                    <a:pt x="715" y="0"/>
                    <a:pt x="6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4993;p60"/>
            <p:cNvSpPr/>
            <p:nvPr/>
          </p:nvSpPr>
          <p:spPr>
            <a:xfrm>
              <a:off x="3073839" y="2618651"/>
              <a:ext cx="78027" cy="71142"/>
            </a:xfrm>
            <a:custGeom>
              <a:avLst/>
              <a:gdLst/>
              <a:ahLst/>
              <a:cxnLst/>
              <a:rect l="l" t="t" r="r" b="b"/>
              <a:pathLst>
                <a:path w="3638" h="3317" extrusionOk="0">
                  <a:moveTo>
                    <a:pt x="2856" y="1"/>
                  </a:moveTo>
                  <a:cubicBezTo>
                    <a:pt x="2640" y="1"/>
                    <a:pt x="2408" y="56"/>
                    <a:pt x="2202" y="139"/>
                  </a:cubicBezTo>
                  <a:cubicBezTo>
                    <a:pt x="1540" y="413"/>
                    <a:pt x="901" y="938"/>
                    <a:pt x="399" y="1440"/>
                  </a:cubicBezTo>
                  <a:cubicBezTo>
                    <a:pt x="118" y="1706"/>
                    <a:pt x="0" y="2124"/>
                    <a:pt x="131" y="2449"/>
                  </a:cubicBezTo>
                  <a:lnTo>
                    <a:pt x="131" y="2449"/>
                  </a:lnTo>
                  <a:cubicBezTo>
                    <a:pt x="83" y="2544"/>
                    <a:pt x="61" y="2648"/>
                    <a:pt x="79" y="2764"/>
                  </a:cubicBezTo>
                  <a:cubicBezTo>
                    <a:pt x="126" y="3043"/>
                    <a:pt x="255" y="3176"/>
                    <a:pt x="430" y="3211"/>
                  </a:cubicBezTo>
                  <a:lnTo>
                    <a:pt x="430" y="3211"/>
                  </a:lnTo>
                  <a:cubicBezTo>
                    <a:pt x="504" y="3284"/>
                    <a:pt x="574" y="3317"/>
                    <a:pt x="668" y="3317"/>
                  </a:cubicBezTo>
                  <a:cubicBezTo>
                    <a:pt x="691" y="3317"/>
                    <a:pt x="715" y="3315"/>
                    <a:pt x="741" y="3311"/>
                  </a:cubicBezTo>
                  <a:cubicBezTo>
                    <a:pt x="1266" y="3220"/>
                    <a:pt x="1746" y="2878"/>
                    <a:pt x="2202" y="2604"/>
                  </a:cubicBezTo>
                  <a:cubicBezTo>
                    <a:pt x="2567" y="2376"/>
                    <a:pt x="2955" y="2124"/>
                    <a:pt x="3184" y="1736"/>
                  </a:cubicBezTo>
                  <a:cubicBezTo>
                    <a:pt x="3210" y="1691"/>
                    <a:pt x="3236" y="1642"/>
                    <a:pt x="3259" y="1592"/>
                  </a:cubicBezTo>
                  <a:lnTo>
                    <a:pt x="3259" y="1592"/>
                  </a:lnTo>
                  <a:cubicBezTo>
                    <a:pt x="3392" y="1443"/>
                    <a:pt x="3511" y="1274"/>
                    <a:pt x="3569" y="1091"/>
                  </a:cubicBezTo>
                  <a:lnTo>
                    <a:pt x="3569" y="1091"/>
                  </a:lnTo>
                  <a:cubicBezTo>
                    <a:pt x="3593" y="1032"/>
                    <a:pt x="3609" y="973"/>
                    <a:pt x="3617" y="915"/>
                  </a:cubicBezTo>
                  <a:cubicBezTo>
                    <a:pt x="3637" y="784"/>
                    <a:pt x="3623" y="675"/>
                    <a:pt x="3584" y="585"/>
                  </a:cubicBezTo>
                  <a:lnTo>
                    <a:pt x="3584" y="585"/>
                  </a:lnTo>
                  <a:cubicBezTo>
                    <a:pt x="3520" y="152"/>
                    <a:pt x="3211" y="1"/>
                    <a:pt x="28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7" name="Google Shape;4994;p60"/>
            <p:cNvSpPr/>
            <p:nvPr/>
          </p:nvSpPr>
          <p:spPr>
            <a:xfrm>
              <a:off x="2928730" y="2707420"/>
              <a:ext cx="121244" cy="241545"/>
            </a:xfrm>
            <a:custGeom>
              <a:avLst/>
              <a:gdLst/>
              <a:ahLst/>
              <a:cxnLst/>
              <a:rect l="l" t="t" r="r" b="b"/>
              <a:pathLst>
                <a:path w="5653" h="11262" extrusionOk="0">
                  <a:moveTo>
                    <a:pt x="5205" y="1"/>
                  </a:moveTo>
                  <a:cubicBezTo>
                    <a:pt x="5168" y="1"/>
                    <a:pt x="5129" y="6"/>
                    <a:pt x="5088" y="17"/>
                  </a:cubicBezTo>
                  <a:lnTo>
                    <a:pt x="5019" y="17"/>
                  </a:lnTo>
                  <a:cubicBezTo>
                    <a:pt x="4962" y="33"/>
                    <a:pt x="4915" y="58"/>
                    <a:pt x="4878" y="88"/>
                  </a:cubicBezTo>
                  <a:lnTo>
                    <a:pt x="4878" y="88"/>
                  </a:lnTo>
                  <a:cubicBezTo>
                    <a:pt x="3456" y="655"/>
                    <a:pt x="2639" y="2748"/>
                    <a:pt x="2029" y="4011"/>
                  </a:cubicBezTo>
                  <a:cubicBezTo>
                    <a:pt x="956" y="6248"/>
                    <a:pt x="797" y="8599"/>
                    <a:pt x="66" y="10905"/>
                  </a:cubicBezTo>
                  <a:cubicBezTo>
                    <a:pt x="1" y="11101"/>
                    <a:pt x="170" y="11262"/>
                    <a:pt x="338" y="11262"/>
                  </a:cubicBezTo>
                  <a:cubicBezTo>
                    <a:pt x="404" y="11262"/>
                    <a:pt x="471" y="11237"/>
                    <a:pt x="523" y="11178"/>
                  </a:cubicBezTo>
                  <a:cubicBezTo>
                    <a:pt x="1664" y="9969"/>
                    <a:pt x="1687" y="7960"/>
                    <a:pt x="2212" y="6454"/>
                  </a:cubicBezTo>
                  <a:cubicBezTo>
                    <a:pt x="2851" y="4650"/>
                    <a:pt x="3787" y="1866"/>
                    <a:pt x="5384" y="679"/>
                  </a:cubicBezTo>
                  <a:cubicBezTo>
                    <a:pt x="5653" y="452"/>
                    <a:pt x="5548" y="1"/>
                    <a:pt x="52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8" name="Google Shape;4995;p60"/>
            <p:cNvSpPr/>
            <p:nvPr/>
          </p:nvSpPr>
          <p:spPr>
            <a:xfrm>
              <a:off x="2877408" y="3015698"/>
              <a:ext cx="87936" cy="43732"/>
            </a:xfrm>
            <a:custGeom>
              <a:avLst/>
              <a:gdLst/>
              <a:ahLst/>
              <a:cxnLst/>
              <a:rect l="l" t="t" r="r" b="b"/>
              <a:pathLst>
                <a:path w="4100" h="2039" extrusionOk="0">
                  <a:moveTo>
                    <a:pt x="1249" y="0"/>
                  </a:moveTo>
                  <a:cubicBezTo>
                    <a:pt x="861" y="0"/>
                    <a:pt x="40" y="0"/>
                    <a:pt x="17" y="571"/>
                  </a:cubicBezTo>
                  <a:cubicBezTo>
                    <a:pt x="0" y="727"/>
                    <a:pt x="52" y="848"/>
                    <a:pt x="142" y="943"/>
                  </a:cubicBezTo>
                  <a:lnTo>
                    <a:pt x="142" y="943"/>
                  </a:lnTo>
                  <a:cubicBezTo>
                    <a:pt x="148" y="991"/>
                    <a:pt x="165" y="1040"/>
                    <a:pt x="186" y="1081"/>
                  </a:cubicBezTo>
                  <a:lnTo>
                    <a:pt x="186" y="1081"/>
                  </a:lnTo>
                  <a:cubicBezTo>
                    <a:pt x="191" y="1122"/>
                    <a:pt x="203" y="1165"/>
                    <a:pt x="222" y="1210"/>
                  </a:cubicBezTo>
                  <a:cubicBezTo>
                    <a:pt x="519" y="1803"/>
                    <a:pt x="1227" y="1940"/>
                    <a:pt x="1843" y="1986"/>
                  </a:cubicBezTo>
                  <a:cubicBezTo>
                    <a:pt x="2004" y="1994"/>
                    <a:pt x="2197" y="2013"/>
                    <a:pt x="2395" y="2021"/>
                  </a:cubicBezTo>
                  <a:lnTo>
                    <a:pt x="2395" y="2021"/>
                  </a:lnTo>
                  <a:cubicBezTo>
                    <a:pt x="2498" y="2032"/>
                    <a:pt x="2610" y="2039"/>
                    <a:pt x="2725" y="2039"/>
                  </a:cubicBezTo>
                  <a:cubicBezTo>
                    <a:pt x="3294" y="2039"/>
                    <a:pt x="3937" y="1873"/>
                    <a:pt x="3920" y="1255"/>
                  </a:cubicBezTo>
                  <a:cubicBezTo>
                    <a:pt x="3917" y="1170"/>
                    <a:pt x="3900" y="1089"/>
                    <a:pt x="3871" y="1015"/>
                  </a:cubicBezTo>
                  <a:lnTo>
                    <a:pt x="3871" y="1015"/>
                  </a:lnTo>
                  <a:cubicBezTo>
                    <a:pt x="4099" y="658"/>
                    <a:pt x="3497" y="450"/>
                    <a:pt x="3190" y="388"/>
                  </a:cubicBezTo>
                  <a:cubicBezTo>
                    <a:pt x="3158" y="384"/>
                    <a:pt x="3126" y="380"/>
                    <a:pt x="3093" y="377"/>
                  </a:cubicBezTo>
                  <a:lnTo>
                    <a:pt x="3093" y="377"/>
                  </a:lnTo>
                  <a:cubicBezTo>
                    <a:pt x="2983" y="337"/>
                    <a:pt x="2865" y="303"/>
                    <a:pt x="2743" y="276"/>
                  </a:cubicBezTo>
                  <a:lnTo>
                    <a:pt x="2743" y="276"/>
                  </a:lnTo>
                  <a:cubicBezTo>
                    <a:pt x="2290" y="46"/>
                    <a:pt x="1754" y="0"/>
                    <a:pt x="1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9" name="Google Shape;4996;p60"/>
            <p:cNvSpPr/>
            <p:nvPr/>
          </p:nvSpPr>
          <p:spPr>
            <a:xfrm>
              <a:off x="2975656" y="3034550"/>
              <a:ext cx="25373" cy="21791"/>
            </a:xfrm>
            <a:custGeom>
              <a:avLst/>
              <a:gdLst/>
              <a:ahLst/>
              <a:cxnLst/>
              <a:rect l="l" t="t" r="r" b="b"/>
              <a:pathLst>
                <a:path w="1183" h="1016" extrusionOk="0">
                  <a:moveTo>
                    <a:pt x="710" y="0"/>
                  </a:moveTo>
                  <a:cubicBezTo>
                    <a:pt x="451" y="0"/>
                    <a:pt x="166" y="153"/>
                    <a:pt x="92" y="399"/>
                  </a:cubicBezTo>
                  <a:cubicBezTo>
                    <a:pt x="1" y="696"/>
                    <a:pt x="252" y="993"/>
                    <a:pt x="549" y="1015"/>
                  </a:cubicBezTo>
                  <a:cubicBezTo>
                    <a:pt x="673" y="1015"/>
                    <a:pt x="798" y="978"/>
                    <a:pt x="888" y="902"/>
                  </a:cubicBezTo>
                  <a:lnTo>
                    <a:pt x="888" y="902"/>
                  </a:lnTo>
                  <a:cubicBezTo>
                    <a:pt x="929" y="891"/>
                    <a:pt x="969" y="876"/>
                    <a:pt x="1005" y="856"/>
                  </a:cubicBezTo>
                  <a:cubicBezTo>
                    <a:pt x="1142" y="764"/>
                    <a:pt x="1182" y="639"/>
                    <a:pt x="1159" y="519"/>
                  </a:cubicBezTo>
                  <a:lnTo>
                    <a:pt x="1159" y="519"/>
                  </a:lnTo>
                  <a:cubicBezTo>
                    <a:pt x="1168" y="475"/>
                    <a:pt x="1170" y="427"/>
                    <a:pt x="1165" y="376"/>
                  </a:cubicBezTo>
                  <a:cubicBezTo>
                    <a:pt x="1133" y="113"/>
                    <a:pt x="932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0" name="Google Shape;4997;p60"/>
            <p:cNvSpPr/>
            <p:nvPr/>
          </p:nvSpPr>
          <p:spPr>
            <a:xfrm>
              <a:off x="3024147" y="3045187"/>
              <a:ext cx="143443" cy="20011"/>
            </a:xfrm>
            <a:custGeom>
              <a:avLst/>
              <a:gdLst/>
              <a:ahLst/>
              <a:cxnLst/>
              <a:rect l="l" t="t" r="r" b="b"/>
              <a:pathLst>
                <a:path w="6688" h="933" extrusionOk="0">
                  <a:moveTo>
                    <a:pt x="1284" y="0"/>
                  </a:moveTo>
                  <a:cubicBezTo>
                    <a:pt x="878" y="0"/>
                    <a:pt x="479" y="52"/>
                    <a:pt x="182" y="223"/>
                  </a:cubicBezTo>
                  <a:cubicBezTo>
                    <a:pt x="1" y="303"/>
                    <a:pt x="87" y="580"/>
                    <a:pt x="251" y="580"/>
                  </a:cubicBezTo>
                  <a:cubicBezTo>
                    <a:pt x="273" y="580"/>
                    <a:pt x="295" y="576"/>
                    <a:pt x="319" y="565"/>
                  </a:cubicBezTo>
                  <a:cubicBezTo>
                    <a:pt x="521" y="486"/>
                    <a:pt x="756" y="454"/>
                    <a:pt x="1009" y="454"/>
                  </a:cubicBezTo>
                  <a:cubicBezTo>
                    <a:pt x="1844" y="454"/>
                    <a:pt x="2877" y="797"/>
                    <a:pt x="3560" y="885"/>
                  </a:cubicBezTo>
                  <a:cubicBezTo>
                    <a:pt x="3817" y="918"/>
                    <a:pt x="4065" y="933"/>
                    <a:pt x="4309" y="933"/>
                  </a:cubicBezTo>
                  <a:cubicBezTo>
                    <a:pt x="5066" y="933"/>
                    <a:pt x="5785" y="794"/>
                    <a:pt x="6596" y="656"/>
                  </a:cubicBezTo>
                  <a:cubicBezTo>
                    <a:pt x="6687" y="634"/>
                    <a:pt x="6642" y="497"/>
                    <a:pt x="6573" y="474"/>
                  </a:cubicBezTo>
                  <a:cubicBezTo>
                    <a:pt x="5204" y="314"/>
                    <a:pt x="3811" y="223"/>
                    <a:pt x="2419" y="86"/>
                  </a:cubicBezTo>
                  <a:cubicBezTo>
                    <a:pt x="2100" y="52"/>
                    <a:pt x="1689" y="0"/>
                    <a:pt x="1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1" name="Google Shape;4998;p60"/>
            <p:cNvSpPr/>
            <p:nvPr/>
          </p:nvSpPr>
          <p:spPr>
            <a:xfrm>
              <a:off x="3464057" y="2670349"/>
              <a:ext cx="200616" cy="11495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402" name="Google Shape;4999;p60"/>
            <p:cNvGrpSpPr/>
            <p:nvPr/>
          </p:nvGrpSpPr>
          <p:grpSpPr>
            <a:xfrm rot="-783727" flipH="1">
              <a:off x="3020323" y="3360652"/>
              <a:ext cx="683497" cy="420956"/>
              <a:chOff x="1256320" y="3226205"/>
              <a:chExt cx="777503" cy="478853"/>
            </a:xfrm>
          </p:grpSpPr>
          <p:sp>
            <p:nvSpPr>
              <p:cNvPr id="404" name="Google Shape;5000;p60"/>
              <p:cNvSpPr/>
              <p:nvPr/>
            </p:nvSpPr>
            <p:spPr>
              <a:xfrm rot="-799569">
                <a:off x="1789302" y="3375105"/>
                <a:ext cx="224856" cy="196905"/>
              </a:xfrm>
              <a:custGeom>
                <a:avLst/>
                <a:gdLst/>
                <a:ahLst/>
                <a:cxnLst/>
                <a:rect l="l" t="t" r="r" b="b"/>
                <a:pathLst>
                  <a:path w="8994" h="7876" extrusionOk="0">
                    <a:moveTo>
                      <a:pt x="2739" y="1347"/>
                    </a:moveTo>
                    <a:cubicBezTo>
                      <a:pt x="2716" y="1439"/>
                      <a:pt x="2648" y="1484"/>
                      <a:pt x="2557" y="1484"/>
                    </a:cubicBezTo>
                    <a:cubicBezTo>
                      <a:pt x="2625" y="1439"/>
                      <a:pt x="2693" y="1416"/>
                      <a:pt x="2739" y="1347"/>
                    </a:cubicBezTo>
                    <a:close/>
                    <a:moveTo>
                      <a:pt x="1598" y="2671"/>
                    </a:moveTo>
                    <a:lnTo>
                      <a:pt x="1598" y="2671"/>
                    </a:lnTo>
                    <a:cubicBezTo>
                      <a:pt x="1575" y="2740"/>
                      <a:pt x="1552" y="2808"/>
                      <a:pt x="1575" y="2877"/>
                    </a:cubicBezTo>
                    <a:cubicBezTo>
                      <a:pt x="1545" y="2861"/>
                      <a:pt x="1514" y="2854"/>
                      <a:pt x="1485" y="2854"/>
                    </a:cubicBezTo>
                    <a:cubicBezTo>
                      <a:pt x="1425" y="2854"/>
                      <a:pt x="1370" y="2884"/>
                      <a:pt x="1324" y="2945"/>
                    </a:cubicBezTo>
                    <a:cubicBezTo>
                      <a:pt x="1278" y="2922"/>
                      <a:pt x="1255" y="2922"/>
                      <a:pt x="1233" y="2899"/>
                    </a:cubicBezTo>
                    <a:cubicBezTo>
                      <a:pt x="1187" y="2899"/>
                      <a:pt x="1164" y="2899"/>
                      <a:pt x="1119" y="2877"/>
                    </a:cubicBezTo>
                    <a:cubicBezTo>
                      <a:pt x="1119" y="2854"/>
                      <a:pt x="1141" y="2831"/>
                      <a:pt x="1141" y="2808"/>
                    </a:cubicBezTo>
                    <a:cubicBezTo>
                      <a:pt x="1164" y="2808"/>
                      <a:pt x="1187" y="2785"/>
                      <a:pt x="1210" y="2785"/>
                    </a:cubicBezTo>
                    <a:cubicBezTo>
                      <a:pt x="1347" y="2762"/>
                      <a:pt x="1484" y="2740"/>
                      <a:pt x="1598" y="2671"/>
                    </a:cubicBezTo>
                    <a:close/>
                    <a:moveTo>
                      <a:pt x="7464" y="2968"/>
                    </a:moveTo>
                    <a:cubicBezTo>
                      <a:pt x="7464" y="2991"/>
                      <a:pt x="7464" y="2991"/>
                      <a:pt x="7464" y="2991"/>
                    </a:cubicBezTo>
                    <a:cubicBezTo>
                      <a:pt x="7464" y="3013"/>
                      <a:pt x="7464" y="3036"/>
                      <a:pt x="7441" y="3036"/>
                    </a:cubicBezTo>
                    <a:cubicBezTo>
                      <a:pt x="7441" y="3105"/>
                      <a:pt x="7464" y="3173"/>
                      <a:pt x="7487" y="3242"/>
                    </a:cubicBezTo>
                    <a:cubicBezTo>
                      <a:pt x="7418" y="3287"/>
                      <a:pt x="7350" y="3310"/>
                      <a:pt x="7281" y="3356"/>
                    </a:cubicBezTo>
                    <a:cubicBezTo>
                      <a:pt x="7281" y="3287"/>
                      <a:pt x="7281" y="3219"/>
                      <a:pt x="7281" y="3150"/>
                    </a:cubicBezTo>
                    <a:cubicBezTo>
                      <a:pt x="7373" y="3150"/>
                      <a:pt x="7418" y="3059"/>
                      <a:pt x="7464" y="2968"/>
                    </a:cubicBezTo>
                    <a:close/>
                    <a:moveTo>
                      <a:pt x="6140" y="4360"/>
                    </a:moveTo>
                    <a:cubicBezTo>
                      <a:pt x="6140" y="4497"/>
                      <a:pt x="6117" y="4657"/>
                      <a:pt x="6231" y="4771"/>
                    </a:cubicBezTo>
                    <a:lnTo>
                      <a:pt x="6209" y="4771"/>
                    </a:lnTo>
                    <a:cubicBezTo>
                      <a:pt x="6049" y="4771"/>
                      <a:pt x="5912" y="4725"/>
                      <a:pt x="5821" y="4588"/>
                    </a:cubicBezTo>
                    <a:lnTo>
                      <a:pt x="5798" y="4588"/>
                    </a:lnTo>
                    <a:cubicBezTo>
                      <a:pt x="5866" y="4451"/>
                      <a:pt x="6003" y="4406"/>
                      <a:pt x="6140" y="4360"/>
                    </a:cubicBezTo>
                    <a:close/>
                    <a:moveTo>
                      <a:pt x="4781" y="5749"/>
                    </a:moveTo>
                    <a:cubicBezTo>
                      <a:pt x="4818" y="5749"/>
                      <a:pt x="4860" y="5757"/>
                      <a:pt x="4908" y="5775"/>
                    </a:cubicBezTo>
                    <a:cubicBezTo>
                      <a:pt x="4885" y="5798"/>
                      <a:pt x="4885" y="5844"/>
                      <a:pt x="4862" y="5867"/>
                    </a:cubicBezTo>
                    <a:cubicBezTo>
                      <a:pt x="4862" y="5889"/>
                      <a:pt x="4862" y="5889"/>
                      <a:pt x="4885" y="5912"/>
                    </a:cubicBezTo>
                    <a:cubicBezTo>
                      <a:pt x="4771" y="5935"/>
                      <a:pt x="4679" y="5958"/>
                      <a:pt x="4565" y="5958"/>
                    </a:cubicBezTo>
                    <a:cubicBezTo>
                      <a:pt x="4565" y="5935"/>
                      <a:pt x="4542" y="5935"/>
                      <a:pt x="4542" y="5935"/>
                    </a:cubicBezTo>
                    <a:cubicBezTo>
                      <a:pt x="4610" y="5817"/>
                      <a:pt x="4677" y="5749"/>
                      <a:pt x="4781" y="5749"/>
                    </a:cubicBezTo>
                    <a:close/>
                    <a:moveTo>
                      <a:pt x="6825" y="6163"/>
                    </a:moveTo>
                    <a:cubicBezTo>
                      <a:pt x="6825" y="6186"/>
                      <a:pt x="6825" y="6209"/>
                      <a:pt x="6825" y="6232"/>
                    </a:cubicBezTo>
                    <a:lnTo>
                      <a:pt x="6756" y="6232"/>
                    </a:lnTo>
                    <a:cubicBezTo>
                      <a:pt x="6779" y="6209"/>
                      <a:pt x="6802" y="6186"/>
                      <a:pt x="6825" y="6163"/>
                    </a:cubicBezTo>
                    <a:close/>
                    <a:moveTo>
                      <a:pt x="4235" y="36"/>
                    </a:moveTo>
                    <a:cubicBezTo>
                      <a:pt x="3499" y="36"/>
                      <a:pt x="2845" y="285"/>
                      <a:pt x="2191" y="571"/>
                    </a:cubicBezTo>
                    <a:cubicBezTo>
                      <a:pt x="2077" y="662"/>
                      <a:pt x="1780" y="662"/>
                      <a:pt x="2009" y="936"/>
                    </a:cubicBezTo>
                    <a:cubicBezTo>
                      <a:pt x="2009" y="1005"/>
                      <a:pt x="2009" y="1050"/>
                      <a:pt x="2009" y="1119"/>
                    </a:cubicBezTo>
                    <a:lnTo>
                      <a:pt x="2009" y="1484"/>
                    </a:lnTo>
                    <a:cubicBezTo>
                      <a:pt x="1940" y="1530"/>
                      <a:pt x="1895" y="1598"/>
                      <a:pt x="1826" y="1667"/>
                    </a:cubicBezTo>
                    <a:lnTo>
                      <a:pt x="1644" y="1667"/>
                    </a:lnTo>
                    <a:cubicBezTo>
                      <a:pt x="1575" y="1712"/>
                      <a:pt x="1507" y="1781"/>
                      <a:pt x="1461" y="1849"/>
                    </a:cubicBezTo>
                    <a:lnTo>
                      <a:pt x="1096" y="1849"/>
                    </a:lnTo>
                    <a:cubicBezTo>
                      <a:pt x="1032" y="1997"/>
                      <a:pt x="949" y="2126"/>
                      <a:pt x="774" y="2126"/>
                    </a:cubicBezTo>
                    <a:cubicBezTo>
                      <a:pt x="760" y="2126"/>
                      <a:pt x="746" y="2125"/>
                      <a:pt x="730" y="2123"/>
                    </a:cubicBezTo>
                    <a:cubicBezTo>
                      <a:pt x="715" y="2122"/>
                      <a:pt x="701" y="2121"/>
                      <a:pt x="687" y="2121"/>
                    </a:cubicBezTo>
                    <a:cubicBezTo>
                      <a:pt x="512" y="2121"/>
                      <a:pt x="429" y="2249"/>
                      <a:pt x="365" y="2397"/>
                    </a:cubicBezTo>
                    <a:cubicBezTo>
                      <a:pt x="281" y="2360"/>
                      <a:pt x="204" y="2330"/>
                      <a:pt x="143" y="2330"/>
                    </a:cubicBezTo>
                    <a:cubicBezTo>
                      <a:pt x="56" y="2330"/>
                      <a:pt x="0" y="2391"/>
                      <a:pt x="0" y="2580"/>
                    </a:cubicBezTo>
                    <a:lnTo>
                      <a:pt x="571" y="2580"/>
                    </a:lnTo>
                    <a:cubicBezTo>
                      <a:pt x="685" y="2694"/>
                      <a:pt x="799" y="2831"/>
                      <a:pt x="913" y="2945"/>
                    </a:cubicBezTo>
                    <a:lnTo>
                      <a:pt x="936" y="2922"/>
                    </a:lnTo>
                    <a:lnTo>
                      <a:pt x="936" y="2922"/>
                    </a:lnTo>
                    <a:cubicBezTo>
                      <a:pt x="936" y="2945"/>
                      <a:pt x="913" y="2945"/>
                      <a:pt x="913" y="2945"/>
                    </a:cubicBezTo>
                    <a:cubicBezTo>
                      <a:pt x="936" y="3630"/>
                      <a:pt x="1187" y="4292"/>
                      <a:pt x="913" y="4976"/>
                    </a:cubicBezTo>
                    <a:cubicBezTo>
                      <a:pt x="845" y="5022"/>
                      <a:pt x="776" y="5091"/>
                      <a:pt x="708" y="5159"/>
                    </a:cubicBezTo>
                    <a:cubicBezTo>
                      <a:pt x="571" y="5228"/>
                      <a:pt x="548" y="5364"/>
                      <a:pt x="548" y="5501"/>
                    </a:cubicBezTo>
                    <a:cubicBezTo>
                      <a:pt x="616" y="5501"/>
                      <a:pt x="662" y="5501"/>
                      <a:pt x="730" y="5479"/>
                    </a:cubicBezTo>
                    <a:cubicBezTo>
                      <a:pt x="845" y="5501"/>
                      <a:pt x="982" y="5524"/>
                      <a:pt x="1096" y="5547"/>
                    </a:cubicBezTo>
                    <a:cubicBezTo>
                      <a:pt x="1438" y="5981"/>
                      <a:pt x="2032" y="6232"/>
                      <a:pt x="2146" y="6871"/>
                    </a:cubicBezTo>
                    <a:cubicBezTo>
                      <a:pt x="2173" y="6953"/>
                      <a:pt x="2266" y="6970"/>
                      <a:pt x="2366" y="6970"/>
                    </a:cubicBezTo>
                    <a:cubicBezTo>
                      <a:pt x="2432" y="6970"/>
                      <a:pt x="2502" y="6962"/>
                      <a:pt x="2557" y="6962"/>
                    </a:cubicBezTo>
                    <a:cubicBezTo>
                      <a:pt x="2684" y="6922"/>
                      <a:pt x="2803" y="6902"/>
                      <a:pt x="2918" y="6902"/>
                    </a:cubicBezTo>
                    <a:cubicBezTo>
                      <a:pt x="3134" y="6902"/>
                      <a:pt x="3338" y="6973"/>
                      <a:pt x="3561" y="7122"/>
                    </a:cubicBezTo>
                    <a:cubicBezTo>
                      <a:pt x="4017" y="7442"/>
                      <a:pt x="4542" y="7738"/>
                      <a:pt x="5113" y="7875"/>
                    </a:cubicBezTo>
                    <a:cubicBezTo>
                      <a:pt x="5204" y="7556"/>
                      <a:pt x="4885" y="7031"/>
                      <a:pt x="5455" y="6985"/>
                    </a:cubicBezTo>
                    <a:cubicBezTo>
                      <a:pt x="6117" y="6962"/>
                      <a:pt x="6574" y="6551"/>
                      <a:pt x="7122" y="6300"/>
                    </a:cubicBezTo>
                    <a:cubicBezTo>
                      <a:pt x="7190" y="6300"/>
                      <a:pt x="7236" y="6277"/>
                      <a:pt x="7304" y="6232"/>
                    </a:cubicBezTo>
                    <a:cubicBezTo>
                      <a:pt x="7441" y="6209"/>
                      <a:pt x="7647" y="6163"/>
                      <a:pt x="7624" y="6004"/>
                    </a:cubicBezTo>
                    <a:cubicBezTo>
                      <a:pt x="7624" y="5570"/>
                      <a:pt x="7875" y="5319"/>
                      <a:pt x="8172" y="5068"/>
                    </a:cubicBezTo>
                    <a:cubicBezTo>
                      <a:pt x="8354" y="4908"/>
                      <a:pt x="8445" y="4657"/>
                      <a:pt x="8560" y="4429"/>
                    </a:cubicBezTo>
                    <a:cubicBezTo>
                      <a:pt x="8586" y="4446"/>
                      <a:pt x="8612" y="4454"/>
                      <a:pt x="8638" y="4454"/>
                    </a:cubicBezTo>
                    <a:cubicBezTo>
                      <a:pt x="8680" y="4454"/>
                      <a:pt x="8723" y="4434"/>
                      <a:pt x="8765" y="4406"/>
                    </a:cubicBezTo>
                    <a:cubicBezTo>
                      <a:pt x="8788" y="4086"/>
                      <a:pt x="8993" y="3812"/>
                      <a:pt x="8948" y="3493"/>
                    </a:cubicBezTo>
                    <a:cubicBezTo>
                      <a:pt x="8742" y="3128"/>
                      <a:pt x="8765" y="2625"/>
                      <a:pt x="8331" y="2352"/>
                    </a:cubicBezTo>
                    <a:cubicBezTo>
                      <a:pt x="8263" y="2306"/>
                      <a:pt x="8217" y="2146"/>
                      <a:pt x="8217" y="2032"/>
                    </a:cubicBezTo>
                    <a:cubicBezTo>
                      <a:pt x="8263" y="1347"/>
                      <a:pt x="7829" y="1028"/>
                      <a:pt x="7304" y="754"/>
                    </a:cubicBezTo>
                    <a:cubicBezTo>
                      <a:pt x="7283" y="668"/>
                      <a:pt x="7321" y="523"/>
                      <a:pt x="7196" y="523"/>
                    </a:cubicBezTo>
                    <a:cubicBezTo>
                      <a:pt x="7187" y="523"/>
                      <a:pt x="7178" y="524"/>
                      <a:pt x="7167" y="526"/>
                    </a:cubicBezTo>
                    <a:cubicBezTo>
                      <a:pt x="7030" y="526"/>
                      <a:pt x="6985" y="640"/>
                      <a:pt x="6939" y="754"/>
                    </a:cubicBezTo>
                    <a:cubicBezTo>
                      <a:pt x="6780" y="630"/>
                      <a:pt x="6662" y="452"/>
                      <a:pt x="6458" y="452"/>
                    </a:cubicBezTo>
                    <a:cubicBezTo>
                      <a:pt x="6398" y="452"/>
                      <a:pt x="6331" y="467"/>
                      <a:pt x="6254" y="503"/>
                    </a:cubicBezTo>
                    <a:cubicBezTo>
                      <a:pt x="6150" y="555"/>
                      <a:pt x="6028" y="592"/>
                      <a:pt x="5908" y="592"/>
                    </a:cubicBezTo>
                    <a:cubicBezTo>
                      <a:pt x="5764" y="592"/>
                      <a:pt x="5623" y="538"/>
                      <a:pt x="5524" y="389"/>
                    </a:cubicBezTo>
                    <a:cubicBezTo>
                      <a:pt x="5250" y="1"/>
                      <a:pt x="4885" y="69"/>
                      <a:pt x="4497" y="46"/>
                    </a:cubicBezTo>
                    <a:cubicBezTo>
                      <a:pt x="4408" y="39"/>
                      <a:pt x="4321" y="36"/>
                      <a:pt x="4235" y="3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5" name="Google Shape;5001;p60"/>
              <p:cNvSpPr/>
              <p:nvPr/>
            </p:nvSpPr>
            <p:spPr>
              <a:xfrm rot="-799569">
                <a:off x="1274416" y="3497006"/>
                <a:ext cx="230581" cy="183955"/>
              </a:xfrm>
              <a:custGeom>
                <a:avLst/>
                <a:gdLst/>
                <a:ahLst/>
                <a:cxnLst/>
                <a:rect l="l" t="t" r="r" b="b"/>
                <a:pathLst>
                  <a:path w="9223" h="7358" extrusionOk="0">
                    <a:moveTo>
                      <a:pt x="3881" y="1080"/>
                    </a:moveTo>
                    <a:lnTo>
                      <a:pt x="3881" y="1103"/>
                    </a:lnTo>
                    <a:cubicBezTo>
                      <a:pt x="3827" y="1198"/>
                      <a:pt x="3757" y="1228"/>
                      <a:pt x="3686" y="1228"/>
                    </a:cubicBezTo>
                    <a:cubicBezTo>
                      <a:pt x="3636" y="1228"/>
                      <a:pt x="3585" y="1213"/>
                      <a:pt x="3539" y="1195"/>
                    </a:cubicBezTo>
                    <a:cubicBezTo>
                      <a:pt x="3584" y="1172"/>
                      <a:pt x="3653" y="1172"/>
                      <a:pt x="3721" y="1149"/>
                    </a:cubicBezTo>
                    <a:cubicBezTo>
                      <a:pt x="3767" y="1126"/>
                      <a:pt x="3835" y="1103"/>
                      <a:pt x="3881" y="1080"/>
                    </a:cubicBezTo>
                    <a:close/>
                    <a:moveTo>
                      <a:pt x="2237" y="5166"/>
                    </a:moveTo>
                    <a:cubicBezTo>
                      <a:pt x="2215" y="5166"/>
                      <a:pt x="2215" y="5166"/>
                      <a:pt x="2215" y="5189"/>
                    </a:cubicBezTo>
                    <a:cubicBezTo>
                      <a:pt x="2215" y="5166"/>
                      <a:pt x="2215" y="5166"/>
                      <a:pt x="2192" y="5166"/>
                    </a:cubicBezTo>
                    <a:close/>
                    <a:moveTo>
                      <a:pt x="5890" y="5372"/>
                    </a:moveTo>
                    <a:cubicBezTo>
                      <a:pt x="5890" y="5394"/>
                      <a:pt x="5912" y="5417"/>
                      <a:pt x="5935" y="5440"/>
                    </a:cubicBezTo>
                    <a:cubicBezTo>
                      <a:pt x="5912" y="5440"/>
                      <a:pt x="5912" y="5440"/>
                      <a:pt x="5890" y="5463"/>
                    </a:cubicBezTo>
                    <a:cubicBezTo>
                      <a:pt x="5890" y="5417"/>
                      <a:pt x="5890" y="5394"/>
                      <a:pt x="5890" y="5372"/>
                    </a:cubicBezTo>
                    <a:close/>
                    <a:moveTo>
                      <a:pt x="4613" y="0"/>
                    </a:moveTo>
                    <a:cubicBezTo>
                      <a:pt x="4540" y="0"/>
                      <a:pt x="4343" y="155"/>
                      <a:pt x="4200" y="236"/>
                    </a:cubicBezTo>
                    <a:cubicBezTo>
                      <a:pt x="4086" y="510"/>
                      <a:pt x="3812" y="533"/>
                      <a:pt x="3561" y="624"/>
                    </a:cubicBezTo>
                    <a:cubicBezTo>
                      <a:pt x="2785" y="944"/>
                      <a:pt x="1895" y="1080"/>
                      <a:pt x="1461" y="1925"/>
                    </a:cubicBezTo>
                    <a:cubicBezTo>
                      <a:pt x="1530" y="1971"/>
                      <a:pt x="1598" y="2016"/>
                      <a:pt x="1690" y="2085"/>
                    </a:cubicBezTo>
                    <a:cubicBezTo>
                      <a:pt x="1690" y="2130"/>
                      <a:pt x="1690" y="2176"/>
                      <a:pt x="1712" y="2222"/>
                    </a:cubicBezTo>
                    <a:cubicBezTo>
                      <a:pt x="1690" y="2267"/>
                      <a:pt x="1667" y="2313"/>
                      <a:pt x="1667" y="2382"/>
                    </a:cubicBezTo>
                    <a:cubicBezTo>
                      <a:pt x="1510" y="2242"/>
                      <a:pt x="1326" y="2182"/>
                      <a:pt x="1136" y="2182"/>
                    </a:cubicBezTo>
                    <a:cubicBezTo>
                      <a:pt x="1078" y="2182"/>
                      <a:pt x="1019" y="2188"/>
                      <a:pt x="959" y="2199"/>
                    </a:cubicBezTo>
                    <a:cubicBezTo>
                      <a:pt x="936" y="2724"/>
                      <a:pt x="663" y="3112"/>
                      <a:pt x="366" y="3500"/>
                    </a:cubicBezTo>
                    <a:cubicBezTo>
                      <a:pt x="138" y="3523"/>
                      <a:pt x="1" y="3637"/>
                      <a:pt x="1" y="3888"/>
                    </a:cubicBezTo>
                    <a:cubicBezTo>
                      <a:pt x="69" y="4071"/>
                      <a:pt x="138" y="4253"/>
                      <a:pt x="183" y="4436"/>
                    </a:cubicBezTo>
                    <a:cubicBezTo>
                      <a:pt x="297" y="5006"/>
                      <a:pt x="640" y="5463"/>
                      <a:pt x="868" y="5988"/>
                    </a:cubicBezTo>
                    <a:cubicBezTo>
                      <a:pt x="932" y="6073"/>
                      <a:pt x="996" y="6218"/>
                      <a:pt x="1097" y="6218"/>
                    </a:cubicBezTo>
                    <a:cubicBezTo>
                      <a:pt x="1104" y="6218"/>
                      <a:pt x="1112" y="6218"/>
                      <a:pt x="1119" y="6216"/>
                    </a:cubicBezTo>
                    <a:cubicBezTo>
                      <a:pt x="1179" y="6200"/>
                      <a:pt x="1232" y="6192"/>
                      <a:pt x="1280" y="6192"/>
                    </a:cubicBezTo>
                    <a:cubicBezTo>
                      <a:pt x="1565" y="6192"/>
                      <a:pt x="1677" y="6451"/>
                      <a:pt x="1872" y="6627"/>
                    </a:cubicBezTo>
                    <a:cubicBezTo>
                      <a:pt x="2100" y="6873"/>
                      <a:pt x="2390" y="7010"/>
                      <a:pt x="2717" y="7010"/>
                    </a:cubicBezTo>
                    <a:cubicBezTo>
                      <a:pt x="2784" y="7010"/>
                      <a:pt x="2852" y="7004"/>
                      <a:pt x="2922" y="6992"/>
                    </a:cubicBezTo>
                    <a:cubicBezTo>
                      <a:pt x="2922" y="6878"/>
                      <a:pt x="2922" y="6741"/>
                      <a:pt x="2922" y="6627"/>
                    </a:cubicBezTo>
                    <a:lnTo>
                      <a:pt x="3470" y="6627"/>
                    </a:lnTo>
                    <a:cubicBezTo>
                      <a:pt x="4064" y="6924"/>
                      <a:pt x="4748" y="6992"/>
                      <a:pt x="5365" y="7243"/>
                    </a:cubicBezTo>
                    <a:cubicBezTo>
                      <a:pt x="5432" y="7269"/>
                      <a:pt x="5505" y="7277"/>
                      <a:pt x="5581" y="7277"/>
                    </a:cubicBezTo>
                    <a:cubicBezTo>
                      <a:pt x="5718" y="7277"/>
                      <a:pt x="5865" y="7251"/>
                      <a:pt x="6011" y="7251"/>
                    </a:cubicBezTo>
                    <a:cubicBezTo>
                      <a:pt x="6143" y="7251"/>
                      <a:pt x="6274" y="7273"/>
                      <a:pt x="6392" y="7357"/>
                    </a:cubicBezTo>
                    <a:cubicBezTo>
                      <a:pt x="6415" y="7152"/>
                      <a:pt x="6506" y="7038"/>
                      <a:pt x="6711" y="6969"/>
                    </a:cubicBezTo>
                    <a:cubicBezTo>
                      <a:pt x="7464" y="6718"/>
                      <a:pt x="7898" y="6148"/>
                      <a:pt x="8104" y="5440"/>
                    </a:cubicBezTo>
                    <a:cubicBezTo>
                      <a:pt x="8172" y="5189"/>
                      <a:pt x="8263" y="4984"/>
                      <a:pt x="8446" y="4847"/>
                    </a:cubicBezTo>
                    <a:cubicBezTo>
                      <a:pt x="9222" y="4253"/>
                      <a:pt x="9154" y="3546"/>
                      <a:pt x="8766" y="2770"/>
                    </a:cubicBezTo>
                    <a:cubicBezTo>
                      <a:pt x="8651" y="2770"/>
                      <a:pt x="8514" y="2770"/>
                      <a:pt x="8469" y="2633"/>
                    </a:cubicBezTo>
                    <a:cubicBezTo>
                      <a:pt x="8081" y="1674"/>
                      <a:pt x="7305" y="1172"/>
                      <a:pt x="6415" y="784"/>
                    </a:cubicBezTo>
                    <a:cubicBezTo>
                      <a:pt x="6392" y="738"/>
                      <a:pt x="6392" y="670"/>
                      <a:pt x="6369" y="624"/>
                    </a:cubicBezTo>
                    <a:lnTo>
                      <a:pt x="6026" y="624"/>
                    </a:lnTo>
                    <a:cubicBezTo>
                      <a:pt x="5981" y="738"/>
                      <a:pt x="6049" y="852"/>
                      <a:pt x="6026" y="989"/>
                    </a:cubicBezTo>
                    <a:cubicBezTo>
                      <a:pt x="5958" y="921"/>
                      <a:pt x="5912" y="875"/>
                      <a:pt x="5844" y="807"/>
                    </a:cubicBezTo>
                    <a:lnTo>
                      <a:pt x="5867" y="807"/>
                    </a:lnTo>
                    <a:cubicBezTo>
                      <a:pt x="5890" y="807"/>
                      <a:pt x="5890" y="784"/>
                      <a:pt x="5912" y="738"/>
                    </a:cubicBezTo>
                    <a:cubicBezTo>
                      <a:pt x="5912" y="692"/>
                      <a:pt x="5890" y="647"/>
                      <a:pt x="5844" y="601"/>
                    </a:cubicBezTo>
                    <a:cubicBezTo>
                      <a:pt x="5593" y="99"/>
                      <a:pt x="4999" y="282"/>
                      <a:pt x="4634" y="8"/>
                    </a:cubicBezTo>
                    <a:cubicBezTo>
                      <a:pt x="4629" y="3"/>
                      <a:pt x="4622" y="0"/>
                      <a:pt x="46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6" name="Google Shape;5002;p60"/>
              <p:cNvSpPr/>
              <p:nvPr/>
            </p:nvSpPr>
            <p:spPr>
              <a:xfrm rot="-799569">
                <a:off x="1291923" y="3564886"/>
                <a:ext cx="20001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503" extrusionOk="0">
                    <a:moveTo>
                      <a:pt x="160" y="0"/>
                    </a:moveTo>
                    <a:cubicBezTo>
                      <a:pt x="114" y="91"/>
                      <a:pt x="46" y="183"/>
                      <a:pt x="0" y="274"/>
                    </a:cubicBezTo>
                    <a:cubicBezTo>
                      <a:pt x="183" y="457"/>
                      <a:pt x="434" y="502"/>
                      <a:pt x="685" y="502"/>
                    </a:cubicBezTo>
                    <a:cubicBezTo>
                      <a:pt x="731" y="457"/>
                      <a:pt x="776" y="411"/>
                      <a:pt x="799" y="342"/>
                    </a:cubicBezTo>
                    <a:cubicBezTo>
                      <a:pt x="799" y="274"/>
                      <a:pt x="776" y="205"/>
                      <a:pt x="753" y="137"/>
                    </a:cubicBezTo>
                    <a:cubicBezTo>
                      <a:pt x="685" y="46"/>
                      <a:pt x="594" y="23"/>
                      <a:pt x="5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7" name="Google Shape;5003;p60"/>
              <p:cNvSpPr/>
              <p:nvPr/>
            </p:nvSpPr>
            <p:spPr>
              <a:xfrm rot="-799569">
                <a:off x="1307686" y="3616298"/>
                <a:ext cx="14850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549" extrusionOk="0">
                    <a:moveTo>
                      <a:pt x="343" y="1"/>
                    </a:moveTo>
                    <a:cubicBezTo>
                      <a:pt x="114" y="24"/>
                      <a:pt x="0" y="138"/>
                      <a:pt x="23" y="389"/>
                    </a:cubicBezTo>
                    <a:cubicBezTo>
                      <a:pt x="137" y="434"/>
                      <a:pt x="251" y="503"/>
                      <a:pt x="365" y="549"/>
                    </a:cubicBezTo>
                    <a:cubicBezTo>
                      <a:pt x="343" y="366"/>
                      <a:pt x="594" y="183"/>
                      <a:pt x="3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8" name="Google Shape;5004;p60"/>
              <p:cNvSpPr/>
              <p:nvPr/>
            </p:nvSpPr>
            <p:spPr>
              <a:xfrm rot="-799569">
                <a:off x="1401813" y="3505817"/>
                <a:ext cx="11425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93" extrusionOk="0">
                    <a:moveTo>
                      <a:pt x="46" y="0"/>
                    </a:moveTo>
                    <a:cubicBezTo>
                      <a:pt x="23" y="46"/>
                      <a:pt x="23" y="114"/>
                      <a:pt x="0" y="183"/>
                    </a:cubicBezTo>
                    <a:cubicBezTo>
                      <a:pt x="0" y="323"/>
                      <a:pt x="53" y="392"/>
                      <a:pt x="173" y="392"/>
                    </a:cubicBezTo>
                    <a:cubicBezTo>
                      <a:pt x="190" y="392"/>
                      <a:pt x="209" y="391"/>
                      <a:pt x="228" y="388"/>
                    </a:cubicBezTo>
                    <a:cubicBezTo>
                      <a:pt x="457" y="251"/>
                      <a:pt x="251" y="137"/>
                      <a:pt x="228" y="23"/>
                    </a:cubicBezTo>
                    <a:cubicBezTo>
                      <a:pt x="160" y="0"/>
                      <a:pt x="114" y="0"/>
                      <a:pt x="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5005;p60"/>
              <p:cNvSpPr/>
              <p:nvPr/>
            </p:nvSpPr>
            <p:spPr>
              <a:xfrm rot="-799569">
                <a:off x="1456952" y="3571818"/>
                <a:ext cx="17725" cy="1595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38" extrusionOk="0">
                    <a:moveTo>
                      <a:pt x="112" y="1"/>
                    </a:moveTo>
                    <a:cubicBezTo>
                      <a:pt x="75" y="1"/>
                      <a:pt x="38" y="1"/>
                      <a:pt x="1" y="1"/>
                    </a:cubicBezTo>
                    <a:cubicBezTo>
                      <a:pt x="69" y="184"/>
                      <a:pt x="115" y="367"/>
                      <a:pt x="183" y="549"/>
                    </a:cubicBezTo>
                    <a:cubicBezTo>
                      <a:pt x="272" y="579"/>
                      <a:pt x="361" y="637"/>
                      <a:pt x="444" y="637"/>
                    </a:cubicBezTo>
                    <a:cubicBezTo>
                      <a:pt x="488" y="637"/>
                      <a:pt x="531" y="620"/>
                      <a:pt x="571" y="572"/>
                    </a:cubicBezTo>
                    <a:cubicBezTo>
                      <a:pt x="708" y="458"/>
                      <a:pt x="617" y="321"/>
                      <a:pt x="549" y="184"/>
                    </a:cubicBezTo>
                    <a:cubicBezTo>
                      <a:pt x="436" y="16"/>
                      <a:pt x="279" y="1"/>
                      <a:pt x="1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0" name="Google Shape;5006;p60"/>
              <p:cNvSpPr/>
              <p:nvPr/>
            </p:nvSpPr>
            <p:spPr>
              <a:xfrm rot="-799569">
                <a:off x="1445394" y="3546926"/>
                <a:ext cx="131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6" extrusionOk="0">
                    <a:moveTo>
                      <a:pt x="388" y="1"/>
                    </a:moveTo>
                    <a:cubicBezTo>
                      <a:pt x="114" y="1"/>
                      <a:pt x="0" y="115"/>
                      <a:pt x="23" y="366"/>
                    </a:cubicBezTo>
                    <a:cubicBezTo>
                      <a:pt x="46" y="480"/>
                      <a:pt x="137" y="503"/>
                      <a:pt x="229" y="526"/>
                    </a:cubicBezTo>
                    <a:cubicBezTo>
                      <a:pt x="502" y="412"/>
                      <a:pt x="525" y="229"/>
                      <a:pt x="3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1" name="Google Shape;5007;p60"/>
              <p:cNvSpPr/>
              <p:nvPr/>
            </p:nvSpPr>
            <p:spPr>
              <a:xfrm rot="-799569">
                <a:off x="1344881" y="3575736"/>
                <a:ext cx="14275" cy="12850"/>
              </a:xfrm>
              <a:custGeom>
                <a:avLst/>
                <a:gdLst/>
                <a:ahLst/>
                <a:cxnLst/>
                <a:rect l="l" t="t" r="r" b="b"/>
                <a:pathLst>
                  <a:path w="571" h="514" extrusionOk="0">
                    <a:moveTo>
                      <a:pt x="278" y="1"/>
                    </a:moveTo>
                    <a:cubicBezTo>
                      <a:pt x="170" y="1"/>
                      <a:pt x="84" y="51"/>
                      <a:pt x="46" y="166"/>
                    </a:cubicBezTo>
                    <a:cubicBezTo>
                      <a:pt x="0" y="349"/>
                      <a:pt x="69" y="463"/>
                      <a:pt x="251" y="508"/>
                    </a:cubicBezTo>
                    <a:cubicBezTo>
                      <a:pt x="273" y="512"/>
                      <a:pt x="294" y="514"/>
                      <a:pt x="313" y="514"/>
                    </a:cubicBezTo>
                    <a:cubicBezTo>
                      <a:pt x="417" y="514"/>
                      <a:pt x="490" y="460"/>
                      <a:pt x="548" y="326"/>
                    </a:cubicBezTo>
                    <a:cubicBezTo>
                      <a:pt x="571" y="166"/>
                      <a:pt x="502" y="52"/>
                      <a:pt x="343" y="6"/>
                    </a:cubicBezTo>
                    <a:cubicBezTo>
                      <a:pt x="320" y="3"/>
                      <a:pt x="299" y="1"/>
                      <a:pt x="2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5008;p60"/>
              <p:cNvSpPr/>
              <p:nvPr/>
            </p:nvSpPr>
            <p:spPr>
              <a:xfrm rot="-799569">
                <a:off x="1346375" y="3527992"/>
                <a:ext cx="20001" cy="16375"/>
              </a:xfrm>
              <a:custGeom>
                <a:avLst/>
                <a:gdLst/>
                <a:ahLst/>
                <a:cxnLst/>
                <a:rect l="l" t="t" r="r" b="b"/>
                <a:pathLst>
                  <a:path w="800" h="655" extrusionOk="0">
                    <a:moveTo>
                      <a:pt x="252" y="0"/>
                    </a:moveTo>
                    <a:cubicBezTo>
                      <a:pt x="206" y="46"/>
                      <a:pt x="138" y="91"/>
                      <a:pt x="69" y="160"/>
                    </a:cubicBezTo>
                    <a:cubicBezTo>
                      <a:pt x="46" y="160"/>
                      <a:pt x="23" y="183"/>
                      <a:pt x="23" y="228"/>
                    </a:cubicBezTo>
                    <a:cubicBezTo>
                      <a:pt x="1" y="274"/>
                      <a:pt x="23" y="297"/>
                      <a:pt x="69" y="343"/>
                    </a:cubicBezTo>
                    <a:cubicBezTo>
                      <a:pt x="221" y="381"/>
                      <a:pt x="262" y="655"/>
                      <a:pt x="442" y="655"/>
                    </a:cubicBezTo>
                    <a:cubicBezTo>
                      <a:pt x="479" y="655"/>
                      <a:pt x="521" y="643"/>
                      <a:pt x="571" y="616"/>
                    </a:cubicBezTo>
                    <a:cubicBezTo>
                      <a:pt x="799" y="502"/>
                      <a:pt x="685" y="320"/>
                      <a:pt x="617" y="160"/>
                    </a:cubicBezTo>
                    <a:cubicBezTo>
                      <a:pt x="571" y="91"/>
                      <a:pt x="503" y="23"/>
                      <a:pt x="4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3" name="Google Shape;5009;p60"/>
              <p:cNvSpPr/>
              <p:nvPr/>
            </p:nvSpPr>
            <p:spPr>
              <a:xfrm rot="-799569">
                <a:off x="1393779" y="3558690"/>
                <a:ext cx="14850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594" h="367" extrusionOk="0">
                    <a:moveTo>
                      <a:pt x="274" y="1"/>
                    </a:moveTo>
                    <a:cubicBezTo>
                      <a:pt x="172" y="1"/>
                      <a:pt x="81" y="34"/>
                      <a:pt x="46" y="123"/>
                    </a:cubicBezTo>
                    <a:cubicBezTo>
                      <a:pt x="0" y="237"/>
                      <a:pt x="92" y="328"/>
                      <a:pt x="229" y="351"/>
                    </a:cubicBezTo>
                    <a:cubicBezTo>
                      <a:pt x="274" y="359"/>
                      <a:pt x="320" y="366"/>
                      <a:pt x="363" y="366"/>
                    </a:cubicBezTo>
                    <a:cubicBezTo>
                      <a:pt x="449" y="366"/>
                      <a:pt x="525" y="336"/>
                      <a:pt x="571" y="214"/>
                    </a:cubicBezTo>
                    <a:cubicBezTo>
                      <a:pt x="594" y="54"/>
                      <a:pt x="457" y="32"/>
                      <a:pt x="366" y="9"/>
                    </a:cubicBezTo>
                    <a:cubicBezTo>
                      <a:pt x="335" y="4"/>
                      <a:pt x="304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4" name="Google Shape;5010;p60"/>
              <p:cNvSpPr/>
              <p:nvPr/>
            </p:nvSpPr>
            <p:spPr>
              <a:xfrm rot="-799569">
                <a:off x="1412670" y="3618058"/>
                <a:ext cx="22851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914" h="572" extrusionOk="0">
                    <a:moveTo>
                      <a:pt x="685" y="1"/>
                    </a:moveTo>
                    <a:cubicBezTo>
                      <a:pt x="0" y="183"/>
                      <a:pt x="571" y="389"/>
                      <a:pt x="685" y="571"/>
                    </a:cubicBezTo>
                    <a:cubicBezTo>
                      <a:pt x="776" y="526"/>
                      <a:pt x="845" y="457"/>
                      <a:pt x="913" y="411"/>
                    </a:cubicBezTo>
                    <a:cubicBezTo>
                      <a:pt x="890" y="252"/>
                      <a:pt x="845" y="92"/>
                      <a:pt x="68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5" name="Google Shape;5011;p60"/>
              <p:cNvSpPr/>
              <p:nvPr/>
            </p:nvSpPr>
            <p:spPr>
              <a:xfrm rot="-799569">
                <a:off x="1377513" y="3629425"/>
                <a:ext cx="11425" cy="800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320" extrusionOk="0">
                    <a:moveTo>
                      <a:pt x="206" y="0"/>
                    </a:moveTo>
                    <a:cubicBezTo>
                      <a:pt x="114" y="0"/>
                      <a:pt x="23" y="46"/>
                      <a:pt x="23" y="160"/>
                    </a:cubicBezTo>
                    <a:cubicBezTo>
                      <a:pt x="0" y="251"/>
                      <a:pt x="69" y="297"/>
                      <a:pt x="206" y="320"/>
                    </a:cubicBezTo>
                    <a:cubicBezTo>
                      <a:pt x="251" y="297"/>
                      <a:pt x="388" y="274"/>
                      <a:pt x="388" y="205"/>
                    </a:cubicBezTo>
                    <a:cubicBezTo>
                      <a:pt x="457" y="69"/>
                      <a:pt x="343" y="0"/>
                      <a:pt x="2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6" name="Google Shape;5012;p60"/>
              <p:cNvSpPr/>
              <p:nvPr/>
            </p:nvSpPr>
            <p:spPr>
              <a:xfrm rot="-799569">
                <a:off x="1291263" y="3355934"/>
                <a:ext cx="113578" cy="126753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5070" extrusionOk="0">
                    <a:moveTo>
                      <a:pt x="3529" y="0"/>
                    </a:moveTo>
                    <a:cubicBezTo>
                      <a:pt x="3352" y="0"/>
                      <a:pt x="3285" y="169"/>
                      <a:pt x="3218" y="556"/>
                    </a:cubicBezTo>
                    <a:cubicBezTo>
                      <a:pt x="3150" y="876"/>
                      <a:pt x="3218" y="1241"/>
                      <a:pt x="3013" y="1515"/>
                    </a:cubicBezTo>
                    <a:cubicBezTo>
                      <a:pt x="2853" y="2245"/>
                      <a:pt x="2442" y="2839"/>
                      <a:pt x="2123" y="3501"/>
                    </a:cubicBezTo>
                    <a:cubicBezTo>
                      <a:pt x="2054" y="3660"/>
                      <a:pt x="1917" y="3820"/>
                      <a:pt x="1712" y="3820"/>
                    </a:cubicBezTo>
                    <a:cubicBezTo>
                      <a:pt x="1461" y="3797"/>
                      <a:pt x="1415" y="3546"/>
                      <a:pt x="1347" y="3364"/>
                    </a:cubicBezTo>
                    <a:cubicBezTo>
                      <a:pt x="1187" y="2816"/>
                      <a:pt x="1141" y="2245"/>
                      <a:pt x="1004" y="1698"/>
                    </a:cubicBezTo>
                    <a:cubicBezTo>
                      <a:pt x="959" y="1652"/>
                      <a:pt x="959" y="1583"/>
                      <a:pt x="982" y="1515"/>
                    </a:cubicBezTo>
                    <a:cubicBezTo>
                      <a:pt x="1004" y="1401"/>
                      <a:pt x="1004" y="1264"/>
                      <a:pt x="982" y="1150"/>
                    </a:cubicBezTo>
                    <a:lnTo>
                      <a:pt x="1027" y="967"/>
                    </a:lnTo>
                    <a:cubicBezTo>
                      <a:pt x="1119" y="853"/>
                      <a:pt x="1119" y="716"/>
                      <a:pt x="1004" y="602"/>
                    </a:cubicBezTo>
                    <a:cubicBezTo>
                      <a:pt x="859" y="359"/>
                      <a:pt x="724" y="70"/>
                      <a:pt x="470" y="70"/>
                    </a:cubicBezTo>
                    <a:cubicBezTo>
                      <a:pt x="367" y="70"/>
                      <a:pt x="244" y="118"/>
                      <a:pt x="91" y="237"/>
                    </a:cubicBezTo>
                    <a:cubicBezTo>
                      <a:pt x="0" y="1561"/>
                      <a:pt x="69" y="2862"/>
                      <a:pt x="548" y="4140"/>
                    </a:cubicBezTo>
                    <a:cubicBezTo>
                      <a:pt x="756" y="4717"/>
                      <a:pt x="1303" y="5069"/>
                      <a:pt x="1871" y="5069"/>
                    </a:cubicBezTo>
                    <a:cubicBezTo>
                      <a:pt x="2111" y="5069"/>
                      <a:pt x="2355" y="5006"/>
                      <a:pt x="2579" y="4870"/>
                    </a:cubicBezTo>
                    <a:cubicBezTo>
                      <a:pt x="3059" y="4573"/>
                      <a:pt x="3218" y="4071"/>
                      <a:pt x="3561" y="3706"/>
                    </a:cubicBezTo>
                    <a:cubicBezTo>
                      <a:pt x="3584" y="3044"/>
                      <a:pt x="3880" y="2451"/>
                      <a:pt x="4086" y="1834"/>
                    </a:cubicBezTo>
                    <a:cubicBezTo>
                      <a:pt x="4542" y="1309"/>
                      <a:pt x="4154" y="762"/>
                      <a:pt x="4109" y="237"/>
                    </a:cubicBezTo>
                    <a:cubicBezTo>
                      <a:pt x="3834" y="85"/>
                      <a:pt x="3654" y="0"/>
                      <a:pt x="352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7" name="Google Shape;5013;p60"/>
              <p:cNvSpPr/>
              <p:nvPr/>
            </p:nvSpPr>
            <p:spPr>
              <a:xfrm rot="-799569">
                <a:off x="1797241" y="3236655"/>
                <a:ext cx="105603" cy="127753"/>
              </a:xfrm>
              <a:custGeom>
                <a:avLst/>
                <a:gdLst/>
                <a:ahLst/>
                <a:cxnLst/>
                <a:rect l="l" t="t" r="r" b="b"/>
                <a:pathLst>
                  <a:path w="4224" h="5110" extrusionOk="0">
                    <a:moveTo>
                      <a:pt x="3607" y="1"/>
                    </a:moveTo>
                    <a:cubicBezTo>
                      <a:pt x="3288" y="23"/>
                      <a:pt x="3265" y="297"/>
                      <a:pt x="3242" y="548"/>
                    </a:cubicBezTo>
                    <a:cubicBezTo>
                      <a:pt x="3219" y="731"/>
                      <a:pt x="3197" y="914"/>
                      <a:pt x="3174" y="1073"/>
                    </a:cubicBezTo>
                    <a:cubicBezTo>
                      <a:pt x="2991" y="2009"/>
                      <a:pt x="2854" y="2945"/>
                      <a:pt x="2284" y="3721"/>
                    </a:cubicBezTo>
                    <a:cubicBezTo>
                      <a:pt x="2238" y="3790"/>
                      <a:pt x="2169" y="3858"/>
                      <a:pt x="2124" y="3904"/>
                    </a:cubicBezTo>
                    <a:cubicBezTo>
                      <a:pt x="2032" y="3949"/>
                      <a:pt x="1987" y="4018"/>
                      <a:pt x="1964" y="4109"/>
                    </a:cubicBezTo>
                    <a:cubicBezTo>
                      <a:pt x="1759" y="4041"/>
                      <a:pt x="1576" y="3972"/>
                      <a:pt x="1371" y="3904"/>
                    </a:cubicBezTo>
                    <a:cubicBezTo>
                      <a:pt x="1302" y="3242"/>
                      <a:pt x="1325" y="2534"/>
                      <a:pt x="1028" y="1895"/>
                    </a:cubicBezTo>
                    <a:cubicBezTo>
                      <a:pt x="960" y="1598"/>
                      <a:pt x="846" y="1279"/>
                      <a:pt x="1051" y="982"/>
                    </a:cubicBezTo>
                    <a:cubicBezTo>
                      <a:pt x="1028" y="868"/>
                      <a:pt x="1005" y="731"/>
                      <a:pt x="982" y="640"/>
                    </a:cubicBezTo>
                    <a:cubicBezTo>
                      <a:pt x="876" y="405"/>
                      <a:pt x="809" y="110"/>
                      <a:pt x="521" y="110"/>
                    </a:cubicBezTo>
                    <a:cubicBezTo>
                      <a:pt x="501" y="110"/>
                      <a:pt x="480" y="112"/>
                      <a:pt x="457" y="115"/>
                    </a:cubicBezTo>
                    <a:cubicBezTo>
                      <a:pt x="92" y="160"/>
                      <a:pt x="92" y="480"/>
                      <a:pt x="92" y="754"/>
                    </a:cubicBezTo>
                    <a:cubicBezTo>
                      <a:pt x="69" y="1439"/>
                      <a:pt x="1" y="2146"/>
                      <a:pt x="184" y="2808"/>
                    </a:cubicBezTo>
                    <a:cubicBezTo>
                      <a:pt x="389" y="3493"/>
                      <a:pt x="435" y="4269"/>
                      <a:pt x="1028" y="4817"/>
                    </a:cubicBezTo>
                    <a:cubicBezTo>
                      <a:pt x="1420" y="5009"/>
                      <a:pt x="1742" y="5109"/>
                      <a:pt x="2023" y="5109"/>
                    </a:cubicBezTo>
                    <a:cubicBezTo>
                      <a:pt x="2511" y="5109"/>
                      <a:pt x="2874" y="4807"/>
                      <a:pt x="3265" y="4155"/>
                    </a:cubicBezTo>
                    <a:cubicBezTo>
                      <a:pt x="3425" y="3904"/>
                      <a:pt x="3562" y="3630"/>
                      <a:pt x="3607" y="3333"/>
                    </a:cubicBezTo>
                    <a:cubicBezTo>
                      <a:pt x="3653" y="3059"/>
                      <a:pt x="3699" y="2785"/>
                      <a:pt x="3927" y="2603"/>
                    </a:cubicBezTo>
                    <a:cubicBezTo>
                      <a:pt x="3995" y="2169"/>
                      <a:pt x="4041" y="1758"/>
                      <a:pt x="4087" y="1347"/>
                    </a:cubicBezTo>
                    <a:cubicBezTo>
                      <a:pt x="4110" y="1073"/>
                      <a:pt x="4224" y="799"/>
                      <a:pt x="4155" y="526"/>
                    </a:cubicBezTo>
                    <a:cubicBezTo>
                      <a:pt x="4087" y="252"/>
                      <a:pt x="3927" y="1"/>
                      <a:pt x="3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5014;p60"/>
              <p:cNvSpPr/>
              <p:nvPr/>
            </p:nvSpPr>
            <p:spPr>
              <a:xfrm rot="-799569">
                <a:off x="1543785" y="3297370"/>
                <a:ext cx="126128" cy="161204"/>
              </a:xfrm>
              <a:custGeom>
                <a:avLst/>
                <a:gdLst/>
                <a:ahLst/>
                <a:cxnLst/>
                <a:rect l="l" t="t" r="r" b="b"/>
                <a:pathLst>
                  <a:path w="5045" h="6448" extrusionOk="0">
                    <a:moveTo>
                      <a:pt x="3926" y="4531"/>
                    </a:moveTo>
                    <a:cubicBezTo>
                      <a:pt x="3926" y="4531"/>
                      <a:pt x="3926" y="4531"/>
                      <a:pt x="3949" y="4554"/>
                    </a:cubicBezTo>
                    <a:lnTo>
                      <a:pt x="3926" y="4554"/>
                    </a:lnTo>
                    <a:cubicBezTo>
                      <a:pt x="3926" y="4554"/>
                      <a:pt x="3926" y="4531"/>
                      <a:pt x="3926" y="4531"/>
                    </a:cubicBezTo>
                    <a:close/>
                    <a:moveTo>
                      <a:pt x="4503" y="1"/>
                    </a:moveTo>
                    <a:cubicBezTo>
                      <a:pt x="4394" y="1"/>
                      <a:pt x="4286" y="45"/>
                      <a:pt x="4177" y="172"/>
                    </a:cubicBezTo>
                    <a:cubicBezTo>
                      <a:pt x="3903" y="696"/>
                      <a:pt x="3858" y="1244"/>
                      <a:pt x="4040" y="1815"/>
                    </a:cubicBezTo>
                    <a:cubicBezTo>
                      <a:pt x="4040" y="1883"/>
                      <a:pt x="4017" y="1952"/>
                      <a:pt x="4017" y="2020"/>
                    </a:cubicBezTo>
                    <a:cubicBezTo>
                      <a:pt x="4017" y="2066"/>
                      <a:pt x="4017" y="2089"/>
                      <a:pt x="4017" y="2112"/>
                    </a:cubicBezTo>
                    <a:cubicBezTo>
                      <a:pt x="3949" y="2294"/>
                      <a:pt x="3949" y="2477"/>
                      <a:pt x="3926" y="2659"/>
                    </a:cubicBezTo>
                    <a:cubicBezTo>
                      <a:pt x="3903" y="2705"/>
                      <a:pt x="3903" y="2751"/>
                      <a:pt x="3880" y="2819"/>
                    </a:cubicBezTo>
                    <a:cubicBezTo>
                      <a:pt x="3835" y="2888"/>
                      <a:pt x="3812" y="2956"/>
                      <a:pt x="3812" y="3025"/>
                    </a:cubicBezTo>
                    <a:cubicBezTo>
                      <a:pt x="3812" y="3070"/>
                      <a:pt x="3812" y="3116"/>
                      <a:pt x="3812" y="3162"/>
                    </a:cubicBezTo>
                    <a:cubicBezTo>
                      <a:pt x="3721" y="3390"/>
                      <a:pt x="3675" y="3595"/>
                      <a:pt x="3629" y="3846"/>
                    </a:cubicBezTo>
                    <a:cubicBezTo>
                      <a:pt x="3606" y="3892"/>
                      <a:pt x="3561" y="3961"/>
                      <a:pt x="3538" y="4006"/>
                    </a:cubicBezTo>
                    <a:cubicBezTo>
                      <a:pt x="3515" y="4075"/>
                      <a:pt x="3469" y="4143"/>
                      <a:pt x="3447" y="4212"/>
                    </a:cubicBezTo>
                    <a:cubicBezTo>
                      <a:pt x="3401" y="4349"/>
                      <a:pt x="3378" y="4485"/>
                      <a:pt x="3287" y="4600"/>
                    </a:cubicBezTo>
                    <a:cubicBezTo>
                      <a:pt x="3287" y="4622"/>
                      <a:pt x="3264" y="4668"/>
                      <a:pt x="3241" y="4691"/>
                    </a:cubicBezTo>
                    <a:cubicBezTo>
                      <a:pt x="3196" y="4737"/>
                      <a:pt x="3150" y="4805"/>
                      <a:pt x="3127" y="4874"/>
                    </a:cubicBezTo>
                    <a:cubicBezTo>
                      <a:pt x="3081" y="4919"/>
                      <a:pt x="3059" y="4988"/>
                      <a:pt x="3013" y="5033"/>
                    </a:cubicBezTo>
                    <a:cubicBezTo>
                      <a:pt x="2922" y="5216"/>
                      <a:pt x="2739" y="5262"/>
                      <a:pt x="2556" y="5284"/>
                    </a:cubicBezTo>
                    <a:cubicBezTo>
                      <a:pt x="1712" y="5079"/>
                      <a:pt x="1141" y="4280"/>
                      <a:pt x="1118" y="3070"/>
                    </a:cubicBezTo>
                    <a:cubicBezTo>
                      <a:pt x="1096" y="2157"/>
                      <a:pt x="845" y="1290"/>
                      <a:pt x="753" y="400"/>
                    </a:cubicBezTo>
                    <a:cubicBezTo>
                      <a:pt x="702" y="92"/>
                      <a:pt x="676" y="15"/>
                      <a:pt x="445" y="15"/>
                    </a:cubicBezTo>
                    <a:cubicBezTo>
                      <a:pt x="368" y="15"/>
                      <a:pt x="268" y="23"/>
                      <a:pt x="137" y="35"/>
                    </a:cubicBezTo>
                    <a:cubicBezTo>
                      <a:pt x="23" y="879"/>
                      <a:pt x="0" y="1701"/>
                      <a:pt x="114" y="2545"/>
                    </a:cubicBezTo>
                    <a:cubicBezTo>
                      <a:pt x="160" y="2819"/>
                      <a:pt x="114" y="3139"/>
                      <a:pt x="114" y="3436"/>
                    </a:cubicBezTo>
                    <a:cubicBezTo>
                      <a:pt x="205" y="3687"/>
                      <a:pt x="274" y="3938"/>
                      <a:pt x="388" y="4189"/>
                    </a:cubicBezTo>
                    <a:cubicBezTo>
                      <a:pt x="616" y="4805"/>
                      <a:pt x="845" y="5421"/>
                      <a:pt x="1324" y="5923"/>
                    </a:cubicBezTo>
                    <a:cubicBezTo>
                      <a:pt x="1656" y="6270"/>
                      <a:pt x="2022" y="6448"/>
                      <a:pt x="2422" y="6448"/>
                    </a:cubicBezTo>
                    <a:cubicBezTo>
                      <a:pt x="2681" y="6448"/>
                      <a:pt x="2954" y="6373"/>
                      <a:pt x="3241" y="6220"/>
                    </a:cubicBezTo>
                    <a:cubicBezTo>
                      <a:pt x="4063" y="5718"/>
                      <a:pt x="4405" y="4919"/>
                      <a:pt x="4519" y="3983"/>
                    </a:cubicBezTo>
                    <a:cubicBezTo>
                      <a:pt x="4930" y="2933"/>
                      <a:pt x="5044" y="1815"/>
                      <a:pt x="5044" y="696"/>
                    </a:cubicBezTo>
                    <a:cubicBezTo>
                      <a:pt x="5044" y="628"/>
                      <a:pt x="5044" y="582"/>
                      <a:pt x="5044" y="514"/>
                    </a:cubicBezTo>
                    <a:cubicBezTo>
                      <a:pt x="5044" y="400"/>
                      <a:pt x="5022" y="286"/>
                      <a:pt x="4999" y="172"/>
                    </a:cubicBezTo>
                    <a:cubicBezTo>
                      <a:pt x="4834" y="103"/>
                      <a:pt x="4668" y="1"/>
                      <a:pt x="45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9" name="Google Shape;5015;p60"/>
              <p:cNvSpPr/>
              <p:nvPr/>
            </p:nvSpPr>
            <p:spPr>
              <a:xfrm rot="-799569">
                <a:off x="1915953" y="3385853"/>
                <a:ext cx="19426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777" h="449" extrusionOk="0">
                    <a:moveTo>
                      <a:pt x="454" y="1"/>
                    </a:moveTo>
                    <a:cubicBezTo>
                      <a:pt x="353" y="1"/>
                      <a:pt x="217" y="69"/>
                      <a:pt x="1" y="197"/>
                    </a:cubicBezTo>
                    <a:cubicBezTo>
                      <a:pt x="115" y="448"/>
                      <a:pt x="389" y="403"/>
                      <a:pt x="594" y="448"/>
                    </a:cubicBezTo>
                    <a:cubicBezTo>
                      <a:pt x="640" y="426"/>
                      <a:pt x="708" y="403"/>
                      <a:pt x="777" y="380"/>
                    </a:cubicBezTo>
                    <a:cubicBezTo>
                      <a:pt x="660" y="120"/>
                      <a:pt x="587" y="1"/>
                      <a:pt x="45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0" name="Google Shape;5016;p60"/>
              <p:cNvSpPr/>
              <p:nvPr/>
            </p:nvSpPr>
            <p:spPr>
              <a:xfrm rot="-799569">
                <a:off x="1897660" y="3423639"/>
                <a:ext cx="18876" cy="1402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561" extrusionOk="0">
                    <a:moveTo>
                      <a:pt x="415" y="0"/>
                    </a:moveTo>
                    <a:cubicBezTo>
                      <a:pt x="315" y="0"/>
                      <a:pt x="185" y="64"/>
                      <a:pt x="1" y="178"/>
                    </a:cubicBezTo>
                    <a:cubicBezTo>
                      <a:pt x="134" y="424"/>
                      <a:pt x="329" y="560"/>
                      <a:pt x="588" y="560"/>
                    </a:cubicBezTo>
                    <a:cubicBezTo>
                      <a:pt x="640" y="560"/>
                      <a:pt x="696" y="554"/>
                      <a:pt x="754" y="543"/>
                    </a:cubicBezTo>
                    <a:cubicBezTo>
                      <a:pt x="656" y="163"/>
                      <a:pt x="575" y="0"/>
                      <a:pt x="4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5017;p60"/>
              <p:cNvSpPr/>
              <p:nvPr/>
            </p:nvSpPr>
            <p:spPr>
              <a:xfrm rot="-799569">
                <a:off x="1935212" y="3470662"/>
                <a:ext cx="16225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652" extrusionOk="0">
                    <a:moveTo>
                      <a:pt x="210" y="0"/>
                    </a:moveTo>
                    <a:cubicBezTo>
                      <a:pt x="82" y="0"/>
                      <a:pt x="1" y="70"/>
                      <a:pt x="78" y="388"/>
                    </a:cubicBezTo>
                    <a:cubicBezTo>
                      <a:pt x="92" y="573"/>
                      <a:pt x="150" y="652"/>
                      <a:pt x="247" y="652"/>
                    </a:cubicBezTo>
                    <a:cubicBezTo>
                      <a:pt x="306" y="652"/>
                      <a:pt x="379" y="623"/>
                      <a:pt x="466" y="571"/>
                    </a:cubicBezTo>
                    <a:cubicBezTo>
                      <a:pt x="534" y="388"/>
                      <a:pt x="648" y="229"/>
                      <a:pt x="648" y="23"/>
                    </a:cubicBezTo>
                    <a:lnTo>
                      <a:pt x="648" y="23"/>
                    </a:lnTo>
                    <a:cubicBezTo>
                      <a:pt x="620" y="39"/>
                      <a:pt x="586" y="45"/>
                      <a:pt x="548" y="45"/>
                    </a:cubicBezTo>
                    <a:cubicBezTo>
                      <a:pt x="443" y="45"/>
                      <a:pt x="312" y="0"/>
                      <a:pt x="2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2" name="Google Shape;5018;p60"/>
              <p:cNvSpPr/>
              <p:nvPr/>
            </p:nvSpPr>
            <p:spPr>
              <a:xfrm rot="-799569">
                <a:off x="1961254" y="3432487"/>
                <a:ext cx="1372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549" h="556" extrusionOk="0">
                    <a:moveTo>
                      <a:pt x="366" y="1"/>
                    </a:moveTo>
                    <a:cubicBezTo>
                      <a:pt x="229" y="69"/>
                      <a:pt x="115" y="115"/>
                      <a:pt x="1" y="184"/>
                    </a:cubicBezTo>
                    <a:cubicBezTo>
                      <a:pt x="1" y="298"/>
                      <a:pt x="1" y="412"/>
                      <a:pt x="1" y="549"/>
                    </a:cubicBezTo>
                    <a:cubicBezTo>
                      <a:pt x="49" y="553"/>
                      <a:pt x="96" y="555"/>
                      <a:pt x="140" y="555"/>
                    </a:cubicBezTo>
                    <a:cubicBezTo>
                      <a:pt x="366" y="555"/>
                      <a:pt x="529" y="489"/>
                      <a:pt x="548" y="184"/>
                    </a:cubicBezTo>
                    <a:cubicBezTo>
                      <a:pt x="480" y="115"/>
                      <a:pt x="411" y="69"/>
                      <a:pt x="3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3" name="Google Shape;5019;p60"/>
              <p:cNvSpPr/>
              <p:nvPr/>
            </p:nvSpPr>
            <p:spPr>
              <a:xfrm rot="-799569">
                <a:off x="1867054" y="3421631"/>
                <a:ext cx="10875" cy="8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23" extrusionOk="0">
                    <a:moveTo>
                      <a:pt x="252" y="1"/>
                    </a:moveTo>
                    <a:cubicBezTo>
                      <a:pt x="160" y="24"/>
                      <a:pt x="1" y="1"/>
                      <a:pt x="1" y="161"/>
                    </a:cubicBezTo>
                    <a:cubicBezTo>
                      <a:pt x="23" y="229"/>
                      <a:pt x="115" y="321"/>
                      <a:pt x="183" y="321"/>
                    </a:cubicBezTo>
                    <a:cubicBezTo>
                      <a:pt x="197" y="322"/>
                      <a:pt x="209" y="323"/>
                      <a:pt x="221" y="323"/>
                    </a:cubicBezTo>
                    <a:cubicBezTo>
                      <a:pt x="392" y="323"/>
                      <a:pt x="413" y="173"/>
                      <a:pt x="434" y="24"/>
                    </a:cubicBezTo>
                    <a:cubicBezTo>
                      <a:pt x="366" y="24"/>
                      <a:pt x="320" y="24"/>
                      <a:pt x="2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4" name="Google Shape;5020;p60"/>
              <p:cNvSpPr/>
              <p:nvPr/>
            </p:nvSpPr>
            <p:spPr>
              <a:xfrm rot="-799569">
                <a:off x="1835015" y="3417857"/>
                <a:ext cx="1827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460" extrusionOk="0">
                    <a:moveTo>
                      <a:pt x="411" y="0"/>
                    </a:moveTo>
                    <a:cubicBezTo>
                      <a:pt x="251" y="69"/>
                      <a:pt x="91" y="114"/>
                      <a:pt x="0" y="274"/>
                    </a:cubicBezTo>
                    <a:cubicBezTo>
                      <a:pt x="114" y="320"/>
                      <a:pt x="206" y="411"/>
                      <a:pt x="320" y="434"/>
                    </a:cubicBezTo>
                    <a:cubicBezTo>
                      <a:pt x="365" y="449"/>
                      <a:pt x="416" y="459"/>
                      <a:pt x="465" y="459"/>
                    </a:cubicBezTo>
                    <a:cubicBezTo>
                      <a:pt x="563" y="459"/>
                      <a:pt x="654" y="419"/>
                      <a:pt x="685" y="297"/>
                    </a:cubicBezTo>
                    <a:cubicBezTo>
                      <a:pt x="731" y="91"/>
                      <a:pt x="525" y="69"/>
                      <a:pt x="4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5" name="Google Shape;5021;p60"/>
              <p:cNvSpPr/>
              <p:nvPr/>
            </p:nvSpPr>
            <p:spPr>
              <a:xfrm rot="-799569">
                <a:off x="1912376" y="3513049"/>
                <a:ext cx="131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83" extrusionOk="0">
                    <a:moveTo>
                      <a:pt x="307" y="1"/>
                    </a:moveTo>
                    <a:cubicBezTo>
                      <a:pt x="283" y="1"/>
                      <a:pt x="257" y="4"/>
                      <a:pt x="229" y="12"/>
                    </a:cubicBezTo>
                    <a:cubicBezTo>
                      <a:pt x="24" y="58"/>
                      <a:pt x="1" y="218"/>
                      <a:pt x="24" y="400"/>
                    </a:cubicBezTo>
                    <a:cubicBezTo>
                      <a:pt x="46" y="446"/>
                      <a:pt x="92" y="515"/>
                      <a:pt x="115" y="583"/>
                    </a:cubicBezTo>
                    <a:cubicBezTo>
                      <a:pt x="252" y="537"/>
                      <a:pt x="389" y="469"/>
                      <a:pt x="526" y="423"/>
                    </a:cubicBezTo>
                    <a:cubicBezTo>
                      <a:pt x="526" y="355"/>
                      <a:pt x="526" y="286"/>
                      <a:pt x="526" y="218"/>
                    </a:cubicBezTo>
                    <a:cubicBezTo>
                      <a:pt x="488" y="86"/>
                      <a:pt x="419" y="1"/>
                      <a:pt x="3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6" name="Google Shape;5022;p60"/>
              <p:cNvSpPr/>
              <p:nvPr/>
            </p:nvSpPr>
            <p:spPr>
              <a:xfrm rot="-799569">
                <a:off x="1815498" y="3459268"/>
                <a:ext cx="17725" cy="1030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412" extrusionOk="0">
                    <a:moveTo>
                      <a:pt x="183" y="1"/>
                    </a:moveTo>
                    <a:cubicBezTo>
                      <a:pt x="24" y="92"/>
                      <a:pt x="1" y="206"/>
                      <a:pt x="161" y="320"/>
                    </a:cubicBezTo>
                    <a:cubicBezTo>
                      <a:pt x="206" y="366"/>
                      <a:pt x="252" y="389"/>
                      <a:pt x="297" y="411"/>
                    </a:cubicBezTo>
                    <a:cubicBezTo>
                      <a:pt x="434" y="389"/>
                      <a:pt x="571" y="366"/>
                      <a:pt x="708" y="343"/>
                    </a:cubicBezTo>
                    <a:cubicBezTo>
                      <a:pt x="686" y="252"/>
                      <a:pt x="686" y="138"/>
                      <a:pt x="663" y="46"/>
                    </a:cubicBezTo>
                    <a:cubicBezTo>
                      <a:pt x="503" y="23"/>
                      <a:pt x="343" y="1"/>
                      <a:pt x="18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7" name="Google Shape;5023;p60"/>
              <p:cNvSpPr/>
              <p:nvPr/>
            </p:nvSpPr>
            <p:spPr>
              <a:xfrm rot="-799569">
                <a:off x="1894944" y="3471521"/>
                <a:ext cx="14125" cy="977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391" extrusionOk="0">
                    <a:moveTo>
                      <a:pt x="305" y="0"/>
                    </a:moveTo>
                    <a:cubicBezTo>
                      <a:pt x="238" y="0"/>
                      <a:pt x="161" y="9"/>
                      <a:pt x="91" y="9"/>
                    </a:cubicBezTo>
                    <a:cubicBezTo>
                      <a:pt x="59" y="9"/>
                      <a:pt x="28" y="7"/>
                      <a:pt x="1" y="2"/>
                    </a:cubicBezTo>
                    <a:lnTo>
                      <a:pt x="1" y="2"/>
                    </a:lnTo>
                    <a:cubicBezTo>
                      <a:pt x="69" y="185"/>
                      <a:pt x="206" y="299"/>
                      <a:pt x="366" y="390"/>
                    </a:cubicBezTo>
                    <a:cubicBezTo>
                      <a:pt x="564" y="51"/>
                      <a:pt x="464" y="0"/>
                      <a:pt x="30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8" name="Google Shape;5024;p60"/>
              <p:cNvSpPr/>
              <p:nvPr/>
            </p:nvSpPr>
            <p:spPr>
              <a:xfrm rot="-799569">
                <a:off x="1855544" y="3464978"/>
                <a:ext cx="8000" cy="7625"/>
              </a:xfrm>
              <a:custGeom>
                <a:avLst/>
                <a:gdLst/>
                <a:ahLst/>
                <a:cxnLst/>
                <a:rect l="l" t="t" r="r" b="b"/>
                <a:pathLst>
                  <a:path w="320" h="305" extrusionOk="0">
                    <a:moveTo>
                      <a:pt x="163" y="1"/>
                    </a:moveTo>
                    <a:cubicBezTo>
                      <a:pt x="4" y="1"/>
                      <a:pt x="21" y="159"/>
                      <a:pt x="0" y="282"/>
                    </a:cubicBezTo>
                    <a:cubicBezTo>
                      <a:pt x="137" y="259"/>
                      <a:pt x="320" y="305"/>
                      <a:pt x="297" y="54"/>
                    </a:cubicBezTo>
                    <a:cubicBezTo>
                      <a:pt x="297" y="31"/>
                      <a:pt x="251" y="8"/>
                      <a:pt x="228" y="8"/>
                    </a:cubicBezTo>
                    <a:cubicBezTo>
                      <a:pt x="204" y="3"/>
                      <a:pt x="182" y="1"/>
                      <a:pt x="16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9" name="Google Shape;5025;p60"/>
              <p:cNvSpPr/>
              <p:nvPr/>
            </p:nvSpPr>
            <p:spPr>
              <a:xfrm rot="-799569">
                <a:off x="1872401" y="3512367"/>
                <a:ext cx="6225" cy="5275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11" extrusionOk="0">
                    <a:moveTo>
                      <a:pt x="157" y="1"/>
                    </a:moveTo>
                    <a:cubicBezTo>
                      <a:pt x="112" y="1"/>
                      <a:pt x="43" y="24"/>
                      <a:pt x="20" y="69"/>
                    </a:cubicBezTo>
                    <a:cubicBezTo>
                      <a:pt x="0" y="148"/>
                      <a:pt x="32" y="211"/>
                      <a:pt x="101" y="211"/>
                    </a:cubicBezTo>
                    <a:cubicBezTo>
                      <a:pt x="111" y="211"/>
                      <a:pt x="122" y="209"/>
                      <a:pt x="134" y="206"/>
                    </a:cubicBezTo>
                    <a:cubicBezTo>
                      <a:pt x="180" y="206"/>
                      <a:pt x="203" y="160"/>
                      <a:pt x="248" y="115"/>
                    </a:cubicBezTo>
                    <a:cubicBezTo>
                      <a:pt x="203" y="69"/>
                      <a:pt x="180" y="1"/>
                      <a:pt x="1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3" name="Google Shape;5026;p60"/>
            <p:cNvSpPr/>
            <p:nvPr/>
          </p:nvSpPr>
          <p:spPr>
            <a:xfrm>
              <a:off x="3205737" y="2599092"/>
              <a:ext cx="254586" cy="29898"/>
            </a:xfrm>
            <a:custGeom>
              <a:avLst/>
              <a:gdLst/>
              <a:ahLst/>
              <a:cxnLst/>
              <a:rect l="l" t="t" r="r" b="b"/>
              <a:pathLst>
                <a:path w="11870" h="1394" extrusionOk="0">
                  <a:moveTo>
                    <a:pt x="1" y="1"/>
                  </a:moveTo>
                  <a:cubicBezTo>
                    <a:pt x="1" y="1370"/>
                    <a:pt x="5684" y="1393"/>
                    <a:pt x="5935" y="1393"/>
                  </a:cubicBezTo>
                  <a:cubicBezTo>
                    <a:pt x="6164" y="1393"/>
                    <a:pt x="11870" y="1370"/>
                    <a:pt x="11870" y="1"/>
                  </a:cubicBezTo>
                  <a:lnTo>
                    <a:pt x="11299" y="1"/>
                  </a:lnTo>
                  <a:cubicBezTo>
                    <a:pt x="11162" y="297"/>
                    <a:pt x="9268" y="822"/>
                    <a:pt x="5935" y="822"/>
                  </a:cubicBezTo>
                  <a:cubicBezTo>
                    <a:pt x="2603" y="822"/>
                    <a:pt x="686" y="297"/>
                    <a:pt x="5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828" name="Google Shape;2071;p48"/>
          <p:cNvGrpSpPr/>
          <p:nvPr/>
        </p:nvGrpSpPr>
        <p:grpSpPr>
          <a:xfrm>
            <a:off x="9318510" y="4435517"/>
            <a:ext cx="2127821" cy="2211640"/>
            <a:chOff x="7002029" y="2042500"/>
            <a:chExt cx="1917321" cy="2746906"/>
          </a:xfrm>
        </p:grpSpPr>
        <p:sp>
          <p:nvSpPr>
            <p:cNvPr id="829" name="Google Shape;2072;p48"/>
            <p:cNvSpPr/>
            <p:nvPr/>
          </p:nvSpPr>
          <p:spPr>
            <a:xfrm rot="823658">
              <a:off x="7278510" y="2168760"/>
              <a:ext cx="1364359" cy="2494388"/>
            </a:xfrm>
            <a:custGeom>
              <a:avLst/>
              <a:gdLst/>
              <a:ahLst/>
              <a:cxnLst/>
              <a:rect l="l" t="t" r="r" b="b"/>
              <a:pathLst>
                <a:path w="62474" h="114218" extrusionOk="0">
                  <a:moveTo>
                    <a:pt x="27094" y="0"/>
                  </a:moveTo>
                  <a:cubicBezTo>
                    <a:pt x="25611" y="0"/>
                    <a:pt x="24310" y="685"/>
                    <a:pt x="23465" y="1781"/>
                  </a:cubicBezTo>
                  <a:cubicBezTo>
                    <a:pt x="23282" y="1940"/>
                    <a:pt x="23123" y="2123"/>
                    <a:pt x="22986" y="2306"/>
                  </a:cubicBezTo>
                  <a:cubicBezTo>
                    <a:pt x="22780" y="2511"/>
                    <a:pt x="22621" y="2694"/>
                    <a:pt x="22484" y="2853"/>
                  </a:cubicBezTo>
                  <a:cubicBezTo>
                    <a:pt x="22255" y="3082"/>
                    <a:pt x="22073" y="3333"/>
                    <a:pt x="21890" y="3607"/>
                  </a:cubicBezTo>
                  <a:cubicBezTo>
                    <a:pt x="21776" y="3789"/>
                    <a:pt x="21662" y="3949"/>
                    <a:pt x="21571" y="4132"/>
                  </a:cubicBezTo>
                  <a:cubicBezTo>
                    <a:pt x="21434" y="4337"/>
                    <a:pt x="21319" y="4543"/>
                    <a:pt x="21228" y="4748"/>
                  </a:cubicBezTo>
                  <a:cubicBezTo>
                    <a:pt x="20589" y="5844"/>
                    <a:pt x="20521" y="6894"/>
                    <a:pt x="20543" y="7533"/>
                  </a:cubicBezTo>
                  <a:cubicBezTo>
                    <a:pt x="20612" y="8560"/>
                    <a:pt x="21000" y="9541"/>
                    <a:pt x="21639" y="10340"/>
                  </a:cubicBezTo>
                  <a:cubicBezTo>
                    <a:pt x="22141" y="11322"/>
                    <a:pt x="22735" y="12120"/>
                    <a:pt x="23282" y="12805"/>
                  </a:cubicBezTo>
                  <a:cubicBezTo>
                    <a:pt x="23671" y="13627"/>
                    <a:pt x="24150" y="14220"/>
                    <a:pt x="24492" y="14608"/>
                  </a:cubicBezTo>
                  <a:cubicBezTo>
                    <a:pt x="24835" y="15202"/>
                    <a:pt x="25200" y="15818"/>
                    <a:pt x="25679" y="16412"/>
                  </a:cubicBezTo>
                  <a:cubicBezTo>
                    <a:pt x="25770" y="16549"/>
                    <a:pt x="25839" y="16686"/>
                    <a:pt x="25907" y="16823"/>
                  </a:cubicBezTo>
                  <a:cubicBezTo>
                    <a:pt x="25360" y="16937"/>
                    <a:pt x="24903" y="17119"/>
                    <a:pt x="24538" y="17302"/>
                  </a:cubicBezTo>
                  <a:cubicBezTo>
                    <a:pt x="24401" y="17347"/>
                    <a:pt x="24264" y="17416"/>
                    <a:pt x="24127" y="17462"/>
                  </a:cubicBezTo>
                  <a:cubicBezTo>
                    <a:pt x="23716" y="17599"/>
                    <a:pt x="23374" y="17758"/>
                    <a:pt x="23054" y="17964"/>
                  </a:cubicBezTo>
                  <a:cubicBezTo>
                    <a:pt x="22735" y="18101"/>
                    <a:pt x="22347" y="18283"/>
                    <a:pt x="21936" y="18557"/>
                  </a:cubicBezTo>
                  <a:cubicBezTo>
                    <a:pt x="21502" y="18717"/>
                    <a:pt x="21114" y="18945"/>
                    <a:pt x="20749" y="19219"/>
                  </a:cubicBezTo>
                  <a:cubicBezTo>
                    <a:pt x="20384" y="19402"/>
                    <a:pt x="20087" y="19584"/>
                    <a:pt x="19813" y="19790"/>
                  </a:cubicBezTo>
                  <a:cubicBezTo>
                    <a:pt x="19608" y="19950"/>
                    <a:pt x="19425" y="20109"/>
                    <a:pt x="19242" y="20292"/>
                  </a:cubicBezTo>
                  <a:cubicBezTo>
                    <a:pt x="19174" y="20360"/>
                    <a:pt x="19128" y="20406"/>
                    <a:pt x="19060" y="20475"/>
                  </a:cubicBezTo>
                  <a:cubicBezTo>
                    <a:pt x="18695" y="20703"/>
                    <a:pt x="18170" y="21045"/>
                    <a:pt x="17622" y="21593"/>
                  </a:cubicBezTo>
                  <a:cubicBezTo>
                    <a:pt x="17530" y="21661"/>
                    <a:pt x="17439" y="21730"/>
                    <a:pt x="17371" y="21821"/>
                  </a:cubicBezTo>
                  <a:cubicBezTo>
                    <a:pt x="17142" y="21981"/>
                    <a:pt x="16960" y="22164"/>
                    <a:pt x="16777" y="22346"/>
                  </a:cubicBezTo>
                  <a:cubicBezTo>
                    <a:pt x="16595" y="22483"/>
                    <a:pt x="16389" y="22643"/>
                    <a:pt x="16161" y="22871"/>
                  </a:cubicBezTo>
                  <a:cubicBezTo>
                    <a:pt x="15864" y="23122"/>
                    <a:pt x="15590" y="23396"/>
                    <a:pt x="15362" y="23693"/>
                  </a:cubicBezTo>
                  <a:cubicBezTo>
                    <a:pt x="15043" y="23990"/>
                    <a:pt x="14746" y="24332"/>
                    <a:pt x="14518" y="24674"/>
                  </a:cubicBezTo>
                  <a:cubicBezTo>
                    <a:pt x="14472" y="24720"/>
                    <a:pt x="14426" y="24766"/>
                    <a:pt x="14381" y="24789"/>
                  </a:cubicBezTo>
                  <a:cubicBezTo>
                    <a:pt x="14289" y="24903"/>
                    <a:pt x="14175" y="25017"/>
                    <a:pt x="14061" y="25154"/>
                  </a:cubicBezTo>
                  <a:cubicBezTo>
                    <a:pt x="13764" y="25428"/>
                    <a:pt x="13513" y="25747"/>
                    <a:pt x="13285" y="26090"/>
                  </a:cubicBezTo>
                  <a:cubicBezTo>
                    <a:pt x="13011" y="26432"/>
                    <a:pt x="12669" y="26866"/>
                    <a:pt x="12372" y="27436"/>
                  </a:cubicBezTo>
                  <a:cubicBezTo>
                    <a:pt x="11733" y="28167"/>
                    <a:pt x="11276" y="28920"/>
                    <a:pt x="10980" y="29513"/>
                  </a:cubicBezTo>
                  <a:cubicBezTo>
                    <a:pt x="10934" y="29559"/>
                    <a:pt x="10911" y="29582"/>
                    <a:pt x="10888" y="29627"/>
                  </a:cubicBezTo>
                  <a:cubicBezTo>
                    <a:pt x="10637" y="29993"/>
                    <a:pt x="10204" y="30563"/>
                    <a:pt x="9884" y="31339"/>
                  </a:cubicBezTo>
                  <a:lnTo>
                    <a:pt x="9405" y="32230"/>
                  </a:lnTo>
                  <a:cubicBezTo>
                    <a:pt x="9245" y="32481"/>
                    <a:pt x="9108" y="32755"/>
                    <a:pt x="8994" y="33028"/>
                  </a:cubicBezTo>
                  <a:cubicBezTo>
                    <a:pt x="8925" y="33165"/>
                    <a:pt x="8857" y="33302"/>
                    <a:pt x="8788" y="33462"/>
                  </a:cubicBezTo>
                  <a:cubicBezTo>
                    <a:pt x="8560" y="33782"/>
                    <a:pt x="8400" y="34147"/>
                    <a:pt x="8263" y="34535"/>
                  </a:cubicBezTo>
                  <a:cubicBezTo>
                    <a:pt x="8172" y="34718"/>
                    <a:pt x="8104" y="34877"/>
                    <a:pt x="8058" y="35037"/>
                  </a:cubicBezTo>
                  <a:cubicBezTo>
                    <a:pt x="7784" y="35516"/>
                    <a:pt x="7579" y="36041"/>
                    <a:pt x="7442" y="36566"/>
                  </a:cubicBezTo>
                  <a:cubicBezTo>
                    <a:pt x="7373" y="36749"/>
                    <a:pt x="7282" y="36954"/>
                    <a:pt x="7213" y="37183"/>
                  </a:cubicBezTo>
                  <a:lnTo>
                    <a:pt x="6940" y="37959"/>
                  </a:lnTo>
                  <a:cubicBezTo>
                    <a:pt x="6209" y="40104"/>
                    <a:pt x="5479" y="42341"/>
                    <a:pt x="5091" y="44806"/>
                  </a:cubicBezTo>
                  <a:cubicBezTo>
                    <a:pt x="5091" y="44829"/>
                    <a:pt x="5091" y="44829"/>
                    <a:pt x="5091" y="44829"/>
                  </a:cubicBezTo>
                  <a:cubicBezTo>
                    <a:pt x="4794" y="45605"/>
                    <a:pt x="4726" y="46290"/>
                    <a:pt x="4680" y="46724"/>
                  </a:cubicBezTo>
                  <a:cubicBezTo>
                    <a:pt x="4520" y="47317"/>
                    <a:pt x="4497" y="47842"/>
                    <a:pt x="4497" y="48207"/>
                  </a:cubicBezTo>
                  <a:cubicBezTo>
                    <a:pt x="4406" y="48778"/>
                    <a:pt x="4360" y="49371"/>
                    <a:pt x="4337" y="49965"/>
                  </a:cubicBezTo>
                  <a:cubicBezTo>
                    <a:pt x="4337" y="49965"/>
                    <a:pt x="4337" y="49965"/>
                    <a:pt x="4315" y="49988"/>
                  </a:cubicBezTo>
                  <a:lnTo>
                    <a:pt x="3858" y="50695"/>
                  </a:lnTo>
                  <a:cubicBezTo>
                    <a:pt x="3607" y="50992"/>
                    <a:pt x="3402" y="51311"/>
                    <a:pt x="3219" y="51654"/>
                  </a:cubicBezTo>
                  <a:cubicBezTo>
                    <a:pt x="2854" y="52156"/>
                    <a:pt x="2466" y="52749"/>
                    <a:pt x="2101" y="53411"/>
                  </a:cubicBezTo>
                  <a:cubicBezTo>
                    <a:pt x="2032" y="53503"/>
                    <a:pt x="1986" y="53571"/>
                    <a:pt x="1941" y="53662"/>
                  </a:cubicBezTo>
                  <a:cubicBezTo>
                    <a:pt x="1804" y="53868"/>
                    <a:pt x="1667" y="54073"/>
                    <a:pt x="1598" y="54187"/>
                  </a:cubicBezTo>
                  <a:cubicBezTo>
                    <a:pt x="1" y="56242"/>
                    <a:pt x="183" y="58981"/>
                    <a:pt x="2055" y="60852"/>
                  </a:cubicBezTo>
                  <a:cubicBezTo>
                    <a:pt x="2991" y="61811"/>
                    <a:pt x="4201" y="62359"/>
                    <a:pt x="5616" y="62473"/>
                  </a:cubicBezTo>
                  <a:cubicBezTo>
                    <a:pt x="5616" y="62541"/>
                    <a:pt x="5639" y="62610"/>
                    <a:pt x="5639" y="62678"/>
                  </a:cubicBezTo>
                  <a:cubicBezTo>
                    <a:pt x="5593" y="63226"/>
                    <a:pt x="5570" y="64116"/>
                    <a:pt x="5935" y="65098"/>
                  </a:cubicBezTo>
                  <a:lnTo>
                    <a:pt x="6049" y="65737"/>
                  </a:lnTo>
                  <a:lnTo>
                    <a:pt x="6186" y="66947"/>
                  </a:lnTo>
                  <a:cubicBezTo>
                    <a:pt x="6186" y="67974"/>
                    <a:pt x="6369" y="68841"/>
                    <a:pt x="6506" y="69572"/>
                  </a:cubicBezTo>
                  <a:cubicBezTo>
                    <a:pt x="6529" y="69754"/>
                    <a:pt x="6574" y="69914"/>
                    <a:pt x="6597" y="70051"/>
                  </a:cubicBezTo>
                  <a:lnTo>
                    <a:pt x="6666" y="70508"/>
                  </a:lnTo>
                  <a:cubicBezTo>
                    <a:pt x="6666" y="70941"/>
                    <a:pt x="6711" y="71375"/>
                    <a:pt x="6803" y="71786"/>
                  </a:cubicBezTo>
                  <a:cubicBezTo>
                    <a:pt x="6803" y="71831"/>
                    <a:pt x="6803" y="71900"/>
                    <a:pt x="6825" y="71968"/>
                  </a:cubicBezTo>
                  <a:cubicBezTo>
                    <a:pt x="6871" y="72516"/>
                    <a:pt x="6917" y="73178"/>
                    <a:pt x="7077" y="73886"/>
                  </a:cubicBezTo>
                  <a:cubicBezTo>
                    <a:pt x="7077" y="74502"/>
                    <a:pt x="7168" y="75095"/>
                    <a:pt x="7305" y="75666"/>
                  </a:cubicBezTo>
                  <a:cubicBezTo>
                    <a:pt x="7350" y="76511"/>
                    <a:pt x="7442" y="77401"/>
                    <a:pt x="7624" y="78337"/>
                  </a:cubicBezTo>
                  <a:cubicBezTo>
                    <a:pt x="7624" y="78747"/>
                    <a:pt x="7670" y="79250"/>
                    <a:pt x="7807" y="79843"/>
                  </a:cubicBezTo>
                  <a:cubicBezTo>
                    <a:pt x="7807" y="80254"/>
                    <a:pt x="7853" y="80802"/>
                    <a:pt x="8012" y="81418"/>
                  </a:cubicBezTo>
                  <a:cubicBezTo>
                    <a:pt x="8035" y="81760"/>
                    <a:pt x="8104" y="82148"/>
                    <a:pt x="8195" y="82559"/>
                  </a:cubicBezTo>
                  <a:cubicBezTo>
                    <a:pt x="8241" y="83130"/>
                    <a:pt x="8332" y="83586"/>
                    <a:pt x="8400" y="83929"/>
                  </a:cubicBezTo>
                  <a:cubicBezTo>
                    <a:pt x="8355" y="84477"/>
                    <a:pt x="8423" y="85024"/>
                    <a:pt x="8583" y="85549"/>
                  </a:cubicBezTo>
                  <a:cubicBezTo>
                    <a:pt x="8674" y="86280"/>
                    <a:pt x="8788" y="86942"/>
                    <a:pt x="8903" y="87558"/>
                  </a:cubicBezTo>
                  <a:cubicBezTo>
                    <a:pt x="8903" y="88197"/>
                    <a:pt x="8948" y="88882"/>
                    <a:pt x="9108" y="89612"/>
                  </a:cubicBezTo>
                  <a:cubicBezTo>
                    <a:pt x="9154" y="90137"/>
                    <a:pt x="9268" y="90571"/>
                    <a:pt x="9359" y="90890"/>
                  </a:cubicBezTo>
                  <a:cubicBezTo>
                    <a:pt x="9428" y="91484"/>
                    <a:pt x="9496" y="92100"/>
                    <a:pt x="9542" y="92739"/>
                  </a:cubicBezTo>
                  <a:cubicBezTo>
                    <a:pt x="9656" y="93881"/>
                    <a:pt x="9770" y="95067"/>
                    <a:pt x="9998" y="96323"/>
                  </a:cubicBezTo>
                  <a:cubicBezTo>
                    <a:pt x="10021" y="96642"/>
                    <a:pt x="10044" y="97122"/>
                    <a:pt x="10204" y="97692"/>
                  </a:cubicBezTo>
                  <a:cubicBezTo>
                    <a:pt x="10204" y="98332"/>
                    <a:pt x="10295" y="99108"/>
                    <a:pt x="10523" y="99952"/>
                  </a:cubicBezTo>
                  <a:cubicBezTo>
                    <a:pt x="10523" y="100180"/>
                    <a:pt x="10546" y="100431"/>
                    <a:pt x="10569" y="100660"/>
                  </a:cubicBezTo>
                  <a:cubicBezTo>
                    <a:pt x="10569" y="101071"/>
                    <a:pt x="10614" y="101459"/>
                    <a:pt x="10706" y="101847"/>
                  </a:cubicBezTo>
                  <a:cubicBezTo>
                    <a:pt x="10729" y="102098"/>
                    <a:pt x="10751" y="102372"/>
                    <a:pt x="10797" y="102623"/>
                  </a:cubicBezTo>
                  <a:cubicBezTo>
                    <a:pt x="10820" y="102988"/>
                    <a:pt x="10888" y="103353"/>
                    <a:pt x="10980" y="103695"/>
                  </a:cubicBezTo>
                  <a:cubicBezTo>
                    <a:pt x="10980" y="103695"/>
                    <a:pt x="10980" y="103718"/>
                    <a:pt x="11002" y="103718"/>
                  </a:cubicBezTo>
                  <a:cubicBezTo>
                    <a:pt x="10980" y="104175"/>
                    <a:pt x="11002" y="104608"/>
                    <a:pt x="11117" y="105042"/>
                  </a:cubicBezTo>
                  <a:cubicBezTo>
                    <a:pt x="11139" y="105407"/>
                    <a:pt x="11185" y="105818"/>
                    <a:pt x="11276" y="106298"/>
                  </a:cubicBezTo>
                  <a:cubicBezTo>
                    <a:pt x="11322" y="106549"/>
                    <a:pt x="11368" y="106800"/>
                    <a:pt x="11436" y="107051"/>
                  </a:cubicBezTo>
                  <a:cubicBezTo>
                    <a:pt x="11642" y="108078"/>
                    <a:pt x="12052" y="108945"/>
                    <a:pt x="12714" y="109698"/>
                  </a:cubicBezTo>
                  <a:cubicBezTo>
                    <a:pt x="12760" y="109767"/>
                    <a:pt x="12828" y="109835"/>
                    <a:pt x="12897" y="109904"/>
                  </a:cubicBezTo>
                  <a:cubicBezTo>
                    <a:pt x="12965" y="110269"/>
                    <a:pt x="13080" y="110657"/>
                    <a:pt x="13262" y="111045"/>
                  </a:cubicBezTo>
                  <a:cubicBezTo>
                    <a:pt x="13445" y="111502"/>
                    <a:pt x="13719" y="111935"/>
                    <a:pt x="14084" y="112323"/>
                  </a:cubicBezTo>
                  <a:cubicBezTo>
                    <a:pt x="15065" y="113419"/>
                    <a:pt x="16389" y="114012"/>
                    <a:pt x="17827" y="114012"/>
                  </a:cubicBezTo>
                  <a:lnTo>
                    <a:pt x="18649" y="114012"/>
                  </a:lnTo>
                  <a:cubicBezTo>
                    <a:pt x="18832" y="114012"/>
                    <a:pt x="19037" y="114012"/>
                    <a:pt x="19220" y="113990"/>
                  </a:cubicBezTo>
                  <a:lnTo>
                    <a:pt x="19516" y="113990"/>
                  </a:lnTo>
                  <a:cubicBezTo>
                    <a:pt x="19927" y="114104"/>
                    <a:pt x="20338" y="114149"/>
                    <a:pt x="20749" y="114149"/>
                  </a:cubicBezTo>
                  <a:lnTo>
                    <a:pt x="20772" y="114149"/>
                  </a:lnTo>
                  <a:cubicBezTo>
                    <a:pt x="20977" y="114149"/>
                    <a:pt x="21160" y="114172"/>
                    <a:pt x="21365" y="114172"/>
                  </a:cubicBezTo>
                  <a:cubicBezTo>
                    <a:pt x="21685" y="114195"/>
                    <a:pt x="22027" y="114218"/>
                    <a:pt x="22438" y="114218"/>
                  </a:cubicBezTo>
                  <a:cubicBezTo>
                    <a:pt x="22803" y="114218"/>
                    <a:pt x="23146" y="114195"/>
                    <a:pt x="23488" y="114172"/>
                  </a:cubicBezTo>
                  <a:lnTo>
                    <a:pt x="23579" y="114172"/>
                  </a:lnTo>
                  <a:cubicBezTo>
                    <a:pt x="23807" y="114172"/>
                    <a:pt x="24036" y="114149"/>
                    <a:pt x="24264" y="114104"/>
                  </a:cubicBezTo>
                  <a:lnTo>
                    <a:pt x="25451" y="114104"/>
                  </a:lnTo>
                  <a:cubicBezTo>
                    <a:pt x="25748" y="114149"/>
                    <a:pt x="26044" y="114172"/>
                    <a:pt x="26364" y="114172"/>
                  </a:cubicBezTo>
                  <a:cubicBezTo>
                    <a:pt x="26683" y="114172"/>
                    <a:pt x="27003" y="114149"/>
                    <a:pt x="27323" y="114104"/>
                  </a:cubicBezTo>
                  <a:cubicBezTo>
                    <a:pt x="27460" y="114081"/>
                    <a:pt x="27619" y="114081"/>
                    <a:pt x="27756" y="114058"/>
                  </a:cubicBezTo>
                  <a:cubicBezTo>
                    <a:pt x="27916" y="114081"/>
                    <a:pt x="28076" y="114081"/>
                    <a:pt x="28258" y="114081"/>
                  </a:cubicBezTo>
                  <a:lnTo>
                    <a:pt x="28281" y="114081"/>
                  </a:lnTo>
                  <a:cubicBezTo>
                    <a:pt x="28738" y="114149"/>
                    <a:pt x="29194" y="114195"/>
                    <a:pt x="29674" y="114195"/>
                  </a:cubicBezTo>
                  <a:cubicBezTo>
                    <a:pt x="30130" y="114195"/>
                    <a:pt x="30564" y="114149"/>
                    <a:pt x="31043" y="114081"/>
                  </a:cubicBezTo>
                  <a:cubicBezTo>
                    <a:pt x="31066" y="114104"/>
                    <a:pt x="31089" y="114104"/>
                    <a:pt x="31112" y="114104"/>
                  </a:cubicBezTo>
                  <a:cubicBezTo>
                    <a:pt x="31637" y="114172"/>
                    <a:pt x="32093" y="114195"/>
                    <a:pt x="32550" y="114195"/>
                  </a:cubicBezTo>
                  <a:cubicBezTo>
                    <a:pt x="32960" y="114195"/>
                    <a:pt x="33371" y="114172"/>
                    <a:pt x="33759" y="114104"/>
                  </a:cubicBezTo>
                  <a:cubicBezTo>
                    <a:pt x="33965" y="114149"/>
                    <a:pt x="34193" y="114149"/>
                    <a:pt x="34421" y="114149"/>
                  </a:cubicBezTo>
                  <a:cubicBezTo>
                    <a:pt x="34764" y="114149"/>
                    <a:pt x="35083" y="114127"/>
                    <a:pt x="35380" y="114058"/>
                  </a:cubicBezTo>
                  <a:cubicBezTo>
                    <a:pt x="35677" y="114081"/>
                    <a:pt x="36019" y="114127"/>
                    <a:pt x="36407" y="114127"/>
                  </a:cubicBezTo>
                  <a:cubicBezTo>
                    <a:pt x="36658" y="114127"/>
                    <a:pt x="36909" y="114104"/>
                    <a:pt x="37137" y="114081"/>
                  </a:cubicBezTo>
                  <a:cubicBezTo>
                    <a:pt x="37411" y="114127"/>
                    <a:pt x="37708" y="114149"/>
                    <a:pt x="38005" y="114149"/>
                  </a:cubicBezTo>
                  <a:cubicBezTo>
                    <a:pt x="38393" y="114149"/>
                    <a:pt x="38804" y="114104"/>
                    <a:pt x="39215" y="114035"/>
                  </a:cubicBezTo>
                  <a:cubicBezTo>
                    <a:pt x="39466" y="114058"/>
                    <a:pt x="39717" y="114058"/>
                    <a:pt x="39968" y="114058"/>
                  </a:cubicBezTo>
                  <a:lnTo>
                    <a:pt x="40082" y="114058"/>
                  </a:lnTo>
                  <a:cubicBezTo>
                    <a:pt x="40356" y="114104"/>
                    <a:pt x="40653" y="114127"/>
                    <a:pt x="40949" y="114127"/>
                  </a:cubicBezTo>
                  <a:cubicBezTo>
                    <a:pt x="41178" y="114127"/>
                    <a:pt x="41406" y="114127"/>
                    <a:pt x="41611" y="114081"/>
                  </a:cubicBezTo>
                  <a:cubicBezTo>
                    <a:pt x="41657" y="114104"/>
                    <a:pt x="41703" y="114104"/>
                    <a:pt x="41725" y="114104"/>
                  </a:cubicBezTo>
                  <a:cubicBezTo>
                    <a:pt x="41885" y="114104"/>
                    <a:pt x="42045" y="114104"/>
                    <a:pt x="42205" y="114127"/>
                  </a:cubicBezTo>
                  <a:cubicBezTo>
                    <a:pt x="42547" y="114127"/>
                    <a:pt x="42935" y="114149"/>
                    <a:pt x="43346" y="114149"/>
                  </a:cubicBezTo>
                  <a:cubicBezTo>
                    <a:pt x="44213" y="114149"/>
                    <a:pt x="45537" y="114081"/>
                    <a:pt x="46975" y="113510"/>
                  </a:cubicBezTo>
                  <a:cubicBezTo>
                    <a:pt x="47112" y="113442"/>
                    <a:pt x="47272" y="113373"/>
                    <a:pt x="47409" y="113305"/>
                  </a:cubicBezTo>
                  <a:cubicBezTo>
                    <a:pt x="47957" y="113008"/>
                    <a:pt x="49532" y="112004"/>
                    <a:pt x="49897" y="109858"/>
                  </a:cubicBezTo>
                  <a:cubicBezTo>
                    <a:pt x="50057" y="109698"/>
                    <a:pt x="50216" y="109493"/>
                    <a:pt x="50353" y="109288"/>
                  </a:cubicBezTo>
                  <a:cubicBezTo>
                    <a:pt x="50833" y="108649"/>
                    <a:pt x="51152" y="107895"/>
                    <a:pt x="51312" y="107051"/>
                  </a:cubicBezTo>
                  <a:cubicBezTo>
                    <a:pt x="51403" y="106708"/>
                    <a:pt x="51449" y="106389"/>
                    <a:pt x="51472" y="106046"/>
                  </a:cubicBezTo>
                  <a:cubicBezTo>
                    <a:pt x="51632" y="105202"/>
                    <a:pt x="51677" y="104449"/>
                    <a:pt x="51700" y="103878"/>
                  </a:cubicBezTo>
                  <a:cubicBezTo>
                    <a:pt x="51700" y="103787"/>
                    <a:pt x="51723" y="103695"/>
                    <a:pt x="51723" y="103604"/>
                  </a:cubicBezTo>
                  <a:cubicBezTo>
                    <a:pt x="51837" y="103239"/>
                    <a:pt x="51883" y="102897"/>
                    <a:pt x="51905" y="102577"/>
                  </a:cubicBezTo>
                  <a:lnTo>
                    <a:pt x="52134" y="101048"/>
                  </a:lnTo>
                  <a:cubicBezTo>
                    <a:pt x="52316" y="100409"/>
                    <a:pt x="52362" y="99815"/>
                    <a:pt x="52362" y="99404"/>
                  </a:cubicBezTo>
                  <a:cubicBezTo>
                    <a:pt x="52453" y="98879"/>
                    <a:pt x="52522" y="98309"/>
                    <a:pt x="52545" y="97692"/>
                  </a:cubicBezTo>
                  <a:cubicBezTo>
                    <a:pt x="52613" y="97373"/>
                    <a:pt x="52704" y="96939"/>
                    <a:pt x="52727" y="96414"/>
                  </a:cubicBezTo>
                  <a:cubicBezTo>
                    <a:pt x="52978" y="95227"/>
                    <a:pt x="53115" y="94086"/>
                    <a:pt x="53115" y="92990"/>
                  </a:cubicBezTo>
                  <a:cubicBezTo>
                    <a:pt x="53298" y="92100"/>
                    <a:pt x="53366" y="91301"/>
                    <a:pt x="53435" y="90639"/>
                  </a:cubicBezTo>
                  <a:cubicBezTo>
                    <a:pt x="53663" y="89681"/>
                    <a:pt x="53846" y="88654"/>
                    <a:pt x="53846" y="87512"/>
                  </a:cubicBezTo>
                  <a:cubicBezTo>
                    <a:pt x="53891" y="87330"/>
                    <a:pt x="53937" y="87124"/>
                    <a:pt x="53960" y="86873"/>
                  </a:cubicBezTo>
                  <a:cubicBezTo>
                    <a:pt x="54097" y="86417"/>
                    <a:pt x="54142" y="86006"/>
                    <a:pt x="54165" y="85686"/>
                  </a:cubicBezTo>
                  <a:cubicBezTo>
                    <a:pt x="54302" y="85184"/>
                    <a:pt x="54371" y="84636"/>
                    <a:pt x="54348" y="84089"/>
                  </a:cubicBezTo>
                  <a:cubicBezTo>
                    <a:pt x="54371" y="83974"/>
                    <a:pt x="54371" y="83860"/>
                    <a:pt x="54393" y="83723"/>
                  </a:cubicBezTo>
                  <a:cubicBezTo>
                    <a:pt x="54485" y="83335"/>
                    <a:pt x="54530" y="82970"/>
                    <a:pt x="54530" y="82651"/>
                  </a:cubicBezTo>
                  <a:cubicBezTo>
                    <a:pt x="54690" y="82080"/>
                    <a:pt x="54713" y="81555"/>
                    <a:pt x="54736" y="81190"/>
                  </a:cubicBezTo>
                  <a:cubicBezTo>
                    <a:pt x="54759" y="81076"/>
                    <a:pt x="54759" y="80984"/>
                    <a:pt x="54759" y="80870"/>
                  </a:cubicBezTo>
                  <a:cubicBezTo>
                    <a:pt x="54896" y="80185"/>
                    <a:pt x="54964" y="79546"/>
                    <a:pt x="55032" y="78976"/>
                  </a:cubicBezTo>
                  <a:cubicBezTo>
                    <a:pt x="55032" y="78884"/>
                    <a:pt x="55032" y="78793"/>
                    <a:pt x="55055" y="78725"/>
                  </a:cubicBezTo>
                  <a:cubicBezTo>
                    <a:pt x="55261" y="77971"/>
                    <a:pt x="55284" y="77309"/>
                    <a:pt x="55284" y="76899"/>
                  </a:cubicBezTo>
                  <a:cubicBezTo>
                    <a:pt x="55557" y="75392"/>
                    <a:pt x="55717" y="73954"/>
                    <a:pt x="55854" y="72539"/>
                  </a:cubicBezTo>
                  <a:cubicBezTo>
                    <a:pt x="55900" y="72082"/>
                    <a:pt x="55968" y="71626"/>
                    <a:pt x="56014" y="71169"/>
                  </a:cubicBezTo>
                  <a:cubicBezTo>
                    <a:pt x="56037" y="70987"/>
                    <a:pt x="56037" y="70781"/>
                    <a:pt x="56037" y="70599"/>
                  </a:cubicBezTo>
                  <a:lnTo>
                    <a:pt x="56128" y="70074"/>
                  </a:lnTo>
                  <a:cubicBezTo>
                    <a:pt x="56174" y="69937"/>
                    <a:pt x="56197" y="69800"/>
                    <a:pt x="56219" y="69663"/>
                  </a:cubicBezTo>
                  <a:cubicBezTo>
                    <a:pt x="56356" y="68910"/>
                    <a:pt x="56539" y="67997"/>
                    <a:pt x="56562" y="66947"/>
                  </a:cubicBezTo>
                  <a:lnTo>
                    <a:pt x="56653" y="65965"/>
                  </a:lnTo>
                  <a:cubicBezTo>
                    <a:pt x="56767" y="65600"/>
                    <a:pt x="56813" y="65281"/>
                    <a:pt x="56859" y="65007"/>
                  </a:cubicBezTo>
                  <a:cubicBezTo>
                    <a:pt x="57178" y="64048"/>
                    <a:pt x="57155" y="63203"/>
                    <a:pt x="57110" y="62678"/>
                  </a:cubicBezTo>
                  <a:cubicBezTo>
                    <a:pt x="57132" y="62587"/>
                    <a:pt x="57132" y="62473"/>
                    <a:pt x="57155" y="62382"/>
                  </a:cubicBezTo>
                  <a:cubicBezTo>
                    <a:pt x="57406" y="62336"/>
                    <a:pt x="57680" y="62290"/>
                    <a:pt x="57954" y="62245"/>
                  </a:cubicBezTo>
                  <a:cubicBezTo>
                    <a:pt x="59940" y="61857"/>
                    <a:pt x="60967" y="60738"/>
                    <a:pt x="61492" y="59871"/>
                  </a:cubicBezTo>
                  <a:cubicBezTo>
                    <a:pt x="61994" y="59004"/>
                    <a:pt x="62474" y="57566"/>
                    <a:pt x="61880" y="55671"/>
                  </a:cubicBezTo>
                  <a:cubicBezTo>
                    <a:pt x="61766" y="55306"/>
                    <a:pt x="61606" y="54964"/>
                    <a:pt x="61401" y="54621"/>
                  </a:cubicBezTo>
                  <a:lnTo>
                    <a:pt x="60648" y="53411"/>
                  </a:lnTo>
                  <a:cubicBezTo>
                    <a:pt x="60351" y="52886"/>
                    <a:pt x="59940" y="52247"/>
                    <a:pt x="59461" y="51585"/>
                  </a:cubicBezTo>
                  <a:cubicBezTo>
                    <a:pt x="59301" y="51266"/>
                    <a:pt x="59095" y="50969"/>
                    <a:pt x="58844" y="50672"/>
                  </a:cubicBezTo>
                  <a:lnTo>
                    <a:pt x="58388" y="49988"/>
                  </a:lnTo>
                  <a:cubicBezTo>
                    <a:pt x="58388" y="49988"/>
                    <a:pt x="58388" y="49965"/>
                    <a:pt x="58388" y="49942"/>
                  </a:cubicBezTo>
                  <a:cubicBezTo>
                    <a:pt x="58388" y="49143"/>
                    <a:pt x="58388" y="48184"/>
                    <a:pt x="58251" y="47134"/>
                  </a:cubicBezTo>
                  <a:cubicBezTo>
                    <a:pt x="58274" y="46176"/>
                    <a:pt x="58114" y="45354"/>
                    <a:pt x="58000" y="44761"/>
                  </a:cubicBezTo>
                  <a:cubicBezTo>
                    <a:pt x="57954" y="44601"/>
                    <a:pt x="57908" y="44418"/>
                    <a:pt x="57908" y="44327"/>
                  </a:cubicBezTo>
                  <a:cubicBezTo>
                    <a:pt x="57749" y="43049"/>
                    <a:pt x="57543" y="41679"/>
                    <a:pt x="57110" y="40264"/>
                  </a:cubicBezTo>
                  <a:cubicBezTo>
                    <a:pt x="57041" y="39328"/>
                    <a:pt x="56790" y="38575"/>
                    <a:pt x="56630" y="38050"/>
                  </a:cubicBezTo>
                  <a:lnTo>
                    <a:pt x="56539" y="37822"/>
                  </a:lnTo>
                  <a:lnTo>
                    <a:pt x="56493" y="37662"/>
                  </a:lnTo>
                  <a:cubicBezTo>
                    <a:pt x="55900" y="35676"/>
                    <a:pt x="55215" y="33439"/>
                    <a:pt x="53983" y="31271"/>
                  </a:cubicBezTo>
                  <a:cubicBezTo>
                    <a:pt x="53252" y="29536"/>
                    <a:pt x="52430" y="28030"/>
                    <a:pt x="51426" y="26751"/>
                  </a:cubicBezTo>
                  <a:cubicBezTo>
                    <a:pt x="51266" y="26432"/>
                    <a:pt x="51038" y="26112"/>
                    <a:pt x="50810" y="25838"/>
                  </a:cubicBezTo>
                  <a:cubicBezTo>
                    <a:pt x="50194" y="24834"/>
                    <a:pt x="49463" y="24081"/>
                    <a:pt x="48847" y="23465"/>
                  </a:cubicBezTo>
                  <a:cubicBezTo>
                    <a:pt x="48710" y="23282"/>
                    <a:pt x="48527" y="23099"/>
                    <a:pt x="48367" y="22917"/>
                  </a:cubicBezTo>
                  <a:cubicBezTo>
                    <a:pt x="48322" y="22871"/>
                    <a:pt x="48276" y="22826"/>
                    <a:pt x="48231" y="22803"/>
                  </a:cubicBezTo>
                  <a:cubicBezTo>
                    <a:pt x="48162" y="22711"/>
                    <a:pt x="48094" y="22643"/>
                    <a:pt x="48025" y="22574"/>
                  </a:cubicBezTo>
                  <a:cubicBezTo>
                    <a:pt x="47660" y="22072"/>
                    <a:pt x="47226" y="21661"/>
                    <a:pt x="46701" y="21319"/>
                  </a:cubicBezTo>
                  <a:cubicBezTo>
                    <a:pt x="46382" y="21022"/>
                    <a:pt x="46016" y="20703"/>
                    <a:pt x="45628" y="20383"/>
                  </a:cubicBezTo>
                  <a:cubicBezTo>
                    <a:pt x="45332" y="20109"/>
                    <a:pt x="44989" y="19881"/>
                    <a:pt x="44647" y="19676"/>
                  </a:cubicBezTo>
                  <a:cubicBezTo>
                    <a:pt x="44578" y="19630"/>
                    <a:pt x="44487" y="19584"/>
                    <a:pt x="44419" y="19539"/>
                  </a:cubicBezTo>
                  <a:cubicBezTo>
                    <a:pt x="43711" y="18968"/>
                    <a:pt x="42981" y="18534"/>
                    <a:pt x="42205" y="18192"/>
                  </a:cubicBezTo>
                  <a:cubicBezTo>
                    <a:pt x="41908" y="17987"/>
                    <a:pt x="41611" y="17827"/>
                    <a:pt x="41429" y="17736"/>
                  </a:cubicBezTo>
                  <a:cubicBezTo>
                    <a:pt x="41178" y="17530"/>
                    <a:pt x="40904" y="17370"/>
                    <a:pt x="40630" y="17211"/>
                  </a:cubicBezTo>
                  <a:cubicBezTo>
                    <a:pt x="40607" y="17096"/>
                    <a:pt x="40607" y="16982"/>
                    <a:pt x="40584" y="16845"/>
                  </a:cubicBezTo>
                  <a:cubicBezTo>
                    <a:pt x="40584" y="15658"/>
                    <a:pt x="40173" y="14494"/>
                    <a:pt x="39420" y="13536"/>
                  </a:cubicBezTo>
                  <a:lnTo>
                    <a:pt x="38461" y="12166"/>
                  </a:lnTo>
                  <a:cubicBezTo>
                    <a:pt x="38324" y="11938"/>
                    <a:pt x="38165" y="11710"/>
                    <a:pt x="38005" y="11504"/>
                  </a:cubicBezTo>
                  <a:cubicBezTo>
                    <a:pt x="37914" y="11344"/>
                    <a:pt x="37799" y="11185"/>
                    <a:pt x="37685" y="11048"/>
                  </a:cubicBezTo>
                  <a:cubicBezTo>
                    <a:pt x="37548" y="10819"/>
                    <a:pt x="37411" y="10614"/>
                    <a:pt x="37229" y="10409"/>
                  </a:cubicBezTo>
                  <a:cubicBezTo>
                    <a:pt x="37069" y="10135"/>
                    <a:pt x="36864" y="9861"/>
                    <a:pt x="36635" y="9610"/>
                  </a:cubicBezTo>
                  <a:cubicBezTo>
                    <a:pt x="36430" y="9245"/>
                    <a:pt x="36133" y="8742"/>
                    <a:pt x="35699" y="8217"/>
                  </a:cubicBezTo>
                  <a:lnTo>
                    <a:pt x="35015" y="7259"/>
                  </a:lnTo>
                  <a:lnTo>
                    <a:pt x="34832" y="6939"/>
                  </a:lnTo>
                  <a:cubicBezTo>
                    <a:pt x="34718" y="6757"/>
                    <a:pt x="34581" y="6551"/>
                    <a:pt x="34421" y="6369"/>
                  </a:cubicBezTo>
                  <a:cubicBezTo>
                    <a:pt x="34398" y="6323"/>
                    <a:pt x="34376" y="6277"/>
                    <a:pt x="34330" y="6232"/>
                  </a:cubicBezTo>
                  <a:cubicBezTo>
                    <a:pt x="34170" y="6003"/>
                    <a:pt x="33965" y="5684"/>
                    <a:pt x="33691" y="5319"/>
                  </a:cubicBezTo>
                  <a:cubicBezTo>
                    <a:pt x="33120" y="4337"/>
                    <a:pt x="32435" y="3561"/>
                    <a:pt x="31888" y="2990"/>
                  </a:cubicBezTo>
                  <a:cubicBezTo>
                    <a:pt x="31431" y="2169"/>
                    <a:pt x="30655" y="1301"/>
                    <a:pt x="29445" y="617"/>
                  </a:cubicBezTo>
                  <a:cubicBezTo>
                    <a:pt x="28715" y="206"/>
                    <a:pt x="27916" y="0"/>
                    <a:pt x="270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0" name="Google Shape;2073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1" name="Google Shape;2074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2" name="Google Shape;2075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3" name="Google Shape;2076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4" name="Google Shape;2077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5" name="Google Shape;2078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6" name="Google Shape;2079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7" name="Google Shape;2080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8" name="Google Shape;2081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9" name="Google Shape;2082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0" name="Google Shape;2083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1" name="Google Shape;2084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2" name="Google Shape;2085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3" name="Google Shape;2086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4" name="Google Shape;2087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5" name="Google Shape;2088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6" name="Google Shape;2089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7" name="Google Shape;2090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8" name="Google Shape;2091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9" name="Google Shape;2092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0" name="Google Shape;2093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1" name="Google Shape;2094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2" name="Google Shape;2095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3" name="Google Shape;2096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4" name="Google Shape;2097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5" name="Google Shape;2098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6" name="Google Shape;2099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7" name="Google Shape;2100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8" name="Google Shape;2101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9" name="Google Shape;2102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0" name="Google Shape;2103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1" name="Google Shape;2104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2" name="Google Shape;2105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3" name="Google Shape;2106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4" name="Google Shape;2107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5" name="Google Shape;2108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6" name="Google Shape;2109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7" name="Google Shape;2110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8" name="Google Shape;2111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9" name="Google Shape;2112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0" name="Google Shape;2113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1" name="Google Shape;2114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2" name="Google Shape;2115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3" name="Google Shape;2116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4" name="Google Shape;2117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5" name="Google Shape;2118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6" name="Google Shape;2119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7" name="Google Shape;2120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8" name="Google Shape;2121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9" name="Google Shape;2122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0" name="Google Shape;2123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1" name="Google Shape;2124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2" name="Google Shape;2125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rgbClr val="F6BD6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3" name="Google Shape;2126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4" name="Google Shape;2127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5" name="Google Shape;2128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6" name="Google Shape;2129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7" name="Google Shape;2130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8" name="Google Shape;2131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9" name="Google Shape;2132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0" name="Google Shape;2133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1" name="Google Shape;2134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2" name="Google Shape;2135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rgbClr val="8383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3" name="Google Shape;2136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4" name="Google Shape;2137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5" name="Google Shape;2138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6" name="Google Shape;2139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7" name="Google Shape;2140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8" name="Google Shape;2141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9" name="Google Shape;2142;p48"/>
            <p:cNvSpPr/>
            <p:nvPr/>
          </p:nvSpPr>
          <p:spPr>
            <a:xfrm rot="823658">
              <a:off x="7683272" y="3647762"/>
              <a:ext cx="9980" cy="13169"/>
            </a:xfrm>
            <a:custGeom>
              <a:avLst/>
              <a:gdLst/>
              <a:ahLst/>
              <a:cxnLst/>
              <a:rect l="l" t="t" r="r" b="b"/>
              <a:pathLst>
                <a:path w="457" h="603" extrusionOk="0">
                  <a:moveTo>
                    <a:pt x="23" y="1"/>
                  </a:moveTo>
                  <a:cubicBezTo>
                    <a:pt x="23" y="206"/>
                    <a:pt x="0" y="411"/>
                    <a:pt x="206" y="548"/>
                  </a:cubicBezTo>
                  <a:cubicBezTo>
                    <a:pt x="243" y="586"/>
                    <a:pt x="281" y="603"/>
                    <a:pt x="323" y="603"/>
                  </a:cubicBezTo>
                  <a:cubicBezTo>
                    <a:pt x="356" y="603"/>
                    <a:pt x="393" y="592"/>
                    <a:pt x="434" y="571"/>
                  </a:cubicBezTo>
                  <a:cubicBezTo>
                    <a:pt x="434" y="571"/>
                    <a:pt x="457" y="548"/>
                    <a:pt x="457" y="503"/>
                  </a:cubicBezTo>
                  <a:cubicBezTo>
                    <a:pt x="457" y="457"/>
                    <a:pt x="457" y="411"/>
                    <a:pt x="411" y="366"/>
                  </a:cubicBezTo>
                  <a:cubicBezTo>
                    <a:pt x="320" y="206"/>
                    <a:pt x="229" y="69"/>
                    <a:pt x="23" y="1"/>
                  </a:cubicBezTo>
                  <a:close/>
                </a:path>
              </a:pathLst>
            </a:custGeom>
            <a:solidFill>
              <a:srgbClr val="DF707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0" name="Google Shape;2143;p48"/>
            <p:cNvSpPr/>
            <p:nvPr/>
          </p:nvSpPr>
          <p:spPr>
            <a:xfrm rot="823658">
              <a:off x="7696936" y="3772597"/>
              <a:ext cx="14960" cy="13562"/>
            </a:xfrm>
            <a:custGeom>
              <a:avLst/>
              <a:gdLst/>
              <a:ahLst/>
              <a:cxnLst/>
              <a:rect l="l" t="t" r="r" b="b"/>
              <a:pathLst>
                <a:path w="685" h="621" extrusionOk="0">
                  <a:moveTo>
                    <a:pt x="338" y="0"/>
                  </a:moveTo>
                  <a:cubicBezTo>
                    <a:pt x="312" y="0"/>
                    <a:pt x="283" y="3"/>
                    <a:pt x="251" y="10"/>
                  </a:cubicBezTo>
                  <a:cubicBezTo>
                    <a:pt x="0" y="56"/>
                    <a:pt x="206" y="307"/>
                    <a:pt x="206" y="467"/>
                  </a:cubicBezTo>
                  <a:cubicBezTo>
                    <a:pt x="286" y="570"/>
                    <a:pt x="365" y="621"/>
                    <a:pt x="445" y="621"/>
                  </a:cubicBezTo>
                  <a:cubicBezTo>
                    <a:pt x="525" y="621"/>
                    <a:pt x="605" y="570"/>
                    <a:pt x="685" y="467"/>
                  </a:cubicBezTo>
                  <a:cubicBezTo>
                    <a:pt x="603" y="261"/>
                    <a:pt x="576" y="0"/>
                    <a:pt x="338" y="0"/>
                  </a:cubicBezTo>
                  <a:close/>
                </a:path>
              </a:pathLst>
            </a:custGeom>
            <a:solidFill>
              <a:srgbClr val="9C56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1" name="Google Shape;2144;p48"/>
            <p:cNvSpPr/>
            <p:nvPr/>
          </p:nvSpPr>
          <p:spPr>
            <a:xfrm rot="823658">
              <a:off x="7756294" y="3727333"/>
              <a:ext cx="11465" cy="8452"/>
            </a:xfrm>
            <a:custGeom>
              <a:avLst/>
              <a:gdLst/>
              <a:ahLst/>
              <a:cxnLst/>
              <a:rect l="l" t="t" r="r" b="b"/>
              <a:pathLst>
                <a:path w="525" h="387" extrusionOk="0">
                  <a:moveTo>
                    <a:pt x="177" y="0"/>
                  </a:moveTo>
                  <a:cubicBezTo>
                    <a:pt x="124" y="0"/>
                    <a:pt x="65" y="8"/>
                    <a:pt x="0" y="21"/>
                  </a:cubicBezTo>
                  <a:cubicBezTo>
                    <a:pt x="23" y="364"/>
                    <a:pt x="274" y="364"/>
                    <a:pt x="525" y="387"/>
                  </a:cubicBezTo>
                  <a:cubicBezTo>
                    <a:pt x="507" y="114"/>
                    <a:pt x="387" y="0"/>
                    <a:pt x="177" y="0"/>
                  </a:cubicBezTo>
                  <a:close/>
                </a:path>
              </a:pathLst>
            </a:custGeom>
            <a:solidFill>
              <a:srgbClr val="A24C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2" name="Google Shape;2145;p48"/>
            <p:cNvSpPr/>
            <p:nvPr/>
          </p:nvSpPr>
          <p:spPr>
            <a:xfrm rot="823658">
              <a:off x="7631279" y="3749166"/>
              <a:ext cx="15484" cy="13999"/>
            </a:xfrm>
            <a:custGeom>
              <a:avLst/>
              <a:gdLst/>
              <a:ahLst/>
              <a:cxnLst/>
              <a:rect l="l" t="t" r="r" b="b"/>
              <a:pathLst>
                <a:path w="709" h="641" extrusionOk="0">
                  <a:moveTo>
                    <a:pt x="459" y="1"/>
                  </a:moveTo>
                  <a:cubicBezTo>
                    <a:pt x="361" y="1"/>
                    <a:pt x="218" y="44"/>
                    <a:pt x="1" y="114"/>
                  </a:cubicBezTo>
                  <a:cubicBezTo>
                    <a:pt x="38" y="470"/>
                    <a:pt x="213" y="641"/>
                    <a:pt x="502" y="641"/>
                  </a:cubicBezTo>
                  <a:cubicBezTo>
                    <a:pt x="565" y="641"/>
                    <a:pt x="634" y="633"/>
                    <a:pt x="708" y="616"/>
                  </a:cubicBezTo>
                  <a:cubicBezTo>
                    <a:pt x="663" y="164"/>
                    <a:pt x="648" y="1"/>
                    <a:pt x="459" y="1"/>
                  </a:cubicBezTo>
                  <a:close/>
                </a:path>
              </a:pathLst>
            </a:custGeom>
            <a:solidFill>
              <a:srgbClr val="924D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3" name="Google Shape;2146;p48"/>
            <p:cNvSpPr/>
            <p:nvPr/>
          </p:nvSpPr>
          <p:spPr>
            <a:xfrm rot="823658">
              <a:off x="7611212" y="3713366"/>
              <a:ext cx="11487" cy="9937"/>
            </a:xfrm>
            <a:custGeom>
              <a:avLst/>
              <a:gdLst/>
              <a:ahLst/>
              <a:cxnLst/>
              <a:rect l="l" t="t" r="r" b="b"/>
              <a:pathLst>
                <a:path w="526" h="455" extrusionOk="0">
                  <a:moveTo>
                    <a:pt x="345" y="0"/>
                  </a:moveTo>
                  <a:cubicBezTo>
                    <a:pt x="245" y="0"/>
                    <a:pt x="117" y="82"/>
                    <a:pt x="0" y="140"/>
                  </a:cubicBezTo>
                  <a:cubicBezTo>
                    <a:pt x="11" y="382"/>
                    <a:pt x="81" y="454"/>
                    <a:pt x="175" y="454"/>
                  </a:cubicBezTo>
                  <a:cubicBezTo>
                    <a:pt x="276" y="454"/>
                    <a:pt x="407" y="370"/>
                    <a:pt x="525" y="323"/>
                  </a:cubicBezTo>
                  <a:cubicBezTo>
                    <a:pt x="514" y="76"/>
                    <a:pt x="443" y="0"/>
                    <a:pt x="345" y="0"/>
                  </a:cubicBezTo>
                  <a:close/>
                </a:path>
              </a:pathLst>
            </a:custGeom>
            <a:solidFill>
              <a:srgbClr val="D26F7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4" name="Google Shape;2147;p48"/>
            <p:cNvSpPr/>
            <p:nvPr/>
          </p:nvSpPr>
          <p:spPr>
            <a:xfrm rot="823658">
              <a:off x="7634631" y="3668836"/>
              <a:ext cx="11487" cy="8124"/>
            </a:xfrm>
            <a:custGeom>
              <a:avLst/>
              <a:gdLst/>
              <a:ahLst/>
              <a:cxnLst/>
              <a:rect l="l" t="t" r="r" b="b"/>
              <a:pathLst>
                <a:path w="526" h="372" extrusionOk="0">
                  <a:moveTo>
                    <a:pt x="0" y="0"/>
                  </a:moveTo>
                  <a:cubicBezTo>
                    <a:pt x="19" y="306"/>
                    <a:pt x="198" y="372"/>
                    <a:pt x="403" y="372"/>
                  </a:cubicBezTo>
                  <a:cubicBezTo>
                    <a:pt x="443" y="372"/>
                    <a:pt x="484" y="369"/>
                    <a:pt x="525" y="366"/>
                  </a:cubicBezTo>
                  <a:cubicBezTo>
                    <a:pt x="480" y="251"/>
                    <a:pt x="411" y="115"/>
                    <a:pt x="366" y="0"/>
                  </a:cubicBezTo>
                  <a:close/>
                </a:path>
              </a:pathLst>
            </a:custGeom>
            <a:solidFill>
              <a:srgbClr val="C961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5" name="Google Shape;2148;p48"/>
            <p:cNvSpPr/>
            <p:nvPr/>
          </p:nvSpPr>
          <p:spPr>
            <a:xfrm rot="823658">
              <a:off x="7722261" y="3686485"/>
              <a:ext cx="13475" cy="15986"/>
            </a:xfrm>
            <a:custGeom>
              <a:avLst/>
              <a:gdLst/>
              <a:ahLst/>
              <a:cxnLst/>
              <a:rect l="l" t="t" r="r" b="b"/>
              <a:pathLst>
                <a:path w="617" h="732" extrusionOk="0">
                  <a:moveTo>
                    <a:pt x="69" y="1"/>
                  </a:moveTo>
                  <a:lnTo>
                    <a:pt x="69" y="1"/>
                  </a:lnTo>
                  <a:cubicBezTo>
                    <a:pt x="1" y="275"/>
                    <a:pt x="92" y="503"/>
                    <a:pt x="252" y="731"/>
                  </a:cubicBezTo>
                  <a:cubicBezTo>
                    <a:pt x="617" y="366"/>
                    <a:pt x="571" y="229"/>
                    <a:pt x="69" y="1"/>
                  </a:cubicBezTo>
                  <a:close/>
                </a:path>
              </a:pathLst>
            </a:custGeom>
            <a:solidFill>
              <a:srgbClr val="B8515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6" name="Google Shape;2149;p48"/>
            <p:cNvSpPr/>
            <p:nvPr/>
          </p:nvSpPr>
          <p:spPr>
            <a:xfrm rot="823658">
              <a:off x="7705572" y="3731307"/>
              <a:ext cx="11487" cy="8080"/>
            </a:xfrm>
            <a:custGeom>
              <a:avLst/>
              <a:gdLst/>
              <a:ahLst/>
              <a:cxnLst/>
              <a:rect l="l" t="t" r="r" b="b"/>
              <a:pathLst>
                <a:path w="526" h="370" extrusionOk="0">
                  <a:moveTo>
                    <a:pt x="1" y="1"/>
                  </a:moveTo>
                  <a:cubicBezTo>
                    <a:pt x="1" y="69"/>
                    <a:pt x="1" y="115"/>
                    <a:pt x="1" y="184"/>
                  </a:cubicBezTo>
                  <a:cubicBezTo>
                    <a:pt x="147" y="267"/>
                    <a:pt x="292" y="369"/>
                    <a:pt x="473" y="369"/>
                  </a:cubicBezTo>
                  <a:cubicBezTo>
                    <a:pt x="490" y="369"/>
                    <a:pt x="508" y="368"/>
                    <a:pt x="526" y="366"/>
                  </a:cubicBezTo>
                  <a:cubicBezTo>
                    <a:pt x="526" y="298"/>
                    <a:pt x="526" y="252"/>
                    <a:pt x="526" y="184"/>
                  </a:cubicBezTo>
                  <a:cubicBezTo>
                    <a:pt x="457" y="138"/>
                    <a:pt x="412" y="69"/>
                    <a:pt x="366" y="1"/>
                  </a:cubicBezTo>
                  <a:close/>
                </a:path>
              </a:pathLst>
            </a:custGeom>
            <a:solidFill>
              <a:srgbClr val="CE535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7" name="Google Shape;2150;p48"/>
            <p:cNvSpPr/>
            <p:nvPr/>
          </p:nvSpPr>
          <p:spPr>
            <a:xfrm rot="823658">
              <a:off x="7664871" y="3694093"/>
              <a:ext cx="22428" cy="17995"/>
            </a:xfrm>
            <a:custGeom>
              <a:avLst/>
              <a:gdLst/>
              <a:ahLst/>
              <a:cxnLst/>
              <a:rect l="l" t="t" r="r" b="b"/>
              <a:pathLst>
                <a:path w="1027" h="824" extrusionOk="0">
                  <a:moveTo>
                    <a:pt x="438" y="1"/>
                  </a:moveTo>
                  <a:cubicBezTo>
                    <a:pt x="429" y="1"/>
                    <a:pt x="420" y="1"/>
                    <a:pt x="411" y="2"/>
                  </a:cubicBezTo>
                  <a:cubicBezTo>
                    <a:pt x="274" y="2"/>
                    <a:pt x="115" y="93"/>
                    <a:pt x="69" y="253"/>
                  </a:cubicBezTo>
                  <a:cubicBezTo>
                    <a:pt x="1" y="458"/>
                    <a:pt x="366" y="823"/>
                    <a:pt x="685" y="823"/>
                  </a:cubicBezTo>
                  <a:cubicBezTo>
                    <a:pt x="822" y="823"/>
                    <a:pt x="936" y="732"/>
                    <a:pt x="982" y="572"/>
                  </a:cubicBezTo>
                  <a:cubicBezTo>
                    <a:pt x="1026" y="329"/>
                    <a:pt x="707" y="1"/>
                    <a:pt x="438" y="1"/>
                  </a:cubicBezTo>
                  <a:close/>
                </a:path>
              </a:pathLst>
            </a:custGeom>
            <a:solidFill>
              <a:srgbClr val="572E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8" name="Google Shape;2151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9" name="Google Shape;2152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0" name="Google Shape;2153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1" name="Google Shape;2154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2" name="Google Shape;2155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3" name="Google Shape;2156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4" name="Google Shape;2157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5" name="Google Shape;2158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6" name="Google Shape;2159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7" name="Google Shape;2160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8" name="Google Shape;2161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9" name="Google Shape;2162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0" name="Google Shape;2163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1" name="Google Shape;2164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2" name="Google Shape;2165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3" name="Google Shape;2166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4" name="Google Shape;2167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5" name="Google Shape;2168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6" name="Google Shape;2169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7" name="Google Shape;2170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8" name="Google Shape;2171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9" name="Google Shape;2172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0" name="Google Shape;2173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1" name="Google Shape;2174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2" name="Google Shape;2175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3" name="Google Shape;2176;p48"/>
            <p:cNvSpPr/>
            <p:nvPr/>
          </p:nvSpPr>
          <p:spPr>
            <a:xfrm rot="823658">
              <a:off x="7998056" y="3807709"/>
              <a:ext cx="17471" cy="15789"/>
            </a:xfrm>
            <a:custGeom>
              <a:avLst/>
              <a:gdLst/>
              <a:ahLst/>
              <a:cxnLst/>
              <a:rect l="l" t="t" r="r" b="b"/>
              <a:pathLst>
                <a:path w="800" h="723" extrusionOk="0">
                  <a:moveTo>
                    <a:pt x="161" y="1"/>
                  </a:moveTo>
                  <a:cubicBezTo>
                    <a:pt x="115" y="92"/>
                    <a:pt x="69" y="206"/>
                    <a:pt x="1" y="320"/>
                  </a:cubicBezTo>
                  <a:cubicBezTo>
                    <a:pt x="123" y="422"/>
                    <a:pt x="9" y="723"/>
                    <a:pt x="241" y="723"/>
                  </a:cubicBezTo>
                  <a:cubicBezTo>
                    <a:pt x="270" y="723"/>
                    <a:pt x="303" y="718"/>
                    <a:pt x="343" y="708"/>
                  </a:cubicBezTo>
                  <a:cubicBezTo>
                    <a:pt x="800" y="297"/>
                    <a:pt x="777" y="183"/>
                    <a:pt x="161" y="1"/>
                  </a:cubicBezTo>
                  <a:close/>
                </a:path>
              </a:pathLst>
            </a:custGeom>
            <a:solidFill>
              <a:srgbClr val="A7666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4" name="Google Shape;2177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rgbClr val="DA87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5" name="Google Shape;2178;p48"/>
            <p:cNvSpPr/>
            <p:nvPr/>
          </p:nvSpPr>
          <p:spPr>
            <a:xfrm rot="823658">
              <a:off x="8117466" y="3860068"/>
              <a:ext cx="14479" cy="17034"/>
            </a:xfrm>
            <a:custGeom>
              <a:avLst/>
              <a:gdLst/>
              <a:ahLst/>
              <a:cxnLst/>
              <a:rect l="l" t="t" r="r" b="b"/>
              <a:pathLst>
                <a:path w="663" h="780" extrusionOk="0">
                  <a:moveTo>
                    <a:pt x="211" y="0"/>
                  </a:moveTo>
                  <a:cubicBezTo>
                    <a:pt x="185" y="0"/>
                    <a:pt x="159" y="17"/>
                    <a:pt x="138" y="49"/>
                  </a:cubicBezTo>
                  <a:cubicBezTo>
                    <a:pt x="1" y="620"/>
                    <a:pt x="46" y="688"/>
                    <a:pt x="663" y="780"/>
                  </a:cubicBezTo>
                  <a:cubicBezTo>
                    <a:pt x="663" y="665"/>
                    <a:pt x="663" y="551"/>
                    <a:pt x="663" y="414"/>
                  </a:cubicBezTo>
                  <a:cubicBezTo>
                    <a:pt x="503" y="346"/>
                    <a:pt x="366" y="232"/>
                    <a:pt x="297" y="72"/>
                  </a:cubicBezTo>
                  <a:cubicBezTo>
                    <a:pt x="273" y="23"/>
                    <a:pt x="242" y="0"/>
                    <a:pt x="211" y="0"/>
                  </a:cubicBezTo>
                  <a:close/>
                </a:path>
              </a:pathLst>
            </a:custGeom>
            <a:solidFill>
              <a:srgbClr val="D26E7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6" name="Google Shape;2179;p48"/>
            <p:cNvSpPr/>
            <p:nvPr/>
          </p:nvSpPr>
          <p:spPr>
            <a:xfrm rot="823658">
              <a:off x="8011311" y="3753062"/>
              <a:ext cx="14479" cy="11968"/>
            </a:xfrm>
            <a:custGeom>
              <a:avLst/>
              <a:gdLst/>
              <a:ahLst/>
              <a:cxnLst/>
              <a:rect l="l" t="t" r="r" b="b"/>
              <a:pathLst>
                <a:path w="663" h="548" extrusionOk="0">
                  <a:moveTo>
                    <a:pt x="366" y="0"/>
                  </a:moveTo>
                  <a:cubicBezTo>
                    <a:pt x="229" y="0"/>
                    <a:pt x="92" y="46"/>
                    <a:pt x="1" y="183"/>
                  </a:cubicBezTo>
                  <a:cubicBezTo>
                    <a:pt x="69" y="297"/>
                    <a:pt x="115" y="434"/>
                    <a:pt x="184" y="548"/>
                  </a:cubicBezTo>
                  <a:lnTo>
                    <a:pt x="549" y="548"/>
                  </a:lnTo>
                  <a:cubicBezTo>
                    <a:pt x="663" y="434"/>
                    <a:pt x="663" y="297"/>
                    <a:pt x="549" y="183"/>
                  </a:cubicBezTo>
                  <a:cubicBezTo>
                    <a:pt x="503" y="137"/>
                    <a:pt x="435" y="69"/>
                    <a:pt x="366" y="0"/>
                  </a:cubicBezTo>
                  <a:close/>
                </a:path>
              </a:pathLst>
            </a:custGeom>
            <a:solidFill>
              <a:srgbClr val="DD8D9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7" name="Google Shape;2180;p48"/>
            <p:cNvSpPr/>
            <p:nvPr/>
          </p:nvSpPr>
          <p:spPr>
            <a:xfrm rot="823658">
              <a:off x="8119143" y="3756165"/>
              <a:ext cx="10483" cy="9063"/>
            </a:xfrm>
            <a:custGeom>
              <a:avLst/>
              <a:gdLst/>
              <a:ahLst/>
              <a:cxnLst/>
              <a:rect l="l" t="t" r="r" b="b"/>
              <a:pathLst>
                <a:path w="480" h="415" extrusionOk="0">
                  <a:moveTo>
                    <a:pt x="206" y="0"/>
                  </a:moveTo>
                  <a:cubicBezTo>
                    <a:pt x="147" y="0"/>
                    <a:pt x="91" y="30"/>
                    <a:pt x="46" y="120"/>
                  </a:cubicBezTo>
                  <a:cubicBezTo>
                    <a:pt x="0" y="257"/>
                    <a:pt x="91" y="371"/>
                    <a:pt x="205" y="394"/>
                  </a:cubicBezTo>
                  <a:cubicBezTo>
                    <a:pt x="245" y="408"/>
                    <a:pt x="279" y="415"/>
                    <a:pt x="307" y="415"/>
                  </a:cubicBezTo>
                  <a:cubicBezTo>
                    <a:pt x="457" y="415"/>
                    <a:pt x="460" y="232"/>
                    <a:pt x="479" y="97"/>
                  </a:cubicBezTo>
                  <a:cubicBezTo>
                    <a:pt x="397" y="70"/>
                    <a:pt x="297" y="0"/>
                    <a:pt x="206" y="0"/>
                  </a:cubicBezTo>
                  <a:close/>
                </a:path>
              </a:pathLst>
            </a:custGeom>
            <a:solidFill>
              <a:srgbClr val="B55A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8" name="Google Shape;2181;p48"/>
            <p:cNvSpPr/>
            <p:nvPr/>
          </p:nvSpPr>
          <p:spPr>
            <a:xfrm rot="823658">
              <a:off x="8123436" y="3788413"/>
              <a:ext cx="6988" cy="5634"/>
            </a:xfrm>
            <a:custGeom>
              <a:avLst/>
              <a:gdLst/>
              <a:ahLst/>
              <a:cxnLst/>
              <a:rect l="l" t="t" r="r" b="b"/>
              <a:pathLst>
                <a:path w="320" h="258" extrusionOk="0">
                  <a:moveTo>
                    <a:pt x="199" y="1"/>
                  </a:moveTo>
                  <a:cubicBezTo>
                    <a:pt x="120" y="1"/>
                    <a:pt x="49" y="29"/>
                    <a:pt x="0" y="126"/>
                  </a:cubicBezTo>
                  <a:cubicBezTo>
                    <a:pt x="0" y="149"/>
                    <a:pt x="0" y="195"/>
                    <a:pt x="23" y="217"/>
                  </a:cubicBezTo>
                  <a:cubicBezTo>
                    <a:pt x="52" y="246"/>
                    <a:pt x="78" y="258"/>
                    <a:pt x="103" y="258"/>
                  </a:cubicBezTo>
                  <a:cubicBezTo>
                    <a:pt x="175" y="258"/>
                    <a:pt x="234" y="160"/>
                    <a:pt x="320" y="126"/>
                  </a:cubicBezTo>
                  <a:cubicBezTo>
                    <a:pt x="297" y="103"/>
                    <a:pt x="297" y="58"/>
                    <a:pt x="297" y="12"/>
                  </a:cubicBezTo>
                  <a:cubicBezTo>
                    <a:pt x="264" y="5"/>
                    <a:pt x="231" y="1"/>
                    <a:pt x="199" y="1"/>
                  </a:cubicBezTo>
                  <a:close/>
                </a:path>
              </a:pathLst>
            </a:custGeom>
            <a:solidFill>
              <a:srgbClr val="933E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9" name="Google Shape;2182;p48"/>
            <p:cNvSpPr/>
            <p:nvPr/>
          </p:nvSpPr>
          <p:spPr>
            <a:xfrm rot="823658">
              <a:off x="8020757" y="3856467"/>
              <a:ext cx="10767" cy="8998"/>
            </a:xfrm>
            <a:custGeom>
              <a:avLst/>
              <a:gdLst/>
              <a:ahLst/>
              <a:cxnLst/>
              <a:rect l="l" t="t" r="r" b="b"/>
              <a:pathLst>
                <a:path w="493" h="412" extrusionOk="0">
                  <a:moveTo>
                    <a:pt x="274" y="1"/>
                  </a:moveTo>
                  <a:cubicBezTo>
                    <a:pt x="0" y="46"/>
                    <a:pt x="137" y="252"/>
                    <a:pt x="114" y="411"/>
                  </a:cubicBezTo>
                  <a:cubicBezTo>
                    <a:pt x="137" y="411"/>
                    <a:pt x="161" y="412"/>
                    <a:pt x="186" y="412"/>
                  </a:cubicBezTo>
                  <a:cubicBezTo>
                    <a:pt x="333" y="412"/>
                    <a:pt x="493" y="395"/>
                    <a:pt x="434" y="160"/>
                  </a:cubicBezTo>
                  <a:cubicBezTo>
                    <a:pt x="434" y="92"/>
                    <a:pt x="320" y="1"/>
                    <a:pt x="274" y="1"/>
                  </a:cubicBezTo>
                  <a:close/>
                </a:path>
              </a:pathLst>
            </a:custGeom>
            <a:solidFill>
              <a:srgbClr val="9747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0" name="Google Shape;2183;p48"/>
            <p:cNvSpPr/>
            <p:nvPr/>
          </p:nvSpPr>
          <p:spPr>
            <a:xfrm rot="823658">
              <a:off x="8085126" y="3817913"/>
              <a:ext cx="16466" cy="17733"/>
            </a:xfrm>
            <a:custGeom>
              <a:avLst/>
              <a:gdLst/>
              <a:ahLst/>
              <a:cxnLst/>
              <a:rect l="l" t="t" r="r" b="b"/>
              <a:pathLst>
                <a:path w="754" h="812" extrusionOk="0">
                  <a:moveTo>
                    <a:pt x="377" y="1"/>
                  </a:moveTo>
                  <a:cubicBezTo>
                    <a:pt x="290" y="1"/>
                    <a:pt x="188" y="108"/>
                    <a:pt x="0" y="306"/>
                  </a:cubicBezTo>
                  <a:cubicBezTo>
                    <a:pt x="186" y="652"/>
                    <a:pt x="271" y="811"/>
                    <a:pt x="375" y="811"/>
                  </a:cubicBezTo>
                  <a:cubicBezTo>
                    <a:pt x="463" y="811"/>
                    <a:pt x="565" y="698"/>
                    <a:pt x="753" y="489"/>
                  </a:cubicBezTo>
                  <a:cubicBezTo>
                    <a:pt x="567" y="153"/>
                    <a:pt x="482" y="1"/>
                    <a:pt x="377" y="1"/>
                  </a:cubicBezTo>
                  <a:close/>
                </a:path>
              </a:pathLst>
            </a:custGeom>
            <a:solidFill>
              <a:srgbClr val="8F43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1" name="Google Shape;2184;p48"/>
            <p:cNvSpPr/>
            <p:nvPr/>
          </p:nvSpPr>
          <p:spPr>
            <a:xfrm rot="823658">
              <a:off x="8065223" y="3787752"/>
              <a:ext cx="12885" cy="10308"/>
            </a:xfrm>
            <a:custGeom>
              <a:avLst/>
              <a:gdLst/>
              <a:ahLst/>
              <a:cxnLst/>
              <a:rect l="l" t="t" r="r" b="b"/>
              <a:pathLst>
                <a:path w="590" h="472" extrusionOk="0">
                  <a:moveTo>
                    <a:pt x="165" y="1"/>
                  </a:moveTo>
                  <a:cubicBezTo>
                    <a:pt x="68" y="1"/>
                    <a:pt x="1" y="66"/>
                    <a:pt x="19" y="174"/>
                  </a:cubicBezTo>
                  <a:cubicBezTo>
                    <a:pt x="41" y="334"/>
                    <a:pt x="178" y="426"/>
                    <a:pt x="315" y="471"/>
                  </a:cubicBezTo>
                  <a:cubicBezTo>
                    <a:pt x="452" y="448"/>
                    <a:pt x="589" y="403"/>
                    <a:pt x="589" y="266"/>
                  </a:cubicBezTo>
                  <a:cubicBezTo>
                    <a:pt x="566" y="83"/>
                    <a:pt x="384" y="37"/>
                    <a:pt x="247" y="15"/>
                  </a:cubicBezTo>
                  <a:cubicBezTo>
                    <a:pt x="218" y="5"/>
                    <a:pt x="191" y="1"/>
                    <a:pt x="165" y="1"/>
                  </a:cubicBezTo>
                  <a:close/>
                </a:path>
              </a:pathLst>
            </a:custGeom>
            <a:solidFill>
              <a:srgbClr val="913D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2" name="Google Shape;2185;p48"/>
            <p:cNvSpPr/>
            <p:nvPr/>
          </p:nvSpPr>
          <p:spPr>
            <a:xfrm rot="823658">
              <a:off x="8143308" y="3817336"/>
              <a:ext cx="7993" cy="11990"/>
            </a:xfrm>
            <a:custGeom>
              <a:avLst/>
              <a:gdLst/>
              <a:ahLst/>
              <a:cxnLst/>
              <a:rect l="l" t="t" r="r" b="b"/>
              <a:pathLst>
                <a:path w="366" h="549" extrusionOk="0">
                  <a:moveTo>
                    <a:pt x="366" y="1"/>
                  </a:moveTo>
                  <a:cubicBezTo>
                    <a:pt x="183" y="24"/>
                    <a:pt x="1" y="92"/>
                    <a:pt x="46" y="321"/>
                  </a:cubicBezTo>
                  <a:cubicBezTo>
                    <a:pt x="46" y="526"/>
                    <a:pt x="229" y="526"/>
                    <a:pt x="366" y="549"/>
                  </a:cubicBezTo>
                  <a:cubicBezTo>
                    <a:pt x="366" y="366"/>
                    <a:pt x="366" y="184"/>
                    <a:pt x="366" y="1"/>
                  </a:cubicBezTo>
                  <a:close/>
                </a:path>
              </a:pathLst>
            </a:custGeom>
            <a:solidFill>
              <a:srgbClr val="C5586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3" name="Google Shape;2186;p48"/>
            <p:cNvSpPr/>
            <p:nvPr/>
          </p:nvSpPr>
          <p:spPr>
            <a:xfrm rot="823658">
              <a:off x="8332289" y="3754406"/>
              <a:ext cx="2533" cy="1529"/>
            </a:xfrm>
            <a:custGeom>
              <a:avLst/>
              <a:gdLst/>
              <a:ahLst/>
              <a:cxnLst/>
              <a:rect l="l" t="t" r="r" b="b"/>
              <a:pathLst>
                <a:path w="116" h="70" extrusionOk="0">
                  <a:moveTo>
                    <a:pt x="47" y="1"/>
                  </a:moveTo>
                  <a:cubicBezTo>
                    <a:pt x="47" y="1"/>
                    <a:pt x="24" y="47"/>
                    <a:pt x="1" y="69"/>
                  </a:cubicBezTo>
                  <a:cubicBezTo>
                    <a:pt x="92" y="47"/>
                    <a:pt x="115" y="1"/>
                    <a:pt x="47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4" name="Google Shape;2187;p48"/>
            <p:cNvSpPr/>
            <p:nvPr/>
          </p:nvSpPr>
          <p:spPr>
            <a:xfrm rot="823658">
              <a:off x="7493609" y="3337977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24" y="0"/>
                  </a:moveTo>
                  <a:lnTo>
                    <a:pt x="24" y="0"/>
                  </a:lnTo>
                  <a:cubicBezTo>
                    <a:pt x="1" y="160"/>
                    <a:pt x="46" y="274"/>
                    <a:pt x="161" y="388"/>
                  </a:cubicBezTo>
                  <a:cubicBezTo>
                    <a:pt x="206" y="228"/>
                    <a:pt x="183" y="91"/>
                    <a:pt x="2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5" name="Google Shape;2188;p48"/>
            <p:cNvSpPr/>
            <p:nvPr/>
          </p:nvSpPr>
          <p:spPr>
            <a:xfrm rot="823658">
              <a:off x="8410791" y="3562014"/>
              <a:ext cx="4521" cy="849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184" y="0"/>
                  </a:moveTo>
                  <a:cubicBezTo>
                    <a:pt x="24" y="91"/>
                    <a:pt x="1" y="228"/>
                    <a:pt x="47" y="388"/>
                  </a:cubicBezTo>
                  <a:cubicBezTo>
                    <a:pt x="161" y="297"/>
                    <a:pt x="206" y="160"/>
                    <a:pt x="184" y="0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6" name="Google Shape;2189;p48"/>
            <p:cNvSpPr/>
            <p:nvPr/>
          </p:nvSpPr>
          <p:spPr>
            <a:xfrm rot="823658">
              <a:off x="7371865" y="3404983"/>
              <a:ext cx="929679" cy="1083446"/>
            </a:xfrm>
            <a:custGeom>
              <a:avLst/>
              <a:gdLst/>
              <a:ahLst/>
              <a:cxnLst/>
              <a:rect l="l" t="t" r="r" b="b"/>
              <a:pathLst>
                <a:path w="42570" h="49611" extrusionOk="0">
                  <a:moveTo>
                    <a:pt x="11664" y="1586"/>
                  </a:moveTo>
                  <a:cubicBezTo>
                    <a:pt x="11687" y="1586"/>
                    <a:pt x="11733" y="1609"/>
                    <a:pt x="11756" y="1631"/>
                  </a:cubicBezTo>
                  <a:lnTo>
                    <a:pt x="11687" y="1631"/>
                  </a:lnTo>
                  <a:cubicBezTo>
                    <a:pt x="11664" y="1631"/>
                    <a:pt x="11664" y="1609"/>
                    <a:pt x="11664" y="1609"/>
                  </a:cubicBezTo>
                  <a:lnTo>
                    <a:pt x="11687" y="1609"/>
                  </a:lnTo>
                  <a:cubicBezTo>
                    <a:pt x="11664" y="1609"/>
                    <a:pt x="11664" y="1586"/>
                    <a:pt x="11664" y="1586"/>
                  </a:cubicBezTo>
                  <a:close/>
                  <a:moveTo>
                    <a:pt x="28646" y="3777"/>
                  </a:moveTo>
                  <a:cubicBezTo>
                    <a:pt x="28646" y="3777"/>
                    <a:pt x="28646" y="3777"/>
                    <a:pt x="28646" y="3800"/>
                  </a:cubicBezTo>
                  <a:lnTo>
                    <a:pt x="28624" y="3800"/>
                  </a:lnTo>
                  <a:cubicBezTo>
                    <a:pt x="28646" y="3800"/>
                    <a:pt x="28646" y="3800"/>
                    <a:pt x="28646" y="3777"/>
                  </a:cubicBezTo>
                  <a:close/>
                  <a:moveTo>
                    <a:pt x="22050" y="4918"/>
                  </a:moveTo>
                  <a:cubicBezTo>
                    <a:pt x="22050" y="4930"/>
                    <a:pt x="22056" y="4930"/>
                    <a:pt x="22061" y="4930"/>
                  </a:cubicBezTo>
                  <a:cubicBezTo>
                    <a:pt x="22067" y="4930"/>
                    <a:pt x="22073" y="4930"/>
                    <a:pt x="22073" y="4941"/>
                  </a:cubicBezTo>
                  <a:cubicBezTo>
                    <a:pt x="22050" y="4941"/>
                    <a:pt x="22050" y="4964"/>
                    <a:pt x="22027" y="4964"/>
                  </a:cubicBezTo>
                  <a:cubicBezTo>
                    <a:pt x="22050" y="4941"/>
                    <a:pt x="22050" y="4941"/>
                    <a:pt x="22050" y="4918"/>
                  </a:cubicBezTo>
                  <a:close/>
                  <a:moveTo>
                    <a:pt x="31796" y="6858"/>
                  </a:moveTo>
                  <a:cubicBezTo>
                    <a:pt x="31796" y="6881"/>
                    <a:pt x="31796" y="6881"/>
                    <a:pt x="31796" y="6881"/>
                  </a:cubicBezTo>
                  <a:cubicBezTo>
                    <a:pt x="31682" y="6904"/>
                    <a:pt x="31614" y="6995"/>
                    <a:pt x="31568" y="7087"/>
                  </a:cubicBezTo>
                  <a:cubicBezTo>
                    <a:pt x="31591" y="6973"/>
                    <a:pt x="31614" y="6858"/>
                    <a:pt x="31796" y="6858"/>
                  </a:cubicBezTo>
                  <a:close/>
                  <a:moveTo>
                    <a:pt x="34330" y="7064"/>
                  </a:moveTo>
                  <a:cubicBezTo>
                    <a:pt x="34330" y="7064"/>
                    <a:pt x="34330" y="7087"/>
                    <a:pt x="34307" y="7087"/>
                  </a:cubicBezTo>
                  <a:cubicBezTo>
                    <a:pt x="34307" y="7110"/>
                    <a:pt x="34307" y="7110"/>
                    <a:pt x="34307" y="7110"/>
                  </a:cubicBezTo>
                  <a:lnTo>
                    <a:pt x="34284" y="7110"/>
                  </a:lnTo>
                  <a:cubicBezTo>
                    <a:pt x="34284" y="7087"/>
                    <a:pt x="34284" y="7087"/>
                    <a:pt x="34284" y="7087"/>
                  </a:cubicBezTo>
                  <a:lnTo>
                    <a:pt x="34307" y="7087"/>
                  </a:lnTo>
                  <a:cubicBezTo>
                    <a:pt x="34307" y="7087"/>
                    <a:pt x="34307" y="7087"/>
                    <a:pt x="34307" y="7064"/>
                  </a:cubicBezTo>
                  <a:close/>
                  <a:moveTo>
                    <a:pt x="28350" y="6653"/>
                  </a:moveTo>
                  <a:lnTo>
                    <a:pt x="28350" y="6653"/>
                  </a:lnTo>
                  <a:cubicBezTo>
                    <a:pt x="28532" y="6950"/>
                    <a:pt x="28715" y="7224"/>
                    <a:pt x="28806" y="7543"/>
                  </a:cubicBezTo>
                  <a:cubicBezTo>
                    <a:pt x="28783" y="7520"/>
                    <a:pt x="28738" y="7498"/>
                    <a:pt x="28715" y="7475"/>
                  </a:cubicBezTo>
                  <a:cubicBezTo>
                    <a:pt x="28532" y="7361"/>
                    <a:pt x="28487" y="7201"/>
                    <a:pt x="28418" y="7041"/>
                  </a:cubicBezTo>
                  <a:cubicBezTo>
                    <a:pt x="28372" y="6973"/>
                    <a:pt x="28327" y="6950"/>
                    <a:pt x="28281" y="6927"/>
                  </a:cubicBezTo>
                  <a:cubicBezTo>
                    <a:pt x="28350" y="6836"/>
                    <a:pt x="28372" y="6744"/>
                    <a:pt x="28350" y="6653"/>
                  </a:cubicBezTo>
                  <a:close/>
                  <a:moveTo>
                    <a:pt x="32207" y="7840"/>
                  </a:moveTo>
                  <a:cubicBezTo>
                    <a:pt x="32207" y="7840"/>
                    <a:pt x="32230" y="7863"/>
                    <a:pt x="32230" y="7863"/>
                  </a:cubicBezTo>
                  <a:cubicBezTo>
                    <a:pt x="32230" y="7863"/>
                    <a:pt x="32207" y="7886"/>
                    <a:pt x="32184" y="7886"/>
                  </a:cubicBezTo>
                  <a:cubicBezTo>
                    <a:pt x="32184" y="7863"/>
                    <a:pt x="32184" y="7840"/>
                    <a:pt x="32207" y="7840"/>
                  </a:cubicBezTo>
                  <a:close/>
                  <a:moveTo>
                    <a:pt x="4931" y="9620"/>
                  </a:moveTo>
                  <a:lnTo>
                    <a:pt x="4931" y="9643"/>
                  </a:lnTo>
                  <a:lnTo>
                    <a:pt x="4908" y="9643"/>
                  </a:lnTo>
                  <a:cubicBezTo>
                    <a:pt x="4908" y="9643"/>
                    <a:pt x="4908" y="9620"/>
                    <a:pt x="4931" y="9620"/>
                  </a:cubicBezTo>
                  <a:close/>
                  <a:moveTo>
                    <a:pt x="40196" y="11081"/>
                  </a:moveTo>
                  <a:cubicBezTo>
                    <a:pt x="40196" y="11127"/>
                    <a:pt x="40196" y="11195"/>
                    <a:pt x="40173" y="11241"/>
                  </a:cubicBezTo>
                  <a:cubicBezTo>
                    <a:pt x="40150" y="11172"/>
                    <a:pt x="40150" y="11127"/>
                    <a:pt x="40196" y="11081"/>
                  </a:cubicBezTo>
                  <a:close/>
                  <a:moveTo>
                    <a:pt x="30107" y="7520"/>
                  </a:moveTo>
                  <a:cubicBezTo>
                    <a:pt x="30176" y="7840"/>
                    <a:pt x="30313" y="8114"/>
                    <a:pt x="30769" y="8114"/>
                  </a:cubicBezTo>
                  <a:cubicBezTo>
                    <a:pt x="30906" y="8045"/>
                    <a:pt x="30997" y="7977"/>
                    <a:pt x="31089" y="7886"/>
                  </a:cubicBezTo>
                  <a:lnTo>
                    <a:pt x="31089" y="7886"/>
                  </a:lnTo>
                  <a:cubicBezTo>
                    <a:pt x="31020" y="8000"/>
                    <a:pt x="30975" y="8114"/>
                    <a:pt x="30952" y="8251"/>
                  </a:cubicBezTo>
                  <a:cubicBezTo>
                    <a:pt x="30997" y="8593"/>
                    <a:pt x="31248" y="8776"/>
                    <a:pt x="31431" y="9004"/>
                  </a:cubicBezTo>
                  <a:cubicBezTo>
                    <a:pt x="32253" y="10008"/>
                    <a:pt x="32184" y="10739"/>
                    <a:pt x="31226" y="11606"/>
                  </a:cubicBezTo>
                  <a:cubicBezTo>
                    <a:pt x="31111" y="11697"/>
                    <a:pt x="30997" y="11789"/>
                    <a:pt x="30952" y="11948"/>
                  </a:cubicBezTo>
                  <a:cubicBezTo>
                    <a:pt x="30975" y="11971"/>
                    <a:pt x="30975" y="11971"/>
                    <a:pt x="30975" y="11994"/>
                  </a:cubicBezTo>
                  <a:cubicBezTo>
                    <a:pt x="30888" y="11951"/>
                    <a:pt x="30792" y="11935"/>
                    <a:pt x="30692" y="11935"/>
                  </a:cubicBezTo>
                  <a:cubicBezTo>
                    <a:pt x="30635" y="11935"/>
                    <a:pt x="30576" y="11940"/>
                    <a:pt x="30518" y="11948"/>
                  </a:cubicBezTo>
                  <a:cubicBezTo>
                    <a:pt x="30389" y="11957"/>
                    <a:pt x="30258" y="11963"/>
                    <a:pt x="30128" y="11963"/>
                  </a:cubicBezTo>
                  <a:cubicBezTo>
                    <a:pt x="29548" y="11963"/>
                    <a:pt x="28990" y="11842"/>
                    <a:pt x="28692" y="11264"/>
                  </a:cubicBezTo>
                  <a:cubicBezTo>
                    <a:pt x="28327" y="10556"/>
                    <a:pt x="28350" y="9803"/>
                    <a:pt x="28875" y="9118"/>
                  </a:cubicBezTo>
                  <a:cubicBezTo>
                    <a:pt x="29012" y="8913"/>
                    <a:pt x="29217" y="8707"/>
                    <a:pt x="29034" y="8388"/>
                  </a:cubicBezTo>
                  <a:lnTo>
                    <a:pt x="29034" y="8388"/>
                  </a:lnTo>
                  <a:cubicBezTo>
                    <a:pt x="29057" y="8411"/>
                    <a:pt x="29057" y="8411"/>
                    <a:pt x="29080" y="8433"/>
                  </a:cubicBezTo>
                  <a:cubicBezTo>
                    <a:pt x="29118" y="8436"/>
                    <a:pt x="29156" y="8438"/>
                    <a:pt x="29193" y="8438"/>
                  </a:cubicBezTo>
                  <a:cubicBezTo>
                    <a:pt x="29464" y="8438"/>
                    <a:pt x="29701" y="8360"/>
                    <a:pt x="29902" y="8159"/>
                  </a:cubicBezTo>
                  <a:cubicBezTo>
                    <a:pt x="30016" y="7954"/>
                    <a:pt x="30084" y="7726"/>
                    <a:pt x="30107" y="7520"/>
                  </a:cubicBezTo>
                  <a:close/>
                  <a:moveTo>
                    <a:pt x="25748" y="12519"/>
                  </a:moveTo>
                  <a:cubicBezTo>
                    <a:pt x="25748" y="12542"/>
                    <a:pt x="25748" y="12542"/>
                    <a:pt x="25770" y="12542"/>
                  </a:cubicBezTo>
                  <a:cubicBezTo>
                    <a:pt x="25748" y="12565"/>
                    <a:pt x="25748" y="12565"/>
                    <a:pt x="25748" y="12565"/>
                  </a:cubicBezTo>
                  <a:cubicBezTo>
                    <a:pt x="25748" y="12542"/>
                    <a:pt x="25748" y="12542"/>
                    <a:pt x="25748" y="12519"/>
                  </a:cubicBezTo>
                  <a:close/>
                  <a:moveTo>
                    <a:pt x="35768" y="13455"/>
                  </a:moveTo>
                  <a:cubicBezTo>
                    <a:pt x="35791" y="13478"/>
                    <a:pt x="35791" y="13478"/>
                    <a:pt x="35791" y="13478"/>
                  </a:cubicBezTo>
                  <a:lnTo>
                    <a:pt x="35768" y="13478"/>
                  </a:lnTo>
                  <a:cubicBezTo>
                    <a:pt x="35768" y="13478"/>
                    <a:pt x="35768" y="13478"/>
                    <a:pt x="35768" y="13455"/>
                  </a:cubicBezTo>
                  <a:close/>
                  <a:moveTo>
                    <a:pt x="5479" y="13866"/>
                  </a:moveTo>
                  <a:cubicBezTo>
                    <a:pt x="5479" y="13889"/>
                    <a:pt x="5501" y="13934"/>
                    <a:pt x="5524" y="13957"/>
                  </a:cubicBezTo>
                  <a:cubicBezTo>
                    <a:pt x="5524" y="13957"/>
                    <a:pt x="5547" y="13957"/>
                    <a:pt x="5547" y="13980"/>
                  </a:cubicBezTo>
                  <a:lnTo>
                    <a:pt x="5524" y="13980"/>
                  </a:lnTo>
                  <a:cubicBezTo>
                    <a:pt x="5479" y="13957"/>
                    <a:pt x="5456" y="13934"/>
                    <a:pt x="5433" y="13911"/>
                  </a:cubicBezTo>
                  <a:cubicBezTo>
                    <a:pt x="5433" y="13889"/>
                    <a:pt x="5456" y="13866"/>
                    <a:pt x="5479" y="13866"/>
                  </a:cubicBezTo>
                  <a:close/>
                  <a:moveTo>
                    <a:pt x="27254" y="14322"/>
                  </a:moveTo>
                  <a:cubicBezTo>
                    <a:pt x="27277" y="14345"/>
                    <a:pt x="27300" y="14391"/>
                    <a:pt x="27300" y="14414"/>
                  </a:cubicBezTo>
                  <a:cubicBezTo>
                    <a:pt x="27322" y="14482"/>
                    <a:pt x="27322" y="14551"/>
                    <a:pt x="27322" y="14596"/>
                  </a:cubicBezTo>
                  <a:cubicBezTo>
                    <a:pt x="27300" y="14642"/>
                    <a:pt x="27277" y="14665"/>
                    <a:pt x="27254" y="14688"/>
                  </a:cubicBezTo>
                  <a:lnTo>
                    <a:pt x="27208" y="14688"/>
                  </a:lnTo>
                  <a:cubicBezTo>
                    <a:pt x="27254" y="14573"/>
                    <a:pt x="27208" y="14459"/>
                    <a:pt x="27163" y="14368"/>
                  </a:cubicBezTo>
                  <a:cubicBezTo>
                    <a:pt x="27186" y="14345"/>
                    <a:pt x="27231" y="14345"/>
                    <a:pt x="27254" y="14322"/>
                  </a:cubicBezTo>
                  <a:close/>
                  <a:moveTo>
                    <a:pt x="35562" y="14756"/>
                  </a:moveTo>
                  <a:cubicBezTo>
                    <a:pt x="35585" y="14756"/>
                    <a:pt x="35585" y="14756"/>
                    <a:pt x="35608" y="14779"/>
                  </a:cubicBezTo>
                  <a:cubicBezTo>
                    <a:pt x="35585" y="14779"/>
                    <a:pt x="35562" y="14756"/>
                    <a:pt x="35540" y="14756"/>
                  </a:cubicBezTo>
                  <a:close/>
                  <a:moveTo>
                    <a:pt x="23832" y="10304"/>
                  </a:moveTo>
                  <a:cubicBezTo>
                    <a:pt x="24059" y="10304"/>
                    <a:pt x="24064" y="10606"/>
                    <a:pt x="24218" y="10739"/>
                  </a:cubicBezTo>
                  <a:cubicBezTo>
                    <a:pt x="24218" y="10739"/>
                    <a:pt x="24241" y="10739"/>
                    <a:pt x="24241" y="10762"/>
                  </a:cubicBezTo>
                  <a:cubicBezTo>
                    <a:pt x="23899" y="10899"/>
                    <a:pt x="23876" y="11241"/>
                    <a:pt x="23853" y="11538"/>
                  </a:cubicBezTo>
                  <a:cubicBezTo>
                    <a:pt x="23807" y="12108"/>
                    <a:pt x="23716" y="12656"/>
                    <a:pt x="23579" y="13204"/>
                  </a:cubicBezTo>
                  <a:cubicBezTo>
                    <a:pt x="23579" y="13797"/>
                    <a:pt x="23031" y="14254"/>
                    <a:pt x="23145" y="14847"/>
                  </a:cubicBezTo>
                  <a:cubicBezTo>
                    <a:pt x="22826" y="14939"/>
                    <a:pt x="22643" y="15167"/>
                    <a:pt x="22461" y="15395"/>
                  </a:cubicBezTo>
                  <a:cubicBezTo>
                    <a:pt x="22438" y="15418"/>
                    <a:pt x="22438" y="15418"/>
                    <a:pt x="22438" y="15441"/>
                  </a:cubicBezTo>
                  <a:cubicBezTo>
                    <a:pt x="21799" y="15372"/>
                    <a:pt x="21160" y="15418"/>
                    <a:pt x="20657" y="14939"/>
                  </a:cubicBezTo>
                  <a:cubicBezTo>
                    <a:pt x="20475" y="14802"/>
                    <a:pt x="20338" y="14619"/>
                    <a:pt x="20201" y="14436"/>
                  </a:cubicBezTo>
                  <a:cubicBezTo>
                    <a:pt x="20132" y="14368"/>
                    <a:pt x="20064" y="14345"/>
                    <a:pt x="19996" y="14322"/>
                  </a:cubicBezTo>
                  <a:lnTo>
                    <a:pt x="19973" y="14322"/>
                  </a:lnTo>
                  <a:cubicBezTo>
                    <a:pt x="20018" y="13592"/>
                    <a:pt x="19904" y="12907"/>
                    <a:pt x="19334" y="12382"/>
                  </a:cubicBezTo>
                  <a:cubicBezTo>
                    <a:pt x="19311" y="12382"/>
                    <a:pt x="19311" y="12359"/>
                    <a:pt x="19288" y="12337"/>
                  </a:cubicBezTo>
                  <a:cubicBezTo>
                    <a:pt x="19334" y="12337"/>
                    <a:pt x="19402" y="12314"/>
                    <a:pt x="19448" y="12291"/>
                  </a:cubicBezTo>
                  <a:cubicBezTo>
                    <a:pt x="19699" y="11675"/>
                    <a:pt x="19516" y="11035"/>
                    <a:pt x="19608" y="10396"/>
                  </a:cubicBezTo>
                  <a:lnTo>
                    <a:pt x="19608" y="10396"/>
                  </a:lnTo>
                  <a:cubicBezTo>
                    <a:pt x="19744" y="10670"/>
                    <a:pt x="19630" y="11035"/>
                    <a:pt x="19996" y="11150"/>
                  </a:cubicBezTo>
                  <a:cubicBezTo>
                    <a:pt x="20018" y="11127"/>
                    <a:pt x="20041" y="11104"/>
                    <a:pt x="20064" y="11081"/>
                  </a:cubicBezTo>
                  <a:cubicBezTo>
                    <a:pt x="20064" y="11104"/>
                    <a:pt x="20064" y="11127"/>
                    <a:pt x="20064" y="11127"/>
                  </a:cubicBezTo>
                  <a:cubicBezTo>
                    <a:pt x="19722" y="11287"/>
                    <a:pt x="19813" y="11583"/>
                    <a:pt x="19859" y="11834"/>
                  </a:cubicBezTo>
                  <a:cubicBezTo>
                    <a:pt x="19996" y="12610"/>
                    <a:pt x="20087" y="13386"/>
                    <a:pt x="20429" y="14117"/>
                  </a:cubicBezTo>
                  <a:cubicBezTo>
                    <a:pt x="20705" y="14604"/>
                    <a:pt x="20980" y="15131"/>
                    <a:pt x="21621" y="15131"/>
                  </a:cubicBezTo>
                  <a:cubicBezTo>
                    <a:pt x="21670" y="15131"/>
                    <a:pt x="21722" y="15128"/>
                    <a:pt x="21776" y="15121"/>
                  </a:cubicBezTo>
                  <a:cubicBezTo>
                    <a:pt x="22506" y="15053"/>
                    <a:pt x="22735" y="14482"/>
                    <a:pt x="22963" y="13911"/>
                  </a:cubicBezTo>
                  <a:cubicBezTo>
                    <a:pt x="23031" y="13774"/>
                    <a:pt x="23054" y="13615"/>
                    <a:pt x="23100" y="13478"/>
                  </a:cubicBezTo>
                  <a:cubicBezTo>
                    <a:pt x="23123" y="13386"/>
                    <a:pt x="23145" y="13295"/>
                    <a:pt x="23168" y="13204"/>
                  </a:cubicBezTo>
                  <a:cubicBezTo>
                    <a:pt x="23191" y="13113"/>
                    <a:pt x="23214" y="13021"/>
                    <a:pt x="23214" y="12930"/>
                  </a:cubicBezTo>
                  <a:cubicBezTo>
                    <a:pt x="23260" y="12725"/>
                    <a:pt x="23328" y="12519"/>
                    <a:pt x="23374" y="12314"/>
                  </a:cubicBezTo>
                  <a:cubicBezTo>
                    <a:pt x="23465" y="11812"/>
                    <a:pt x="23579" y="11332"/>
                    <a:pt x="23602" y="10830"/>
                  </a:cubicBezTo>
                  <a:cubicBezTo>
                    <a:pt x="23602" y="10625"/>
                    <a:pt x="23556" y="10351"/>
                    <a:pt x="23807" y="10305"/>
                  </a:cubicBezTo>
                  <a:cubicBezTo>
                    <a:pt x="23816" y="10304"/>
                    <a:pt x="23824" y="10304"/>
                    <a:pt x="23832" y="10304"/>
                  </a:cubicBezTo>
                  <a:close/>
                  <a:moveTo>
                    <a:pt x="2762" y="16742"/>
                  </a:moveTo>
                  <a:cubicBezTo>
                    <a:pt x="2762" y="16765"/>
                    <a:pt x="2762" y="16787"/>
                    <a:pt x="2762" y="16810"/>
                  </a:cubicBezTo>
                  <a:lnTo>
                    <a:pt x="2694" y="16810"/>
                  </a:lnTo>
                  <a:cubicBezTo>
                    <a:pt x="2717" y="16787"/>
                    <a:pt x="2740" y="16765"/>
                    <a:pt x="2762" y="16742"/>
                  </a:cubicBezTo>
                  <a:close/>
                  <a:moveTo>
                    <a:pt x="17142" y="18066"/>
                  </a:moveTo>
                  <a:cubicBezTo>
                    <a:pt x="17097" y="18111"/>
                    <a:pt x="17074" y="18134"/>
                    <a:pt x="17051" y="18157"/>
                  </a:cubicBezTo>
                  <a:cubicBezTo>
                    <a:pt x="17074" y="18111"/>
                    <a:pt x="17097" y="18088"/>
                    <a:pt x="17120" y="18066"/>
                  </a:cubicBezTo>
                  <a:close/>
                  <a:moveTo>
                    <a:pt x="18603" y="18180"/>
                  </a:moveTo>
                  <a:cubicBezTo>
                    <a:pt x="18603" y="18180"/>
                    <a:pt x="18603" y="18203"/>
                    <a:pt x="18603" y="18203"/>
                  </a:cubicBezTo>
                  <a:lnTo>
                    <a:pt x="18580" y="18203"/>
                  </a:lnTo>
                  <a:cubicBezTo>
                    <a:pt x="18580" y="18180"/>
                    <a:pt x="18603" y="18180"/>
                    <a:pt x="18603" y="18180"/>
                  </a:cubicBezTo>
                  <a:close/>
                  <a:moveTo>
                    <a:pt x="19560" y="18887"/>
                  </a:moveTo>
                  <a:cubicBezTo>
                    <a:pt x="19582" y="18887"/>
                    <a:pt x="19605" y="18901"/>
                    <a:pt x="19630" y="18933"/>
                  </a:cubicBezTo>
                  <a:cubicBezTo>
                    <a:pt x="19539" y="19047"/>
                    <a:pt x="19471" y="19138"/>
                    <a:pt x="19425" y="19230"/>
                  </a:cubicBezTo>
                  <a:cubicBezTo>
                    <a:pt x="19425" y="19184"/>
                    <a:pt x="19448" y="19138"/>
                    <a:pt x="19448" y="19116"/>
                  </a:cubicBezTo>
                  <a:cubicBezTo>
                    <a:pt x="19464" y="18984"/>
                    <a:pt x="19505" y="18887"/>
                    <a:pt x="19560" y="18887"/>
                  </a:cubicBezTo>
                  <a:close/>
                  <a:moveTo>
                    <a:pt x="13091" y="6090"/>
                  </a:moveTo>
                  <a:cubicBezTo>
                    <a:pt x="13110" y="6090"/>
                    <a:pt x="13129" y="6096"/>
                    <a:pt x="13148" y="6105"/>
                  </a:cubicBezTo>
                  <a:cubicBezTo>
                    <a:pt x="13079" y="6721"/>
                    <a:pt x="13011" y="7361"/>
                    <a:pt x="12965" y="8000"/>
                  </a:cubicBezTo>
                  <a:cubicBezTo>
                    <a:pt x="13034" y="8045"/>
                    <a:pt x="13079" y="8114"/>
                    <a:pt x="13148" y="8182"/>
                  </a:cubicBezTo>
                  <a:lnTo>
                    <a:pt x="13148" y="8159"/>
                  </a:lnTo>
                  <a:cubicBezTo>
                    <a:pt x="13211" y="8238"/>
                    <a:pt x="13285" y="8263"/>
                    <a:pt x="13370" y="8263"/>
                  </a:cubicBezTo>
                  <a:cubicBezTo>
                    <a:pt x="13408" y="8263"/>
                    <a:pt x="13448" y="8258"/>
                    <a:pt x="13490" y="8251"/>
                  </a:cubicBezTo>
                  <a:cubicBezTo>
                    <a:pt x="13536" y="8182"/>
                    <a:pt x="13582" y="8114"/>
                    <a:pt x="13582" y="8023"/>
                  </a:cubicBezTo>
                  <a:cubicBezTo>
                    <a:pt x="13536" y="7726"/>
                    <a:pt x="13604" y="7498"/>
                    <a:pt x="13924" y="7383"/>
                  </a:cubicBezTo>
                  <a:cubicBezTo>
                    <a:pt x="13992" y="7338"/>
                    <a:pt x="14061" y="7292"/>
                    <a:pt x="14061" y="7201"/>
                  </a:cubicBezTo>
                  <a:cubicBezTo>
                    <a:pt x="14244" y="7155"/>
                    <a:pt x="14358" y="7041"/>
                    <a:pt x="14449" y="6881"/>
                  </a:cubicBezTo>
                  <a:cubicBezTo>
                    <a:pt x="14495" y="6836"/>
                    <a:pt x="14495" y="6813"/>
                    <a:pt x="14495" y="6790"/>
                  </a:cubicBezTo>
                  <a:cubicBezTo>
                    <a:pt x="14495" y="6813"/>
                    <a:pt x="14495" y="6813"/>
                    <a:pt x="14495" y="6813"/>
                  </a:cubicBezTo>
                  <a:cubicBezTo>
                    <a:pt x="14563" y="6881"/>
                    <a:pt x="14403" y="6950"/>
                    <a:pt x="14403" y="7041"/>
                  </a:cubicBezTo>
                  <a:cubicBezTo>
                    <a:pt x="14244" y="7269"/>
                    <a:pt x="14038" y="7498"/>
                    <a:pt x="14107" y="7817"/>
                  </a:cubicBezTo>
                  <a:cubicBezTo>
                    <a:pt x="13810" y="7817"/>
                    <a:pt x="13741" y="8045"/>
                    <a:pt x="13764" y="8342"/>
                  </a:cubicBezTo>
                  <a:cubicBezTo>
                    <a:pt x="13810" y="8570"/>
                    <a:pt x="13878" y="8753"/>
                    <a:pt x="14129" y="8753"/>
                  </a:cubicBezTo>
                  <a:cubicBezTo>
                    <a:pt x="14129" y="8958"/>
                    <a:pt x="14198" y="9164"/>
                    <a:pt x="14289" y="9346"/>
                  </a:cubicBezTo>
                  <a:cubicBezTo>
                    <a:pt x="14837" y="10762"/>
                    <a:pt x="14563" y="11401"/>
                    <a:pt x="13102" y="12063"/>
                  </a:cubicBezTo>
                  <a:cubicBezTo>
                    <a:pt x="12372" y="12565"/>
                    <a:pt x="12897" y="12793"/>
                    <a:pt x="13331" y="13044"/>
                  </a:cubicBezTo>
                  <a:cubicBezTo>
                    <a:pt x="13559" y="13181"/>
                    <a:pt x="13764" y="13386"/>
                    <a:pt x="13947" y="13592"/>
                  </a:cubicBezTo>
                  <a:cubicBezTo>
                    <a:pt x="14061" y="13729"/>
                    <a:pt x="14152" y="13843"/>
                    <a:pt x="14335" y="13889"/>
                  </a:cubicBezTo>
                  <a:cubicBezTo>
                    <a:pt x="14420" y="13876"/>
                    <a:pt x="14512" y="13851"/>
                    <a:pt x="14593" y="13851"/>
                  </a:cubicBezTo>
                  <a:cubicBezTo>
                    <a:pt x="14664" y="13851"/>
                    <a:pt x="14726" y="13870"/>
                    <a:pt x="14769" y="13934"/>
                  </a:cubicBezTo>
                  <a:cubicBezTo>
                    <a:pt x="15225" y="14688"/>
                    <a:pt x="16092" y="15258"/>
                    <a:pt x="15819" y="16354"/>
                  </a:cubicBezTo>
                  <a:cubicBezTo>
                    <a:pt x="15864" y="16787"/>
                    <a:pt x="15590" y="17221"/>
                    <a:pt x="15864" y="17655"/>
                  </a:cubicBezTo>
                  <a:cubicBezTo>
                    <a:pt x="15819" y="17700"/>
                    <a:pt x="15773" y="17746"/>
                    <a:pt x="15727" y="17815"/>
                  </a:cubicBezTo>
                  <a:cubicBezTo>
                    <a:pt x="15590" y="18522"/>
                    <a:pt x="15362" y="19207"/>
                    <a:pt x="15590" y="19846"/>
                  </a:cubicBezTo>
                  <a:cubicBezTo>
                    <a:pt x="15499" y="19663"/>
                    <a:pt x="15225" y="19572"/>
                    <a:pt x="14997" y="19435"/>
                  </a:cubicBezTo>
                  <a:cubicBezTo>
                    <a:pt x="14997" y="19002"/>
                    <a:pt x="14869" y="18817"/>
                    <a:pt x="14654" y="18817"/>
                  </a:cubicBezTo>
                  <a:cubicBezTo>
                    <a:pt x="14518" y="18817"/>
                    <a:pt x="14347" y="18891"/>
                    <a:pt x="14152" y="19024"/>
                  </a:cubicBezTo>
                  <a:cubicBezTo>
                    <a:pt x="13655" y="19350"/>
                    <a:pt x="13144" y="19586"/>
                    <a:pt x="12572" y="19586"/>
                  </a:cubicBezTo>
                  <a:cubicBezTo>
                    <a:pt x="12383" y="19586"/>
                    <a:pt x="12188" y="19560"/>
                    <a:pt x="11984" y="19504"/>
                  </a:cubicBezTo>
                  <a:cubicBezTo>
                    <a:pt x="11824" y="19504"/>
                    <a:pt x="11641" y="19526"/>
                    <a:pt x="11527" y="19663"/>
                  </a:cubicBezTo>
                  <a:cubicBezTo>
                    <a:pt x="11556" y="19874"/>
                    <a:pt x="11513" y="19932"/>
                    <a:pt x="11444" y="19932"/>
                  </a:cubicBezTo>
                  <a:cubicBezTo>
                    <a:pt x="11359" y="19932"/>
                    <a:pt x="11235" y="19842"/>
                    <a:pt x="11163" y="19842"/>
                  </a:cubicBezTo>
                  <a:cubicBezTo>
                    <a:pt x="11154" y="19842"/>
                    <a:pt x="11146" y="19843"/>
                    <a:pt x="11139" y="19846"/>
                  </a:cubicBezTo>
                  <a:cubicBezTo>
                    <a:pt x="10989" y="19894"/>
                    <a:pt x="10843" y="19914"/>
                    <a:pt x="10699" y="19914"/>
                  </a:cubicBezTo>
                  <a:cubicBezTo>
                    <a:pt x="10168" y="19914"/>
                    <a:pt x="9675" y="19644"/>
                    <a:pt x="9154" y="19572"/>
                  </a:cubicBezTo>
                  <a:cubicBezTo>
                    <a:pt x="9103" y="19585"/>
                    <a:pt x="9032" y="19639"/>
                    <a:pt x="8986" y="19639"/>
                  </a:cubicBezTo>
                  <a:cubicBezTo>
                    <a:pt x="8948" y="19639"/>
                    <a:pt x="8928" y="19603"/>
                    <a:pt x="8948" y="19481"/>
                  </a:cubicBezTo>
                  <a:cubicBezTo>
                    <a:pt x="8126" y="19070"/>
                    <a:pt x="7784" y="18431"/>
                    <a:pt x="7967" y="17541"/>
                  </a:cubicBezTo>
                  <a:cubicBezTo>
                    <a:pt x="7989" y="17449"/>
                    <a:pt x="7944" y="17358"/>
                    <a:pt x="7898" y="17290"/>
                  </a:cubicBezTo>
                  <a:cubicBezTo>
                    <a:pt x="7784" y="17130"/>
                    <a:pt x="7647" y="17016"/>
                    <a:pt x="7442" y="16993"/>
                  </a:cubicBezTo>
                  <a:cubicBezTo>
                    <a:pt x="6688" y="16924"/>
                    <a:pt x="6643" y="16491"/>
                    <a:pt x="6894" y="15920"/>
                  </a:cubicBezTo>
                  <a:cubicBezTo>
                    <a:pt x="6939" y="15806"/>
                    <a:pt x="6985" y="15669"/>
                    <a:pt x="6962" y="15555"/>
                  </a:cubicBezTo>
                  <a:lnTo>
                    <a:pt x="6962" y="15555"/>
                  </a:lnTo>
                  <a:cubicBezTo>
                    <a:pt x="6991" y="15556"/>
                    <a:pt x="7018" y="15557"/>
                    <a:pt x="7046" y="15557"/>
                  </a:cubicBezTo>
                  <a:cubicBezTo>
                    <a:pt x="7525" y="15557"/>
                    <a:pt x="7849" y="15362"/>
                    <a:pt x="7784" y="14779"/>
                  </a:cubicBezTo>
                  <a:cubicBezTo>
                    <a:pt x="7761" y="14551"/>
                    <a:pt x="7738" y="14299"/>
                    <a:pt x="7989" y="14231"/>
                  </a:cubicBezTo>
                  <a:cubicBezTo>
                    <a:pt x="8720" y="14048"/>
                    <a:pt x="8400" y="13501"/>
                    <a:pt x="8423" y="13067"/>
                  </a:cubicBezTo>
                  <a:lnTo>
                    <a:pt x="8423" y="13067"/>
                  </a:lnTo>
                  <a:cubicBezTo>
                    <a:pt x="8662" y="13258"/>
                    <a:pt x="8913" y="13324"/>
                    <a:pt x="9167" y="13324"/>
                  </a:cubicBezTo>
                  <a:cubicBezTo>
                    <a:pt x="9399" y="13324"/>
                    <a:pt x="9633" y="13269"/>
                    <a:pt x="9861" y="13204"/>
                  </a:cubicBezTo>
                  <a:cubicBezTo>
                    <a:pt x="9949" y="13172"/>
                    <a:pt x="10023" y="13154"/>
                    <a:pt x="10087" y="13154"/>
                  </a:cubicBezTo>
                  <a:cubicBezTo>
                    <a:pt x="10205" y="13154"/>
                    <a:pt x="10289" y="13215"/>
                    <a:pt x="10363" y="13364"/>
                  </a:cubicBezTo>
                  <a:cubicBezTo>
                    <a:pt x="10522" y="13505"/>
                    <a:pt x="10695" y="13592"/>
                    <a:pt x="10893" y="13592"/>
                  </a:cubicBezTo>
                  <a:cubicBezTo>
                    <a:pt x="10950" y="13592"/>
                    <a:pt x="11009" y="13584"/>
                    <a:pt x="11071" y="13569"/>
                  </a:cubicBezTo>
                  <a:cubicBezTo>
                    <a:pt x="11231" y="13501"/>
                    <a:pt x="11345" y="13364"/>
                    <a:pt x="11482" y="13250"/>
                  </a:cubicBezTo>
                  <a:cubicBezTo>
                    <a:pt x="11984" y="13044"/>
                    <a:pt x="12623" y="12976"/>
                    <a:pt x="12349" y="12154"/>
                  </a:cubicBezTo>
                  <a:cubicBezTo>
                    <a:pt x="12281" y="11994"/>
                    <a:pt x="12144" y="11880"/>
                    <a:pt x="12007" y="11766"/>
                  </a:cubicBezTo>
                  <a:cubicBezTo>
                    <a:pt x="10797" y="10830"/>
                    <a:pt x="10683" y="10100"/>
                    <a:pt x="11596" y="8890"/>
                  </a:cubicBezTo>
                  <a:cubicBezTo>
                    <a:pt x="11687" y="8753"/>
                    <a:pt x="11801" y="8616"/>
                    <a:pt x="11893" y="8479"/>
                  </a:cubicBezTo>
                  <a:cubicBezTo>
                    <a:pt x="11938" y="8411"/>
                    <a:pt x="11961" y="8319"/>
                    <a:pt x="11984" y="8228"/>
                  </a:cubicBezTo>
                  <a:cubicBezTo>
                    <a:pt x="11893" y="7703"/>
                    <a:pt x="11459" y="7338"/>
                    <a:pt x="11276" y="6858"/>
                  </a:cubicBezTo>
                  <a:cubicBezTo>
                    <a:pt x="11253" y="6813"/>
                    <a:pt x="11231" y="6767"/>
                    <a:pt x="11231" y="6699"/>
                  </a:cubicBezTo>
                  <a:lnTo>
                    <a:pt x="11231" y="6699"/>
                  </a:lnTo>
                  <a:cubicBezTo>
                    <a:pt x="11276" y="6744"/>
                    <a:pt x="11276" y="6813"/>
                    <a:pt x="11299" y="6858"/>
                  </a:cubicBezTo>
                  <a:cubicBezTo>
                    <a:pt x="11550" y="7338"/>
                    <a:pt x="11824" y="7794"/>
                    <a:pt x="12166" y="8205"/>
                  </a:cubicBezTo>
                  <a:cubicBezTo>
                    <a:pt x="12243" y="8266"/>
                    <a:pt x="12329" y="8286"/>
                    <a:pt x="12412" y="8286"/>
                  </a:cubicBezTo>
                  <a:cubicBezTo>
                    <a:pt x="12453" y="8286"/>
                    <a:pt x="12494" y="8281"/>
                    <a:pt x="12532" y="8274"/>
                  </a:cubicBezTo>
                  <a:cubicBezTo>
                    <a:pt x="12623" y="8228"/>
                    <a:pt x="12669" y="8159"/>
                    <a:pt x="12714" y="8091"/>
                  </a:cubicBezTo>
                  <a:cubicBezTo>
                    <a:pt x="12760" y="8000"/>
                    <a:pt x="12783" y="7931"/>
                    <a:pt x="12783" y="7840"/>
                  </a:cubicBezTo>
                  <a:cubicBezTo>
                    <a:pt x="12806" y="7269"/>
                    <a:pt x="12965" y="6721"/>
                    <a:pt x="13011" y="6128"/>
                  </a:cubicBezTo>
                  <a:cubicBezTo>
                    <a:pt x="13038" y="6101"/>
                    <a:pt x="13064" y="6090"/>
                    <a:pt x="13091" y="6090"/>
                  </a:cubicBezTo>
                  <a:close/>
                  <a:moveTo>
                    <a:pt x="30838" y="12747"/>
                  </a:moveTo>
                  <a:cubicBezTo>
                    <a:pt x="30838" y="12793"/>
                    <a:pt x="30815" y="12839"/>
                    <a:pt x="30792" y="12861"/>
                  </a:cubicBezTo>
                  <a:cubicBezTo>
                    <a:pt x="30964" y="13134"/>
                    <a:pt x="31175" y="13201"/>
                    <a:pt x="31400" y="13201"/>
                  </a:cubicBezTo>
                  <a:cubicBezTo>
                    <a:pt x="31618" y="13201"/>
                    <a:pt x="31847" y="13138"/>
                    <a:pt x="32064" y="13138"/>
                  </a:cubicBezTo>
                  <a:cubicBezTo>
                    <a:pt x="32128" y="13138"/>
                    <a:pt x="32191" y="13144"/>
                    <a:pt x="32253" y="13158"/>
                  </a:cubicBezTo>
                  <a:cubicBezTo>
                    <a:pt x="32297" y="13180"/>
                    <a:pt x="32338" y="13190"/>
                    <a:pt x="32377" y="13190"/>
                  </a:cubicBezTo>
                  <a:cubicBezTo>
                    <a:pt x="32601" y="13190"/>
                    <a:pt x="32747" y="12877"/>
                    <a:pt x="32948" y="12877"/>
                  </a:cubicBezTo>
                  <a:cubicBezTo>
                    <a:pt x="33001" y="12877"/>
                    <a:pt x="33058" y="12899"/>
                    <a:pt x="33120" y="12953"/>
                  </a:cubicBezTo>
                  <a:cubicBezTo>
                    <a:pt x="33417" y="13204"/>
                    <a:pt x="33759" y="13409"/>
                    <a:pt x="33965" y="13752"/>
                  </a:cubicBezTo>
                  <a:cubicBezTo>
                    <a:pt x="34170" y="14071"/>
                    <a:pt x="33851" y="14482"/>
                    <a:pt x="34170" y="14779"/>
                  </a:cubicBezTo>
                  <a:cubicBezTo>
                    <a:pt x="34307" y="14824"/>
                    <a:pt x="34490" y="14802"/>
                    <a:pt x="34581" y="14984"/>
                  </a:cubicBezTo>
                  <a:cubicBezTo>
                    <a:pt x="34522" y="14945"/>
                    <a:pt x="34463" y="14888"/>
                    <a:pt x="34374" y="14888"/>
                  </a:cubicBezTo>
                  <a:cubicBezTo>
                    <a:pt x="34360" y="14888"/>
                    <a:pt x="34345" y="14890"/>
                    <a:pt x="34330" y="14893"/>
                  </a:cubicBezTo>
                  <a:cubicBezTo>
                    <a:pt x="34056" y="15030"/>
                    <a:pt x="34033" y="15235"/>
                    <a:pt x="34193" y="15486"/>
                  </a:cubicBezTo>
                  <a:cubicBezTo>
                    <a:pt x="34261" y="15601"/>
                    <a:pt x="34353" y="15669"/>
                    <a:pt x="34444" y="15737"/>
                  </a:cubicBezTo>
                  <a:cubicBezTo>
                    <a:pt x="34512" y="15806"/>
                    <a:pt x="34581" y="15852"/>
                    <a:pt x="34627" y="15897"/>
                  </a:cubicBezTo>
                  <a:cubicBezTo>
                    <a:pt x="34878" y="16057"/>
                    <a:pt x="34695" y="16399"/>
                    <a:pt x="34855" y="16605"/>
                  </a:cubicBezTo>
                  <a:cubicBezTo>
                    <a:pt x="34775" y="16864"/>
                    <a:pt x="34800" y="17001"/>
                    <a:pt x="34975" y="17001"/>
                  </a:cubicBezTo>
                  <a:cubicBezTo>
                    <a:pt x="35000" y="17001"/>
                    <a:pt x="35029" y="16999"/>
                    <a:pt x="35060" y="16993"/>
                  </a:cubicBezTo>
                  <a:lnTo>
                    <a:pt x="35060" y="16993"/>
                  </a:lnTo>
                  <a:cubicBezTo>
                    <a:pt x="35037" y="17495"/>
                    <a:pt x="35083" y="17974"/>
                    <a:pt x="35152" y="18476"/>
                  </a:cubicBezTo>
                  <a:cubicBezTo>
                    <a:pt x="35135" y="18472"/>
                    <a:pt x="35118" y="18470"/>
                    <a:pt x="35101" y="18470"/>
                  </a:cubicBezTo>
                  <a:cubicBezTo>
                    <a:pt x="35027" y="18470"/>
                    <a:pt x="34952" y="18508"/>
                    <a:pt x="34878" y="18545"/>
                  </a:cubicBezTo>
                  <a:cubicBezTo>
                    <a:pt x="34832" y="18613"/>
                    <a:pt x="34809" y="18659"/>
                    <a:pt x="34809" y="18750"/>
                  </a:cubicBezTo>
                  <a:cubicBezTo>
                    <a:pt x="34832" y="18796"/>
                    <a:pt x="34855" y="18842"/>
                    <a:pt x="34855" y="18910"/>
                  </a:cubicBezTo>
                  <a:cubicBezTo>
                    <a:pt x="34764" y="18865"/>
                    <a:pt x="34718" y="18773"/>
                    <a:pt x="34649" y="18728"/>
                  </a:cubicBezTo>
                  <a:cubicBezTo>
                    <a:pt x="34587" y="18715"/>
                    <a:pt x="34530" y="18709"/>
                    <a:pt x="34480" y="18709"/>
                  </a:cubicBezTo>
                  <a:cubicBezTo>
                    <a:pt x="34259" y="18709"/>
                    <a:pt x="34177" y="18836"/>
                    <a:pt x="34307" y="19116"/>
                  </a:cubicBezTo>
                  <a:cubicBezTo>
                    <a:pt x="34284" y="19116"/>
                    <a:pt x="34261" y="19116"/>
                    <a:pt x="34239" y="19138"/>
                  </a:cubicBezTo>
                  <a:cubicBezTo>
                    <a:pt x="34124" y="19207"/>
                    <a:pt x="34033" y="19298"/>
                    <a:pt x="33965" y="19412"/>
                  </a:cubicBezTo>
                  <a:cubicBezTo>
                    <a:pt x="33919" y="19458"/>
                    <a:pt x="33896" y="19504"/>
                    <a:pt x="33896" y="19572"/>
                  </a:cubicBezTo>
                  <a:cubicBezTo>
                    <a:pt x="33805" y="19663"/>
                    <a:pt x="33714" y="19755"/>
                    <a:pt x="33622" y="19846"/>
                  </a:cubicBezTo>
                  <a:cubicBezTo>
                    <a:pt x="33599" y="19823"/>
                    <a:pt x="33599" y="19800"/>
                    <a:pt x="33577" y="19800"/>
                  </a:cubicBezTo>
                  <a:cubicBezTo>
                    <a:pt x="33440" y="19709"/>
                    <a:pt x="33280" y="19663"/>
                    <a:pt x="33143" y="19618"/>
                  </a:cubicBezTo>
                  <a:cubicBezTo>
                    <a:pt x="33074" y="19595"/>
                    <a:pt x="33006" y="19572"/>
                    <a:pt x="32915" y="19572"/>
                  </a:cubicBezTo>
                  <a:cubicBezTo>
                    <a:pt x="32892" y="19565"/>
                    <a:pt x="32869" y="19562"/>
                    <a:pt x="32846" y="19562"/>
                  </a:cubicBezTo>
                  <a:cubicBezTo>
                    <a:pt x="32801" y="19562"/>
                    <a:pt x="32755" y="19572"/>
                    <a:pt x="32709" y="19572"/>
                  </a:cubicBezTo>
                  <a:cubicBezTo>
                    <a:pt x="32641" y="19595"/>
                    <a:pt x="32572" y="19641"/>
                    <a:pt x="32504" y="19686"/>
                  </a:cubicBezTo>
                  <a:cubicBezTo>
                    <a:pt x="32458" y="19709"/>
                    <a:pt x="32390" y="19755"/>
                    <a:pt x="32344" y="19800"/>
                  </a:cubicBezTo>
                  <a:cubicBezTo>
                    <a:pt x="32207" y="19914"/>
                    <a:pt x="32070" y="20029"/>
                    <a:pt x="32002" y="20188"/>
                  </a:cubicBezTo>
                  <a:cubicBezTo>
                    <a:pt x="31979" y="20211"/>
                    <a:pt x="31979" y="20211"/>
                    <a:pt x="31979" y="20234"/>
                  </a:cubicBezTo>
                  <a:lnTo>
                    <a:pt x="31819" y="20234"/>
                  </a:lnTo>
                  <a:cubicBezTo>
                    <a:pt x="31819" y="20188"/>
                    <a:pt x="31819" y="20166"/>
                    <a:pt x="31819" y="20143"/>
                  </a:cubicBezTo>
                  <a:cubicBezTo>
                    <a:pt x="31796" y="20074"/>
                    <a:pt x="31751" y="20029"/>
                    <a:pt x="31705" y="19983"/>
                  </a:cubicBezTo>
                  <a:cubicBezTo>
                    <a:pt x="31589" y="19912"/>
                    <a:pt x="31473" y="19882"/>
                    <a:pt x="31359" y="19882"/>
                  </a:cubicBezTo>
                  <a:cubicBezTo>
                    <a:pt x="31180" y="19882"/>
                    <a:pt x="31005" y="19954"/>
                    <a:pt x="30838" y="20051"/>
                  </a:cubicBezTo>
                  <a:cubicBezTo>
                    <a:pt x="30746" y="20097"/>
                    <a:pt x="30655" y="20166"/>
                    <a:pt x="30541" y="20188"/>
                  </a:cubicBezTo>
                  <a:cubicBezTo>
                    <a:pt x="30450" y="20211"/>
                    <a:pt x="30335" y="20211"/>
                    <a:pt x="30221" y="20211"/>
                  </a:cubicBezTo>
                  <a:cubicBezTo>
                    <a:pt x="29993" y="20211"/>
                    <a:pt x="29788" y="20188"/>
                    <a:pt x="29559" y="20166"/>
                  </a:cubicBezTo>
                  <a:cubicBezTo>
                    <a:pt x="29331" y="20166"/>
                    <a:pt x="29103" y="20166"/>
                    <a:pt x="28897" y="20211"/>
                  </a:cubicBezTo>
                  <a:cubicBezTo>
                    <a:pt x="28920" y="20006"/>
                    <a:pt x="28897" y="19800"/>
                    <a:pt x="28920" y="19618"/>
                  </a:cubicBezTo>
                  <a:cubicBezTo>
                    <a:pt x="28897" y="19526"/>
                    <a:pt x="28852" y="19458"/>
                    <a:pt x="28783" y="19412"/>
                  </a:cubicBezTo>
                  <a:cubicBezTo>
                    <a:pt x="28395" y="19344"/>
                    <a:pt x="28281" y="19116"/>
                    <a:pt x="28235" y="18750"/>
                  </a:cubicBezTo>
                  <a:cubicBezTo>
                    <a:pt x="28190" y="18271"/>
                    <a:pt x="27984" y="17883"/>
                    <a:pt x="27459" y="17860"/>
                  </a:cubicBezTo>
                  <a:cubicBezTo>
                    <a:pt x="27437" y="17837"/>
                    <a:pt x="27437" y="17815"/>
                    <a:pt x="27437" y="17792"/>
                  </a:cubicBezTo>
                  <a:cubicBezTo>
                    <a:pt x="27277" y="17609"/>
                    <a:pt x="27208" y="17381"/>
                    <a:pt x="27277" y="17153"/>
                  </a:cubicBezTo>
                  <a:cubicBezTo>
                    <a:pt x="27322" y="16993"/>
                    <a:pt x="27368" y="16833"/>
                    <a:pt x="27391" y="16673"/>
                  </a:cubicBezTo>
                  <a:cubicBezTo>
                    <a:pt x="27437" y="16240"/>
                    <a:pt x="27437" y="15806"/>
                    <a:pt x="27528" y="15372"/>
                  </a:cubicBezTo>
                  <a:cubicBezTo>
                    <a:pt x="27528" y="15349"/>
                    <a:pt x="27528" y="15349"/>
                    <a:pt x="27528" y="15327"/>
                  </a:cubicBezTo>
                  <a:cubicBezTo>
                    <a:pt x="27733" y="15327"/>
                    <a:pt x="27870" y="15167"/>
                    <a:pt x="28030" y="15076"/>
                  </a:cubicBezTo>
                  <a:cubicBezTo>
                    <a:pt x="28395" y="14939"/>
                    <a:pt x="28555" y="14619"/>
                    <a:pt x="28646" y="14277"/>
                  </a:cubicBezTo>
                  <a:cubicBezTo>
                    <a:pt x="28715" y="14140"/>
                    <a:pt x="28829" y="14071"/>
                    <a:pt x="28966" y="14026"/>
                  </a:cubicBezTo>
                  <a:cubicBezTo>
                    <a:pt x="29080" y="13980"/>
                    <a:pt x="29194" y="13934"/>
                    <a:pt x="29263" y="13843"/>
                  </a:cubicBezTo>
                  <a:cubicBezTo>
                    <a:pt x="29338" y="13506"/>
                    <a:pt x="29366" y="13122"/>
                    <a:pt x="29728" y="13122"/>
                  </a:cubicBezTo>
                  <a:cubicBezTo>
                    <a:pt x="29807" y="13122"/>
                    <a:pt x="29902" y="13140"/>
                    <a:pt x="30016" y="13181"/>
                  </a:cubicBezTo>
                  <a:lnTo>
                    <a:pt x="30130" y="13181"/>
                  </a:lnTo>
                  <a:cubicBezTo>
                    <a:pt x="30221" y="13158"/>
                    <a:pt x="30290" y="13113"/>
                    <a:pt x="30358" y="13090"/>
                  </a:cubicBezTo>
                  <a:cubicBezTo>
                    <a:pt x="30541" y="12976"/>
                    <a:pt x="30723" y="12907"/>
                    <a:pt x="30838" y="12747"/>
                  </a:cubicBezTo>
                  <a:close/>
                  <a:moveTo>
                    <a:pt x="33029" y="20462"/>
                  </a:moveTo>
                  <a:lnTo>
                    <a:pt x="33029" y="20462"/>
                  </a:lnTo>
                  <a:cubicBezTo>
                    <a:pt x="33006" y="20485"/>
                    <a:pt x="33006" y="20531"/>
                    <a:pt x="33006" y="20554"/>
                  </a:cubicBezTo>
                  <a:cubicBezTo>
                    <a:pt x="32983" y="20554"/>
                    <a:pt x="32983" y="20554"/>
                    <a:pt x="32983" y="20531"/>
                  </a:cubicBezTo>
                  <a:cubicBezTo>
                    <a:pt x="33006" y="20508"/>
                    <a:pt x="33006" y="20485"/>
                    <a:pt x="33029" y="20462"/>
                  </a:cubicBezTo>
                  <a:close/>
                  <a:moveTo>
                    <a:pt x="26638" y="20736"/>
                  </a:moveTo>
                  <a:cubicBezTo>
                    <a:pt x="26638" y="20759"/>
                    <a:pt x="26638" y="20759"/>
                    <a:pt x="26661" y="20782"/>
                  </a:cubicBezTo>
                  <a:lnTo>
                    <a:pt x="26638" y="20782"/>
                  </a:lnTo>
                  <a:cubicBezTo>
                    <a:pt x="26638" y="20759"/>
                    <a:pt x="26638" y="20759"/>
                    <a:pt x="26615" y="20759"/>
                  </a:cubicBezTo>
                  <a:cubicBezTo>
                    <a:pt x="26615" y="20736"/>
                    <a:pt x="26615" y="20736"/>
                    <a:pt x="26638" y="20736"/>
                  </a:cubicBezTo>
                  <a:close/>
                  <a:moveTo>
                    <a:pt x="35745" y="20896"/>
                  </a:moveTo>
                  <a:cubicBezTo>
                    <a:pt x="35745" y="20919"/>
                    <a:pt x="35745" y="20919"/>
                    <a:pt x="35768" y="20942"/>
                  </a:cubicBezTo>
                  <a:cubicBezTo>
                    <a:pt x="35745" y="20964"/>
                    <a:pt x="35745" y="20987"/>
                    <a:pt x="35722" y="20987"/>
                  </a:cubicBezTo>
                  <a:cubicBezTo>
                    <a:pt x="35722" y="20964"/>
                    <a:pt x="35745" y="20942"/>
                    <a:pt x="35745" y="20896"/>
                  </a:cubicBezTo>
                  <a:close/>
                  <a:moveTo>
                    <a:pt x="7850" y="26083"/>
                  </a:moveTo>
                  <a:cubicBezTo>
                    <a:pt x="7858" y="26083"/>
                    <a:pt x="7864" y="26089"/>
                    <a:pt x="7875" y="26100"/>
                  </a:cubicBezTo>
                  <a:cubicBezTo>
                    <a:pt x="7868" y="26093"/>
                    <a:pt x="7860" y="26090"/>
                    <a:pt x="7852" y="26090"/>
                  </a:cubicBezTo>
                  <a:cubicBezTo>
                    <a:pt x="7837" y="26090"/>
                    <a:pt x="7822" y="26100"/>
                    <a:pt x="7807" y="26100"/>
                  </a:cubicBezTo>
                  <a:cubicBezTo>
                    <a:pt x="7830" y="26089"/>
                    <a:pt x="7841" y="26083"/>
                    <a:pt x="7850" y="26083"/>
                  </a:cubicBezTo>
                  <a:close/>
                  <a:moveTo>
                    <a:pt x="7921" y="26146"/>
                  </a:moveTo>
                  <a:cubicBezTo>
                    <a:pt x="7921" y="26169"/>
                    <a:pt x="7944" y="26169"/>
                    <a:pt x="7944" y="26169"/>
                  </a:cubicBezTo>
                  <a:lnTo>
                    <a:pt x="7921" y="26169"/>
                  </a:lnTo>
                  <a:cubicBezTo>
                    <a:pt x="7921" y="26146"/>
                    <a:pt x="7921" y="26146"/>
                    <a:pt x="7921" y="26146"/>
                  </a:cubicBezTo>
                  <a:close/>
                  <a:moveTo>
                    <a:pt x="7989" y="26214"/>
                  </a:moveTo>
                  <a:cubicBezTo>
                    <a:pt x="8012" y="26237"/>
                    <a:pt x="8035" y="26237"/>
                    <a:pt x="8035" y="26260"/>
                  </a:cubicBezTo>
                  <a:cubicBezTo>
                    <a:pt x="8012" y="26237"/>
                    <a:pt x="8012" y="26237"/>
                    <a:pt x="7989" y="26214"/>
                  </a:cubicBezTo>
                  <a:close/>
                  <a:moveTo>
                    <a:pt x="11505" y="27515"/>
                  </a:moveTo>
                  <a:lnTo>
                    <a:pt x="11505" y="27515"/>
                  </a:lnTo>
                  <a:cubicBezTo>
                    <a:pt x="11527" y="27538"/>
                    <a:pt x="11550" y="27561"/>
                    <a:pt x="11596" y="27584"/>
                  </a:cubicBezTo>
                  <a:lnTo>
                    <a:pt x="11527" y="27584"/>
                  </a:lnTo>
                  <a:cubicBezTo>
                    <a:pt x="11527" y="27561"/>
                    <a:pt x="11505" y="27538"/>
                    <a:pt x="11505" y="27515"/>
                  </a:cubicBezTo>
                  <a:close/>
                  <a:moveTo>
                    <a:pt x="14198" y="27858"/>
                  </a:moveTo>
                  <a:lnTo>
                    <a:pt x="14198" y="27858"/>
                  </a:lnTo>
                  <a:cubicBezTo>
                    <a:pt x="14198" y="27858"/>
                    <a:pt x="14221" y="27881"/>
                    <a:pt x="14221" y="27903"/>
                  </a:cubicBezTo>
                  <a:cubicBezTo>
                    <a:pt x="14198" y="27903"/>
                    <a:pt x="14198" y="27881"/>
                    <a:pt x="14198" y="27858"/>
                  </a:cubicBezTo>
                  <a:close/>
                  <a:moveTo>
                    <a:pt x="34627" y="28200"/>
                  </a:moveTo>
                  <a:cubicBezTo>
                    <a:pt x="34672" y="28246"/>
                    <a:pt x="34718" y="28291"/>
                    <a:pt x="34764" y="28314"/>
                  </a:cubicBezTo>
                  <a:cubicBezTo>
                    <a:pt x="34718" y="28314"/>
                    <a:pt x="34672" y="28291"/>
                    <a:pt x="34627" y="28269"/>
                  </a:cubicBezTo>
                  <a:cubicBezTo>
                    <a:pt x="34627" y="28246"/>
                    <a:pt x="34627" y="28223"/>
                    <a:pt x="34627" y="28200"/>
                  </a:cubicBezTo>
                  <a:close/>
                  <a:moveTo>
                    <a:pt x="9967" y="29750"/>
                  </a:moveTo>
                  <a:lnTo>
                    <a:pt x="9967" y="29750"/>
                  </a:lnTo>
                  <a:cubicBezTo>
                    <a:pt x="9977" y="29752"/>
                    <a:pt x="9988" y="29752"/>
                    <a:pt x="9998" y="29752"/>
                  </a:cubicBezTo>
                  <a:cubicBezTo>
                    <a:pt x="9998" y="29759"/>
                    <a:pt x="9996" y="29762"/>
                    <a:pt x="9992" y="29762"/>
                  </a:cubicBezTo>
                  <a:cubicBezTo>
                    <a:pt x="9987" y="29762"/>
                    <a:pt x="9979" y="29757"/>
                    <a:pt x="9967" y="29750"/>
                  </a:cubicBezTo>
                  <a:close/>
                  <a:moveTo>
                    <a:pt x="33493" y="30160"/>
                  </a:moveTo>
                  <a:cubicBezTo>
                    <a:pt x="33511" y="30160"/>
                    <a:pt x="33533" y="30183"/>
                    <a:pt x="33508" y="30232"/>
                  </a:cubicBezTo>
                  <a:cubicBezTo>
                    <a:pt x="33485" y="30232"/>
                    <a:pt x="33508" y="30209"/>
                    <a:pt x="33485" y="30209"/>
                  </a:cubicBezTo>
                  <a:cubicBezTo>
                    <a:pt x="33464" y="30177"/>
                    <a:pt x="33477" y="30160"/>
                    <a:pt x="33493" y="30160"/>
                  </a:cubicBezTo>
                  <a:close/>
                  <a:moveTo>
                    <a:pt x="19836" y="35344"/>
                  </a:moveTo>
                  <a:cubicBezTo>
                    <a:pt x="19859" y="35367"/>
                    <a:pt x="19859" y="35390"/>
                    <a:pt x="19881" y="35413"/>
                  </a:cubicBezTo>
                  <a:cubicBezTo>
                    <a:pt x="20087" y="36006"/>
                    <a:pt x="20201" y="36645"/>
                    <a:pt x="20794" y="37033"/>
                  </a:cubicBezTo>
                  <a:cubicBezTo>
                    <a:pt x="20817" y="37079"/>
                    <a:pt x="20840" y="37102"/>
                    <a:pt x="20863" y="37148"/>
                  </a:cubicBezTo>
                  <a:cubicBezTo>
                    <a:pt x="20817" y="37125"/>
                    <a:pt x="20772" y="37102"/>
                    <a:pt x="20726" y="37079"/>
                  </a:cubicBezTo>
                  <a:cubicBezTo>
                    <a:pt x="20543" y="37695"/>
                    <a:pt x="20201" y="38220"/>
                    <a:pt x="19676" y="38631"/>
                  </a:cubicBezTo>
                  <a:cubicBezTo>
                    <a:pt x="19394" y="38837"/>
                    <a:pt x="19097" y="38940"/>
                    <a:pt x="18789" y="38940"/>
                  </a:cubicBezTo>
                  <a:cubicBezTo>
                    <a:pt x="18449" y="38940"/>
                    <a:pt x="18095" y="38814"/>
                    <a:pt x="17736" y="38563"/>
                  </a:cubicBezTo>
                  <a:cubicBezTo>
                    <a:pt x="17097" y="38129"/>
                    <a:pt x="16846" y="37330"/>
                    <a:pt x="17097" y="36531"/>
                  </a:cubicBezTo>
                  <a:cubicBezTo>
                    <a:pt x="17302" y="35869"/>
                    <a:pt x="17736" y="35458"/>
                    <a:pt x="18489" y="35436"/>
                  </a:cubicBezTo>
                  <a:cubicBezTo>
                    <a:pt x="18517" y="35434"/>
                    <a:pt x="18544" y="35434"/>
                    <a:pt x="18571" y="35434"/>
                  </a:cubicBezTo>
                  <a:cubicBezTo>
                    <a:pt x="18872" y="35434"/>
                    <a:pt x="19164" y="35510"/>
                    <a:pt x="19460" y="35510"/>
                  </a:cubicBezTo>
                  <a:cubicBezTo>
                    <a:pt x="19584" y="35510"/>
                    <a:pt x="19709" y="35497"/>
                    <a:pt x="19836" y="35458"/>
                  </a:cubicBezTo>
                  <a:cubicBezTo>
                    <a:pt x="19836" y="35413"/>
                    <a:pt x="19836" y="35390"/>
                    <a:pt x="19836" y="35344"/>
                  </a:cubicBezTo>
                  <a:close/>
                  <a:moveTo>
                    <a:pt x="34307" y="35687"/>
                  </a:moveTo>
                  <a:cubicBezTo>
                    <a:pt x="34946" y="35869"/>
                    <a:pt x="35677" y="35824"/>
                    <a:pt x="36110" y="36440"/>
                  </a:cubicBezTo>
                  <a:cubicBezTo>
                    <a:pt x="36224" y="36600"/>
                    <a:pt x="36293" y="36782"/>
                    <a:pt x="36338" y="36965"/>
                  </a:cubicBezTo>
                  <a:cubicBezTo>
                    <a:pt x="36361" y="37033"/>
                    <a:pt x="36384" y="37125"/>
                    <a:pt x="36407" y="37193"/>
                  </a:cubicBezTo>
                  <a:cubicBezTo>
                    <a:pt x="36498" y="37536"/>
                    <a:pt x="36498" y="37878"/>
                    <a:pt x="36270" y="38152"/>
                  </a:cubicBezTo>
                  <a:cubicBezTo>
                    <a:pt x="36224" y="38220"/>
                    <a:pt x="36179" y="38289"/>
                    <a:pt x="36133" y="38357"/>
                  </a:cubicBezTo>
                  <a:cubicBezTo>
                    <a:pt x="35859" y="38859"/>
                    <a:pt x="35380" y="39133"/>
                    <a:pt x="34900" y="39407"/>
                  </a:cubicBezTo>
                  <a:cubicBezTo>
                    <a:pt x="34786" y="39499"/>
                    <a:pt x="34627" y="39544"/>
                    <a:pt x="34467" y="39613"/>
                  </a:cubicBezTo>
                  <a:cubicBezTo>
                    <a:pt x="34223" y="39613"/>
                    <a:pt x="33962" y="39541"/>
                    <a:pt x="33698" y="39541"/>
                  </a:cubicBezTo>
                  <a:cubicBezTo>
                    <a:pt x="33665" y="39541"/>
                    <a:pt x="33632" y="39542"/>
                    <a:pt x="33599" y="39544"/>
                  </a:cubicBezTo>
                  <a:cubicBezTo>
                    <a:pt x="33462" y="39316"/>
                    <a:pt x="33348" y="39065"/>
                    <a:pt x="33052" y="38974"/>
                  </a:cubicBezTo>
                  <a:cubicBezTo>
                    <a:pt x="33029" y="38654"/>
                    <a:pt x="33052" y="38312"/>
                    <a:pt x="32960" y="37992"/>
                  </a:cubicBezTo>
                  <a:cubicBezTo>
                    <a:pt x="32778" y="37285"/>
                    <a:pt x="32869" y="36691"/>
                    <a:pt x="33348" y="36235"/>
                  </a:cubicBezTo>
                  <a:cubicBezTo>
                    <a:pt x="33440" y="36189"/>
                    <a:pt x="33554" y="36166"/>
                    <a:pt x="33645" y="36120"/>
                  </a:cubicBezTo>
                  <a:cubicBezTo>
                    <a:pt x="33759" y="36098"/>
                    <a:pt x="33873" y="36052"/>
                    <a:pt x="33965" y="35961"/>
                  </a:cubicBezTo>
                  <a:cubicBezTo>
                    <a:pt x="34079" y="35869"/>
                    <a:pt x="34170" y="35778"/>
                    <a:pt x="34284" y="35687"/>
                  </a:cubicBezTo>
                  <a:close/>
                  <a:moveTo>
                    <a:pt x="17120" y="39887"/>
                  </a:moveTo>
                  <a:cubicBezTo>
                    <a:pt x="17120" y="39909"/>
                    <a:pt x="17097" y="39932"/>
                    <a:pt x="17097" y="39955"/>
                  </a:cubicBezTo>
                  <a:cubicBezTo>
                    <a:pt x="17097" y="39955"/>
                    <a:pt x="17074" y="39932"/>
                    <a:pt x="17074" y="39932"/>
                  </a:cubicBezTo>
                  <a:cubicBezTo>
                    <a:pt x="17074" y="39909"/>
                    <a:pt x="17097" y="39909"/>
                    <a:pt x="17120" y="39887"/>
                  </a:cubicBezTo>
                  <a:close/>
                  <a:moveTo>
                    <a:pt x="29012" y="35732"/>
                  </a:moveTo>
                  <a:cubicBezTo>
                    <a:pt x="29034" y="35755"/>
                    <a:pt x="29057" y="35801"/>
                    <a:pt x="29080" y="35824"/>
                  </a:cubicBezTo>
                  <a:cubicBezTo>
                    <a:pt x="29742" y="35915"/>
                    <a:pt x="30495" y="35755"/>
                    <a:pt x="30860" y="36508"/>
                  </a:cubicBezTo>
                  <a:cubicBezTo>
                    <a:pt x="30929" y="36577"/>
                    <a:pt x="30975" y="36645"/>
                    <a:pt x="31020" y="36714"/>
                  </a:cubicBezTo>
                  <a:cubicBezTo>
                    <a:pt x="31089" y="36760"/>
                    <a:pt x="31134" y="36828"/>
                    <a:pt x="31180" y="36896"/>
                  </a:cubicBezTo>
                  <a:cubicBezTo>
                    <a:pt x="31614" y="37353"/>
                    <a:pt x="31522" y="37924"/>
                    <a:pt x="31545" y="38471"/>
                  </a:cubicBezTo>
                  <a:cubicBezTo>
                    <a:pt x="31568" y="38608"/>
                    <a:pt x="31545" y="38768"/>
                    <a:pt x="31545" y="38905"/>
                  </a:cubicBezTo>
                  <a:cubicBezTo>
                    <a:pt x="31545" y="38951"/>
                    <a:pt x="31545" y="38974"/>
                    <a:pt x="31568" y="39019"/>
                  </a:cubicBezTo>
                  <a:cubicBezTo>
                    <a:pt x="31568" y="39019"/>
                    <a:pt x="31568" y="39042"/>
                    <a:pt x="31568" y="39042"/>
                  </a:cubicBezTo>
                  <a:cubicBezTo>
                    <a:pt x="31545" y="39039"/>
                    <a:pt x="31523" y="39038"/>
                    <a:pt x="31502" y="39038"/>
                  </a:cubicBezTo>
                  <a:cubicBezTo>
                    <a:pt x="31153" y="39038"/>
                    <a:pt x="30933" y="39368"/>
                    <a:pt x="30632" y="39476"/>
                  </a:cubicBezTo>
                  <a:cubicBezTo>
                    <a:pt x="30472" y="39613"/>
                    <a:pt x="30313" y="39750"/>
                    <a:pt x="30290" y="39978"/>
                  </a:cubicBezTo>
                  <a:cubicBezTo>
                    <a:pt x="30267" y="39932"/>
                    <a:pt x="30244" y="39887"/>
                    <a:pt x="30221" y="39841"/>
                  </a:cubicBezTo>
                  <a:cubicBezTo>
                    <a:pt x="30116" y="39864"/>
                    <a:pt x="30011" y="39872"/>
                    <a:pt x="29906" y="39872"/>
                  </a:cubicBezTo>
                  <a:cubicBezTo>
                    <a:pt x="29637" y="39872"/>
                    <a:pt x="29369" y="39818"/>
                    <a:pt x="29105" y="39818"/>
                  </a:cubicBezTo>
                  <a:cubicBezTo>
                    <a:pt x="28958" y="39818"/>
                    <a:pt x="28813" y="39834"/>
                    <a:pt x="28669" y="39887"/>
                  </a:cubicBezTo>
                  <a:cubicBezTo>
                    <a:pt x="28646" y="39864"/>
                    <a:pt x="28624" y="39818"/>
                    <a:pt x="28578" y="39795"/>
                  </a:cubicBezTo>
                  <a:cubicBezTo>
                    <a:pt x="27756" y="38723"/>
                    <a:pt x="27939" y="37536"/>
                    <a:pt x="28190" y="36326"/>
                  </a:cubicBezTo>
                  <a:cubicBezTo>
                    <a:pt x="28190" y="36326"/>
                    <a:pt x="28190" y="36303"/>
                    <a:pt x="28190" y="36280"/>
                  </a:cubicBezTo>
                  <a:cubicBezTo>
                    <a:pt x="28213" y="36280"/>
                    <a:pt x="28213" y="36280"/>
                    <a:pt x="28235" y="36257"/>
                  </a:cubicBezTo>
                  <a:cubicBezTo>
                    <a:pt x="28418" y="35983"/>
                    <a:pt x="28806" y="35983"/>
                    <a:pt x="29012" y="35732"/>
                  </a:cubicBezTo>
                  <a:close/>
                  <a:moveTo>
                    <a:pt x="11487" y="36514"/>
                  </a:moveTo>
                  <a:cubicBezTo>
                    <a:pt x="11800" y="36514"/>
                    <a:pt x="12118" y="36557"/>
                    <a:pt x="12440" y="36600"/>
                  </a:cubicBezTo>
                  <a:cubicBezTo>
                    <a:pt x="12806" y="36691"/>
                    <a:pt x="12988" y="36988"/>
                    <a:pt x="13171" y="37285"/>
                  </a:cubicBezTo>
                  <a:cubicBezTo>
                    <a:pt x="13262" y="37421"/>
                    <a:pt x="13331" y="37558"/>
                    <a:pt x="13376" y="37695"/>
                  </a:cubicBezTo>
                  <a:cubicBezTo>
                    <a:pt x="13490" y="38015"/>
                    <a:pt x="13399" y="38334"/>
                    <a:pt x="13308" y="38631"/>
                  </a:cubicBezTo>
                  <a:cubicBezTo>
                    <a:pt x="13216" y="38974"/>
                    <a:pt x="12943" y="39293"/>
                    <a:pt x="13102" y="39658"/>
                  </a:cubicBezTo>
                  <a:lnTo>
                    <a:pt x="13079" y="39658"/>
                  </a:lnTo>
                  <a:cubicBezTo>
                    <a:pt x="12520" y="39836"/>
                    <a:pt x="11960" y="40050"/>
                    <a:pt x="11412" y="40050"/>
                  </a:cubicBezTo>
                  <a:cubicBezTo>
                    <a:pt x="10977" y="40050"/>
                    <a:pt x="10549" y="39915"/>
                    <a:pt x="10135" y="39521"/>
                  </a:cubicBezTo>
                  <a:cubicBezTo>
                    <a:pt x="10089" y="39544"/>
                    <a:pt x="10067" y="39544"/>
                    <a:pt x="10044" y="39567"/>
                  </a:cubicBezTo>
                  <a:cubicBezTo>
                    <a:pt x="10044" y="39567"/>
                    <a:pt x="10044" y="39567"/>
                    <a:pt x="10044" y="39544"/>
                  </a:cubicBezTo>
                  <a:cubicBezTo>
                    <a:pt x="10089" y="39499"/>
                    <a:pt x="10112" y="39407"/>
                    <a:pt x="10112" y="39339"/>
                  </a:cubicBezTo>
                  <a:cubicBezTo>
                    <a:pt x="10089" y="39225"/>
                    <a:pt x="10044" y="39111"/>
                    <a:pt x="10021" y="38996"/>
                  </a:cubicBezTo>
                  <a:cubicBezTo>
                    <a:pt x="9930" y="38449"/>
                    <a:pt x="9679" y="37901"/>
                    <a:pt x="9930" y="37330"/>
                  </a:cubicBezTo>
                  <a:cubicBezTo>
                    <a:pt x="9998" y="37193"/>
                    <a:pt x="10067" y="37056"/>
                    <a:pt x="10181" y="36942"/>
                  </a:cubicBezTo>
                  <a:cubicBezTo>
                    <a:pt x="10203" y="36919"/>
                    <a:pt x="10226" y="36896"/>
                    <a:pt x="10272" y="36874"/>
                  </a:cubicBezTo>
                  <a:cubicBezTo>
                    <a:pt x="10318" y="36828"/>
                    <a:pt x="10386" y="36782"/>
                    <a:pt x="10455" y="36737"/>
                  </a:cubicBezTo>
                  <a:cubicBezTo>
                    <a:pt x="10792" y="36568"/>
                    <a:pt x="11137" y="36514"/>
                    <a:pt x="11487" y="36514"/>
                  </a:cubicBezTo>
                  <a:close/>
                  <a:moveTo>
                    <a:pt x="23556" y="36372"/>
                  </a:moveTo>
                  <a:cubicBezTo>
                    <a:pt x="23579" y="36372"/>
                    <a:pt x="23602" y="36394"/>
                    <a:pt x="23625" y="36417"/>
                  </a:cubicBezTo>
                  <a:cubicBezTo>
                    <a:pt x="23967" y="36577"/>
                    <a:pt x="24378" y="36463"/>
                    <a:pt x="24720" y="36645"/>
                  </a:cubicBezTo>
                  <a:cubicBezTo>
                    <a:pt x="26341" y="37536"/>
                    <a:pt x="26524" y="37878"/>
                    <a:pt x="26273" y="39362"/>
                  </a:cubicBezTo>
                  <a:cubicBezTo>
                    <a:pt x="26273" y="39521"/>
                    <a:pt x="26250" y="39658"/>
                    <a:pt x="26227" y="39818"/>
                  </a:cubicBezTo>
                  <a:cubicBezTo>
                    <a:pt x="26204" y="39887"/>
                    <a:pt x="26181" y="39955"/>
                    <a:pt x="26181" y="40024"/>
                  </a:cubicBezTo>
                  <a:cubicBezTo>
                    <a:pt x="26158" y="40115"/>
                    <a:pt x="26181" y="40206"/>
                    <a:pt x="26250" y="40275"/>
                  </a:cubicBezTo>
                  <a:cubicBezTo>
                    <a:pt x="26044" y="40343"/>
                    <a:pt x="25907" y="40503"/>
                    <a:pt x="25748" y="40640"/>
                  </a:cubicBezTo>
                  <a:cubicBezTo>
                    <a:pt x="25679" y="40685"/>
                    <a:pt x="25611" y="40731"/>
                    <a:pt x="25565" y="40777"/>
                  </a:cubicBezTo>
                  <a:cubicBezTo>
                    <a:pt x="25291" y="40982"/>
                    <a:pt x="25017" y="41005"/>
                    <a:pt x="24698" y="41028"/>
                  </a:cubicBezTo>
                  <a:cubicBezTo>
                    <a:pt x="24563" y="41065"/>
                    <a:pt x="24428" y="41078"/>
                    <a:pt x="24293" y="41078"/>
                  </a:cubicBezTo>
                  <a:cubicBezTo>
                    <a:pt x="23926" y="41078"/>
                    <a:pt x="23559" y="40976"/>
                    <a:pt x="23191" y="40959"/>
                  </a:cubicBezTo>
                  <a:cubicBezTo>
                    <a:pt x="23100" y="40959"/>
                    <a:pt x="23031" y="40959"/>
                    <a:pt x="22963" y="40982"/>
                  </a:cubicBezTo>
                  <a:cubicBezTo>
                    <a:pt x="22917" y="40937"/>
                    <a:pt x="22849" y="40914"/>
                    <a:pt x="22826" y="40845"/>
                  </a:cubicBezTo>
                  <a:cubicBezTo>
                    <a:pt x="22369" y="40320"/>
                    <a:pt x="22232" y="39681"/>
                    <a:pt x="22073" y="39042"/>
                  </a:cubicBezTo>
                  <a:cubicBezTo>
                    <a:pt x="22141" y="38426"/>
                    <a:pt x="21981" y="37764"/>
                    <a:pt x="22461" y="37262"/>
                  </a:cubicBezTo>
                  <a:cubicBezTo>
                    <a:pt x="22484" y="37193"/>
                    <a:pt x="22529" y="37148"/>
                    <a:pt x="22598" y="37125"/>
                  </a:cubicBezTo>
                  <a:cubicBezTo>
                    <a:pt x="22620" y="37102"/>
                    <a:pt x="22666" y="37079"/>
                    <a:pt x="22689" y="37079"/>
                  </a:cubicBezTo>
                  <a:cubicBezTo>
                    <a:pt x="22735" y="37033"/>
                    <a:pt x="22780" y="36988"/>
                    <a:pt x="22826" y="36942"/>
                  </a:cubicBezTo>
                  <a:cubicBezTo>
                    <a:pt x="22849" y="36896"/>
                    <a:pt x="22849" y="36874"/>
                    <a:pt x="22872" y="36851"/>
                  </a:cubicBezTo>
                  <a:cubicBezTo>
                    <a:pt x="22872" y="36805"/>
                    <a:pt x="22872" y="36782"/>
                    <a:pt x="22872" y="36737"/>
                  </a:cubicBezTo>
                  <a:cubicBezTo>
                    <a:pt x="22849" y="36714"/>
                    <a:pt x="22849" y="36714"/>
                    <a:pt x="22826" y="36691"/>
                  </a:cubicBezTo>
                  <a:lnTo>
                    <a:pt x="22826" y="36691"/>
                  </a:lnTo>
                  <a:cubicBezTo>
                    <a:pt x="22872" y="36714"/>
                    <a:pt x="22917" y="36737"/>
                    <a:pt x="22963" y="36737"/>
                  </a:cubicBezTo>
                  <a:cubicBezTo>
                    <a:pt x="23008" y="36737"/>
                    <a:pt x="23031" y="36737"/>
                    <a:pt x="23054" y="36714"/>
                  </a:cubicBezTo>
                  <a:cubicBezTo>
                    <a:pt x="23123" y="36691"/>
                    <a:pt x="23168" y="36668"/>
                    <a:pt x="23237" y="36623"/>
                  </a:cubicBezTo>
                  <a:cubicBezTo>
                    <a:pt x="23282" y="36600"/>
                    <a:pt x="23351" y="36577"/>
                    <a:pt x="23397" y="36554"/>
                  </a:cubicBezTo>
                  <a:cubicBezTo>
                    <a:pt x="23442" y="36508"/>
                    <a:pt x="23488" y="36463"/>
                    <a:pt x="23533" y="36417"/>
                  </a:cubicBezTo>
                  <a:cubicBezTo>
                    <a:pt x="23533" y="36394"/>
                    <a:pt x="23556" y="36372"/>
                    <a:pt x="23556" y="36372"/>
                  </a:cubicBezTo>
                  <a:close/>
                  <a:moveTo>
                    <a:pt x="28304" y="40685"/>
                  </a:moveTo>
                  <a:cubicBezTo>
                    <a:pt x="28372" y="40765"/>
                    <a:pt x="28469" y="40765"/>
                    <a:pt x="28566" y="40765"/>
                  </a:cubicBezTo>
                  <a:cubicBezTo>
                    <a:pt x="28663" y="40765"/>
                    <a:pt x="28760" y="40765"/>
                    <a:pt x="28829" y="40845"/>
                  </a:cubicBezTo>
                  <a:cubicBezTo>
                    <a:pt x="29194" y="41096"/>
                    <a:pt x="29537" y="41325"/>
                    <a:pt x="29628" y="41804"/>
                  </a:cubicBezTo>
                  <a:cubicBezTo>
                    <a:pt x="29651" y="41827"/>
                    <a:pt x="29651" y="41850"/>
                    <a:pt x="29673" y="41872"/>
                  </a:cubicBezTo>
                  <a:cubicBezTo>
                    <a:pt x="29605" y="41850"/>
                    <a:pt x="29559" y="41804"/>
                    <a:pt x="29514" y="41781"/>
                  </a:cubicBezTo>
                  <a:cubicBezTo>
                    <a:pt x="29445" y="41850"/>
                    <a:pt x="29422" y="41918"/>
                    <a:pt x="29400" y="42009"/>
                  </a:cubicBezTo>
                  <a:cubicBezTo>
                    <a:pt x="29217" y="43767"/>
                    <a:pt x="29057" y="43949"/>
                    <a:pt x="27665" y="44132"/>
                  </a:cubicBezTo>
                  <a:cubicBezTo>
                    <a:pt x="27506" y="44172"/>
                    <a:pt x="27339" y="44196"/>
                    <a:pt x="27173" y="44196"/>
                  </a:cubicBezTo>
                  <a:cubicBezTo>
                    <a:pt x="27054" y="44196"/>
                    <a:pt x="26935" y="44184"/>
                    <a:pt x="26820" y="44155"/>
                  </a:cubicBezTo>
                  <a:cubicBezTo>
                    <a:pt x="26706" y="44132"/>
                    <a:pt x="26569" y="44109"/>
                    <a:pt x="26455" y="44109"/>
                  </a:cubicBezTo>
                  <a:cubicBezTo>
                    <a:pt x="26364" y="44109"/>
                    <a:pt x="26295" y="44086"/>
                    <a:pt x="26204" y="44086"/>
                  </a:cubicBezTo>
                  <a:cubicBezTo>
                    <a:pt x="25611" y="44041"/>
                    <a:pt x="25428" y="43653"/>
                    <a:pt x="25405" y="43128"/>
                  </a:cubicBezTo>
                  <a:cubicBezTo>
                    <a:pt x="25382" y="42648"/>
                    <a:pt x="25565" y="42260"/>
                    <a:pt x="25702" y="41827"/>
                  </a:cubicBezTo>
                  <a:cubicBezTo>
                    <a:pt x="25748" y="41667"/>
                    <a:pt x="25793" y="41484"/>
                    <a:pt x="25953" y="41370"/>
                  </a:cubicBezTo>
                  <a:cubicBezTo>
                    <a:pt x="26021" y="41325"/>
                    <a:pt x="26067" y="41279"/>
                    <a:pt x="26136" y="41233"/>
                  </a:cubicBezTo>
                  <a:cubicBezTo>
                    <a:pt x="26387" y="41005"/>
                    <a:pt x="26820" y="41028"/>
                    <a:pt x="27003" y="40685"/>
                  </a:cubicBezTo>
                  <a:cubicBezTo>
                    <a:pt x="27201" y="40857"/>
                    <a:pt x="27414" y="40914"/>
                    <a:pt x="27634" y="40914"/>
                  </a:cubicBezTo>
                  <a:cubicBezTo>
                    <a:pt x="27794" y="40914"/>
                    <a:pt x="27958" y="40884"/>
                    <a:pt x="28121" y="40845"/>
                  </a:cubicBezTo>
                  <a:cubicBezTo>
                    <a:pt x="28167" y="40777"/>
                    <a:pt x="28235" y="40731"/>
                    <a:pt x="28304" y="40685"/>
                  </a:cubicBezTo>
                  <a:close/>
                  <a:moveTo>
                    <a:pt x="15978" y="40160"/>
                  </a:moveTo>
                  <a:cubicBezTo>
                    <a:pt x="16252" y="40252"/>
                    <a:pt x="16572" y="40229"/>
                    <a:pt x="16800" y="40457"/>
                  </a:cubicBezTo>
                  <a:cubicBezTo>
                    <a:pt x="16914" y="40480"/>
                    <a:pt x="17028" y="40503"/>
                    <a:pt x="17142" y="40503"/>
                  </a:cubicBezTo>
                  <a:cubicBezTo>
                    <a:pt x="17142" y="40526"/>
                    <a:pt x="17142" y="40526"/>
                    <a:pt x="17142" y="40526"/>
                  </a:cubicBezTo>
                  <a:lnTo>
                    <a:pt x="17165" y="40526"/>
                  </a:lnTo>
                  <a:cubicBezTo>
                    <a:pt x="17142" y="40549"/>
                    <a:pt x="17120" y="40594"/>
                    <a:pt x="17120" y="40663"/>
                  </a:cubicBezTo>
                  <a:cubicBezTo>
                    <a:pt x="17416" y="41644"/>
                    <a:pt x="17348" y="42580"/>
                    <a:pt x="16846" y="43470"/>
                  </a:cubicBezTo>
                  <a:cubicBezTo>
                    <a:pt x="16363" y="44056"/>
                    <a:pt x="16067" y="44303"/>
                    <a:pt x="15653" y="44303"/>
                  </a:cubicBezTo>
                  <a:cubicBezTo>
                    <a:pt x="15421" y="44303"/>
                    <a:pt x="15152" y="44226"/>
                    <a:pt x="14791" y="44086"/>
                  </a:cubicBezTo>
                  <a:cubicBezTo>
                    <a:pt x="14700" y="44018"/>
                    <a:pt x="14609" y="43927"/>
                    <a:pt x="14517" y="43858"/>
                  </a:cubicBezTo>
                  <a:cubicBezTo>
                    <a:pt x="14289" y="43630"/>
                    <a:pt x="14129" y="43356"/>
                    <a:pt x="13992" y="43082"/>
                  </a:cubicBezTo>
                  <a:cubicBezTo>
                    <a:pt x="13787" y="42489"/>
                    <a:pt x="13627" y="41872"/>
                    <a:pt x="13787" y="41233"/>
                  </a:cubicBezTo>
                  <a:cubicBezTo>
                    <a:pt x="13810" y="41165"/>
                    <a:pt x="13833" y="41096"/>
                    <a:pt x="13878" y="41028"/>
                  </a:cubicBezTo>
                  <a:cubicBezTo>
                    <a:pt x="14015" y="40640"/>
                    <a:pt x="14358" y="40549"/>
                    <a:pt x="14700" y="40434"/>
                  </a:cubicBezTo>
                  <a:cubicBezTo>
                    <a:pt x="14814" y="40389"/>
                    <a:pt x="14928" y="40320"/>
                    <a:pt x="14997" y="40206"/>
                  </a:cubicBezTo>
                  <a:cubicBezTo>
                    <a:pt x="15083" y="40370"/>
                    <a:pt x="15183" y="40423"/>
                    <a:pt x="15289" y="40423"/>
                  </a:cubicBezTo>
                  <a:cubicBezTo>
                    <a:pt x="15464" y="40423"/>
                    <a:pt x="15657" y="40280"/>
                    <a:pt x="15841" y="40252"/>
                  </a:cubicBezTo>
                  <a:cubicBezTo>
                    <a:pt x="15887" y="40229"/>
                    <a:pt x="15933" y="40206"/>
                    <a:pt x="15978" y="40160"/>
                  </a:cubicBezTo>
                  <a:close/>
                  <a:moveTo>
                    <a:pt x="33211" y="40640"/>
                  </a:moveTo>
                  <a:cubicBezTo>
                    <a:pt x="33440" y="40685"/>
                    <a:pt x="33645" y="40754"/>
                    <a:pt x="33828" y="40868"/>
                  </a:cubicBezTo>
                  <a:cubicBezTo>
                    <a:pt x="34284" y="41096"/>
                    <a:pt x="34604" y="41553"/>
                    <a:pt x="35083" y="41781"/>
                  </a:cubicBezTo>
                  <a:cubicBezTo>
                    <a:pt x="35037" y="41804"/>
                    <a:pt x="34969" y="41850"/>
                    <a:pt x="34900" y="41918"/>
                  </a:cubicBezTo>
                  <a:cubicBezTo>
                    <a:pt x="34741" y="42329"/>
                    <a:pt x="34946" y="42740"/>
                    <a:pt x="34946" y="43151"/>
                  </a:cubicBezTo>
                  <a:cubicBezTo>
                    <a:pt x="34969" y="43721"/>
                    <a:pt x="34809" y="44201"/>
                    <a:pt x="34147" y="44246"/>
                  </a:cubicBezTo>
                  <a:cubicBezTo>
                    <a:pt x="33766" y="44281"/>
                    <a:pt x="33381" y="44319"/>
                    <a:pt x="33001" y="44319"/>
                  </a:cubicBezTo>
                  <a:cubicBezTo>
                    <a:pt x="32379" y="44319"/>
                    <a:pt x="31769" y="44218"/>
                    <a:pt x="31203" y="43835"/>
                  </a:cubicBezTo>
                  <a:cubicBezTo>
                    <a:pt x="31157" y="43813"/>
                    <a:pt x="31134" y="43790"/>
                    <a:pt x="31089" y="43790"/>
                  </a:cubicBezTo>
                  <a:cubicBezTo>
                    <a:pt x="31408" y="42900"/>
                    <a:pt x="31317" y="41895"/>
                    <a:pt x="31682" y="41005"/>
                  </a:cubicBezTo>
                  <a:cubicBezTo>
                    <a:pt x="31682" y="40982"/>
                    <a:pt x="31682" y="40937"/>
                    <a:pt x="31659" y="40891"/>
                  </a:cubicBezTo>
                  <a:lnTo>
                    <a:pt x="31705" y="40891"/>
                  </a:lnTo>
                  <a:lnTo>
                    <a:pt x="31751" y="40868"/>
                  </a:lnTo>
                  <a:cubicBezTo>
                    <a:pt x="32230" y="40731"/>
                    <a:pt x="32732" y="40640"/>
                    <a:pt x="33211" y="40640"/>
                  </a:cubicBezTo>
                  <a:close/>
                  <a:moveTo>
                    <a:pt x="8583" y="41256"/>
                  </a:moveTo>
                  <a:cubicBezTo>
                    <a:pt x="8811" y="41507"/>
                    <a:pt x="9108" y="41484"/>
                    <a:pt x="9427" y="41507"/>
                  </a:cubicBezTo>
                  <a:cubicBezTo>
                    <a:pt x="10477" y="41553"/>
                    <a:pt x="10934" y="42146"/>
                    <a:pt x="10888" y="43379"/>
                  </a:cubicBezTo>
                  <a:cubicBezTo>
                    <a:pt x="10843" y="44201"/>
                    <a:pt x="10295" y="44657"/>
                    <a:pt x="9336" y="44657"/>
                  </a:cubicBezTo>
                  <a:cubicBezTo>
                    <a:pt x="8788" y="44634"/>
                    <a:pt x="8309" y="44497"/>
                    <a:pt x="7967" y="44064"/>
                  </a:cubicBezTo>
                  <a:cubicBezTo>
                    <a:pt x="7373" y="43539"/>
                    <a:pt x="7556" y="42854"/>
                    <a:pt x="7556" y="42215"/>
                  </a:cubicBezTo>
                  <a:cubicBezTo>
                    <a:pt x="7533" y="42169"/>
                    <a:pt x="7533" y="42146"/>
                    <a:pt x="7510" y="42123"/>
                  </a:cubicBezTo>
                  <a:lnTo>
                    <a:pt x="7624" y="42123"/>
                  </a:lnTo>
                  <a:cubicBezTo>
                    <a:pt x="7624" y="42101"/>
                    <a:pt x="7624" y="42055"/>
                    <a:pt x="7624" y="42032"/>
                  </a:cubicBezTo>
                  <a:cubicBezTo>
                    <a:pt x="7647" y="42032"/>
                    <a:pt x="7647" y="42055"/>
                    <a:pt x="7670" y="42055"/>
                  </a:cubicBezTo>
                  <a:cubicBezTo>
                    <a:pt x="7852" y="42032"/>
                    <a:pt x="7967" y="41895"/>
                    <a:pt x="8035" y="41735"/>
                  </a:cubicBezTo>
                  <a:cubicBezTo>
                    <a:pt x="8058" y="41667"/>
                    <a:pt x="8081" y="41621"/>
                    <a:pt x="8104" y="41553"/>
                  </a:cubicBezTo>
                  <a:cubicBezTo>
                    <a:pt x="8286" y="41484"/>
                    <a:pt x="8423" y="41393"/>
                    <a:pt x="8583" y="41256"/>
                  </a:cubicBezTo>
                  <a:close/>
                  <a:moveTo>
                    <a:pt x="19379" y="41256"/>
                  </a:moveTo>
                  <a:lnTo>
                    <a:pt x="19379" y="41256"/>
                  </a:lnTo>
                  <a:cubicBezTo>
                    <a:pt x="19607" y="41433"/>
                    <a:pt x="19849" y="41477"/>
                    <a:pt x="20101" y="41477"/>
                  </a:cubicBezTo>
                  <a:cubicBezTo>
                    <a:pt x="20303" y="41477"/>
                    <a:pt x="20512" y="41449"/>
                    <a:pt x="20726" y="41439"/>
                  </a:cubicBezTo>
                  <a:cubicBezTo>
                    <a:pt x="20772" y="41416"/>
                    <a:pt x="20817" y="41393"/>
                    <a:pt x="20886" y="41370"/>
                  </a:cubicBezTo>
                  <a:cubicBezTo>
                    <a:pt x="21160" y="41667"/>
                    <a:pt x="21434" y="41987"/>
                    <a:pt x="21707" y="42283"/>
                  </a:cubicBezTo>
                  <a:cubicBezTo>
                    <a:pt x="21685" y="42306"/>
                    <a:pt x="21662" y="42352"/>
                    <a:pt x="21639" y="42397"/>
                  </a:cubicBezTo>
                  <a:cubicBezTo>
                    <a:pt x="21867" y="43356"/>
                    <a:pt x="21434" y="44132"/>
                    <a:pt x="20931" y="44885"/>
                  </a:cubicBezTo>
                  <a:cubicBezTo>
                    <a:pt x="20931" y="44908"/>
                    <a:pt x="20931" y="44908"/>
                    <a:pt x="20931" y="44908"/>
                  </a:cubicBezTo>
                  <a:cubicBezTo>
                    <a:pt x="20706" y="45091"/>
                    <a:pt x="20463" y="45161"/>
                    <a:pt x="20208" y="45161"/>
                  </a:cubicBezTo>
                  <a:cubicBezTo>
                    <a:pt x="20050" y="45161"/>
                    <a:pt x="19888" y="45134"/>
                    <a:pt x="19722" y="45091"/>
                  </a:cubicBezTo>
                  <a:cubicBezTo>
                    <a:pt x="19356" y="44885"/>
                    <a:pt x="19128" y="44543"/>
                    <a:pt x="18831" y="44269"/>
                  </a:cubicBezTo>
                  <a:cubicBezTo>
                    <a:pt x="18831" y="44223"/>
                    <a:pt x="18831" y="44178"/>
                    <a:pt x="18831" y="44132"/>
                  </a:cubicBezTo>
                  <a:cubicBezTo>
                    <a:pt x="18466" y="43082"/>
                    <a:pt x="18649" y="42146"/>
                    <a:pt x="19402" y="41325"/>
                  </a:cubicBezTo>
                  <a:cubicBezTo>
                    <a:pt x="19402" y="41302"/>
                    <a:pt x="19379" y="41279"/>
                    <a:pt x="19379" y="41256"/>
                  </a:cubicBezTo>
                  <a:close/>
                  <a:moveTo>
                    <a:pt x="27847" y="46985"/>
                  </a:moveTo>
                  <a:lnTo>
                    <a:pt x="27847" y="46985"/>
                  </a:lnTo>
                  <a:cubicBezTo>
                    <a:pt x="27893" y="47054"/>
                    <a:pt x="27916" y="47145"/>
                    <a:pt x="27916" y="47259"/>
                  </a:cubicBezTo>
                  <a:cubicBezTo>
                    <a:pt x="27893" y="47168"/>
                    <a:pt x="27870" y="47077"/>
                    <a:pt x="27847" y="46985"/>
                  </a:cubicBezTo>
                  <a:close/>
                  <a:moveTo>
                    <a:pt x="23827" y="44201"/>
                  </a:moveTo>
                  <a:cubicBezTo>
                    <a:pt x="24038" y="44201"/>
                    <a:pt x="24261" y="44226"/>
                    <a:pt x="24492" y="44269"/>
                  </a:cubicBezTo>
                  <a:cubicBezTo>
                    <a:pt x="24720" y="44338"/>
                    <a:pt x="24903" y="44474"/>
                    <a:pt x="24971" y="44726"/>
                  </a:cubicBezTo>
                  <a:cubicBezTo>
                    <a:pt x="25223" y="45456"/>
                    <a:pt x="25223" y="46164"/>
                    <a:pt x="24675" y="46780"/>
                  </a:cubicBezTo>
                  <a:cubicBezTo>
                    <a:pt x="24606" y="46848"/>
                    <a:pt x="24561" y="46917"/>
                    <a:pt x="24469" y="46962"/>
                  </a:cubicBezTo>
                  <a:cubicBezTo>
                    <a:pt x="24074" y="47206"/>
                    <a:pt x="23648" y="47338"/>
                    <a:pt x="23218" y="47338"/>
                  </a:cubicBezTo>
                  <a:cubicBezTo>
                    <a:pt x="23003" y="47338"/>
                    <a:pt x="22788" y="47305"/>
                    <a:pt x="22575" y="47236"/>
                  </a:cubicBezTo>
                  <a:cubicBezTo>
                    <a:pt x="21936" y="47031"/>
                    <a:pt x="22210" y="46369"/>
                    <a:pt x="22095" y="45912"/>
                  </a:cubicBezTo>
                  <a:cubicBezTo>
                    <a:pt x="22073" y="45798"/>
                    <a:pt x="22027" y="45684"/>
                    <a:pt x="21959" y="45593"/>
                  </a:cubicBezTo>
                  <a:cubicBezTo>
                    <a:pt x="21936" y="45570"/>
                    <a:pt x="21913" y="45570"/>
                    <a:pt x="21890" y="45547"/>
                  </a:cubicBezTo>
                  <a:cubicBezTo>
                    <a:pt x="21890" y="45547"/>
                    <a:pt x="21890" y="45524"/>
                    <a:pt x="21890" y="45502"/>
                  </a:cubicBezTo>
                  <a:lnTo>
                    <a:pt x="21913" y="45502"/>
                  </a:lnTo>
                  <a:cubicBezTo>
                    <a:pt x="22073" y="45479"/>
                    <a:pt x="22187" y="45387"/>
                    <a:pt x="22255" y="45251"/>
                  </a:cubicBezTo>
                  <a:cubicBezTo>
                    <a:pt x="22587" y="44466"/>
                    <a:pt x="23144" y="44201"/>
                    <a:pt x="23827" y="44201"/>
                  </a:cubicBezTo>
                  <a:close/>
                  <a:moveTo>
                    <a:pt x="30472" y="44543"/>
                  </a:moveTo>
                  <a:lnTo>
                    <a:pt x="30472" y="44543"/>
                  </a:lnTo>
                  <a:cubicBezTo>
                    <a:pt x="30450" y="44634"/>
                    <a:pt x="30472" y="44703"/>
                    <a:pt x="30541" y="44771"/>
                  </a:cubicBezTo>
                  <a:cubicBezTo>
                    <a:pt x="31728" y="45616"/>
                    <a:pt x="31888" y="46049"/>
                    <a:pt x="31591" y="47419"/>
                  </a:cubicBezTo>
                  <a:cubicBezTo>
                    <a:pt x="31454" y="47738"/>
                    <a:pt x="31226" y="47921"/>
                    <a:pt x="30906" y="47990"/>
                  </a:cubicBezTo>
                  <a:cubicBezTo>
                    <a:pt x="30646" y="48113"/>
                    <a:pt x="30390" y="48160"/>
                    <a:pt x="30136" y="48160"/>
                  </a:cubicBezTo>
                  <a:cubicBezTo>
                    <a:pt x="29590" y="48160"/>
                    <a:pt x="29055" y="47940"/>
                    <a:pt x="28509" y="47784"/>
                  </a:cubicBezTo>
                  <a:cubicBezTo>
                    <a:pt x="28509" y="47784"/>
                    <a:pt x="28509" y="47761"/>
                    <a:pt x="28487" y="47761"/>
                  </a:cubicBezTo>
                  <a:lnTo>
                    <a:pt x="28532" y="47761"/>
                  </a:lnTo>
                  <a:cubicBezTo>
                    <a:pt x="28601" y="47624"/>
                    <a:pt x="28624" y="47510"/>
                    <a:pt x="28601" y="47373"/>
                  </a:cubicBezTo>
                  <a:cubicBezTo>
                    <a:pt x="28372" y="45273"/>
                    <a:pt x="28509" y="45068"/>
                    <a:pt x="30404" y="44611"/>
                  </a:cubicBezTo>
                  <a:cubicBezTo>
                    <a:pt x="30427" y="44589"/>
                    <a:pt x="30450" y="44566"/>
                    <a:pt x="30472" y="44543"/>
                  </a:cubicBezTo>
                  <a:close/>
                  <a:moveTo>
                    <a:pt x="26731" y="46606"/>
                  </a:moveTo>
                  <a:cubicBezTo>
                    <a:pt x="26969" y="46606"/>
                    <a:pt x="27267" y="46717"/>
                    <a:pt x="27642" y="46940"/>
                  </a:cubicBezTo>
                  <a:cubicBezTo>
                    <a:pt x="27688" y="46917"/>
                    <a:pt x="27711" y="46894"/>
                    <a:pt x="27733" y="46871"/>
                  </a:cubicBezTo>
                  <a:lnTo>
                    <a:pt x="27733" y="46894"/>
                  </a:lnTo>
                  <a:lnTo>
                    <a:pt x="27711" y="46894"/>
                  </a:lnTo>
                  <a:cubicBezTo>
                    <a:pt x="27482" y="47099"/>
                    <a:pt x="27551" y="47396"/>
                    <a:pt x="27482" y="47647"/>
                  </a:cubicBezTo>
                  <a:cubicBezTo>
                    <a:pt x="27381" y="48070"/>
                    <a:pt x="27130" y="48267"/>
                    <a:pt x="26811" y="48267"/>
                  </a:cubicBezTo>
                  <a:cubicBezTo>
                    <a:pt x="26700" y="48267"/>
                    <a:pt x="26580" y="48242"/>
                    <a:pt x="26455" y="48195"/>
                  </a:cubicBezTo>
                  <a:cubicBezTo>
                    <a:pt x="25976" y="48012"/>
                    <a:pt x="25907" y="47579"/>
                    <a:pt x="26090" y="47122"/>
                  </a:cubicBezTo>
                  <a:cubicBezTo>
                    <a:pt x="26230" y="46780"/>
                    <a:pt x="26433" y="46606"/>
                    <a:pt x="26731" y="46606"/>
                  </a:cubicBezTo>
                  <a:close/>
                  <a:moveTo>
                    <a:pt x="7944" y="46027"/>
                  </a:moveTo>
                  <a:cubicBezTo>
                    <a:pt x="8400" y="46027"/>
                    <a:pt x="8834" y="46095"/>
                    <a:pt x="9062" y="46574"/>
                  </a:cubicBezTo>
                  <a:cubicBezTo>
                    <a:pt x="9290" y="47054"/>
                    <a:pt x="9222" y="47442"/>
                    <a:pt x="8834" y="47784"/>
                  </a:cubicBezTo>
                  <a:cubicBezTo>
                    <a:pt x="8674" y="47921"/>
                    <a:pt x="8469" y="48081"/>
                    <a:pt x="8560" y="48332"/>
                  </a:cubicBezTo>
                  <a:lnTo>
                    <a:pt x="8514" y="48332"/>
                  </a:lnTo>
                  <a:cubicBezTo>
                    <a:pt x="7967" y="48058"/>
                    <a:pt x="7350" y="48012"/>
                    <a:pt x="6803" y="47716"/>
                  </a:cubicBezTo>
                  <a:lnTo>
                    <a:pt x="6780" y="47716"/>
                  </a:lnTo>
                  <a:cubicBezTo>
                    <a:pt x="6916" y="47218"/>
                    <a:pt x="7029" y="46697"/>
                    <a:pt x="6942" y="46177"/>
                  </a:cubicBezTo>
                  <a:lnTo>
                    <a:pt x="6942" y="46177"/>
                  </a:lnTo>
                  <a:cubicBezTo>
                    <a:pt x="6947" y="46194"/>
                    <a:pt x="6962" y="46209"/>
                    <a:pt x="6962" y="46209"/>
                  </a:cubicBezTo>
                  <a:cubicBezTo>
                    <a:pt x="6980" y="46210"/>
                    <a:pt x="6998" y="46211"/>
                    <a:pt x="7016" y="46211"/>
                  </a:cubicBezTo>
                  <a:cubicBezTo>
                    <a:pt x="7336" y="46211"/>
                    <a:pt x="7619" y="46027"/>
                    <a:pt x="7944" y="46027"/>
                  </a:cubicBezTo>
                  <a:close/>
                  <a:moveTo>
                    <a:pt x="9679" y="48834"/>
                  </a:moveTo>
                  <a:cubicBezTo>
                    <a:pt x="9679" y="48857"/>
                    <a:pt x="9679" y="48880"/>
                    <a:pt x="9656" y="48903"/>
                  </a:cubicBezTo>
                  <a:cubicBezTo>
                    <a:pt x="9656" y="48880"/>
                    <a:pt x="9656" y="48857"/>
                    <a:pt x="9633" y="48834"/>
                  </a:cubicBezTo>
                  <a:close/>
                  <a:moveTo>
                    <a:pt x="21263" y="1"/>
                  </a:moveTo>
                  <a:cubicBezTo>
                    <a:pt x="21177" y="1"/>
                    <a:pt x="21038" y="56"/>
                    <a:pt x="20817" y="148"/>
                  </a:cubicBezTo>
                  <a:cubicBezTo>
                    <a:pt x="20749" y="216"/>
                    <a:pt x="20726" y="285"/>
                    <a:pt x="20840" y="330"/>
                  </a:cubicBezTo>
                  <a:cubicBezTo>
                    <a:pt x="20886" y="330"/>
                    <a:pt x="20931" y="353"/>
                    <a:pt x="20977" y="376"/>
                  </a:cubicBezTo>
                  <a:cubicBezTo>
                    <a:pt x="20758" y="315"/>
                    <a:pt x="20536" y="294"/>
                    <a:pt x="20311" y="294"/>
                  </a:cubicBezTo>
                  <a:cubicBezTo>
                    <a:pt x="19951" y="294"/>
                    <a:pt x="19585" y="348"/>
                    <a:pt x="19219" y="376"/>
                  </a:cubicBezTo>
                  <a:cubicBezTo>
                    <a:pt x="19037" y="399"/>
                    <a:pt x="18900" y="490"/>
                    <a:pt x="18831" y="673"/>
                  </a:cubicBezTo>
                  <a:cubicBezTo>
                    <a:pt x="18831" y="696"/>
                    <a:pt x="18831" y="718"/>
                    <a:pt x="18831" y="741"/>
                  </a:cubicBezTo>
                  <a:cubicBezTo>
                    <a:pt x="18763" y="627"/>
                    <a:pt x="18672" y="513"/>
                    <a:pt x="18558" y="399"/>
                  </a:cubicBezTo>
                  <a:cubicBezTo>
                    <a:pt x="17439" y="422"/>
                    <a:pt x="16321" y="445"/>
                    <a:pt x="15202" y="445"/>
                  </a:cubicBezTo>
                  <a:cubicBezTo>
                    <a:pt x="15076" y="447"/>
                    <a:pt x="14949" y="448"/>
                    <a:pt x="14823" y="448"/>
                  </a:cubicBezTo>
                  <a:cubicBezTo>
                    <a:pt x="14266" y="448"/>
                    <a:pt x="13706" y="430"/>
                    <a:pt x="13143" y="430"/>
                  </a:cubicBezTo>
                  <a:cubicBezTo>
                    <a:pt x="12538" y="430"/>
                    <a:pt x="11930" y="451"/>
                    <a:pt x="11322" y="536"/>
                  </a:cubicBezTo>
                  <a:cubicBezTo>
                    <a:pt x="11253" y="581"/>
                    <a:pt x="11139" y="650"/>
                    <a:pt x="11116" y="718"/>
                  </a:cubicBezTo>
                  <a:lnTo>
                    <a:pt x="10820" y="718"/>
                  </a:lnTo>
                  <a:cubicBezTo>
                    <a:pt x="10774" y="673"/>
                    <a:pt x="10706" y="627"/>
                    <a:pt x="10660" y="559"/>
                  </a:cubicBezTo>
                  <a:cubicBezTo>
                    <a:pt x="10592" y="536"/>
                    <a:pt x="10523" y="513"/>
                    <a:pt x="10455" y="513"/>
                  </a:cubicBezTo>
                  <a:lnTo>
                    <a:pt x="10569" y="513"/>
                  </a:lnTo>
                  <a:cubicBezTo>
                    <a:pt x="10774" y="399"/>
                    <a:pt x="10774" y="285"/>
                    <a:pt x="10569" y="171"/>
                  </a:cubicBezTo>
                  <a:cubicBezTo>
                    <a:pt x="10523" y="171"/>
                    <a:pt x="10455" y="148"/>
                    <a:pt x="10409" y="148"/>
                  </a:cubicBezTo>
                  <a:cubicBezTo>
                    <a:pt x="10249" y="148"/>
                    <a:pt x="10112" y="171"/>
                    <a:pt x="10044" y="330"/>
                  </a:cubicBezTo>
                  <a:cubicBezTo>
                    <a:pt x="10158" y="399"/>
                    <a:pt x="10295" y="467"/>
                    <a:pt x="10432" y="490"/>
                  </a:cubicBezTo>
                  <a:cubicBezTo>
                    <a:pt x="10226" y="467"/>
                    <a:pt x="10021" y="467"/>
                    <a:pt x="9838" y="445"/>
                  </a:cubicBezTo>
                  <a:lnTo>
                    <a:pt x="9542" y="445"/>
                  </a:lnTo>
                  <a:cubicBezTo>
                    <a:pt x="9154" y="490"/>
                    <a:pt x="8720" y="376"/>
                    <a:pt x="8400" y="718"/>
                  </a:cubicBezTo>
                  <a:cubicBezTo>
                    <a:pt x="8377" y="627"/>
                    <a:pt x="8309" y="581"/>
                    <a:pt x="8172" y="536"/>
                  </a:cubicBezTo>
                  <a:cubicBezTo>
                    <a:pt x="7864" y="456"/>
                    <a:pt x="7556" y="439"/>
                    <a:pt x="7245" y="439"/>
                  </a:cubicBezTo>
                  <a:cubicBezTo>
                    <a:pt x="7012" y="439"/>
                    <a:pt x="6777" y="448"/>
                    <a:pt x="6539" y="448"/>
                  </a:cubicBezTo>
                  <a:cubicBezTo>
                    <a:pt x="6460" y="448"/>
                    <a:pt x="6380" y="447"/>
                    <a:pt x="6300" y="445"/>
                  </a:cubicBezTo>
                  <a:cubicBezTo>
                    <a:pt x="5570" y="422"/>
                    <a:pt x="4817" y="399"/>
                    <a:pt x="4086" y="399"/>
                  </a:cubicBezTo>
                  <a:cubicBezTo>
                    <a:pt x="4063" y="376"/>
                    <a:pt x="4041" y="353"/>
                    <a:pt x="3995" y="353"/>
                  </a:cubicBezTo>
                  <a:cubicBezTo>
                    <a:pt x="3949" y="353"/>
                    <a:pt x="3881" y="330"/>
                    <a:pt x="3835" y="330"/>
                  </a:cubicBezTo>
                  <a:cubicBezTo>
                    <a:pt x="3801" y="296"/>
                    <a:pt x="3767" y="279"/>
                    <a:pt x="3735" y="279"/>
                  </a:cubicBezTo>
                  <a:cubicBezTo>
                    <a:pt x="3704" y="279"/>
                    <a:pt x="3675" y="296"/>
                    <a:pt x="3653" y="330"/>
                  </a:cubicBezTo>
                  <a:cubicBezTo>
                    <a:pt x="3630" y="353"/>
                    <a:pt x="3653" y="376"/>
                    <a:pt x="3653" y="399"/>
                  </a:cubicBezTo>
                  <a:cubicBezTo>
                    <a:pt x="3379" y="399"/>
                    <a:pt x="3105" y="399"/>
                    <a:pt x="2854" y="422"/>
                  </a:cubicBezTo>
                  <a:lnTo>
                    <a:pt x="2557" y="422"/>
                  </a:lnTo>
                  <a:cubicBezTo>
                    <a:pt x="2290" y="448"/>
                    <a:pt x="2030" y="460"/>
                    <a:pt x="1769" y="460"/>
                  </a:cubicBezTo>
                  <a:cubicBezTo>
                    <a:pt x="1585" y="460"/>
                    <a:pt x="1399" y="454"/>
                    <a:pt x="1210" y="445"/>
                  </a:cubicBezTo>
                  <a:cubicBezTo>
                    <a:pt x="1152" y="445"/>
                    <a:pt x="1095" y="444"/>
                    <a:pt x="1037" y="444"/>
                  </a:cubicBezTo>
                  <a:cubicBezTo>
                    <a:pt x="663" y="444"/>
                    <a:pt x="297" y="461"/>
                    <a:pt x="1" y="718"/>
                  </a:cubicBezTo>
                  <a:cubicBezTo>
                    <a:pt x="1" y="833"/>
                    <a:pt x="1" y="947"/>
                    <a:pt x="1" y="1061"/>
                  </a:cubicBezTo>
                  <a:cubicBezTo>
                    <a:pt x="252" y="1883"/>
                    <a:pt x="206" y="2773"/>
                    <a:pt x="320" y="3617"/>
                  </a:cubicBezTo>
                  <a:cubicBezTo>
                    <a:pt x="252" y="3754"/>
                    <a:pt x="252" y="3868"/>
                    <a:pt x="389" y="3937"/>
                  </a:cubicBezTo>
                  <a:cubicBezTo>
                    <a:pt x="594" y="4234"/>
                    <a:pt x="480" y="4576"/>
                    <a:pt x="526" y="4895"/>
                  </a:cubicBezTo>
                  <a:cubicBezTo>
                    <a:pt x="594" y="5147"/>
                    <a:pt x="480" y="5443"/>
                    <a:pt x="708" y="5672"/>
                  </a:cubicBezTo>
                  <a:cubicBezTo>
                    <a:pt x="685" y="5717"/>
                    <a:pt x="708" y="5763"/>
                    <a:pt x="731" y="5808"/>
                  </a:cubicBezTo>
                  <a:cubicBezTo>
                    <a:pt x="640" y="6288"/>
                    <a:pt x="799" y="6767"/>
                    <a:pt x="754" y="7224"/>
                  </a:cubicBezTo>
                  <a:cubicBezTo>
                    <a:pt x="799" y="7246"/>
                    <a:pt x="845" y="7269"/>
                    <a:pt x="914" y="7269"/>
                  </a:cubicBezTo>
                  <a:cubicBezTo>
                    <a:pt x="1028" y="8000"/>
                    <a:pt x="1142" y="8707"/>
                    <a:pt x="1096" y="9461"/>
                  </a:cubicBezTo>
                  <a:cubicBezTo>
                    <a:pt x="1096" y="9643"/>
                    <a:pt x="1051" y="9849"/>
                    <a:pt x="1233" y="10008"/>
                  </a:cubicBezTo>
                  <a:lnTo>
                    <a:pt x="1279" y="10921"/>
                  </a:lnTo>
                  <a:cubicBezTo>
                    <a:pt x="1507" y="11629"/>
                    <a:pt x="1644" y="12359"/>
                    <a:pt x="1598" y="13113"/>
                  </a:cubicBezTo>
                  <a:lnTo>
                    <a:pt x="1644" y="13478"/>
                  </a:lnTo>
                  <a:cubicBezTo>
                    <a:pt x="1758" y="13957"/>
                    <a:pt x="1849" y="14436"/>
                    <a:pt x="1827" y="14939"/>
                  </a:cubicBezTo>
                  <a:cubicBezTo>
                    <a:pt x="2055" y="15874"/>
                    <a:pt x="2192" y="16833"/>
                    <a:pt x="2215" y="17792"/>
                  </a:cubicBezTo>
                  <a:cubicBezTo>
                    <a:pt x="2215" y="17837"/>
                    <a:pt x="2237" y="17860"/>
                    <a:pt x="2283" y="17883"/>
                  </a:cubicBezTo>
                  <a:cubicBezTo>
                    <a:pt x="2283" y="17929"/>
                    <a:pt x="2283" y="17974"/>
                    <a:pt x="2283" y="18020"/>
                  </a:cubicBezTo>
                  <a:cubicBezTo>
                    <a:pt x="2283" y="18088"/>
                    <a:pt x="2283" y="18157"/>
                    <a:pt x="2306" y="18225"/>
                  </a:cubicBezTo>
                  <a:cubicBezTo>
                    <a:pt x="2397" y="18956"/>
                    <a:pt x="2625" y="19663"/>
                    <a:pt x="2534" y="20417"/>
                  </a:cubicBezTo>
                  <a:cubicBezTo>
                    <a:pt x="2192" y="20805"/>
                    <a:pt x="2534" y="21056"/>
                    <a:pt x="2717" y="21330"/>
                  </a:cubicBezTo>
                  <a:cubicBezTo>
                    <a:pt x="2717" y="21489"/>
                    <a:pt x="2740" y="21672"/>
                    <a:pt x="2762" y="21832"/>
                  </a:cubicBezTo>
                  <a:cubicBezTo>
                    <a:pt x="2740" y="22037"/>
                    <a:pt x="2717" y="22243"/>
                    <a:pt x="2717" y="22448"/>
                  </a:cubicBezTo>
                  <a:cubicBezTo>
                    <a:pt x="2740" y="22585"/>
                    <a:pt x="2785" y="22699"/>
                    <a:pt x="2899" y="22790"/>
                  </a:cubicBezTo>
                  <a:cubicBezTo>
                    <a:pt x="2899" y="22905"/>
                    <a:pt x="2899" y="23019"/>
                    <a:pt x="2899" y="23156"/>
                  </a:cubicBezTo>
                  <a:cubicBezTo>
                    <a:pt x="3150" y="23795"/>
                    <a:pt x="3059" y="24502"/>
                    <a:pt x="3265" y="25164"/>
                  </a:cubicBezTo>
                  <a:lnTo>
                    <a:pt x="3287" y="26443"/>
                  </a:lnTo>
                  <a:cubicBezTo>
                    <a:pt x="3310" y="26579"/>
                    <a:pt x="3310" y="26739"/>
                    <a:pt x="3447" y="26831"/>
                  </a:cubicBezTo>
                  <a:cubicBezTo>
                    <a:pt x="3379" y="27629"/>
                    <a:pt x="3744" y="28383"/>
                    <a:pt x="3653" y="29182"/>
                  </a:cubicBezTo>
                  <a:cubicBezTo>
                    <a:pt x="3904" y="29455"/>
                    <a:pt x="3790" y="29775"/>
                    <a:pt x="3790" y="30095"/>
                  </a:cubicBezTo>
                  <a:cubicBezTo>
                    <a:pt x="3904" y="30346"/>
                    <a:pt x="3790" y="30642"/>
                    <a:pt x="3995" y="30871"/>
                  </a:cubicBezTo>
                  <a:cubicBezTo>
                    <a:pt x="3995" y="31281"/>
                    <a:pt x="3995" y="31692"/>
                    <a:pt x="4018" y="32103"/>
                  </a:cubicBezTo>
                  <a:cubicBezTo>
                    <a:pt x="4041" y="32331"/>
                    <a:pt x="4063" y="32583"/>
                    <a:pt x="4109" y="32834"/>
                  </a:cubicBezTo>
                  <a:cubicBezTo>
                    <a:pt x="4497" y="34112"/>
                    <a:pt x="4474" y="35458"/>
                    <a:pt x="4703" y="36782"/>
                  </a:cubicBezTo>
                  <a:cubicBezTo>
                    <a:pt x="4794" y="37467"/>
                    <a:pt x="5022" y="38152"/>
                    <a:pt x="4908" y="38859"/>
                  </a:cubicBezTo>
                  <a:cubicBezTo>
                    <a:pt x="4931" y="38905"/>
                    <a:pt x="4931" y="38974"/>
                    <a:pt x="4931" y="39042"/>
                  </a:cubicBezTo>
                  <a:cubicBezTo>
                    <a:pt x="5045" y="39156"/>
                    <a:pt x="5022" y="39293"/>
                    <a:pt x="4931" y="39430"/>
                  </a:cubicBezTo>
                  <a:cubicBezTo>
                    <a:pt x="4954" y="39476"/>
                    <a:pt x="4954" y="39499"/>
                    <a:pt x="4954" y="39544"/>
                  </a:cubicBezTo>
                  <a:cubicBezTo>
                    <a:pt x="5068" y="39727"/>
                    <a:pt x="4954" y="39955"/>
                    <a:pt x="5091" y="40115"/>
                  </a:cubicBezTo>
                  <a:cubicBezTo>
                    <a:pt x="5136" y="40617"/>
                    <a:pt x="5365" y="41074"/>
                    <a:pt x="5228" y="41598"/>
                  </a:cubicBezTo>
                  <a:cubicBezTo>
                    <a:pt x="5250" y="41827"/>
                    <a:pt x="5273" y="42078"/>
                    <a:pt x="5296" y="42306"/>
                  </a:cubicBezTo>
                  <a:cubicBezTo>
                    <a:pt x="5387" y="42420"/>
                    <a:pt x="5365" y="42557"/>
                    <a:pt x="5433" y="42671"/>
                  </a:cubicBezTo>
                  <a:cubicBezTo>
                    <a:pt x="5524" y="43288"/>
                    <a:pt x="5753" y="43881"/>
                    <a:pt x="5638" y="44497"/>
                  </a:cubicBezTo>
                  <a:cubicBezTo>
                    <a:pt x="5730" y="44931"/>
                    <a:pt x="5912" y="45342"/>
                    <a:pt x="5775" y="45798"/>
                  </a:cubicBezTo>
                  <a:cubicBezTo>
                    <a:pt x="5798" y="45912"/>
                    <a:pt x="5821" y="46004"/>
                    <a:pt x="5844" y="46118"/>
                  </a:cubicBezTo>
                  <a:cubicBezTo>
                    <a:pt x="5981" y="46300"/>
                    <a:pt x="5867" y="46506"/>
                    <a:pt x="5981" y="46689"/>
                  </a:cubicBezTo>
                  <a:cubicBezTo>
                    <a:pt x="6049" y="47122"/>
                    <a:pt x="6141" y="47556"/>
                    <a:pt x="6209" y="47990"/>
                  </a:cubicBezTo>
                  <a:cubicBezTo>
                    <a:pt x="6209" y="48400"/>
                    <a:pt x="6049" y="48857"/>
                    <a:pt x="6437" y="49222"/>
                  </a:cubicBezTo>
                  <a:cubicBezTo>
                    <a:pt x="6586" y="49171"/>
                    <a:pt x="6733" y="49152"/>
                    <a:pt x="6880" y="49152"/>
                  </a:cubicBezTo>
                  <a:cubicBezTo>
                    <a:pt x="7304" y="49152"/>
                    <a:pt x="7720" y="49311"/>
                    <a:pt x="8135" y="49311"/>
                  </a:cubicBezTo>
                  <a:cubicBezTo>
                    <a:pt x="8216" y="49311"/>
                    <a:pt x="8297" y="49305"/>
                    <a:pt x="8377" y="49291"/>
                  </a:cubicBezTo>
                  <a:cubicBezTo>
                    <a:pt x="8686" y="49450"/>
                    <a:pt x="8994" y="49525"/>
                    <a:pt x="9302" y="49525"/>
                  </a:cubicBezTo>
                  <a:cubicBezTo>
                    <a:pt x="9610" y="49525"/>
                    <a:pt x="9918" y="49450"/>
                    <a:pt x="10226" y="49313"/>
                  </a:cubicBezTo>
                  <a:cubicBezTo>
                    <a:pt x="10523" y="49291"/>
                    <a:pt x="10820" y="49268"/>
                    <a:pt x="11116" y="49245"/>
                  </a:cubicBezTo>
                  <a:lnTo>
                    <a:pt x="11687" y="49245"/>
                  </a:lnTo>
                  <a:cubicBezTo>
                    <a:pt x="11847" y="48971"/>
                    <a:pt x="11893" y="48674"/>
                    <a:pt x="11915" y="48355"/>
                  </a:cubicBezTo>
                  <a:cubicBezTo>
                    <a:pt x="11824" y="48035"/>
                    <a:pt x="11527" y="47830"/>
                    <a:pt x="11368" y="47533"/>
                  </a:cubicBezTo>
                  <a:cubicBezTo>
                    <a:pt x="11002" y="46940"/>
                    <a:pt x="11139" y="45890"/>
                    <a:pt x="11573" y="45524"/>
                  </a:cubicBezTo>
                  <a:cubicBezTo>
                    <a:pt x="11889" y="45264"/>
                    <a:pt x="12419" y="45119"/>
                    <a:pt x="12885" y="45119"/>
                  </a:cubicBezTo>
                  <a:cubicBezTo>
                    <a:pt x="13195" y="45119"/>
                    <a:pt x="13477" y="45182"/>
                    <a:pt x="13650" y="45319"/>
                  </a:cubicBezTo>
                  <a:cubicBezTo>
                    <a:pt x="14084" y="45661"/>
                    <a:pt x="14129" y="46597"/>
                    <a:pt x="13719" y="47350"/>
                  </a:cubicBezTo>
                  <a:cubicBezTo>
                    <a:pt x="13627" y="47533"/>
                    <a:pt x="13490" y="47693"/>
                    <a:pt x="13353" y="47875"/>
                  </a:cubicBezTo>
                  <a:cubicBezTo>
                    <a:pt x="13148" y="48127"/>
                    <a:pt x="12828" y="48286"/>
                    <a:pt x="12714" y="48606"/>
                  </a:cubicBezTo>
                  <a:cubicBezTo>
                    <a:pt x="12760" y="48880"/>
                    <a:pt x="12920" y="49062"/>
                    <a:pt x="13079" y="49268"/>
                  </a:cubicBezTo>
                  <a:cubicBezTo>
                    <a:pt x="13130" y="49301"/>
                    <a:pt x="13180" y="49322"/>
                    <a:pt x="13239" y="49322"/>
                  </a:cubicBezTo>
                  <a:cubicBezTo>
                    <a:pt x="13260" y="49322"/>
                    <a:pt x="13283" y="49320"/>
                    <a:pt x="13308" y="49313"/>
                  </a:cubicBezTo>
                  <a:cubicBezTo>
                    <a:pt x="13438" y="49212"/>
                    <a:pt x="13558" y="49175"/>
                    <a:pt x="13674" y="49175"/>
                  </a:cubicBezTo>
                  <a:cubicBezTo>
                    <a:pt x="13925" y="49175"/>
                    <a:pt x="14154" y="49349"/>
                    <a:pt x="14403" y="49428"/>
                  </a:cubicBezTo>
                  <a:cubicBezTo>
                    <a:pt x="14498" y="49451"/>
                    <a:pt x="14590" y="49464"/>
                    <a:pt x="14679" y="49464"/>
                  </a:cubicBezTo>
                  <a:cubicBezTo>
                    <a:pt x="14848" y="49464"/>
                    <a:pt x="15007" y="49418"/>
                    <a:pt x="15157" y="49313"/>
                  </a:cubicBezTo>
                  <a:lnTo>
                    <a:pt x="15864" y="49313"/>
                  </a:lnTo>
                  <a:cubicBezTo>
                    <a:pt x="16451" y="49495"/>
                    <a:pt x="17043" y="49537"/>
                    <a:pt x="17637" y="49537"/>
                  </a:cubicBezTo>
                  <a:cubicBezTo>
                    <a:pt x="18144" y="49537"/>
                    <a:pt x="18653" y="49506"/>
                    <a:pt x="19162" y="49506"/>
                  </a:cubicBezTo>
                  <a:cubicBezTo>
                    <a:pt x="19333" y="49506"/>
                    <a:pt x="19505" y="49510"/>
                    <a:pt x="19676" y="49519"/>
                  </a:cubicBezTo>
                  <a:cubicBezTo>
                    <a:pt x="19836" y="49519"/>
                    <a:pt x="19996" y="49519"/>
                    <a:pt x="20132" y="49496"/>
                  </a:cubicBezTo>
                  <a:lnTo>
                    <a:pt x="20886" y="49496"/>
                  </a:lnTo>
                  <a:cubicBezTo>
                    <a:pt x="20913" y="49494"/>
                    <a:pt x="20939" y="49493"/>
                    <a:pt x="20966" y="49493"/>
                  </a:cubicBezTo>
                  <a:cubicBezTo>
                    <a:pt x="21212" y="49493"/>
                    <a:pt x="21458" y="49561"/>
                    <a:pt x="21704" y="49561"/>
                  </a:cubicBezTo>
                  <a:cubicBezTo>
                    <a:pt x="21774" y="49561"/>
                    <a:pt x="21843" y="49556"/>
                    <a:pt x="21913" y="49542"/>
                  </a:cubicBezTo>
                  <a:cubicBezTo>
                    <a:pt x="22529" y="49512"/>
                    <a:pt x="23150" y="49504"/>
                    <a:pt x="23771" y="49504"/>
                  </a:cubicBezTo>
                  <a:cubicBezTo>
                    <a:pt x="24599" y="49504"/>
                    <a:pt x="25428" y="49519"/>
                    <a:pt x="26250" y="49519"/>
                  </a:cubicBezTo>
                  <a:cubicBezTo>
                    <a:pt x="26391" y="49510"/>
                    <a:pt x="26533" y="49507"/>
                    <a:pt x="26674" y="49507"/>
                  </a:cubicBezTo>
                  <a:cubicBezTo>
                    <a:pt x="26929" y="49507"/>
                    <a:pt x="27184" y="49516"/>
                    <a:pt x="27439" y="49516"/>
                  </a:cubicBezTo>
                  <a:cubicBezTo>
                    <a:pt x="27773" y="49516"/>
                    <a:pt x="28107" y="49501"/>
                    <a:pt x="28441" y="49428"/>
                  </a:cubicBezTo>
                  <a:cubicBezTo>
                    <a:pt x="28532" y="49405"/>
                    <a:pt x="28624" y="49359"/>
                    <a:pt x="28692" y="49268"/>
                  </a:cubicBezTo>
                  <a:cubicBezTo>
                    <a:pt x="28692" y="49268"/>
                    <a:pt x="28692" y="49268"/>
                    <a:pt x="28692" y="49245"/>
                  </a:cubicBezTo>
                  <a:cubicBezTo>
                    <a:pt x="28715" y="49291"/>
                    <a:pt x="28760" y="49313"/>
                    <a:pt x="28829" y="49313"/>
                  </a:cubicBezTo>
                  <a:cubicBezTo>
                    <a:pt x="28969" y="49167"/>
                    <a:pt x="29096" y="49113"/>
                    <a:pt x="29215" y="49113"/>
                  </a:cubicBezTo>
                  <a:cubicBezTo>
                    <a:pt x="29503" y="49113"/>
                    <a:pt x="29748" y="49425"/>
                    <a:pt x="30039" y="49473"/>
                  </a:cubicBezTo>
                  <a:cubicBezTo>
                    <a:pt x="30440" y="49508"/>
                    <a:pt x="30841" y="49523"/>
                    <a:pt x="31243" y="49523"/>
                  </a:cubicBezTo>
                  <a:cubicBezTo>
                    <a:pt x="31894" y="49523"/>
                    <a:pt x="32548" y="49484"/>
                    <a:pt x="33211" y="49428"/>
                  </a:cubicBezTo>
                  <a:cubicBezTo>
                    <a:pt x="33280" y="49428"/>
                    <a:pt x="33326" y="49450"/>
                    <a:pt x="33394" y="49450"/>
                  </a:cubicBezTo>
                  <a:cubicBezTo>
                    <a:pt x="33403" y="49449"/>
                    <a:pt x="33411" y="49448"/>
                    <a:pt x="33418" y="49448"/>
                  </a:cubicBezTo>
                  <a:cubicBezTo>
                    <a:pt x="33509" y="49448"/>
                    <a:pt x="33513" y="49568"/>
                    <a:pt x="33577" y="49610"/>
                  </a:cubicBezTo>
                  <a:cubicBezTo>
                    <a:pt x="33668" y="49542"/>
                    <a:pt x="33736" y="49496"/>
                    <a:pt x="33805" y="49428"/>
                  </a:cubicBezTo>
                  <a:cubicBezTo>
                    <a:pt x="33884" y="49358"/>
                    <a:pt x="33959" y="49332"/>
                    <a:pt x="34034" y="49332"/>
                  </a:cubicBezTo>
                  <a:cubicBezTo>
                    <a:pt x="34131" y="49332"/>
                    <a:pt x="34227" y="49376"/>
                    <a:pt x="34330" y="49428"/>
                  </a:cubicBezTo>
                  <a:lnTo>
                    <a:pt x="34490" y="49428"/>
                  </a:lnTo>
                  <a:cubicBezTo>
                    <a:pt x="34558" y="49382"/>
                    <a:pt x="34627" y="49336"/>
                    <a:pt x="34695" y="49291"/>
                  </a:cubicBezTo>
                  <a:cubicBezTo>
                    <a:pt x="34786" y="49268"/>
                    <a:pt x="34900" y="49245"/>
                    <a:pt x="35015" y="49222"/>
                  </a:cubicBezTo>
                  <a:cubicBezTo>
                    <a:pt x="35165" y="49112"/>
                    <a:pt x="35323" y="49090"/>
                    <a:pt x="35485" y="49090"/>
                  </a:cubicBezTo>
                  <a:cubicBezTo>
                    <a:pt x="35596" y="49090"/>
                    <a:pt x="35708" y="49100"/>
                    <a:pt x="35820" y="49100"/>
                  </a:cubicBezTo>
                  <a:cubicBezTo>
                    <a:pt x="35917" y="49100"/>
                    <a:pt x="36015" y="49092"/>
                    <a:pt x="36110" y="49062"/>
                  </a:cubicBezTo>
                  <a:cubicBezTo>
                    <a:pt x="36110" y="47738"/>
                    <a:pt x="36384" y="46415"/>
                    <a:pt x="36567" y="45091"/>
                  </a:cubicBezTo>
                  <a:cubicBezTo>
                    <a:pt x="36658" y="44474"/>
                    <a:pt x="36544" y="43813"/>
                    <a:pt x="36818" y="43219"/>
                  </a:cubicBezTo>
                  <a:cubicBezTo>
                    <a:pt x="36909" y="42740"/>
                    <a:pt x="37000" y="42260"/>
                    <a:pt x="37092" y="41781"/>
                  </a:cubicBezTo>
                  <a:cubicBezTo>
                    <a:pt x="37092" y="41530"/>
                    <a:pt x="37069" y="41279"/>
                    <a:pt x="37069" y="41051"/>
                  </a:cubicBezTo>
                  <a:cubicBezTo>
                    <a:pt x="37206" y="40754"/>
                    <a:pt x="37206" y="40434"/>
                    <a:pt x="37206" y="40115"/>
                  </a:cubicBezTo>
                  <a:cubicBezTo>
                    <a:pt x="37115" y="40092"/>
                    <a:pt x="37046" y="40069"/>
                    <a:pt x="36978" y="40024"/>
                  </a:cubicBezTo>
                  <a:lnTo>
                    <a:pt x="36978" y="40024"/>
                  </a:lnTo>
                  <a:cubicBezTo>
                    <a:pt x="37046" y="40046"/>
                    <a:pt x="37115" y="40069"/>
                    <a:pt x="37206" y="40115"/>
                  </a:cubicBezTo>
                  <a:lnTo>
                    <a:pt x="37251" y="40138"/>
                  </a:lnTo>
                  <a:cubicBezTo>
                    <a:pt x="37434" y="39841"/>
                    <a:pt x="37206" y="39499"/>
                    <a:pt x="37411" y="39202"/>
                  </a:cubicBezTo>
                  <a:cubicBezTo>
                    <a:pt x="37411" y="39088"/>
                    <a:pt x="37411" y="38974"/>
                    <a:pt x="37411" y="38859"/>
                  </a:cubicBezTo>
                  <a:cubicBezTo>
                    <a:pt x="37434" y="38334"/>
                    <a:pt x="37480" y="37855"/>
                    <a:pt x="37571" y="37330"/>
                  </a:cubicBezTo>
                  <a:cubicBezTo>
                    <a:pt x="37662" y="36760"/>
                    <a:pt x="37845" y="36166"/>
                    <a:pt x="37754" y="35550"/>
                  </a:cubicBezTo>
                  <a:cubicBezTo>
                    <a:pt x="37776" y="35504"/>
                    <a:pt x="37799" y="35436"/>
                    <a:pt x="37799" y="35390"/>
                  </a:cubicBezTo>
                  <a:cubicBezTo>
                    <a:pt x="37868" y="34660"/>
                    <a:pt x="37936" y="33929"/>
                    <a:pt x="38005" y="33199"/>
                  </a:cubicBezTo>
                  <a:cubicBezTo>
                    <a:pt x="38256" y="33016"/>
                    <a:pt x="38050" y="32651"/>
                    <a:pt x="38324" y="32468"/>
                  </a:cubicBezTo>
                  <a:cubicBezTo>
                    <a:pt x="38233" y="31670"/>
                    <a:pt x="38393" y="30871"/>
                    <a:pt x="38530" y="30095"/>
                  </a:cubicBezTo>
                  <a:cubicBezTo>
                    <a:pt x="38507" y="29433"/>
                    <a:pt x="38621" y="28794"/>
                    <a:pt x="38781" y="28154"/>
                  </a:cubicBezTo>
                  <a:cubicBezTo>
                    <a:pt x="38895" y="27721"/>
                    <a:pt x="38689" y="27173"/>
                    <a:pt x="39100" y="26808"/>
                  </a:cubicBezTo>
                  <a:cubicBezTo>
                    <a:pt x="38986" y="26123"/>
                    <a:pt x="39055" y="25438"/>
                    <a:pt x="39214" y="24753"/>
                  </a:cubicBezTo>
                  <a:cubicBezTo>
                    <a:pt x="39192" y="24320"/>
                    <a:pt x="39260" y="23909"/>
                    <a:pt x="39420" y="23521"/>
                  </a:cubicBezTo>
                  <a:cubicBezTo>
                    <a:pt x="39420" y="23452"/>
                    <a:pt x="39420" y="23407"/>
                    <a:pt x="39420" y="23338"/>
                  </a:cubicBezTo>
                  <a:cubicBezTo>
                    <a:pt x="39443" y="23315"/>
                    <a:pt x="39488" y="23315"/>
                    <a:pt x="39488" y="23293"/>
                  </a:cubicBezTo>
                  <a:cubicBezTo>
                    <a:pt x="39534" y="23224"/>
                    <a:pt x="39511" y="23179"/>
                    <a:pt x="39443" y="23156"/>
                  </a:cubicBezTo>
                  <a:cubicBezTo>
                    <a:pt x="39443" y="23042"/>
                    <a:pt x="39443" y="22905"/>
                    <a:pt x="39443" y="22790"/>
                  </a:cubicBezTo>
                  <a:cubicBezTo>
                    <a:pt x="39557" y="21695"/>
                    <a:pt x="39785" y="20645"/>
                    <a:pt x="39808" y="19549"/>
                  </a:cubicBezTo>
                  <a:cubicBezTo>
                    <a:pt x="40013" y="19253"/>
                    <a:pt x="39854" y="18887"/>
                    <a:pt x="39991" y="18591"/>
                  </a:cubicBezTo>
                  <a:cubicBezTo>
                    <a:pt x="39991" y="18294"/>
                    <a:pt x="40013" y="17997"/>
                    <a:pt x="40013" y="17700"/>
                  </a:cubicBezTo>
                  <a:cubicBezTo>
                    <a:pt x="40264" y="16491"/>
                    <a:pt x="40447" y="15281"/>
                    <a:pt x="40538" y="14071"/>
                  </a:cubicBezTo>
                  <a:cubicBezTo>
                    <a:pt x="40721" y="13911"/>
                    <a:pt x="40675" y="13683"/>
                    <a:pt x="40698" y="13478"/>
                  </a:cubicBezTo>
                  <a:cubicBezTo>
                    <a:pt x="40698" y="13409"/>
                    <a:pt x="40721" y="13364"/>
                    <a:pt x="40721" y="13295"/>
                  </a:cubicBezTo>
                  <a:cubicBezTo>
                    <a:pt x="40698" y="13044"/>
                    <a:pt x="40698" y="12816"/>
                    <a:pt x="40698" y="12565"/>
                  </a:cubicBezTo>
                  <a:cubicBezTo>
                    <a:pt x="40698" y="12451"/>
                    <a:pt x="40698" y="12337"/>
                    <a:pt x="40721" y="12245"/>
                  </a:cubicBezTo>
                  <a:cubicBezTo>
                    <a:pt x="40881" y="12063"/>
                    <a:pt x="40881" y="11880"/>
                    <a:pt x="40858" y="11652"/>
                  </a:cubicBezTo>
                  <a:cubicBezTo>
                    <a:pt x="40949" y="11423"/>
                    <a:pt x="40904" y="11150"/>
                    <a:pt x="41063" y="10921"/>
                  </a:cubicBezTo>
                  <a:cubicBezTo>
                    <a:pt x="41086" y="10625"/>
                    <a:pt x="41086" y="10305"/>
                    <a:pt x="41109" y="10008"/>
                  </a:cubicBezTo>
                  <a:cubicBezTo>
                    <a:pt x="41292" y="9849"/>
                    <a:pt x="41246" y="9643"/>
                    <a:pt x="41246" y="9438"/>
                  </a:cubicBezTo>
                  <a:cubicBezTo>
                    <a:pt x="41246" y="9392"/>
                    <a:pt x="41246" y="9346"/>
                    <a:pt x="41269" y="9278"/>
                  </a:cubicBezTo>
                  <a:cubicBezTo>
                    <a:pt x="41269" y="9209"/>
                    <a:pt x="41246" y="9164"/>
                    <a:pt x="41223" y="9095"/>
                  </a:cubicBezTo>
                  <a:cubicBezTo>
                    <a:pt x="41223" y="8981"/>
                    <a:pt x="41223" y="8867"/>
                    <a:pt x="41223" y="8753"/>
                  </a:cubicBezTo>
                  <a:cubicBezTo>
                    <a:pt x="41223" y="8684"/>
                    <a:pt x="41223" y="8616"/>
                    <a:pt x="41246" y="8548"/>
                  </a:cubicBezTo>
                  <a:lnTo>
                    <a:pt x="41269" y="8182"/>
                  </a:lnTo>
                  <a:cubicBezTo>
                    <a:pt x="41292" y="8114"/>
                    <a:pt x="41292" y="8068"/>
                    <a:pt x="41269" y="8023"/>
                  </a:cubicBezTo>
                  <a:cubicBezTo>
                    <a:pt x="41497" y="7794"/>
                    <a:pt x="41337" y="7429"/>
                    <a:pt x="41588" y="7246"/>
                  </a:cubicBezTo>
                  <a:cubicBezTo>
                    <a:pt x="41611" y="6311"/>
                    <a:pt x="41680" y="5398"/>
                    <a:pt x="41953" y="4485"/>
                  </a:cubicBezTo>
                  <a:cubicBezTo>
                    <a:pt x="42045" y="4211"/>
                    <a:pt x="42090" y="3914"/>
                    <a:pt x="42022" y="3617"/>
                  </a:cubicBezTo>
                  <a:cubicBezTo>
                    <a:pt x="42113" y="2773"/>
                    <a:pt x="42113" y="1883"/>
                    <a:pt x="42319" y="1038"/>
                  </a:cubicBezTo>
                  <a:cubicBezTo>
                    <a:pt x="42319" y="992"/>
                    <a:pt x="42342" y="924"/>
                    <a:pt x="42364" y="878"/>
                  </a:cubicBezTo>
                  <a:cubicBezTo>
                    <a:pt x="42570" y="422"/>
                    <a:pt x="42364" y="216"/>
                    <a:pt x="41885" y="193"/>
                  </a:cubicBezTo>
                  <a:cubicBezTo>
                    <a:pt x="41474" y="159"/>
                    <a:pt x="41058" y="154"/>
                    <a:pt x="40638" y="154"/>
                  </a:cubicBezTo>
                  <a:cubicBezTo>
                    <a:pt x="40428" y="154"/>
                    <a:pt x="40218" y="155"/>
                    <a:pt x="40007" y="155"/>
                  </a:cubicBezTo>
                  <a:cubicBezTo>
                    <a:pt x="39797" y="155"/>
                    <a:pt x="39585" y="154"/>
                    <a:pt x="39374" y="148"/>
                  </a:cubicBezTo>
                  <a:cubicBezTo>
                    <a:pt x="39184" y="165"/>
                    <a:pt x="39006" y="209"/>
                    <a:pt x="38822" y="209"/>
                  </a:cubicBezTo>
                  <a:cubicBezTo>
                    <a:pt x="38763" y="209"/>
                    <a:pt x="38704" y="204"/>
                    <a:pt x="38644" y="193"/>
                  </a:cubicBezTo>
                  <a:cubicBezTo>
                    <a:pt x="38287" y="209"/>
                    <a:pt x="37941" y="256"/>
                    <a:pt x="37591" y="256"/>
                  </a:cubicBezTo>
                  <a:cubicBezTo>
                    <a:pt x="37426" y="256"/>
                    <a:pt x="37260" y="246"/>
                    <a:pt x="37092" y="216"/>
                  </a:cubicBezTo>
                  <a:cubicBezTo>
                    <a:pt x="36932" y="216"/>
                    <a:pt x="36772" y="262"/>
                    <a:pt x="36635" y="330"/>
                  </a:cubicBezTo>
                  <a:cubicBezTo>
                    <a:pt x="36529" y="383"/>
                    <a:pt x="36423" y="421"/>
                    <a:pt x="36318" y="421"/>
                  </a:cubicBezTo>
                  <a:cubicBezTo>
                    <a:pt x="36241" y="421"/>
                    <a:pt x="36164" y="401"/>
                    <a:pt x="36087" y="353"/>
                  </a:cubicBezTo>
                  <a:cubicBezTo>
                    <a:pt x="35873" y="303"/>
                    <a:pt x="35658" y="287"/>
                    <a:pt x="35444" y="287"/>
                  </a:cubicBezTo>
                  <a:cubicBezTo>
                    <a:pt x="35270" y="287"/>
                    <a:pt x="35097" y="297"/>
                    <a:pt x="34923" y="308"/>
                  </a:cubicBezTo>
                  <a:cubicBezTo>
                    <a:pt x="34832" y="330"/>
                    <a:pt x="34764" y="330"/>
                    <a:pt x="34672" y="353"/>
                  </a:cubicBezTo>
                  <a:cubicBezTo>
                    <a:pt x="34627" y="376"/>
                    <a:pt x="34581" y="399"/>
                    <a:pt x="34535" y="422"/>
                  </a:cubicBezTo>
                  <a:cubicBezTo>
                    <a:pt x="34318" y="285"/>
                    <a:pt x="34079" y="256"/>
                    <a:pt x="33836" y="256"/>
                  </a:cubicBezTo>
                  <a:cubicBezTo>
                    <a:pt x="33663" y="256"/>
                    <a:pt x="33488" y="271"/>
                    <a:pt x="33319" y="271"/>
                  </a:cubicBezTo>
                  <a:cubicBezTo>
                    <a:pt x="33252" y="271"/>
                    <a:pt x="33185" y="268"/>
                    <a:pt x="33120" y="262"/>
                  </a:cubicBezTo>
                  <a:lnTo>
                    <a:pt x="31203" y="262"/>
                  </a:lnTo>
                  <a:cubicBezTo>
                    <a:pt x="31190" y="123"/>
                    <a:pt x="31136" y="75"/>
                    <a:pt x="31059" y="75"/>
                  </a:cubicBezTo>
                  <a:cubicBezTo>
                    <a:pt x="30997" y="75"/>
                    <a:pt x="30919" y="107"/>
                    <a:pt x="30838" y="148"/>
                  </a:cubicBezTo>
                  <a:cubicBezTo>
                    <a:pt x="30769" y="193"/>
                    <a:pt x="30746" y="216"/>
                    <a:pt x="30746" y="262"/>
                  </a:cubicBezTo>
                  <a:lnTo>
                    <a:pt x="28806" y="262"/>
                  </a:lnTo>
                  <a:cubicBezTo>
                    <a:pt x="28395" y="285"/>
                    <a:pt x="27962" y="285"/>
                    <a:pt x="27528" y="285"/>
                  </a:cubicBezTo>
                  <a:lnTo>
                    <a:pt x="26843" y="285"/>
                  </a:lnTo>
                  <a:cubicBezTo>
                    <a:pt x="26661" y="262"/>
                    <a:pt x="26478" y="216"/>
                    <a:pt x="26295" y="216"/>
                  </a:cubicBezTo>
                  <a:cubicBezTo>
                    <a:pt x="25994" y="257"/>
                    <a:pt x="25685" y="266"/>
                    <a:pt x="25372" y="266"/>
                  </a:cubicBezTo>
                  <a:cubicBezTo>
                    <a:pt x="25163" y="266"/>
                    <a:pt x="24953" y="262"/>
                    <a:pt x="24743" y="262"/>
                  </a:cubicBezTo>
                  <a:cubicBezTo>
                    <a:pt x="24332" y="308"/>
                    <a:pt x="23899" y="193"/>
                    <a:pt x="23533" y="513"/>
                  </a:cubicBezTo>
                  <a:cubicBezTo>
                    <a:pt x="23511" y="559"/>
                    <a:pt x="23488" y="604"/>
                    <a:pt x="23488" y="650"/>
                  </a:cubicBezTo>
                  <a:cubicBezTo>
                    <a:pt x="23457" y="650"/>
                    <a:pt x="23427" y="640"/>
                    <a:pt x="23390" y="640"/>
                  </a:cubicBezTo>
                  <a:cubicBezTo>
                    <a:pt x="23371" y="640"/>
                    <a:pt x="23351" y="642"/>
                    <a:pt x="23328" y="650"/>
                  </a:cubicBezTo>
                  <a:cubicBezTo>
                    <a:pt x="23282" y="604"/>
                    <a:pt x="23237" y="559"/>
                    <a:pt x="23191" y="536"/>
                  </a:cubicBezTo>
                  <a:cubicBezTo>
                    <a:pt x="23123" y="581"/>
                    <a:pt x="23077" y="627"/>
                    <a:pt x="23031" y="696"/>
                  </a:cubicBezTo>
                  <a:cubicBezTo>
                    <a:pt x="22940" y="605"/>
                    <a:pt x="22849" y="565"/>
                    <a:pt x="22754" y="565"/>
                  </a:cubicBezTo>
                  <a:cubicBezTo>
                    <a:pt x="22682" y="565"/>
                    <a:pt x="22608" y="588"/>
                    <a:pt x="22529" y="627"/>
                  </a:cubicBezTo>
                  <a:cubicBezTo>
                    <a:pt x="22506" y="604"/>
                    <a:pt x="22506" y="604"/>
                    <a:pt x="22484" y="581"/>
                  </a:cubicBezTo>
                  <a:cubicBezTo>
                    <a:pt x="22324" y="513"/>
                    <a:pt x="22187" y="422"/>
                    <a:pt x="22027" y="376"/>
                  </a:cubicBezTo>
                  <a:cubicBezTo>
                    <a:pt x="21935" y="356"/>
                    <a:pt x="21838" y="344"/>
                    <a:pt x="21740" y="344"/>
                  </a:cubicBezTo>
                  <a:cubicBezTo>
                    <a:pt x="21621" y="344"/>
                    <a:pt x="21502" y="361"/>
                    <a:pt x="21389" y="399"/>
                  </a:cubicBezTo>
                  <a:lnTo>
                    <a:pt x="21389" y="399"/>
                  </a:lnTo>
                  <a:cubicBezTo>
                    <a:pt x="21401" y="116"/>
                    <a:pt x="21387" y="1"/>
                    <a:pt x="212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7" name="Google Shape;2190;p48"/>
            <p:cNvSpPr/>
            <p:nvPr/>
          </p:nvSpPr>
          <p:spPr>
            <a:xfrm rot="823658">
              <a:off x="7478568" y="3545653"/>
              <a:ext cx="2031" cy="1682"/>
            </a:xfrm>
            <a:custGeom>
              <a:avLst/>
              <a:gdLst/>
              <a:ahLst/>
              <a:cxnLst/>
              <a:rect l="l" t="t" r="r" b="b"/>
              <a:pathLst>
                <a:path w="93" h="77" extrusionOk="0">
                  <a:moveTo>
                    <a:pt x="31" y="1"/>
                  </a:moveTo>
                  <a:cubicBezTo>
                    <a:pt x="20" y="1"/>
                    <a:pt x="10" y="12"/>
                    <a:pt x="1" y="31"/>
                  </a:cubicBezTo>
                  <a:cubicBezTo>
                    <a:pt x="1" y="54"/>
                    <a:pt x="47" y="54"/>
                    <a:pt x="92" y="76"/>
                  </a:cubicBezTo>
                  <a:cubicBezTo>
                    <a:pt x="65" y="23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AEB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8" name="Google Shape;2191;p48"/>
            <p:cNvSpPr/>
            <p:nvPr/>
          </p:nvSpPr>
          <p:spPr>
            <a:xfrm rot="823658">
              <a:off x="7467339" y="3699298"/>
              <a:ext cx="3516" cy="5001"/>
            </a:xfrm>
            <a:custGeom>
              <a:avLst/>
              <a:gdLst/>
              <a:ahLst/>
              <a:cxnLst/>
              <a:rect l="l" t="t" r="r" b="b"/>
              <a:pathLst>
                <a:path w="161" h="229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2"/>
                    <a:pt x="69" y="161"/>
                    <a:pt x="92" y="229"/>
                  </a:cubicBezTo>
                  <a:cubicBezTo>
                    <a:pt x="115" y="183"/>
                    <a:pt x="138" y="138"/>
                    <a:pt x="161" y="92"/>
                  </a:cubicBezTo>
                  <a:cubicBezTo>
                    <a:pt x="115" y="69"/>
                    <a:pt x="69" y="46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49" name="Google Shape;2192;p48"/>
            <p:cNvSpPr/>
            <p:nvPr/>
          </p:nvSpPr>
          <p:spPr>
            <a:xfrm rot="823658">
              <a:off x="7995378" y="3736827"/>
              <a:ext cx="186460" cy="170365"/>
            </a:xfrm>
            <a:custGeom>
              <a:avLst/>
              <a:gdLst/>
              <a:ahLst/>
              <a:cxnLst/>
              <a:rect l="l" t="t" r="r" b="b"/>
              <a:pathLst>
                <a:path w="8538" h="7801" extrusionOk="0">
                  <a:moveTo>
                    <a:pt x="6209" y="3573"/>
                  </a:moveTo>
                  <a:cubicBezTo>
                    <a:pt x="6232" y="3596"/>
                    <a:pt x="6232" y="3619"/>
                    <a:pt x="6232" y="3664"/>
                  </a:cubicBezTo>
                  <a:cubicBezTo>
                    <a:pt x="6232" y="3641"/>
                    <a:pt x="6209" y="3619"/>
                    <a:pt x="6209" y="3573"/>
                  </a:cubicBezTo>
                  <a:close/>
                  <a:moveTo>
                    <a:pt x="4485" y="4038"/>
                  </a:moveTo>
                  <a:cubicBezTo>
                    <a:pt x="4596" y="4038"/>
                    <a:pt x="4688" y="4091"/>
                    <a:pt x="4794" y="4144"/>
                  </a:cubicBezTo>
                  <a:cubicBezTo>
                    <a:pt x="4657" y="4144"/>
                    <a:pt x="4520" y="4098"/>
                    <a:pt x="4383" y="4052"/>
                  </a:cubicBezTo>
                  <a:cubicBezTo>
                    <a:pt x="4419" y="4042"/>
                    <a:pt x="4453" y="4038"/>
                    <a:pt x="4485" y="4038"/>
                  </a:cubicBezTo>
                  <a:close/>
                  <a:moveTo>
                    <a:pt x="6232" y="5376"/>
                  </a:moveTo>
                  <a:lnTo>
                    <a:pt x="6232" y="5376"/>
                  </a:lnTo>
                  <a:cubicBezTo>
                    <a:pt x="6324" y="5490"/>
                    <a:pt x="6415" y="5604"/>
                    <a:pt x="6552" y="5627"/>
                  </a:cubicBezTo>
                  <a:cubicBezTo>
                    <a:pt x="6552" y="5673"/>
                    <a:pt x="6529" y="5741"/>
                    <a:pt x="6506" y="5787"/>
                  </a:cubicBezTo>
                  <a:cubicBezTo>
                    <a:pt x="6392" y="5673"/>
                    <a:pt x="6301" y="5536"/>
                    <a:pt x="6232" y="5376"/>
                  </a:cubicBezTo>
                  <a:close/>
                  <a:moveTo>
                    <a:pt x="6137" y="1"/>
                  </a:moveTo>
                  <a:cubicBezTo>
                    <a:pt x="5944" y="1"/>
                    <a:pt x="5816" y="358"/>
                    <a:pt x="5639" y="358"/>
                  </a:cubicBezTo>
                  <a:cubicBezTo>
                    <a:pt x="5603" y="358"/>
                    <a:pt x="5565" y="344"/>
                    <a:pt x="5525" y="309"/>
                  </a:cubicBezTo>
                  <a:cubicBezTo>
                    <a:pt x="5517" y="301"/>
                    <a:pt x="5507" y="299"/>
                    <a:pt x="5496" y="299"/>
                  </a:cubicBezTo>
                  <a:cubicBezTo>
                    <a:pt x="5474" y="299"/>
                    <a:pt x="5449" y="309"/>
                    <a:pt x="5433" y="309"/>
                  </a:cubicBezTo>
                  <a:cubicBezTo>
                    <a:pt x="5376" y="313"/>
                    <a:pt x="5319" y="314"/>
                    <a:pt x="5261" y="314"/>
                  </a:cubicBezTo>
                  <a:cubicBezTo>
                    <a:pt x="5144" y="314"/>
                    <a:pt x="5026" y="309"/>
                    <a:pt x="4908" y="309"/>
                  </a:cubicBezTo>
                  <a:cubicBezTo>
                    <a:pt x="4732" y="309"/>
                    <a:pt x="4555" y="320"/>
                    <a:pt x="4383" y="377"/>
                  </a:cubicBezTo>
                  <a:cubicBezTo>
                    <a:pt x="4350" y="389"/>
                    <a:pt x="4319" y="394"/>
                    <a:pt x="4290" y="394"/>
                  </a:cubicBezTo>
                  <a:cubicBezTo>
                    <a:pt x="4141" y="394"/>
                    <a:pt x="4049" y="260"/>
                    <a:pt x="3973" y="126"/>
                  </a:cubicBezTo>
                  <a:cubicBezTo>
                    <a:pt x="3935" y="126"/>
                    <a:pt x="3898" y="126"/>
                    <a:pt x="3861" y="126"/>
                  </a:cubicBezTo>
                  <a:cubicBezTo>
                    <a:pt x="3695" y="126"/>
                    <a:pt x="3537" y="141"/>
                    <a:pt x="3425" y="309"/>
                  </a:cubicBezTo>
                  <a:cubicBezTo>
                    <a:pt x="3379" y="377"/>
                    <a:pt x="3311" y="446"/>
                    <a:pt x="3242" y="492"/>
                  </a:cubicBezTo>
                  <a:cubicBezTo>
                    <a:pt x="3071" y="435"/>
                    <a:pt x="2964" y="236"/>
                    <a:pt x="2749" y="236"/>
                  </a:cubicBezTo>
                  <a:cubicBezTo>
                    <a:pt x="2705" y="236"/>
                    <a:pt x="2657" y="244"/>
                    <a:pt x="2603" y="263"/>
                  </a:cubicBezTo>
                  <a:cubicBezTo>
                    <a:pt x="2032" y="469"/>
                    <a:pt x="2283" y="857"/>
                    <a:pt x="2329" y="1222"/>
                  </a:cubicBezTo>
                  <a:lnTo>
                    <a:pt x="1964" y="1222"/>
                  </a:lnTo>
                  <a:cubicBezTo>
                    <a:pt x="1827" y="1222"/>
                    <a:pt x="1690" y="1268"/>
                    <a:pt x="1599" y="1405"/>
                  </a:cubicBezTo>
                  <a:cubicBezTo>
                    <a:pt x="1599" y="1815"/>
                    <a:pt x="1439" y="2135"/>
                    <a:pt x="1051" y="2318"/>
                  </a:cubicBezTo>
                  <a:cubicBezTo>
                    <a:pt x="868" y="2432"/>
                    <a:pt x="686" y="2569"/>
                    <a:pt x="503" y="2683"/>
                  </a:cubicBezTo>
                  <a:cubicBezTo>
                    <a:pt x="229" y="3139"/>
                    <a:pt x="366" y="3641"/>
                    <a:pt x="321" y="4144"/>
                  </a:cubicBezTo>
                  <a:cubicBezTo>
                    <a:pt x="526" y="4326"/>
                    <a:pt x="480" y="4532"/>
                    <a:pt x="412" y="4760"/>
                  </a:cubicBezTo>
                  <a:cubicBezTo>
                    <a:pt x="321" y="4669"/>
                    <a:pt x="252" y="4554"/>
                    <a:pt x="161" y="4463"/>
                  </a:cubicBezTo>
                  <a:lnTo>
                    <a:pt x="161" y="4463"/>
                  </a:lnTo>
                  <a:cubicBezTo>
                    <a:pt x="184" y="4760"/>
                    <a:pt x="1" y="5171"/>
                    <a:pt x="503" y="5239"/>
                  </a:cubicBezTo>
                  <a:cubicBezTo>
                    <a:pt x="1348" y="5559"/>
                    <a:pt x="1097" y="6380"/>
                    <a:pt x="1325" y="6997"/>
                  </a:cubicBezTo>
                  <a:cubicBezTo>
                    <a:pt x="1576" y="6951"/>
                    <a:pt x="1759" y="6928"/>
                    <a:pt x="1964" y="6883"/>
                  </a:cubicBezTo>
                  <a:cubicBezTo>
                    <a:pt x="1964" y="6951"/>
                    <a:pt x="1964" y="6997"/>
                    <a:pt x="1964" y="7065"/>
                  </a:cubicBezTo>
                  <a:cubicBezTo>
                    <a:pt x="1644" y="7316"/>
                    <a:pt x="1873" y="7545"/>
                    <a:pt x="1964" y="7796"/>
                  </a:cubicBezTo>
                  <a:lnTo>
                    <a:pt x="2694" y="7613"/>
                  </a:lnTo>
                  <a:cubicBezTo>
                    <a:pt x="2814" y="7773"/>
                    <a:pt x="2957" y="7800"/>
                    <a:pt x="3105" y="7800"/>
                  </a:cubicBezTo>
                  <a:cubicBezTo>
                    <a:pt x="3185" y="7800"/>
                    <a:pt x="3266" y="7792"/>
                    <a:pt x="3346" y="7792"/>
                  </a:cubicBezTo>
                  <a:cubicBezTo>
                    <a:pt x="3372" y="7792"/>
                    <a:pt x="3399" y="7793"/>
                    <a:pt x="3425" y="7796"/>
                  </a:cubicBezTo>
                  <a:lnTo>
                    <a:pt x="3790" y="7796"/>
                  </a:lnTo>
                  <a:cubicBezTo>
                    <a:pt x="3858" y="7727"/>
                    <a:pt x="3927" y="7682"/>
                    <a:pt x="3973" y="7613"/>
                  </a:cubicBezTo>
                  <a:cubicBezTo>
                    <a:pt x="4163" y="7531"/>
                    <a:pt x="4345" y="7426"/>
                    <a:pt x="4524" y="7426"/>
                  </a:cubicBezTo>
                  <a:cubicBezTo>
                    <a:pt x="4645" y="7426"/>
                    <a:pt x="4766" y="7475"/>
                    <a:pt x="4886" y="7613"/>
                  </a:cubicBezTo>
                  <a:cubicBezTo>
                    <a:pt x="4946" y="7661"/>
                    <a:pt x="5012" y="7690"/>
                    <a:pt x="5079" y="7690"/>
                  </a:cubicBezTo>
                  <a:cubicBezTo>
                    <a:pt x="5138" y="7690"/>
                    <a:pt x="5197" y="7667"/>
                    <a:pt x="5251" y="7613"/>
                  </a:cubicBezTo>
                  <a:cubicBezTo>
                    <a:pt x="5365" y="7499"/>
                    <a:pt x="5502" y="7362"/>
                    <a:pt x="5616" y="7248"/>
                  </a:cubicBezTo>
                  <a:cubicBezTo>
                    <a:pt x="5684" y="7179"/>
                    <a:pt x="5730" y="7111"/>
                    <a:pt x="5799" y="7065"/>
                  </a:cubicBezTo>
                  <a:lnTo>
                    <a:pt x="6164" y="7065"/>
                  </a:lnTo>
                  <a:cubicBezTo>
                    <a:pt x="6255" y="7202"/>
                    <a:pt x="6392" y="7248"/>
                    <a:pt x="6529" y="7248"/>
                  </a:cubicBezTo>
                  <a:lnTo>
                    <a:pt x="6712" y="7248"/>
                  </a:lnTo>
                  <a:cubicBezTo>
                    <a:pt x="6753" y="7259"/>
                    <a:pt x="6789" y="7264"/>
                    <a:pt x="6819" y="7264"/>
                  </a:cubicBezTo>
                  <a:cubicBezTo>
                    <a:pt x="7035" y="7264"/>
                    <a:pt x="6977" y="7003"/>
                    <a:pt x="7077" y="6883"/>
                  </a:cubicBezTo>
                  <a:lnTo>
                    <a:pt x="7259" y="6883"/>
                  </a:lnTo>
                  <a:cubicBezTo>
                    <a:pt x="7419" y="6814"/>
                    <a:pt x="7442" y="6677"/>
                    <a:pt x="7442" y="6517"/>
                  </a:cubicBezTo>
                  <a:cubicBezTo>
                    <a:pt x="7473" y="6364"/>
                    <a:pt x="7504" y="6210"/>
                    <a:pt x="7611" y="6210"/>
                  </a:cubicBezTo>
                  <a:cubicBezTo>
                    <a:pt x="7663" y="6210"/>
                    <a:pt x="7733" y="6246"/>
                    <a:pt x="7830" y="6335"/>
                  </a:cubicBezTo>
                  <a:cubicBezTo>
                    <a:pt x="7863" y="6344"/>
                    <a:pt x="7891" y="6349"/>
                    <a:pt x="7916" y="6349"/>
                  </a:cubicBezTo>
                  <a:cubicBezTo>
                    <a:pt x="8012" y="6349"/>
                    <a:pt x="8044" y="6279"/>
                    <a:pt x="7990" y="6152"/>
                  </a:cubicBezTo>
                  <a:cubicBezTo>
                    <a:pt x="8102" y="5984"/>
                    <a:pt x="8260" y="5969"/>
                    <a:pt x="8426" y="5969"/>
                  </a:cubicBezTo>
                  <a:cubicBezTo>
                    <a:pt x="8463" y="5969"/>
                    <a:pt x="8500" y="5970"/>
                    <a:pt x="8538" y="5970"/>
                  </a:cubicBezTo>
                  <a:cubicBezTo>
                    <a:pt x="8424" y="5422"/>
                    <a:pt x="8355" y="4874"/>
                    <a:pt x="8355" y="4326"/>
                  </a:cubicBezTo>
                  <a:cubicBezTo>
                    <a:pt x="8127" y="4326"/>
                    <a:pt x="8013" y="4189"/>
                    <a:pt x="7990" y="3961"/>
                  </a:cubicBezTo>
                  <a:cubicBezTo>
                    <a:pt x="8104" y="3619"/>
                    <a:pt x="8469" y="3231"/>
                    <a:pt x="7807" y="3048"/>
                  </a:cubicBezTo>
                  <a:lnTo>
                    <a:pt x="7625" y="3048"/>
                  </a:lnTo>
                  <a:cubicBezTo>
                    <a:pt x="7579" y="2980"/>
                    <a:pt x="7510" y="2934"/>
                    <a:pt x="7442" y="2865"/>
                  </a:cubicBezTo>
                  <a:cubicBezTo>
                    <a:pt x="7328" y="2683"/>
                    <a:pt x="7328" y="2500"/>
                    <a:pt x="7442" y="2318"/>
                  </a:cubicBezTo>
                  <a:cubicBezTo>
                    <a:pt x="7651" y="2375"/>
                    <a:pt x="7670" y="2732"/>
                    <a:pt x="8013" y="2732"/>
                  </a:cubicBezTo>
                  <a:cubicBezTo>
                    <a:pt x="8082" y="2732"/>
                    <a:pt x="8164" y="2717"/>
                    <a:pt x="8264" y="2683"/>
                  </a:cubicBezTo>
                  <a:cubicBezTo>
                    <a:pt x="7888" y="2537"/>
                    <a:pt x="7894" y="2124"/>
                    <a:pt x="7549" y="2124"/>
                  </a:cubicBezTo>
                  <a:cubicBezTo>
                    <a:pt x="7517" y="2124"/>
                    <a:pt x="7481" y="2127"/>
                    <a:pt x="7442" y="2135"/>
                  </a:cubicBezTo>
                  <a:cubicBezTo>
                    <a:pt x="7396" y="2067"/>
                    <a:pt x="7305" y="1975"/>
                    <a:pt x="7328" y="1907"/>
                  </a:cubicBezTo>
                  <a:cubicBezTo>
                    <a:pt x="7396" y="1542"/>
                    <a:pt x="7625" y="1176"/>
                    <a:pt x="7237" y="857"/>
                  </a:cubicBezTo>
                  <a:cubicBezTo>
                    <a:pt x="6940" y="629"/>
                    <a:pt x="6575" y="469"/>
                    <a:pt x="6392" y="195"/>
                  </a:cubicBezTo>
                  <a:cubicBezTo>
                    <a:pt x="6293" y="52"/>
                    <a:pt x="6210" y="1"/>
                    <a:pt x="61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0" name="Google Shape;2193;p48"/>
            <p:cNvSpPr/>
            <p:nvPr/>
          </p:nvSpPr>
          <p:spPr>
            <a:xfrm rot="823658">
              <a:off x="8108757" y="3913228"/>
              <a:ext cx="2031" cy="1507"/>
            </a:xfrm>
            <a:custGeom>
              <a:avLst/>
              <a:gdLst/>
              <a:ahLst/>
              <a:cxnLst/>
              <a:rect l="l" t="t" r="r" b="b"/>
              <a:pathLst>
                <a:path w="93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1" name="Google Shape;2194;p48"/>
            <p:cNvSpPr/>
            <p:nvPr/>
          </p:nvSpPr>
          <p:spPr>
            <a:xfrm rot="823658">
              <a:off x="7560115" y="3624797"/>
              <a:ext cx="220332" cy="181066"/>
            </a:xfrm>
            <a:custGeom>
              <a:avLst/>
              <a:gdLst/>
              <a:ahLst/>
              <a:cxnLst/>
              <a:rect l="l" t="t" r="r" b="b"/>
              <a:pathLst>
                <a:path w="10089" h="8291" extrusionOk="0">
                  <a:moveTo>
                    <a:pt x="5159" y="1233"/>
                  </a:moveTo>
                  <a:lnTo>
                    <a:pt x="5159" y="1233"/>
                  </a:lnTo>
                  <a:cubicBezTo>
                    <a:pt x="5204" y="1302"/>
                    <a:pt x="5273" y="1325"/>
                    <a:pt x="5341" y="1370"/>
                  </a:cubicBezTo>
                  <a:cubicBezTo>
                    <a:pt x="5341" y="1393"/>
                    <a:pt x="5341" y="1439"/>
                    <a:pt x="5341" y="1484"/>
                  </a:cubicBezTo>
                  <a:lnTo>
                    <a:pt x="5250" y="1484"/>
                  </a:lnTo>
                  <a:cubicBezTo>
                    <a:pt x="5204" y="1393"/>
                    <a:pt x="5182" y="1325"/>
                    <a:pt x="5159" y="1233"/>
                  </a:cubicBezTo>
                  <a:close/>
                  <a:moveTo>
                    <a:pt x="3310" y="2534"/>
                  </a:moveTo>
                  <a:cubicBezTo>
                    <a:pt x="3310" y="2534"/>
                    <a:pt x="3310" y="2557"/>
                    <a:pt x="3310" y="2557"/>
                  </a:cubicBezTo>
                  <a:cubicBezTo>
                    <a:pt x="3310" y="2534"/>
                    <a:pt x="3310" y="2534"/>
                    <a:pt x="3287" y="2534"/>
                  </a:cubicBezTo>
                  <a:close/>
                  <a:moveTo>
                    <a:pt x="7099" y="4452"/>
                  </a:moveTo>
                  <a:cubicBezTo>
                    <a:pt x="7122" y="4497"/>
                    <a:pt x="7122" y="4566"/>
                    <a:pt x="7145" y="4611"/>
                  </a:cubicBezTo>
                  <a:cubicBezTo>
                    <a:pt x="7122" y="4589"/>
                    <a:pt x="7076" y="4566"/>
                    <a:pt x="7053" y="4566"/>
                  </a:cubicBezTo>
                  <a:cubicBezTo>
                    <a:pt x="7053" y="4543"/>
                    <a:pt x="7030" y="4520"/>
                    <a:pt x="7030" y="4497"/>
                  </a:cubicBezTo>
                  <a:cubicBezTo>
                    <a:pt x="7030" y="4497"/>
                    <a:pt x="7030" y="4474"/>
                    <a:pt x="7030" y="4474"/>
                  </a:cubicBezTo>
                  <a:cubicBezTo>
                    <a:pt x="7053" y="4474"/>
                    <a:pt x="7076" y="4474"/>
                    <a:pt x="7099" y="4452"/>
                  </a:cubicBezTo>
                  <a:close/>
                  <a:moveTo>
                    <a:pt x="5912" y="1"/>
                  </a:moveTo>
                  <a:cubicBezTo>
                    <a:pt x="5931" y="397"/>
                    <a:pt x="5887" y="731"/>
                    <a:pt x="5497" y="731"/>
                  </a:cubicBezTo>
                  <a:cubicBezTo>
                    <a:pt x="5415" y="731"/>
                    <a:pt x="5319" y="717"/>
                    <a:pt x="5204" y="685"/>
                  </a:cubicBezTo>
                  <a:cubicBezTo>
                    <a:pt x="5159" y="685"/>
                    <a:pt x="5067" y="845"/>
                    <a:pt x="4976" y="937"/>
                  </a:cubicBezTo>
                  <a:cubicBezTo>
                    <a:pt x="4839" y="1005"/>
                    <a:pt x="4816" y="1142"/>
                    <a:pt x="4793" y="1302"/>
                  </a:cubicBezTo>
                  <a:cubicBezTo>
                    <a:pt x="4565" y="1233"/>
                    <a:pt x="4314" y="1188"/>
                    <a:pt x="4086" y="1119"/>
                  </a:cubicBezTo>
                  <a:cubicBezTo>
                    <a:pt x="4086" y="1028"/>
                    <a:pt x="4086" y="937"/>
                    <a:pt x="4063" y="845"/>
                  </a:cubicBezTo>
                  <a:cubicBezTo>
                    <a:pt x="4063" y="708"/>
                    <a:pt x="4109" y="526"/>
                    <a:pt x="3903" y="480"/>
                  </a:cubicBezTo>
                  <a:cubicBezTo>
                    <a:pt x="3876" y="472"/>
                    <a:pt x="3850" y="468"/>
                    <a:pt x="3825" y="468"/>
                  </a:cubicBezTo>
                  <a:cubicBezTo>
                    <a:pt x="3707" y="468"/>
                    <a:pt x="3625" y="557"/>
                    <a:pt x="3607" y="708"/>
                  </a:cubicBezTo>
                  <a:cubicBezTo>
                    <a:pt x="3607" y="811"/>
                    <a:pt x="3570" y="894"/>
                    <a:pt x="3497" y="894"/>
                  </a:cubicBezTo>
                  <a:cubicBezTo>
                    <a:pt x="3488" y="894"/>
                    <a:pt x="3479" y="893"/>
                    <a:pt x="3470" y="891"/>
                  </a:cubicBezTo>
                  <a:cubicBezTo>
                    <a:pt x="3401" y="868"/>
                    <a:pt x="3334" y="860"/>
                    <a:pt x="3268" y="860"/>
                  </a:cubicBezTo>
                  <a:cubicBezTo>
                    <a:pt x="3069" y="860"/>
                    <a:pt x="2876" y="937"/>
                    <a:pt x="2671" y="937"/>
                  </a:cubicBezTo>
                  <a:cubicBezTo>
                    <a:pt x="2657" y="938"/>
                    <a:pt x="2644" y="938"/>
                    <a:pt x="2631" y="938"/>
                  </a:cubicBezTo>
                  <a:cubicBezTo>
                    <a:pt x="2336" y="938"/>
                    <a:pt x="2160" y="700"/>
                    <a:pt x="1963" y="503"/>
                  </a:cubicBezTo>
                  <a:lnTo>
                    <a:pt x="1963" y="503"/>
                  </a:lnTo>
                  <a:cubicBezTo>
                    <a:pt x="1826" y="754"/>
                    <a:pt x="1986" y="914"/>
                    <a:pt x="1918" y="1096"/>
                  </a:cubicBezTo>
                  <a:cubicBezTo>
                    <a:pt x="1826" y="1347"/>
                    <a:pt x="1621" y="1872"/>
                    <a:pt x="1393" y="1918"/>
                  </a:cubicBezTo>
                  <a:cubicBezTo>
                    <a:pt x="1141" y="1987"/>
                    <a:pt x="1096" y="2169"/>
                    <a:pt x="1187" y="2306"/>
                  </a:cubicBezTo>
                  <a:cubicBezTo>
                    <a:pt x="1529" y="2968"/>
                    <a:pt x="1073" y="3151"/>
                    <a:pt x="616" y="3310"/>
                  </a:cubicBezTo>
                  <a:cubicBezTo>
                    <a:pt x="525" y="3425"/>
                    <a:pt x="388" y="3539"/>
                    <a:pt x="365" y="3676"/>
                  </a:cubicBezTo>
                  <a:cubicBezTo>
                    <a:pt x="297" y="3995"/>
                    <a:pt x="0" y="4223"/>
                    <a:pt x="274" y="4657"/>
                  </a:cubicBezTo>
                  <a:cubicBezTo>
                    <a:pt x="458" y="4941"/>
                    <a:pt x="617" y="5030"/>
                    <a:pt x="842" y="5030"/>
                  </a:cubicBezTo>
                  <a:cubicBezTo>
                    <a:pt x="924" y="5030"/>
                    <a:pt x="1015" y="5018"/>
                    <a:pt x="1119" y="4999"/>
                  </a:cubicBezTo>
                  <a:cubicBezTo>
                    <a:pt x="1135" y="4993"/>
                    <a:pt x="1151" y="4990"/>
                    <a:pt x="1168" y="4990"/>
                  </a:cubicBezTo>
                  <a:cubicBezTo>
                    <a:pt x="1271" y="4990"/>
                    <a:pt x="1389" y="5097"/>
                    <a:pt x="1507" y="5136"/>
                  </a:cubicBezTo>
                  <a:cubicBezTo>
                    <a:pt x="1301" y="6620"/>
                    <a:pt x="1301" y="6620"/>
                    <a:pt x="2557" y="7442"/>
                  </a:cubicBezTo>
                  <a:cubicBezTo>
                    <a:pt x="2579" y="7442"/>
                    <a:pt x="2602" y="7487"/>
                    <a:pt x="2625" y="7510"/>
                  </a:cubicBezTo>
                  <a:cubicBezTo>
                    <a:pt x="3082" y="7554"/>
                    <a:pt x="3476" y="7970"/>
                    <a:pt x="3848" y="7970"/>
                  </a:cubicBezTo>
                  <a:cubicBezTo>
                    <a:pt x="3866" y="7970"/>
                    <a:pt x="3885" y="7969"/>
                    <a:pt x="3903" y="7967"/>
                  </a:cubicBezTo>
                  <a:cubicBezTo>
                    <a:pt x="4383" y="7921"/>
                    <a:pt x="4885" y="7944"/>
                    <a:pt x="5410" y="7830"/>
                  </a:cubicBezTo>
                  <a:cubicBezTo>
                    <a:pt x="5296" y="7693"/>
                    <a:pt x="5250" y="7602"/>
                    <a:pt x="5182" y="7510"/>
                  </a:cubicBezTo>
                  <a:lnTo>
                    <a:pt x="5729" y="7510"/>
                  </a:lnTo>
                  <a:cubicBezTo>
                    <a:pt x="6026" y="7670"/>
                    <a:pt x="6460" y="7465"/>
                    <a:pt x="6734" y="7807"/>
                  </a:cubicBezTo>
                  <a:cubicBezTo>
                    <a:pt x="6764" y="7847"/>
                    <a:pt x="6824" y="7865"/>
                    <a:pt x="6885" y="7865"/>
                  </a:cubicBezTo>
                  <a:cubicBezTo>
                    <a:pt x="6963" y="7865"/>
                    <a:pt x="7040" y="7835"/>
                    <a:pt x="7053" y="7784"/>
                  </a:cubicBezTo>
                  <a:cubicBezTo>
                    <a:pt x="7076" y="7145"/>
                    <a:pt x="7829" y="7350"/>
                    <a:pt x="8058" y="6940"/>
                  </a:cubicBezTo>
                  <a:cubicBezTo>
                    <a:pt x="8099" y="6857"/>
                    <a:pt x="8189" y="6792"/>
                    <a:pt x="8289" y="6792"/>
                  </a:cubicBezTo>
                  <a:cubicBezTo>
                    <a:pt x="8356" y="6792"/>
                    <a:pt x="8427" y="6821"/>
                    <a:pt x="8491" y="6894"/>
                  </a:cubicBezTo>
                  <a:cubicBezTo>
                    <a:pt x="8560" y="7145"/>
                    <a:pt x="7898" y="7145"/>
                    <a:pt x="8263" y="7510"/>
                  </a:cubicBezTo>
                  <a:cubicBezTo>
                    <a:pt x="8333" y="7501"/>
                    <a:pt x="8401" y="7496"/>
                    <a:pt x="8465" y="7496"/>
                  </a:cubicBezTo>
                  <a:cubicBezTo>
                    <a:pt x="8882" y="7496"/>
                    <a:pt x="9178" y="7692"/>
                    <a:pt x="9336" y="8127"/>
                  </a:cubicBezTo>
                  <a:cubicBezTo>
                    <a:pt x="9373" y="8240"/>
                    <a:pt x="9425" y="8290"/>
                    <a:pt x="9487" y="8290"/>
                  </a:cubicBezTo>
                  <a:cubicBezTo>
                    <a:pt x="9537" y="8290"/>
                    <a:pt x="9594" y="8257"/>
                    <a:pt x="9655" y="8195"/>
                  </a:cubicBezTo>
                  <a:cubicBezTo>
                    <a:pt x="9747" y="8127"/>
                    <a:pt x="9861" y="7967"/>
                    <a:pt x="9724" y="7921"/>
                  </a:cubicBezTo>
                  <a:cubicBezTo>
                    <a:pt x="9153" y="7670"/>
                    <a:pt x="9404" y="7236"/>
                    <a:pt x="9427" y="6825"/>
                  </a:cubicBezTo>
                  <a:cubicBezTo>
                    <a:pt x="9473" y="6392"/>
                    <a:pt x="9518" y="5935"/>
                    <a:pt x="9541" y="5502"/>
                  </a:cubicBezTo>
                  <a:lnTo>
                    <a:pt x="9724" y="4223"/>
                  </a:lnTo>
                  <a:cubicBezTo>
                    <a:pt x="9632" y="3584"/>
                    <a:pt x="10089" y="2740"/>
                    <a:pt x="9107" y="2420"/>
                  </a:cubicBezTo>
                  <a:cubicBezTo>
                    <a:pt x="9085" y="2420"/>
                    <a:pt x="9062" y="2375"/>
                    <a:pt x="9062" y="2352"/>
                  </a:cubicBezTo>
                  <a:cubicBezTo>
                    <a:pt x="9199" y="1872"/>
                    <a:pt x="8582" y="1804"/>
                    <a:pt x="8537" y="1370"/>
                  </a:cubicBezTo>
                  <a:cubicBezTo>
                    <a:pt x="8527" y="1268"/>
                    <a:pt x="8471" y="1226"/>
                    <a:pt x="8403" y="1226"/>
                  </a:cubicBezTo>
                  <a:cubicBezTo>
                    <a:pt x="8317" y="1226"/>
                    <a:pt x="8212" y="1292"/>
                    <a:pt x="8149" y="1393"/>
                  </a:cubicBezTo>
                  <a:cubicBezTo>
                    <a:pt x="8080" y="1484"/>
                    <a:pt x="7989" y="1576"/>
                    <a:pt x="7921" y="1667"/>
                  </a:cubicBezTo>
                  <a:cubicBezTo>
                    <a:pt x="7898" y="1507"/>
                    <a:pt x="7875" y="1370"/>
                    <a:pt x="7738" y="1302"/>
                  </a:cubicBezTo>
                  <a:cubicBezTo>
                    <a:pt x="7601" y="1051"/>
                    <a:pt x="7418" y="868"/>
                    <a:pt x="7190" y="754"/>
                  </a:cubicBezTo>
                  <a:cubicBezTo>
                    <a:pt x="7122" y="640"/>
                    <a:pt x="7008" y="594"/>
                    <a:pt x="6893" y="571"/>
                  </a:cubicBezTo>
                  <a:cubicBezTo>
                    <a:pt x="6391" y="457"/>
                    <a:pt x="6597" y="252"/>
                    <a:pt x="6802" y="46"/>
                  </a:cubicBezTo>
                  <a:cubicBezTo>
                    <a:pt x="6505" y="24"/>
                    <a:pt x="6209" y="1"/>
                    <a:pt x="59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2" name="Google Shape;2195;p48"/>
            <p:cNvSpPr/>
            <p:nvPr/>
          </p:nvSpPr>
          <p:spPr>
            <a:xfrm rot="823658">
              <a:off x="7598863" y="3773857"/>
              <a:ext cx="2533" cy="1507"/>
            </a:xfrm>
            <a:custGeom>
              <a:avLst/>
              <a:gdLst/>
              <a:ahLst/>
              <a:cxnLst/>
              <a:rect l="l" t="t" r="r" b="b"/>
              <a:pathLst>
                <a:path w="116" h="69" extrusionOk="0">
                  <a:moveTo>
                    <a:pt x="115" y="0"/>
                  </a:moveTo>
                  <a:lnTo>
                    <a:pt x="115" y="0"/>
                  </a:lnTo>
                  <a:cubicBezTo>
                    <a:pt x="24" y="23"/>
                    <a:pt x="1" y="69"/>
                    <a:pt x="69" y="69"/>
                  </a:cubicBezTo>
                  <a:cubicBezTo>
                    <a:pt x="69" y="69"/>
                    <a:pt x="92" y="23"/>
                    <a:pt x="115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3" name="Google Shape;2196;p48"/>
            <p:cNvSpPr/>
            <p:nvPr/>
          </p:nvSpPr>
          <p:spPr>
            <a:xfrm rot="823658">
              <a:off x="7770443" y="3739306"/>
              <a:ext cx="12994" cy="19961"/>
            </a:xfrm>
            <a:custGeom>
              <a:avLst/>
              <a:gdLst/>
              <a:ahLst/>
              <a:cxnLst/>
              <a:rect l="l" t="t" r="r" b="b"/>
              <a:pathLst>
                <a:path w="595" h="914" extrusionOk="0">
                  <a:moveTo>
                    <a:pt x="594" y="1"/>
                  </a:moveTo>
                  <a:cubicBezTo>
                    <a:pt x="275" y="138"/>
                    <a:pt x="1" y="275"/>
                    <a:pt x="389" y="663"/>
                  </a:cubicBezTo>
                  <a:cubicBezTo>
                    <a:pt x="457" y="731"/>
                    <a:pt x="526" y="823"/>
                    <a:pt x="594" y="914"/>
                  </a:cubicBezTo>
                  <a:lnTo>
                    <a:pt x="594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4" name="Google Shape;2197;p48"/>
            <p:cNvSpPr/>
            <p:nvPr/>
          </p:nvSpPr>
          <p:spPr>
            <a:xfrm rot="823658">
              <a:off x="7774982" y="3764206"/>
              <a:ext cx="7491" cy="7993"/>
            </a:xfrm>
            <a:custGeom>
              <a:avLst/>
              <a:gdLst/>
              <a:ahLst/>
              <a:cxnLst/>
              <a:rect l="l" t="t" r="r" b="b"/>
              <a:pathLst>
                <a:path w="343" h="366" extrusionOk="0">
                  <a:moveTo>
                    <a:pt x="183" y="0"/>
                  </a:moveTo>
                  <a:lnTo>
                    <a:pt x="183" y="0"/>
                  </a:lnTo>
                  <a:cubicBezTo>
                    <a:pt x="46" y="69"/>
                    <a:pt x="23" y="206"/>
                    <a:pt x="1" y="366"/>
                  </a:cubicBezTo>
                  <a:cubicBezTo>
                    <a:pt x="343" y="366"/>
                    <a:pt x="297" y="206"/>
                    <a:pt x="183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5" name="Google Shape;2198;p48"/>
            <p:cNvSpPr/>
            <p:nvPr/>
          </p:nvSpPr>
          <p:spPr>
            <a:xfrm rot="823658">
              <a:off x="7851327" y="370666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1" y="69"/>
                  </a:lnTo>
                  <a:lnTo>
                    <a:pt x="1" y="69"/>
                  </a:lnTo>
                  <a:lnTo>
                    <a:pt x="92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6" name="Google Shape;2199;p48"/>
            <p:cNvSpPr/>
            <p:nvPr/>
          </p:nvSpPr>
          <p:spPr>
            <a:xfrm rot="823658">
              <a:off x="8186670" y="3806456"/>
              <a:ext cx="1507" cy="1529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69" y="1"/>
                  </a:moveTo>
                  <a:lnTo>
                    <a:pt x="0" y="47"/>
                  </a:lnTo>
                  <a:lnTo>
                    <a:pt x="23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7" name="Google Shape;2200;p48"/>
            <p:cNvSpPr/>
            <p:nvPr/>
          </p:nvSpPr>
          <p:spPr>
            <a:xfrm rot="823658">
              <a:off x="8158744" y="3890365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0" y="0"/>
                  </a:moveTo>
                  <a:lnTo>
                    <a:pt x="0" y="0"/>
                  </a:lnTo>
                  <a:cubicBezTo>
                    <a:pt x="23" y="137"/>
                    <a:pt x="46" y="274"/>
                    <a:pt x="183" y="365"/>
                  </a:cubicBezTo>
                  <a:cubicBezTo>
                    <a:pt x="183" y="206"/>
                    <a:pt x="160" y="69"/>
                    <a:pt x="0" y="0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8" name="Google Shape;2201;p48"/>
            <p:cNvSpPr/>
            <p:nvPr/>
          </p:nvSpPr>
          <p:spPr>
            <a:xfrm rot="823658">
              <a:off x="7794153" y="3788030"/>
              <a:ext cx="4499" cy="8998"/>
            </a:xfrm>
            <a:custGeom>
              <a:avLst/>
              <a:gdLst/>
              <a:ahLst/>
              <a:cxnLst/>
              <a:rect l="l" t="t" r="r" b="b"/>
              <a:pathLst>
                <a:path w="206" h="412" extrusionOk="0">
                  <a:moveTo>
                    <a:pt x="46" y="1"/>
                  </a:moveTo>
                  <a:cubicBezTo>
                    <a:pt x="23" y="115"/>
                    <a:pt x="0" y="183"/>
                    <a:pt x="0" y="275"/>
                  </a:cubicBezTo>
                  <a:cubicBezTo>
                    <a:pt x="0" y="320"/>
                    <a:pt x="68" y="412"/>
                    <a:pt x="68" y="412"/>
                  </a:cubicBezTo>
                  <a:cubicBezTo>
                    <a:pt x="205" y="366"/>
                    <a:pt x="160" y="252"/>
                    <a:pt x="160" y="138"/>
                  </a:cubicBezTo>
                  <a:cubicBezTo>
                    <a:pt x="137" y="92"/>
                    <a:pt x="91" y="69"/>
                    <a:pt x="46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59" name="Google Shape;2202;p48"/>
            <p:cNvSpPr/>
            <p:nvPr/>
          </p:nvSpPr>
          <p:spPr>
            <a:xfrm rot="823658">
              <a:off x="8022608" y="3758639"/>
              <a:ext cx="4521" cy="7993"/>
            </a:xfrm>
            <a:custGeom>
              <a:avLst/>
              <a:gdLst/>
              <a:ahLst/>
              <a:cxnLst/>
              <a:rect l="l" t="t" r="r" b="b"/>
              <a:pathLst>
                <a:path w="207" h="366" extrusionOk="0">
                  <a:moveTo>
                    <a:pt x="1" y="1"/>
                  </a:moveTo>
                  <a:cubicBezTo>
                    <a:pt x="1" y="115"/>
                    <a:pt x="1" y="252"/>
                    <a:pt x="1" y="366"/>
                  </a:cubicBezTo>
                  <a:cubicBezTo>
                    <a:pt x="206" y="252"/>
                    <a:pt x="206" y="115"/>
                    <a:pt x="1" y="1"/>
                  </a:cubicBez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0" name="Google Shape;2203;p48"/>
            <p:cNvSpPr/>
            <p:nvPr/>
          </p:nvSpPr>
          <p:spPr>
            <a:xfrm rot="823658">
              <a:off x="7996656" y="3727219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1" name="Google Shape;2204;p48"/>
            <p:cNvSpPr/>
            <p:nvPr/>
          </p:nvSpPr>
          <p:spPr>
            <a:xfrm rot="823658">
              <a:off x="7993053" y="3708376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23"/>
                  </a:lnTo>
                  <a:lnTo>
                    <a:pt x="69" y="69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2" name="Google Shape;2205;p48"/>
            <p:cNvSpPr/>
            <p:nvPr/>
          </p:nvSpPr>
          <p:spPr>
            <a:xfrm rot="823658">
              <a:off x="7918989" y="3765772"/>
              <a:ext cx="2009" cy="1529"/>
            </a:xfrm>
            <a:custGeom>
              <a:avLst/>
              <a:gdLst/>
              <a:ahLst/>
              <a:cxnLst/>
              <a:rect l="l" t="t" r="r" b="b"/>
              <a:pathLst>
                <a:path w="92" h="70" extrusionOk="0">
                  <a:moveTo>
                    <a:pt x="1" y="1"/>
                  </a:moveTo>
                  <a:lnTo>
                    <a:pt x="46" y="69"/>
                  </a:lnTo>
                  <a:lnTo>
                    <a:pt x="92" y="4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8A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3" name="Google Shape;2206;p48"/>
            <p:cNvSpPr/>
            <p:nvPr/>
          </p:nvSpPr>
          <p:spPr>
            <a:xfrm rot="823658">
              <a:off x="7433503" y="3187366"/>
              <a:ext cx="138611" cy="120529"/>
            </a:xfrm>
            <a:custGeom>
              <a:avLst/>
              <a:gdLst/>
              <a:ahLst/>
              <a:cxnLst/>
              <a:rect l="l" t="t" r="r" b="b"/>
              <a:pathLst>
                <a:path w="6347" h="5519" extrusionOk="0">
                  <a:moveTo>
                    <a:pt x="5844" y="0"/>
                  </a:moveTo>
                  <a:cubicBezTo>
                    <a:pt x="5753" y="23"/>
                    <a:pt x="5684" y="46"/>
                    <a:pt x="5639" y="115"/>
                  </a:cubicBezTo>
                  <a:cubicBezTo>
                    <a:pt x="5468" y="232"/>
                    <a:pt x="5283" y="268"/>
                    <a:pt x="5096" y="268"/>
                  </a:cubicBezTo>
                  <a:cubicBezTo>
                    <a:pt x="4957" y="268"/>
                    <a:pt x="4816" y="248"/>
                    <a:pt x="4680" y="229"/>
                  </a:cubicBezTo>
                  <a:cubicBezTo>
                    <a:pt x="4571" y="221"/>
                    <a:pt x="4463" y="217"/>
                    <a:pt x="4356" y="217"/>
                  </a:cubicBezTo>
                  <a:cubicBezTo>
                    <a:pt x="3795" y="217"/>
                    <a:pt x="3276" y="339"/>
                    <a:pt x="2854" y="799"/>
                  </a:cubicBezTo>
                  <a:cubicBezTo>
                    <a:pt x="2854" y="799"/>
                    <a:pt x="2785" y="822"/>
                    <a:pt x="2785" y="822"/>
                  </a:cubicBezTo>
                  <a:cubicBezTo>
                    <a:pt x="2740" y="845"/>
                    <a:pt x="2717" y="891"/>
                    <a:pt x="2671" y="936"/>
                  </a:cubicBezTo>
                  <a:cubicBezTo>
                    <a:pt x="2671" y="936"/>
                    <a:pt x="2649" y="1005"/>
                    <a:pt x="2649" y="1005"/>
                  </a:cubicBezTo>
                  <a:cubicBezTo>
                    <a:pt x="2649" y="1096"/>
                    <a:pt x="2603" y="1142"/>
                    <a:pt x="2512" y="1210"/>
                  </a:cubicBezTo>
                  <a:cubicBezTo>
                    <a:pt x="2397" y="1279"/>
                    <a:pt x="2443" y="1461"/>
                    <a:pt x="2306" y="1530"/>
                  </a:cubicBezTo>
                  <a:lnTo>
                    <a:pt x="2306" y="1553"/>
                  </a:lnTo>
                  <a:cubicBezTo>
                    <a:pt x="2260" y="1621"/>
                    <a:pt x="2192" y="1690"/>
                    <a:pt x="2146" y="1758"/>
                  </a:cubicBezTo>
                  <a:cubicBezTo>
                    <a:pt x="2101" y="1826"/>
                    <a:pt x="2055" y="1872"/>
                    <a:pt x="2009" y="1941"/>
                  </a:cubicBezTo>
                  <a:cubicBezTo>
                    <a:pt x="1964" y="2123"/>
                    <a:pt x="1872" y="2306"/>
                    <a:pt x="1758" y="2466"/>
                  </a:cubicBezTo>
                  <a:cubicBezTo>
                    <a:pt x="1370" y="3150"/>
                    <a:pt x="959" y="3835"/>
                    <a:pt x="480" y="4451"/>
                  </a:cubicBezTo>
                  <a:cubicBezTo>
                    <a:pt x="412" y="4771"/>
                    <a:pt x="1" y="4954"/>
                    <a:pt x="161" y="5342"/>
                  </a:cubicBezTo>
                  <a:cubicBezTo>
                    <a:pt x="391" y="5369"/>
                    <a:pt x="623" y="5378"/>
                    <a:pt x="856" y="5378"/>
                  </a:cubicBezTo>
                  <a:cubicBezTo>
                    <a:pt x="1293" y="5378"/>
                    <a:pt x="1733" y="5346"/>
                    <a:pt x="2171" y="5346"/>
                  </a:cubicBezTo>
                  <a:cubicBezTo>
                    <a:pt x="2468" y="5346"/>
                    <a:pt x="2765" y="5361"/>
                    <a:pt x="3059" y="5410"/>
                  </a:cubicBezTo>
                  <a:cubicBezTo>
                    <a:pt x="3309" y="5452"/>
                    <a:pt x="3567" y="5519"/>
                    <a:pt x="3828" y="5519"/>
                  </a:cubicBezTo>
                  <a:cubicBezTo>
                    <a:pt x="3997" y="5519"/>
                    <a:pt x="4167" y="5491"/>
                    <a:pt x="4338" y="5410"/>
                  </a:cubicBezTo>
                  <a:cubicBezTo>
                    <a:pt x="4383" y="5410"/>
                    <a:pt x="4452" y="5410"/>
                    <a:pt x="4520" y="5387"/>
                  </a:cubicBezTo>
                  <a:cubicBezTo>
                    <a:pt x="4610" y="5418"/>
                    <a:pt x="4685" y="5432"/>
                    <a:pt x="4747" y="5432"/>
                  </a:cubicBezTo>
                  <a:cubicBezTo>
                    <a:pt x="5092" y="5432"/>
                    <a:pt x="5047" y="5003"/>
                    <a:pt x="5182" y="4771"/>
                  </a:cubicBezTo>
                  <a:cubicBezTo>
                    <a:pt x="5228" y="4634"/>
                    <a:pt x="5251" y="4520"/>
                    <a:pt x="5273" y="4383"/>
                  </a:cubicBezTo>
                  <a:cubicBezTo>
                    <a:pt x="5342" y="4018"/>
                    <a:pt x="5433" y="3675"/>
                    <a:pt x="5524" y="3310"/>
                  </a:cubicBezTo>
                  <a:cubicBezTo>
                    <a:pt x="5547" y="3242"/>
                    <a:pt x="5570" y="3150"/>
                    <a:pt x="5593" y="3082"/>
                  </a:cubicBezTo>
                  <a:cubicBezTo>
                    <a:pt x="5616" y="2899"/>
                    <a:pt x="5639" y="2717"/>
                    <a:pt x="5707" y="2557"/>
                  </a:cubicBezTo>
                  <a:cubicBezTo>
                    <a:pt x="5730" y="2488"/>
                    <a:pt x="5753" y="2420"/>
                    <a:pt x="5753" y="2351"/>
                  </a:cubicBezTo>
                  <a:cubicBezTo>
                    <a:pt x="5798" y="2214"/>
                    <a:pt x="5821" y="2078"/>
                    <a:pt x="5890" y="1941"/>
                  </a:cubicBezTo>
                  <a:cubicBezTo>
                    <a:pt x="5913" y="1895"/>
                    <a:pt x="5935" y="1826"/>
                    <a:pt x="5958" y="1758"/>
                  </a:cubicBezTo>
                  <a:cubicBezTo>
                    <a:pt x="5981" y="1530"/>
                    <a:pt x="6049" y="1324"/>
                    <a:pt x="6118" y="1119"/>
                  </a:cubicBezTo>
                  <a:cubicBezTo>
                    <a:pt x="6164" y="777"/>
                    <a:pt x="6346" y="411"/>
                    <a:pt x="6072" y="92"/>
                  </a:cubicBezTo>
                  <a:cubicBezTo>
                    <a:pt x="6004" y="46"/>
                    <a:pt x="5935" y="0"/>
                    <a:pt x="5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4" name="Google Shape;2207;p48"/>
            <p:cNvSpPr/>
            <p:nvPr/>
          </p:nvSpPr>
          <p:spPr>
            <a:xfrm rot="823658">
              <a:off x="8505019" y="3547914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5" name="Google Shape;2208;p48"/>
            <p:cNvSpPr/>
            <p:nvPr/>
          </p:nvSpPr>
          <p:spPr>
            <a:xfrm rot="823658">
              <a:off x="8373819" y="3418392"/>
              <a:ext cx="147063" cy="119895"/>
            </a:xfrm>
            <a:custGeom>
              <a:avLst/>
              <a:gdLst/>
              <a:ahLst/>
              <a:cxnLst/>
              <a:rect l="l" t="t" r="r" b="b"/>
              <a:pathLst>
                <a:path w="6734" h="5490" extrusionOk="0">
                  <a:moveTo>
                    <a:pt x="800" y="0"/>
                  </a:moveTo>
                  <a:cubicBezTo>
                    <a:pt x="765" y="0"/>
                    <a:pt x="733" y="17"/>
                    <a:pt x="708" y="55"/>
                  </a:cubicBezTo>
                  <a:cubicBezTo>
                    <a:pt x="526" y="78"/>
                    <a:pt x="366" y="78"/>
                    <a:pt x="183" y="101"/>
                  </a:cubicBezTo>
                  <a:cubicBezTo>
                    <a:pt x="137" y="123"/>
                    <a:pt x="115" y="169"/>
                    <a:pt x="92" y="192"/>
                  </a:cubicBezTo>
                  <a:cubicBezTo>
                    <a:pt x="1" y="511"/>
                    <a:pt x="206" y="740"/>
                    <a:pt x="366" y="991"/>
                  </a:cubicBezTo>
                  <a:cubicBezTo>
                    <a:pt x="389" y="1014"/>
                    <a:pt x="411" y="1059"/>
                    <a:pt x="366" y="1105"/>
                  </a:cubicBezTo>
                  <a:cubicBezTo>
                    <a:pt x="411" y="1242"/>
                    <a:pt x="434" y="1402"/>
                    <a:pt x="503" y="1539"/>
                  </a:cubicBezTo>
                  <a:cubicBezTo>
                    <a:pt x="548" y="1561"/>
                    <a:pt x="571" y="1607"/>
                    <a:pt x="548" y="1676"/>
                  </a:cubicBezTo>
                  <a:cubicBezTo>
                    <a:pt x="548" y="1744"/>
                    <a:pt x="548" y="1835"/>
                    <a:pt x="548" y="1904"/>
                  </a:cubicBezTo>
                  <a:cubicBezTo>
                    <a:pt x="571" y="1995"/>
                    <a:pt x="571" y="2086"/>
                    <a:pt x="594" y="2155"/>
                  </a:cubicBezTo>
                  <a:cubicBezTo>
                    <a:pt x="662" y="2337"/>
                    <a:pt x="685" y="2543"/>
                    <a:pt x="708" y="2725"/>
                  </a:cubicBezTo>
                  <a:cubicBezTo>
                    <a:pt x="731" y="2794"/>
                    <a:pt x="754" y="2862"/>
                    <a:pt x="777" y="2954"/>
                  </a:cubicBezTo>
                  <a:cubicBezTo>
                    <a:pt x="799" y="3045"/>
                    <a:pt x="845" y="3136"/>
                    <a:pt x="891" y="3228"/>
                  </a:cubicBezTo>
                  <a:cubicBezTo>
                    <a:pt x="936" y="3273"/>
                    <a:pt x="959" y="3342"/>
                    <a:pt x="1005" y="3387"/>
                  </a:cubicBezTo>
                  <a:cubicBezTo>
                    <a:pt x="1028" y="3433"/>
                    <a:pt x="1073" y="3479"/>
                    <a:pt x="1119" y="3524"/>
                  </a:cubicBezTo>
                  <a:cubicBezTo>
                    <a:pt x="1165" y="3570"/>
                    <a:pt x="1187" y="3616"/>
                    <a:pt x="1233" y="3661"/>
                  </a:cubicBezTo>
                  <a:cubicBezTo>
                    <a:pt x="1256" y="3753"/>
                    <a:pt x="1165" y="3821"/>
                    <a:pt x="1187" y="3912"/>
                  </a:cubicBezTo>
                  <a:cubicBezTo>
                    <a:pt x="1187" y="3958"/>
                    <a:pt x="1210" y="4027"/>
                    <a:pt x="1233" y="4095"/>
                  </a:cubicBezTo>
                  <a:cubicBezTo>
                    <a:pt x="1279" y="4209"/>
                    <a:pt x="1302" y="4300"/>
                    <a:pt x="1347" y="4415"/>
                  </a:cubicBezTo>
                  <a:cubicBezTo>
                    <a:pt x="1694" y="5219"/>
                    <a:pt x="1823" y="5489"/>
                    <a:pt x="2141" y="5489"/>
                  </a:cubicBezTo>
                  <a:cubicBezTo>
                    <a:pt x="2283" y="5489"/>
                    <a:pt x="2463" y="5435"/>
                    <a:pt x="2717" y="5350"/>
                  </a:cubicBezTo>
                  <a:cubicBezTo>
                    <a:pt x="2868" y="5331"/>
                    <a:pt x="3019" y="5320"/>
                    <a:pt x="3171" y="5320"/>
                  </a:cubicBezTo>
                  <a:cubicBezTo>
                    <a:pt x="3384" y="5320"/>
                    <a:pt x="3598" y="5343"/>
                    <a:pt x="3812" y="5396"/>
                  </a:cubicBezTo>
                  <a:cubicBezTo>
                    <a:pt x="4206" y="5465"/>
                    <a:pt x="4599" y="5483"/>
                    <a:pt x="4991" y="5483"/>
                  </a:cubicBezTo>
                  <a:cubicBezTo>
                    <a:pt x="5419" y="5483"/>
                    <a:pt x="5846" y="5461"/>
                    <a:pt x="6267" y="5461"/>
                  </a:cubicBezTo>
                  <a:cubicBezTo>
                    <a:pt x="6355" y="5461"/>
                    <a:pt x="6442" y="5462"/>
                    <a:pt x="6529" y="5465"/>
                  </a:cubicBezTo>
                  <a:cubicBezTo>
                    <a:pt x="6688" y="5465"/>
                    <a:pt x="6734" y="5350"/>
                    <a:pt x="6688" y="5213"/>
                  </a:cubicBezTo>
                  <a:cubicBezTo>
                    <a:pt x="6460" y="5008"/>
                    <a:pt x="6323" y="4734"/>
                    <a:pt x="6186" y="4460"/>
                  </a:cubicBezTo>
                  <a:cubicBezTo>
                    <a:pt x="5798" y="4095"/>
                    <a:pt x="5730" y="3502"/>
                    <a:pt x="5273" y="3182"/>
                  </a:cubicBezTo>
                  <a:cubicBezTo>
                    <a:pt x="5296" y="2885"/>
                    <a:pt x="4976" y="2725"/>
                    <a:pt x="4954" y="2452"/>
                  </a:cubicBezTo>
                  <a:cubicBezTo>
                    <a:pt x="4908" y="2406"/>
                    <a:pt x="4885" y="2383"/>
                    <a:pt x="4885" y="2315"/>
                  </a:cubicBezTo>
                  <a:cubicBezTo>
                    <a:pt x="4862" y="2223"/>
                    <a:pt x="4794" y="2178"/>
                    <a:pt x="4771" y="2086"/>
                  </a:cubicBezTo>
                  <a:cubicBezTo>
                    <a:pt x="4748" y="2018"/>
                    <a:pt x="4725" y="1972"/>
                    <a:pt x="4703" y="1904"/>
                  </a:cubicBezTo>
                  <a:cubicBezTo>
                    <a:pt x="4406" y="1744"/>
                    <a:pt x="4315" y="1447"/>
                    <a:pt x="4200" y="1173"/>
                  </a:cubicBezTo>
                  <a:cubicBezTo>
                    <a:pt x="4178" y="1014"/>
                    <a:pt x="4132" y="899"/>
                    <a:pt x="3972" y="854"/>
                  </a:cubicBezTo>
                  <a:cubicBezTo>
                    <a:pt x="3790" y="626"/>
                    <a:pt x="3653" y="397"/>
                    <a:pt x="3607" y="123"/>
                  </a:cubicBezTo>
                  <a:cubicBezTo>
                    <a:pt x="3376" y="88"/>
                    <a:pt x="3172" y="11"/>
                    <a:pt x="2943" y="11"/>
                  </a:cubicBezTo>
                  <a:cubicBezTo>
                    <a:pt x="2878" y="11"/>
                    <a:pt x="2810" y="17"/>
                    <a:pt x="2740" y="32"/>
                  </a:cubicBezTo>
                  <a:cubicBezTo>
                    <a:pt x="2468" y="82"/>
                    <a:pt x="2197" y="102"/>
                    <a:pt x="1926" y="102"/>
                  </a:cubicBezTo>
                  <a:cubicBezTo>
                    <a:pt x="1581" y="102"/>
                    <a:pt x="1236" y="70"/>
                    <a:pt x="891" y="32"/>
                  </a:cubicBezTo>
                  <a:cubicBezTo>
                    <a:pt x="860" y="12"/>
                    <a:pt x="829" y="0"/>
                    <a:pt x="8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6" name="Google Shape;2209;p48"/>
            <p:cNvSpPr/>
            <p:nvPr/>
          </p:nvSpPr>
          <p:spPr>
            <a:xfrm rot="823658">
              <a:off x="8159384" y="2727044"/>
              <a:ext cx="379362" cy="647740"/>
            </a:xfrm>
            <a:custGeom>
              <a:avLst/>
              <a:gdLst/>
              <a:ahLst/>
              <a:cxnLst/>
              <a:rect l="l" t="t" r="r" b="b"/>
              <a:pathLst>
                <a:path w="17371" h="29660" extrusionOk="0">
                  <a:moveTo>
                    <a:pt x="457" y="0"/>
                  </a:moveTo>
                  <a:cubicBezTo>
                    <a:pt x="0" y="799"/>
                    <a:pt x="46" y="1803"/>
                    <a:pt x="594" y="2397"/>
                  </a:cubicBezTo>
                  <a:cubicBezTo>
                    <a:pt x="594" y="2397"/>
                    <a:pt x="594" y="2397"/>
                    <a:pt x="594" y="2420"/>
                  </a:cubicBezTo>
                  <a:cubicBezTo>
                    <a:pt x="502" y="3310"/>
                    <a:pt x="662" y="4200"/>
                    <a:pt x="617" y="5090"/>
                  </a:cubicBezTo>
                  <a:cubicBezTo>
                    <a:pt x="434" y="5296"/>
                    <a:pt x="388" y="5524"/>
                    <a:pt x="457" y="5775"/>
                  </a:cubicBezTo>
                  <a:cubicBezTo>
                    <a:pt x="639" y="6597"/>
                    <a:pt x="525" y="7441"/>
                    <a:pt x="548" y="8286"/>
                  </a:cubicBezTo>
                  <a:cubicBezTo>
                    <a:pt x="548" y="8583"/>
                    <a:pt x="571" y="8902"/>
                    <a:pt x="617" y="9199"/>
                  </a:cubicBezTo>
                  <a:cubicBezTo>
                    <a:pt x="753" y="9541"/>
                    <a:pt x="708" y="9861"/>
                    <a:pt x="685" y="10203"/>
                  </a:cubicBezTo>
                  <a:cubicBezTo>
                    <a:pt x="708" y="12120"/>
                    <a:pt x="845" y="14038"/>
                    <a:pt x="913" y="15955"/>
                  </a:cubicBezTo>
                  <a:cubicBezTo>
                    <a:pt x="913" y="16115"/>
                    <a:pt x="913" y="16252"/>
                    <a:pt x="936" y="16412"/>
                  </a:cubicBezTo>
                  <a:cubicBezTo>
                    <a:pt x="936" y="16685"/>
                    <a:pt x="936" y="16982"/>
                    <a:pt x="936" y="17279"/>
                  </a:cubicBezTo>
                  <a:cubicBezTo>
                    <a:pt x="959" y="17462"/>
                    <a:pt x="982" y="17667"/>
                    <a:pt x="1073" y="17827"/>
                  </a:cubicBezTo>
                  <a:cubicBezTo>
                    <a:pt x="1119" y="17888"/>
                    <a:pt x="1174" y="17918"/>
                    <a:pt x="1234" y="17918"/>
                  </a:cubicBezTo>
                  <a:cubicBezTo>
                    <a:pt x="1263" y="17918"/>
                    <a:pt x="1294" y="17910"/>
                    <a:pt x="1324" y="17895"/>
                  </a:cubicBezTo>
                  <a:cubicBezTo>
                    <a:pt x="1347" y="17895"/>
                    <a:pt x="1347" y="17918"/>
                    <a:pt x="1370" y="17918"/>
                  </a:cubicBezTo>
                  <a:cubicBezTo>
                    <a:pt x="1324" y="17941"/>
                    <a:pt x="1278" y="17964"/>
                    <a:pt x="1233" y="17987"/>
                  </a:cubicBezTo>
                  <a:cubicBezTo>
                    <a:pt x="982" y="18694"/>
                    <a:pt x="1141" y="19425"/>
                    <a:pt x="1096" y="20155"/>
                  </a:cubicBezTo>
                  <a:cubicBezTo>
                    <a:pt x="1096" y="20406"/>
                    <a:pt x="1096" y="20657"/>
                    <a:pt x="1119" y="20908"/>
                  </a:cubicBezTo>
                  <a:cubicBezTo>
                    <a:pt x="1141" y="21045"/>
                    <a:pt x="1164" y="21182"/>
                    <a:pt x="1187" y="21319"/>
                  </a:cubicBezTo>
                  <a:cubicBezTo>
                    <a:pt x="1347" y="21776"/>
                    <a:pt x="1347" y="22255"/>
                    <a:pt x="1233" y="22711"/>
                  </a:cubicBezTo>
                  <a:cubicBezTo>
                    <a:pt x="1210" y="22848"/>
                    <a:pt x="1210" y="22962"/>
                    <a:pt x="1210" y="23099"/>
                  </a:cubicBezTo>
                  <a:cubicBezTo>
                    <a:pt x="1278" y="23624"/>
                    <a:pt x="1233" y="24172"/>
                    <a:pt x="1370" y="24674"/>
                  </a:cubicBezTo>
                  <a:cubicBezTo>
                    <a:pt x="1461" y="24971"/>
                    <a:pt x="1415" y="25268"/>
                    <a:pt x="1370" y="25542"/>
                  </a:cubicBezTo>
                  <a:cubicBezTo>
                    <a:pt x="1370" y="26021"/>
                    <a:pt x="1530" y="26478"/>
                    <a:pt x="1461" y="26957"/>
                  </a:cubicBezTo>
                  <a:cubicBezTo>
                    <a:pt x="1507" y="27847"/>
                    <a:pt x="1324" y="28806"/>
                    <a:pt x="2055" y="29536"/>
                  </a:cubicBezTo>
                  <a:cubicBezTo>
                    <a:pt x="2250" y="29618"/>
                    <a:pt x="2446" y="29629"/>
                    <a:pt x="2641" y="29629"/>
                  </a:cubicBezTo>
                  <a:cubicBezTo>
                    <a:pt x="2720" y="29629"/>
                    <a:pt x="2798" y="29627"/>
                    <a:pt x="2876" y="29627"/>
                  </a:cubicBezTo>
                  <a:cubicBezTo>
                    <a:pt x="3344" y="29644"/>
                    <a:pt x="3812" y="29660"/>
                    <a:pt x="4280" y="29660"/>
                  </a:cubicBezTo>
                  <a:cubicBezTo>
                    <a:pt x="4474" y="29660"/>
                    <a:pt x="4668" y="29657"/>
                    <a:pt x="4862" y="29650"/>
                  </a:cubicBezTo>
                  <a:cubicBezTo>
                    <a:pt x="5421" y="29639"/>
                    <a:pt x="5980" y="29633"/>
                    <a:pt x="6540" y="29633"/>
                  </a:cubicBezTo>
                  <a:cubicBezTo>
                    <a:pt x="7099" y="29633"/>
                    <a:pt x="7658" y="29639"/>
                    <a:pt x="8217" y="29650"/>
                  </a:cubicBezTo>
                  <a:cubicBezTo>
                    <a:pt x="8354" y="29643"/>
                    <a:pt x="8491" y="29640"/>
                    <a:pt x="8629" y="29640"/>
                  </a:cubicBezTo>
                  <a:cubicBezTo>
                    <a:pt x="8905" y="29640"/>
                    <a:pt x="9184" y="29650"/>
                    <a:pt x="9473" y="29650"/>
                  </a:cubicBezTo>
                  <a:cubicBezTo>
                    <a:pt x="9769" y="29627"/>
                    <a:pt x="10043" y="29627"/>
                    <a:pt x="10340" y="29627"/>
                  </a:cubicBezTo>
                  <a:lnTo>
                    <a:pt x="10637" y="29627"/>
                  </a:lnTo>
                  <a:cubicBezTo>
                    <a:pt x="10819" y="29605"/>
                    <a:pt x="11002" y="29605"/>
                    <a:pt x="11185" y="29605"/>
                  </a:cubicBezTo>
                  <a:lnTo>
                    <a:pt x="11984" y="29605"/>
                  </a:lnTo>
                  <a:cubicBezTo>
                    <a:pt x="12052" y="29627"/>
                    <a:pt x="12143" y="29627"/>
                    <a:pt x="12235" y="29627"/>
                  </a:cubicBezTo>
                  <a:cubicBezTo>
                    <a:pt x="12326" y="29620"/>
                    <a:pt x="12417" y="29617"/>
                    <a:pt x="12508" y="29617"/>
                  </a:cubicBezTo>
                  <a:cubicBezTo>
                    <a:pt x="12691" y="29617"/>
                    <a:pt x="12874" y="29627"/>
                    <a:pt x="13056" y="29627"/>
                  </a:cubicBezTo>
                  <a:cubicBezTo>
                    <a:pt x="13285" y="29627"/>
                    <a:pt x="13536" y="29627"/>
                    <a:pt x="13764" y="29582"/>
                  </a:cubicBezTo>
                  <a:cubicBezTo>
                    <a:pt x="13901" y="29559"/>
                    <a:pt x="14038" y="29490"/>
                    <a:pt x="14129" y="29376"/>
                  </a:cubicBezTo>
                  <a:cubicBezTo>
                    <a:pt x="14677" y="29376"/>
                    <a:pt x="15215" y="29366"/>
                    <a:pt x="15756" y="29366"/>
                  </a:cubicBezTo>
                  <a:cubicBezTo>
                    <a:pt x="16026" y="29366"/>
                    <a:pt x="16297" y="29369"/>
                    <a:pt x="16571" y="29376"/>
                  </a:cubicBezTo>
                  <a:cubicBezTo>
                    <a:pt x="17005" y="29376"/>
                    <a:pt x="17256" y="29217"/>
                    <a:pt x="17211" y="28737"/>
                  </a:cubicBezTo>
                  <a:cubicBezTo>
                    <a:pt x="17211" y="28577"/>
                    <a:pt x="17233" y="28441"/>
                    <a:pt x="17233" y="28281"/>
                  </a:cubicBezTo>
                  <a:cubicBezTo>
                    <a:pt x="17233" y="28235"/>
                    <a:pt x="17233" y="28167"/>
                    <a:pt x="17233" y="28098"/>
                  </a:cubicBezTo>
                  <a:cubicBezTo>
                    <a:pt x="17370" y="27687"/>
                    <a:pt x="17165" y="27254"/>
                    <a:pt x="17211" y="26843"/>
                  </a:cubicBezTo>
                  <a:cubicBezTo>
                    <a:pt x="16982" y="26455"/>
                    <a:pt x="17165" y="26021"/>
                    <a:pt x="17096" y="25610"/>
                  </a:cubicBezTo>
                  <a:cubicBezTo>
                    <a:pt x="16822" y="23716"/>
                    <a:pt x="16571" y="21798"/>
                    <a:pt x="16297" y="19904"/>
                  </a:cubicBezTo>
                  <a:cubicBezTo>
                    <a:pt x="16275" y="19881"/>
                    <a:pt x="16229" y="19858"/>
                    <a:pt x="16229" y="19835"/>
                  </a:cubicBezTo>
                  <a:cubicBezTo>
                    <a:pt x="15750" y="17804"/>
                    <a:pt x="15065" y="15818"/>
                    <a:pt x="14380" y="13855"/>
                  </a:cubicBezTo>
                  <a:cubicBezTo>
                    <a:pt x="14106" y="13056"/>
                    <a:pt x="13627" y="12349"/>
                    <a:pt x="13376" y="11527"/>
                  </a:cubicBezTo>
                  <a:cubicBezTo>
                    <a:pt x="13148" y="11070"/>
                    <a:pt x="12942" y="10614"/>
                    <a:pt x="12691" y="10180"/>
                  </a:cubicBezTo>
                  <a:cubicBezTo>
                    <a:pt x="12326" y="9518"/>
                    <a:pt x="11847" y="8925"/>
                    <a:pt x="11573" y="8217"/>
                  </a:cubicBezTo>
                  <a:cubicBezTo>
                    <a:pt x="11390" y="7989"/>
                    <a:pt x="11322" y="7647"/>
                    <a:pt x="11025" y="7487"/>
                  </a:cubicBezTo>
                  <a:cubicBezTo>
                    <a:pt x="10979" y="7418"/>
                    <a:pt x="10911" y="7350"/>
                    <a:pt x="10865" y="7281"/>
                  </a:cubicBezTo>
                  <a:lnTo>
                    <a:pt x="10842" y="7281"/>
                  </a:lnTo>
                  <a:cubicBezTo>
                    <a:pt x="10797" y="7236"/>
                    <a:pt x="10751" y="7190"/>
                    <a:pt x="10728" y="7099"/>
                  </a:cubicBezTo>
                  <a:cubicBezTo>
                    <a:pt x="10089" y="6414"/>
                    <a:pt x="9678" y="5570"/>
                    <a:pt x="9016" y="4908"/>
                  </a:cubicBezTo>
                  <a:cubicBezTo>
                    <a:pt x="8948" y="4862"/>
                    <a:pt x="8902" y="4794"/>
                    <a:pt x="8834" y="4748"/>
                  </a:cubicBezTo>
                  <a:cubicBezTo>
                    <a:pt x="8788" y="4679"/>
                    <a:pt x="8765" y="4634"/>
                    <a:pt x="8719" y="4565"/>
                  </a:cubicBezTo>
                  <a:cubicBezTo>
                    <a:pt x="8697" y="4542"/>
                    <a:pt x="8674" y="4520"/>
                    <a:pt x="8651" y="4497"/>
                  </a:cubicBezTo>
                  <a:cubicBezTo>
                    <a:pt x="8583" y="4451"/>
                    <a:pt x="8537" y="4428"/>
                    <a:pt x="8491" y="4360"/>
                  </a:cubicBezTo>
                  <a:cubicBezTo>
                    <a:pt x="8354" y="4291"/>
                    <a:pt x="8423" y="4086"/>
                    <a:pt x="8263" y="4040"/>
                  </a:cubicBezTo>
                  <a:cubicBezTo>
                    <a:pt x="8217" y="3903"/>
                    <a:pt x="8012" y="3949"/>
                    <a:pt x="7943" y="3812"/>
                  </a:cubicBezTo>
                  <a:cubicBezTo>
                    <a:pt x="7396" y="3470"/>
                    <a:pt x="6962" y="2945"/>
                    <a:pt x="6460" y="2557"/>
                  </a:cubicBezTo>
                  <a:cubicBezTo>
                    <a:pt x="6414" y="2488"/>
                    <a:pt x="6346" y="2420"/>
                    <a:pt x="6300" y="2351"/>
                  </a:cubicBezTo>
                  <a:lnTo>
                    <a:pt x="6277" y="2351"/>
                  </a:lnTo>
                  <a:cubicBezTo>
                    <a:pt x="5433" y="1826"/>
                    <a:pt x="4565" y="1278"/>
                    <a:pt x="3698" y="731"/>
                  </a:cubicBezTo>
                  <a:cubicBezTo>
                    <a:pt x="3685" y="737"/>
                    <a:pt x="3669" y="740"/>
                    <a:pt x="3653" y="740"/>
                  </a:cubicBezTo>
                  <a:cubicBezTo>
                    <a:pt x="3614" y="740"/>
                    <a:pt x="3570" y="724"/>
                    <a:pt x="3538" y="708"/>
                  </a:cubicBezTo>
                  <a:cubicBezTo>
                    <a:pt x="3470" y="639"/>
                    <a:pt x="3401" y="571"/>
                    <a:pt x="3287" y="571"/>
                  </a:cubicBezTo>
                  <a:cubicBezTo>
                    <a:pt x="2831" y="388"/>
                    <a:pt x="2351" y="206"/>
                    <a:pt x="18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7" name="Google Shape;2210;p48"/>
            <p:cNvSpPr/>
            <p:nvPr/>
          </p:nvSpPr>
          <p:spPr>
            <a:xfrm rot="823658">
              <a:off x="7591744" y="2608088"/>
              <a:ext cx="550841" cy="654837"/>
            </a:xfrm>
            <a:custGeom>
              <a:avLst/>
              <a:gdLst/>
              <a:ahLst/>
              <a:cxnLst/>
              <a:rect l="l" t="t" r="r" b="b"/>
              <a:pathLst>
                <a:path w="25223" h="29985" extrusionOk="0">
                  <a:moveTo>
                    <a:pt x="19452" y="0"/>
                  </a:moveTo>
                  <a:cubicBezTo>
                    <a:pt x="18950" y="0"/>
                    <a:pt x="18447" y="21"/>
                    <a:pt x="17942" y="83"/>
                  </a:cubicBezTo>
                  <a:lnTo>
                    <a:pt x="17964" y="83"/>
                  </a:lnTo>
                  <a:cubicBezTo>
                    <a:pt x="17827" y="152"/>
                    <a:pt x="17668" y="129"/>
                    <a:pt x="17576" y="243"/>
                  </a:cubicBezTo>
                  <a:cubicBezTo>
                    <a:pt x="17211" y="448"/>
                    <a:pt x="16755" y="425"/>
                    <a:pt x="16458" y="768"/>
                  </a:cubicBezTo>
                  <a:cubicBezTo>
                    <a:pt x="16093" y="950"/>
                    <a:pt x="15728" y="1133"/>
                    <a:pt x="15362" y="1316"/>
                  </a:cubicBezTo>
                  <a:cubicBezTo>
                    <a:pt x="15248" y="1384"/>
                    <a:pt x="15134" y="1453"/>
                    <a:pt x="15020" y="1521"/>
                  </a:cubicBezTo>
                  <a:cubicBezTo>
                    <a:pt x="14860" y="1681"/>
                    <a:pt x="14678" y="1795"/>
                    <a:pt x="14449" y="1863"/>
                  </a:cubicBezTo>
                  <a:cubicBezTo>
                    <a:pt x="14175" y="2092"/>
                    <a:pt x="13696" y="2023"/>
                    <a:pt x="13582" y="2480"/>
                  </a:cubicBezTo>
                  <a:cubicBezTo>
                    <a:pt x="13582" y="2525"/>
                    <a:pt x="13582" y="2571"/>
                    <a:pt x="13582" y="2617"/>
                  </a:cubicBezTo>
                  <a:cubicBezTo>
                    <a:pt x="12989" y="2754"/>
                    <a:pt x="12669" y="3324"/>
                    <a:pt x="12144" y="3552"/>
                  </a:cubicBezTo>
                  <a:cubicBezTo>
                    <a:pt x="11779" y="3667"/>
                    <a:pt x="11528" y="3918"/>
                    <a:pt x="11345" y="4237"/>
                  </a:cubicBezTo>
                  <a:cubicBezTo>
                    <a:pt x="11048" y="4557"/>
                    <a:pt x="10752" y="4854"/>
                    <a:pt x="10455" y="5173"/>
                  </a:cubicBezTo>
                  <a:cubicBezTo>
                    <a:pt x="10021" y="5470"/>
                    <a:pt x="9839" y="6018"/>
                    <a:pt x="9336" y="6246"/>
                  </a:cubicBezTo>
                  <a:cubicBezTo>
                    <a:pt x="9291" y="6314"/>
                    <a:pt x="9222" y="6383"/>
                    <a:pt x="9177" y="6451"/>
                  </a:cubicBezTo>
                  <a:cubicBezTo>
                    <a:pt x="8971" y="6862"/>
                    <a:pt x="8697" y="7205"/>
                    <a:pt x="8401" y="7524"/>
                  </a:cubicBezTo>
                  <a:cubicBezTo>
                    <a:pt x="7990" y="8026"/>
                    <a:pt x="7602" y="8528"/>
                    <a:pt x="7214" y="9031"/>
                  </a:cubicBezTo>
                  <a:cubicBezTo>
                    <a:pt x="7214" y="9031"/>
                    <a:pt x="7191" y="9008"/>
                    <a:pt x="7191" y="9008"/>
                  </a:cubicBezTo>
                  <a:cubicBezTo>
                    <a:pt x="7031" y="9099"/>
                    <a:pt x="7077" y="9282"/>
                    <a:pt x="7008" y="9419"/>
                  </a:cubicBezTo>
                  <a:cubicBezTo>
                    <a:pt x="6826" y="9670"/>
                    <a:pt x="6643" y="9898"/>
                    <a:pt x="6460" y="10149"/>
                  </a:cubicBezTo>
                  <a:cubicBezTo>
                    <a:pt x="6301" y="10195"/>
                    <a:pt x="6255" y="10309"/>
                    <a:pt x="6255" y="10469"/>
                  </a:cubicBezTo>
                  <a:cubicBezTo>
                    <a:pt x="5890" y="11130"/>
                    <a:pt x="5502" y="11792"/>
                    <a:pt x="5137" y="12454"/>
                  </a:cubicBezTo>
                  <a:cubicBezTo>
                    <a:pt x="5068" y="12546"/>
                    <a:pt x="5022" y="12614"/>
                    <a:pt x="5000" y="12705"/>
                  </a:cubicBezTo>
                  <a:cubicBezTo>
                    <a:pt x="5000" y="12751"/>
                    <a:pt x="4977" y="12797"/>
                    <a:pt x="4954" y="12820"/>
                  </a:cubicBezTo>
                  <a:cubicBezTo>
                    <a:pt x="4908" y="12911"/>
                    <a:pt x="4817" y="12957"/>
                    <a:pt x="4817" y="13048"/>
                  </a:cubicBezTo>
                  <a:cubicBezTo>
                    <a:pt x="4657" y="13116"/>
                    <a:pt x="4703" y="13299"/>
                    <a:pt x="4634" y="13413"/>
                  </a:cubicBezTo>
                  <a:cubicBezTo>
                    <a:pt x="4634" y="13459"/>
                    <a:pt x="4612" y="13527"/>
                    <a:pt x="4566" y="13550"/>
                  </a:cubicBezTo>
                  <a:cubicBezTo>
                    <a:pt x="4543" y="13641"/>
                    <a:pt x="4520" y="13710"/>
                    <a:pt x="4520" y="13801"/>
                  </a:cubicBezTo>
                  <a:cubicBezTo>
                    <a:pt x="3927" y="15650"/>
                    <a:pt x="3288" y="17499"/>
                    <a:pt x="2352" y="19211"/>
                  </a:cubicBezTo>
                  <a:lnTo>
                    <a:pt x="2215" y="19211"/>
                  </a:lnTo>
                  <a:cubicBezTo>
                    <a:pt x="2169" y="19393"/>
                    <a:pt x="2101" y="19576"/>
                    <a:pt x="2055" y="19758"/>
                  </a:cubicBezTo>
                  <a:cubicBezTo>
                    <a:pt x="1873" y="19918"/>
                    <a:pt x="1827" y="20101"/>
                    <a:pt x="1873" y="20329"/>
                  </a:cubicBezTo>
                  <a:cubicBezTo>
                    <a:pt x="1599" y="21744"/>
                    <a:pt x="1188" y="23159"/>
                    <a:pt x="800" y="24575"/>
                  </a:cubicBezTo>
                  <a:cubicBezTo>
                    <a:pt x="823" y="24620"/>
                    <a:pt x="800" y="24666"/>
                    <a:pt x="754" y="24689"/>
                  </a:cubicBezTo>
                  <a:cubicBezTo>
                    <a:pt x="823" y="25465"/>
                    <a:pt x="617" y="26195"/>
                    <a:pt x="435" y="26926"/>
                  </a:cubicBezTo>
                  <a:cubicBezTo>
                    <a:pt x="47" y="27154"/>
                    <a:pt x="389" y="27542"/>
                    <a:pt x="229" y="27816"/>
                  </a:cubicBezTo>
                  <a:cubicBezTo>
                    <a:pt x="206" y="28341"/>
                    <a:pt x="252" y="28889"/>
                    <a:pt x="69" y="29414"/>
                  </a:cubicBezTo>
                  <a:cubicBezTo>
                    <a:pt x="1" y="29665"/>
                    <a:pt x="115" y="29802"/>
                    <a:pt x="389" y="29802"/>
                  </a:cubicBezTo>
                  <a:cubicBezTo>
                    <a:pt x="514" y="29733"/>
                    <a:pt x="646" y="29705"/>
                    <a:pt x="780" y="29705"/>
                  </a:cubicBezTo>
                  <a:cubicBezTo>
                    <a:pt x="914" y="29705"/>
                    <a:pt x="1051" y="29733"/>
                    <a:pt x="1188" y="29779"/>
                  </a:cubicBezTo>
                  <a:lnTo>
                    <a:pt x="1256" y="29779"/>
                  </a:lnTo>
                  <a:lnTo>
                    <a:pt x="1325" y="29802"/>
                  </a:lnTo>
                  <a:cubicBezTo>
                    <a:pt x="1491" y="29943"/>
                    <a:pt x="1666" y="29984"/>
                    <a:pt x="1846" y="29984"/>
                  </a:cubicBezTo>
                  <a:cubicBezTo>
                    <a:pt x="2102" y="29984"/>
                    <a:pt x="2367" y="29900"/>
                    <a:pt x="2629" y="29900"/>
                  </a:cubicBezTo>
                  <a:cubicBezTo>
                    <a:pt x="2689" y="29900"/>
                    <a:pt x="2749" y="29905"/>
                    <a:pt x="2808" y="29916"/>
                  </a:cubicBezTo>
                  <a:lnTo>
                    <a:pt x="3060" y="29916"/>
                  </a:lnTo>
                  <a:cubicBezTo>
                    <a:pt x="3170" y="29881"/>
                    <a:pt x="3280" y="29870"/>
                    <a:pt x="3390" y="29870"/>
                  </a:cubicBezTo>
                  <a:cubicBezTo>
                    <a:pt x="3616" y="29870"/>
                    <a:pt x="3842" y="29918"/>
                    <a:pt x="4068" y="29918"/>
                  </a:cubicBezTo>
                  <a:cubicBezTo>
                    <a:pt x="4097" y="29918"/>
                    <a:pt x="4126" y="29917"/>
                    <a:pt x="4155" y="29916"/>
                  </a:cubicBezTo>
                  <a:cubicBezTo>
                    <a:pt x="4402" y="29875"/>
                    <a:pt x="4640" y="29866"/>
                    <a:pt x="4875" y="29866"/>
                  </a:cubicBezTo>
                  <a:cubicBezTo>
                    <a:pt x="5032" y="29866"/>
                    <a:pt x="5187" y="29870"/>
                    <a:pt x="5342" y="29870"/>
                  </a:cubicBezTo>
                  <a:lnTo>
                    <a:pt x="7602" y="29870"/>
                  </a:lnTo>
                  <a:cubicBezTo>
                    <a:pt x="7815" y="29878"/>
                    <a:pt x="8028" y="29880"/>
                    <a:pt x="8242" y="29880"/>
                  </a:cubicBezTo>
                  <a:cubicBezTo>
                    <a:pt x="8669" y="29880"/>
                    <a:pt x="9101" y="29870"/>
                    <a:pt x="9542" y="29870"/>
                  </a:cubicBezTo>
                  <a:cubicBezTo>
                    <a:pt x="9702" y="29870"/>
                    <a:pt x="9839" y="29893"/>
                    <a:pt x="9998" y="29893"/>
                  </a:cubicBezTo>
                  <a:cubicBezTo>
                    <a:pt x="10158" y="29888"/>
                    <a:pt x="10316" y="29886"/>
                    <a:pt x="10473" y="29886"/>
                  </a:cubicBezTo>
                  <a:cubicBezTo>
                    <a:pt x="10904" y="29886"/>
                    <a:pt x="11330" y="29899"/>
                    <a:pt x="11760" y="29899"/>
                  </a:cubicBezTo>
                  <a:cubicBezTo>
                    <a:pt x="11918" y="29899"/>
                    <a:pt x="12076" y="29898"/>
                    <a:pt x="12235" y="29893"/>
                  </a:cubicBezTo>
                  <a:cubicBezTo>
                    <a:pt x="12412" y="29879"/>
                    <a:pt x="12588" y="29876"/>
                    <a:pt x="12765" y="29876"/>
                  </a:cubicBezTo>
                  <a:cubicBezTo>
                    <a:pt x="12952" y="29876"/>
                    <a:pt x="13141" y="29880"/>
                    <a:pt x="13330" y="29880"/>
                  </a:cubicBezTo>
                  <a:cubicBezTo>
                    <a:pt x="13564" y="29880"/>
                    <a:pt x="13799" y="29874"/>
                    <a:pt x="14038" y="29847"/>
                  </a:cubicBezTo>
                  <a:cubicBezTo>
                    <a:pt x="14384" y="29808"/>
                    <a:pt x="14735" y="29798"/>
                    <a:pt x="15086" y="29798"/>
                  </a:cubicBezTo>
                  <a:cubicBezTo>
                    <a:pt x="15415" y="29798"/>
                    <a:pt x="15745" y="29807"/>
                    <a:pt x="16072" y="29807"/>
                  </a:cubicBezTo>
                  <a:cubicBezTo>
                    <a:pt x="16201" y="29807"/>
                    <a:pt x="16330" y="29805"/>
                    <a:pt x="16458" y="29802"/>
                  </a:cubicBezTo>
                  <a:cubicBezTo>
                    <a:pt x="16595" y="29802"/>
                    <a:pt x="16709" y="29824"/>
                    <a:pt x="16846" y="29824"/>
                  </a:cubicBezTo>
                  <a:lnTo>
                    <a:pt x="17097" y="29824"/>
                  </a:lnTo>
                  <a:cubicBezTo>
                    <a:pt x="17759" y="29779"/>
                    <a:pt x="18398" y="29733"/>
                    <a:pt x="19037" y="29710"/>
                  </a:cubicBezTo>
                  <a:cubicBezTo>
                    <a:pt x="19220" y="29708"/>
                    <a:pt x="19403" y="29706"/>
                    <a:pt x="19585" y="29706"/>
                  </a:cubicBezTo>
                  <a:cubicBezTo>
                    <a:pt x="20529" y="29706"/>
                    <a:pt x="21466" y="29736"/>
                    <a:pt x="22407" y="29736"/>
                  </a:cubicBezTo>
                  <a:cubicBezTo>
                    <a:pt x="22850" y="29736"/>
                    <a:pt x="23294" y="29730"/>
                    <a:pt x="23739" y="29710"/>
                  </a:cubicBezTo>
                  <a:cubicBezTo>
                    <a:pt x="24150" y="29687"/>
                    <a:pt x="24584" y="29756"/>
                    <a:pt x="24926" y="29459"/>
                  </a:cubicBezTo>
                  <a:cubicBezTo>
                    <a:pt x="25223" y="28660"/>
                    <a:pt x="24835" y="27907"/>
                    <a:pt x="24903" y="27131"/>
                  </a:cubicBezTo>
                  <a:cubicBezTo>
                    <a:pt x="24675" y="26058"/>
                    <a:pt x="24835" y="24963"/>
                    <a:pt x="24675" y="23890"/>
                  </a:cubicBezTo>
                  <a:cubicBezTo>
                    <a:pt x="24470" y="22840"/>
                    <a:pt x="24629" y="21767"/>
                    <a:pt x="24561" y="20717"/>
                  </a:cubicBezTo>
                  <a:cubicBezTo>
                    <a:pt x="24561" y="20557"/>
                    <a:pt x="24538" y="20398"/>
                    <a:pt x="24492" y="20238"/>
                  </a:cubicBezTo>
                  <a:cubicBezTo>
                    <a:pt x="24356" y="19873"/>
                    <a:pt x="24401" y="19507"/>
                    <a:pt x="24401" y="19165"/>
                  </a:cubicBezTo>
                  <a:cubicBezTo>
                    <a:pt x="24401" y="17385"/>
                    <a:pt x="24173" y="15604"/>
                    <a:pt x="24150" y="13847"/>
                  </a:cubicBezTo>
                  <a:cubicBezTo>
                    <a:pt x="23899" y="13093"/>
                    <a:pt x="24104" y="12317"/>
                    <a:pt x="23967" y="11564"/>
                  </a:cubicBezTo>
                  <a:cubicBezTo>
                    <a:pt x="23922" y="11336"/>
                    <a:pt x="23899" y="11108"/>
                    <a:pt x="23922" y="10857"/>
                  </a:cubicBezTo>
                  <a:cubicBezTo>
                    <a:pt x="23808" y="10149"/>
                    <a:pt x="23831" y="9441"/>
                    <a:pt x="23831" y="8734"/>
                  </a:cubicBezTo>
                  <a:cubicBezTo>
                    <a:pt x="23831" y="8643"/>
                    <a:pt x="23831" y="8551"/>
                    <a:pt x="23831" y="8460"/>
                  </a:cubicBezTo>
                  <a:cubicBezTo>
                    <a:pt x="23831" y="8346"/>
                    <a:pt x="23831" y="8255"/>
                    <a:pt x="23808" y="8163"/>
                  </a:cubicBezTo>
                  <a:cubicBezTo>
                    <a:pt x="23808" y="7958"/>
                    <a:pt x="23785" y="7752"/>
                    <a:pt x="23716" y="7547"/>
                  </a:cubicBezTo>
                  <a:cubicBezTo>
                    <a:pt x="23716" y="5767"/>
                    <a:pt x="23465" y="3986"/>
                    <a:pt x="23465" y="2183"/>
                  </a:cubicBezTo>
                  <a:cubicBezTo>
                    <a:pt x="23443" y="1932"/>
                    <a:pt x="23351" y="1681"/>
                    <a:pt x="23169" y="1498"/>
                  </a:cubicBezTo>
                  <a:cubicBezTo>
                    <a:pt x="23191" y="1475"/>
                    <a:pt x="23191" y="1430"/>
                    <a:pt x="23191" y="1384"/>
                  </a:cubicBezTo>
                  <a:cubicBezTo>
                    <a:pt x="22940" y="996"/>
                    <a:pt x="23123" y="494"/>
                    <a:pt x="22940" y="60"/>
                  </a:cubicBezTo>
                  <a:cubicBezTo>
                    <a:pt x="22726" y="69"/>
                    <a:pt x="22513" y="72"/>
                    <a:pt x="22301" y="72"/>
                  </a:cubicBezTo>
                  <a:cubicBezTo>
                    <a:pt x="21344" y="72"/>
                    <a:pt x="20398" y="0"/>
                    <a:pt x="19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8" name="Google Shape;2211;p48"/>
            <p:cNvSpPr/>
            <p:nvPr/>
          </p:nvSpPr>
          <p:spPr>
            <a:xfrm rot="823658">
              <a:off x="7548458" y="3215657"/>
              <a:ext cx="121140" cy="116466"/>
            </a:xfrm>
            <a:custGeom>
              <a:avLst/>
              <a:gdLst/>
              <a:ahLst/>
              <a:cxnLst/>
              <a:rect l="l" t="t" r="r" b="b"/>
              <a:pathLst>
                <a:path w="5547" h="5333" extrusionOk="0">
                  <a:moveTo>
                    <a:pt x="4935" y="1"/>
                  </a:moveTo>
                  <a:cubicBezTo>
                    <a:pt x="4888" y="1"/>
                    <a:pt x="4841" y="3"/>
                    <a:pt x="4794" y="8"/>
                  </a:cubicBezTo>
                  <a:cubicBezTo>
                    <a:pt x="4342" y="85"/>
                    <a:pt x="3882" y="111"/>
                    <a:pt x="3424" y="111"/>
                  </a:cubicBezTo>
                  <a:cubicBezTo>
                    <a:pt x="3072" y="111"/>
                    <a:pt x="2721" y="96"/>
                    <a:pt x="2374" y="76"/>
                  </a:cubicBezTo>
                  <a:cubicBezTo>
                    <a:pt x="2290" y="69"/>
                    <a:pt x="2210" y="65"/>
                    <a:pt x="2134" y="65"/>
                  </a:cubicBezTo>
                  <a:cubicBezTo>
                    <a:pt x="1472" y="65"/>
                    <a:pt x="1139" y="345"/>
                    <a:pt x="1119" y="1103"/>
                  </a:cubicBezTo>
                  <a:cubicBezTo>
                    <a:pt x="1119" y="1286"/>
                    <a:pt x="1119" y="1491"/>
                    <a:pt x="959" y="1651"/>
                  </a:cubicBezTo>
                  <a:cubicBezTo>
                    <a:pt x="959" y="1902"/>
                    <a:pt x="913" y="2153"/>
                    <a:pt x="754" y="2381"/>
                  </a:cubicBezTo>
                  <a:cubicBezTo>
                    <a:pt x="685" y="2747"/>
                    <a:pt x="617" y="3112"/>
                    <a:pt x="548" y="3454"/>
                  </a:cubicBezTo>
                  <a:cubicBezTo>
                    <a:pt x="457" y="3591"/>
                    <a:pt x="480" y="3751"/>
                    <a:pt x="411" y="3888"/>
                  </a:cubicBezTo>
                  <a:cubicBezTo>
                    <a:pt x="411" y="3934"/>
                    <a:pt x="411" y="3979"/>
                    <a:pt x="366" y="4002"/>
                  </a:cubicBezTo>
                  <a:cubicBezTo>
                    <a:pt x="388" y="4162"/>
                    <a:pt x="388" y="4299"/>
                    <a:pt x="229" y="4390"/>
                  </a:cubicBezTo>
                  <a:cubicBezTo>
                    <a:pt x="0" y="5257"/>
                    <a:pt x="0" y="5257"/>
                    <a:pt x="936" y="5257"/>
                  </a:cubicBezTo>
                  <a:cubicBezTo>
                    <a:pt x="1050" y="5257"/>
                    <a:pt x="1164" y="5280"/>
                    <a:pt x="1301" y="5303"/>
                  </a:cubicBezTo>
                  <a:cubicBezTo>
                    <a:pt x="1521" y="5303"/>
                    <a:pt x="1754" y="5332"/>
                    <a:pt x="1979" y="5332"/>
                  </a:cubicBezTo>
                  <a:cubicBezTo>
                    <a:pt x="2035" y="5332"/>
                    <a:pt x="2091" y="5330"/>
                    <a:pt x="2146" y="5326"/>
                  </a:cubicBezTo>
                  <a:cubicBezTo>
                    <a:pt x="2368" y="5310"/>
                    <a:pt x="2591" y="5306"/>
                    <a:pt x="2815" y="5306"/>
                  </a:cubicBezTo>
                  <a:cubicBezTo>
                    <a:pt x="2975" y="5306"/>
                    <a:pt x="3136" y="5308"/>
                    <a:pt x="3296" y="5308"/>
                  </a:cubicBezTo>
                  <a:cubicBezTo>
                    <a:pt x="3853" y="5308"/>
                    <a:pt x="4404" y="5287"/>
                    <a:pt x="4931" y="5098"/>
                  </a:cubicBezTo>
                  <a:cubicBezTo>
                    <a:pt x="4976" y="5052"/>
                    <a:pt x="4999" y="5029"/>
                    <a:pt x="5045" y="4983"/>
                  </a:cubicBezTo>
                  <a:cubicBezTo>
                    <a:pt x="5296" y="4413"/>
                    <a:pt x="5090" y="3797"/>
                    <a:pt x="5319" y="3226"/>
                  </a:cubicBezTo>
                  <a:cubicBezTo>
                    <a:pt x="5433" y="2313"/>
                    <a:pt x="5547" y="1423"/>
                    <a:pt x="5478" y="510"/>
                  </a:cubicBezTo>
                  <a:cubicBezTo>
                    <a:pt x="5478" y="418"/>
                    <a:pt x="5456" y="327"/>
                    <a:pt x="5456" y="236"/>
                  </a:cubicBezTo>
                  <a:cubicBezTo>
                    <a:pt x="5326" y="51"/>
                    <a:pt x="5136" y="1"/>
                    <a:pt x="4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69" name="Google Shape;2212;p48"/>
            <p:cNvSpPr/>
            <p:nvPr/>
          </p:nvSpPr>
          <p:spPr>
            <a:xfrm rot="823658">
              <a:off x="8280806" y="3393918"/>
              <a:ext cx="123149" cy="116685"/>
            </a:xfrm>
            <a:custGeom>
              <a:avLst/>
              <a:gdLst/>
              <a:ahLst/>
              <a:cxnLst/>
              <a:rect l="l" t="t" r="r" b="b"/>
              <a:pathLst>
                <a:path w="5639" h="5343" extrusionOk="0">
                  <a:moveTo>
                    <a:pt x="388" y="1"/>
                  </a:moveTo>
                  <a:cubicBezTo>
                    <a:pt x="251" y="1"/>
                    <a:pt x="137" y="24"/>
                    <a:pt x="0" y="24"/>
                  </a:cubicBezTo>
                  <a:cubicBezTo>
                    <a:pt x="23" y="206"/>
                    <a:pt x="23" y="366"/>
                    <a:pt x="46" y="526"/>
                  </a:cubicBezTo>
                  <a:cubicBezTo>
                    <a:pt x="92" y="663"/>
                    <a:pt x="92" y="823"/>
                    <a:pt x="183" y="937"/>
                  </a:cubicBezTo>
                  <a:cubicBezTo>
                    <a:pt x="206" y="1005"/>
                    <a:pt x="206" y="1051"/>
                    <a:pt x="206" y="1097"/>
                  </a:cubicBezTo>
                  <a:cubicBezTo>
                    <a:pt x="297" y="1211"/>
                    <a:pt x="251" y="1393"/>
                    <a:pt x="365" y="1485"/>
                  </a:cubicBezTo>
                  <a:cubicBezTo>
                    <a:pt x="411" y="1530"/>
                    <a:pt x="411" y="1576"/>
                    <a:pt x="388" y="1622"/>
                  </a:cubicBezTo>
                  <a:cubicBezTo>
                    <a:pt x="365" y="2306"/>
                    <a:pt x="434" y="2968"/>
                    <a:pt x="617" y="3630"/>
                  </a:cubicBezTo>
                  <a:cubicBezTo>
                    <a:pt x="662" y="3836"/>
                    <a:pt x="685" y="4041"/>
                    <a:pt x="685" y="4269"/>
                  </a:cubicBezTo>
                  <a:cubicBezTo>
                    <a:pt x="708" y="4475"/>
                    <a:pt x="708" y="4680"/>
                    <a:pt x="731" y="4886"/>
                  </a:cubicBezTo>
                  <a:cubicBezTo>
                    <a:pt x="753" y="4954"/>
                    <a:pt x="776" y="5022"/>
                    <a:pt x="845" y="5114"/>
                  </a:cubicBezTo>
                  <a:cubicBezTo>
                    <a:pt x="936" y="5251"/>
                    <a:pt x="1141" y="5182"/>
                    <a:pt x="1256" y="5296"/>
                  </a:cubicBezTo>
                  <a:lnTo>
                    <a:pt x="1324" y="5319"/>
                  </a:lnTo>
                  <a:lnTo>
                    <a:pt x="1415" y="5342"/>
                  </a:lnTo>
                  <a:cubicBezTo>
                    <a:pt x="1575" y="5319"/>
                    <a:pt x="1735" y="5296"/>
                    <a:pt x="1872" y="5296"/>
                  </a:cubicBezTo>
                  <a:cubicBezTo>
                    <a:pt x="2051" y="5243"/>
                    <a:pt x="2230" y="5224"/>
                    <a:pt x="2409" y="5224"/>
                  </a:cubicBezTo>
                  <a:cubicBezTo>
                    <a:pt x="2687" y="5224"/>
                    <a:pt x="2964" y="5269"/>
                    <a:pt x="3241" y="5296"/>
                  </a:cubicBezTo>
                  <a:cubicBezTo>
                    <a:pt x="3858" y="5319"/>
                    <a:pt x="4474" y="5319"/>
                    <a:pt x="5090" y="5319"/>
                  </a:cubicBezTo>
                  <a:cubicBezTo>
                    <a:pt x="5478" y="5319"/>
                    <a:pt x="5638" y="5137"/>
                    <a:pt x="5501" y="4749"/>
                  </a:cubicBezTo>
                  <a:cubicBezTo>
                    <a:pt x="5296" y="4634"/>
                    <a:pt x="5478" y="4361"/>
                    <a:pt x="5296" y="4224"/>
                  </a:cubicBezTo>
                  <a:cubicBezTo>
                    <a:pt x="5250" y="4201"/>
                    <a:pt x="5250" y="4155"/>
                    <a:pt x="5273" y="4109"/>
                  </a:cubicBezTo>
                  <a:cubicBezTo>
                    <a:pt x="5227" y="3973"/>
                    <a:pt x="5227" y="3790"/>
                    <a:pt x="5090" y="3699"/>
                  </a:cubicBezTo>
                  <a:cubicBezTo>
                    <a:pt x="5022" y="3584"/>
                    <a:pt x="5045" y="3425"/>
                    <a:pt x="4953" y="3311"/>
                  </a:cubicBezTo>
                  <a:cubicBezTo>
                    <a:pt x="4908" y="3288"/>
                    <a:pt x="4885" y="3242"/>
                    <a:pt x="4908" y="3196"/>
                  </a:cubicBezTo>
                  <a:cubicBezTo>
                    <a:pt x="4771" y="2945"/>
                    <a:pt x="4931" y="2649"/>
                    <a:pt x="4771" y="2398"/>
                  </a:cubicBezTo>
                  <a:cubicBezTo>
                    <a:pt x="4725" y="2375"/>
                    <a:pt x="4702" y="2352"/>
                    <a:pt x="4725" y="2306"/>
                  </a:cubicBezTo>
                  <a:cubicBezTo>
                    <a:pt x="4679" y="2146"/>
                    <a:pt x="4679" y="1987"/>
                    <a:pt x="4565" y="1850"/>
                  </a:cubicBezTo>
                  <a:cubicBezTo>
                    <a:pt x="4542" y="1804"/>
                    <a:pt x="4520" y="1758"/>
                    <a:pt x="4542" y="1713"/>
                  </a:cubicBezTo>
                  <a:cubicBezTo>
                    <a:pt x="4474" y="1599"/>
                    <a:pt x="4497" y="1416"/>
                    <a:pt x="4383" y="1302"/>
                  </a:cubicBezTo>
                  <a:cubicBezTo>
                    <a:pt x="4337" y="1279"/>
                    <a:pt x="4337" y="1256"/>
                    <a:pt x="4360" y="1211"/>
                  </a:cubicBezTo>
                  <a:cubicBezTo>
                    <a:pt x="4177" y="845"/>
                    <a:pt x="4634" y="275"/>
                    <a:pt x="4017" y="47"/>
                  </a:cubicBezTo>
                  <a:cubicBezTo>
                    <a:pt x="3515" y="47"/>
                    <a:pt x="3036" y="24"/>
                    <a:pt x="2557" y="24"/>
                  </a:cubicBezTo>
                  <a:cubicBezTo>
                    <a:pt x="2328" y="24"/>
                    <a:pt x="2077" y="24"/>
                    <a:pt x="18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0" name="Google Shape;2213;p48"/>
            <p:cNvSpPr/>
            <p:nvPr/>
          </p:nvSpPr>
          <p:spPr>
            <a:xfrm rot="823658">
              <a:off x="8196604" y="3366110"/>
              <a:ext cx="98231" cy="123346"/>
            </a:xfrm>
            <a:custGeom>
              <a:avLst/>
              <a:gdLst/>
              <a:ahLst/>
              <a:cxnLst/>
              <a:rect l="l" t="t" r="r" b="b"/>
              <a:pathLst>
                <a:path w="4498" h="5648" extrusionOk="0">
                  <a:moveTo>
                    <a:pt x="1890" y="1"/>
                  </a:moveTo>
                  <a:cubicBezTo>
                    <a:pt x="1673" y="1"/>
                    <a:pt x="1454" y="23"/>
                    <a:pt x="1239" y="23"/>
                  </a:cubicBezTo>
                  <a:cubicBezTo>
                    <a:pt x="1153" y="23"/>
                    <a:pt x="1067" y="19"/>
                    <a:pt x="982" y="9"/>
                  </a:cubicBezTo>
                  <a:cubicBezTo>
                    <a:pt x="891" y="32"/>
                    <a:pt x="777" y="55"/>
                    <a:pt x="686" y="78"/>
                  </a:cubicBezTo>
                  <a:cubicBezTo>
                    <a:pt x="366" y="215"/>
                    <a:pt x="1" y="329"/>
                    <a:pt x="24" y="808"/>
                  </a:cubicBezTo>
                  <a:cubicBezTo>
                    <a:pt x="46" y="968"/>
                    <a:pt x="115" y="1128"/>
                    <a:pt x="138" y="1265"/>
                  </a:cubicBezTo>
                  <a:cubicBezTo>
                    <a:pt x="138" y="1356"/>
                    <a:pt x="138" y="1424"/>
                    <a:pt x="161" y="1516"/>
                  </a:cubicBezTo>
                  <a:cubicBezTo>
                    <a:pt x="161" y="1584"/>
                    <a:pt x="161" y="1653"/>
                    <a:pt x="161" y="1744"/>
                  </a:cubicBezTo>
                  <a:cubicBezTo>
                    <a:pt x="161" y="1858"/>
                    <a:pt x="161" y="1972"/>
                    <a:pt x="161" y="2086"/>
                  </a:cubicBezTo>
                  <a:cubicBezTo>
                    <a:pt x="161" y="2178"/>
                    <a:pt x="161" y="2246"/>
                    <a:pt x="183" y="2337"/>
                  </a:cubicBezTo>
                  <a:cubicBezTo>
                    <a:pt x="206" y="2406"/>
                    <a:pt x="206" y="2497"/>
                    <a:pt x="229" y="2566"/>
                  </a:cubicBezTo>
                  <a:cubicBezTo>
                    <a:pt x="252" y="2611"/>
                    <a:pt x="252" y="2657"/>
                    <a:pt x="275" y="2703"/>
                  </a:cubicBezTo>
                  <a:cubicBezTo>
                    <a:pt x="343" y="3502"/>
                    <a:pt x="229" y="4323"/>
                    <a:pt x="343" y="5122"/>
                  </a:cubicBezTo>
                  <a:cubicBezTo>
                    <a:pt x="366" y="5213"/>
                    <a:pt x="412" y="5305"/>
                    <a:pt x="457" y="5373"/>
                  </a:cubicBezTo>
                  <a:cubicBezTo>
                    <a:pt x="503" y="5465"/>
                    <a:pt x="571" y="5510"/>
                    <a:pt x="640" y="5579"/>
                  </a:cubicBezTo>
                  <a:cubicBezTo>
                    <a:pt x="754" y="5624"/>
                    <a:pt x="891" y="5647"/>
                    <a:pt x="1005" y="5647"/>
                  </a:cubicBezTo>
                  <a:cubicBezTo>
                    <a:pt x="1173" y="5610"/>
                    <a:pt x="1325" y="5573"/>
                    <a:pt x="1475" y="5573"/>
                  </a:cubicBezTo>
                  <a:cubicBezTo>
                    <a:pt x="1509" y="5573"/>
                    <a:pt x="1542" y="5574"/>
                    <a:pt x="1576" y="5579"/>
                  </a:cubicBezTo>
                  <a:cubicBezTo>
                    <a:pt x="1667" y="5579"/>
                    <a:pt x="1713" y="5556"/>
                    <a:pt x="1758" y="5487"/>
                  </a:cubicBezTo>
                  <a:cubicBezTo>
                    <a:pt x="1864" y="5419"/>
                    <a:pt x="1971" y="5396"/>
                    <a:pt x="2080" y="5396"/>
                  </a:cubicBezTo>
                  <a:cubicBezTo>
                    <a:pt x="2292" y="5396"/>
                    <a:pt x="2508" y="5484"/>
                    <a:pt x="2719" y="5484"/>
                  </a:cubicBezTo>
                  <a:cubicBezTo>
                    <a:pt x="2795" y="5484"/>
                    <a:pt x="2871" y="5472"/>
                    <a:pt x="2945" y="5442"/>
                  </a:cubicBezTo>
                  <a:cubicBezTo>
                    <a:pt x="3038" y="5426"/>
                    <a:pt x="3131" y="5421"/>
                    <a:pt x="3224" y="5421"/>
                  </a:cubicBezTo>
                  <a:cubicBezTo>
                    <a:pt x="3391" y="5421"/>
                    <a:pt x="3557" y="5437"/>
                    <a:pt x="3723" y="5437"/>
                  </a:cubicBezTo>
                  <a:cubicBezTo>
                    <a:pt x="3874" y="5437"/>
                    <a:pt x="4026" y="5424"/>
                    <a:pt x="4178" y="5373"/>
                  </a:cubicBezTo>
                  <a:cubicBezTo>
                    <a:pt x="4223" y="5350"/>
                    <a:pt x="4292" y="5350"/>
                    <a:pt x="4360" y="5328"/>
                  </a:cubicBezTo>
                  <a:cubicBezTo>
                    <a:pt x="4452" y="5236"/>
                    <a:pt x="4497" y="5122"/>
                    <a:pt x="4497" y="4985"/>
                  </a:cubicBezTo>
                  <a:cubicBezTo>
                    <a:pt x="4475" y="4917"/>
                    <a:pt x="4475" y="4825"/>
                    <a:pt x="4452" y="4734"/>
                  </a:cubicBezTo>
                  <a:cubicBezTo>
                    <a:pt x="4360" y="4278"/>
                    <a:pt x="4429" y="3821"/>
                    <a:pt x="4383" y="3365"/>
                  </a:cubicBezTo>
                  <a:cubicBezTo>
                    <a:pt x="4360" y="3273"/>
                    <a:pt x="4338" y="3205"/>
                    <a:pt x="4315" y="3114"/>
                  </a:cubicBezTo>
                  <a:cubicBezTo>
                    <a:pt x="4155" y="2520"/>
                    <a:pt x="3813" y="1972"/>
                    <a:pt x="3790" y="1333"/>
                  </a:cubicBezTo>
                  <a:lnTo>
                    <a:pt x="3813" y="1333"/>
                  </a:lnTo>
                  <a:cubicBezTo>
                    <a:pt x="3721" y="1219"/>
                    <a:pt x="3744" y="1059"/>
                    <a:pt x="3653" y="945"/>
                  </a:cubicBezTo>
                  <a:cubicBezTo>
                    <a:pt x="3515" y="590"/>
                    <a:pt x="3394" y="183"/>
                    <a:pt x="2950" y="183"/>
                  </a:cubicBezTo>
                  <a:cubicBezTo>
                    <a:pt x="2881" y="183"/>
                    <a:pt x="2803" y="193"/>
                    <a:pt x="2717" y="215"/>
                  </a:cubicBezTo>
                  <a:cubicBezTo>
                    <a:pt x="2453" y="39"/>
                    <a:pt x="2173" y="1"/>
                    <a:pt x="1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1" name="Google Shape;2214;p48"/>
            <p:cNvSpPr/>
            <p:nvPr/>
          </p:nvSpPr>
          <p:spPr>
            <a:xfrm rot="823658">
              <a:off x="8088431" y="3344807"/>
              <a:ext cx="116663" cy="121162"/>
            </a:xfrm>
            <a:custGeom>
              <a:avLst/>
              <a:gdLst/>
              <a:ahLst/>
              <a:cxnLst/>
              <a:rect l="l" t="t" r="r" b="b"/>
              <a:pathLst>
                <a:path w="5342" h="5548" extrusionOk="0">
                  <a:moveTo>
                    <a:pt x="4041" y="0"/>
                  </a:moveTo>
                  <a:cubicBezTo>
                    <a:pt x="3949" y="0"/>
                    <a:pt x="3858" y="29"/>
                    <a:pt x="3767" y="109"/>
                  </a:cubicBezTo>
                  <a:cubicBezTo>
                    <a:pt x="3512" y="151"/>
                    <a:pt x="3262" y="169"/>
                    <a:pt x="3013" y="169"/>
                  </a:cubicBezTo>
                  <a:cubicBezTo>
                    <a:pt x="2726" y="169"/>
                    <a:pt x="2439" y="145"/>
                    <a:pt x="2146" y="109"/>
                  </a:cubicBezTo>
                  <a:cubicBezTo>
                    <a:pt x="2101" y="109"/>
                    <a:pt x="2078" y="109"/>
                    <a:pt x="2055" y="86"/>
                  </a:cubicBezTo>
                  <a:cubicBezTo>
                    <a:pt x="2009" y="86"/>
                    <a:pt x="1964" y="76"/>
                    <a:pt x="1918" y="76"/>
                  </a:cubicBezTo>
                  <a:cubicBezTo>
                    <a:pt x="1895" y="76"/>
                    <a:pt x="1872" y="78"/>
                    <a:pt x="1849" y="86"/>
                  </a:cubicBezTo>
                  <a:lnTo>
                    <a:pt x="1758" y="86"/>
                  </a:lnTo>
                  <a:cubicBezTo>
                    <a:pt x="1461" y="86"/>
                    <a:pt x="1165" y="109"/>
                    <a:pt x="868" y="109"/>
                  </a:cubicBezTo>
                  <a:cubicBezTo>
                    <a:pt x="731" y="291"/>
                    <a:pt x="503" y="246"/>
                    <a:pt x="320" y="291"/>
                  </a:cubicBezTo>
                  <a:cubicBezTo>
                    <a:pt x="1" y="725"/>
                    <a:pt x="69" y="1250"/>
                    <a:pt x="69" y="1752"/>
                  </a:cubicBezTo>
                  <a:cubicBezTo>
                    <a:pt x="92" y="1843"/>
                    <a:pt x="92" y="1935"/>
                    <a:pt x="138" y="2049"/>
                  </a:cubicBezTo>
                  <a:cubicBezTo>
                    <a:pt x="366" y="2825"/>
                    <a:pt x="69" y="3601"/>
                    <a:pt x="69" y="4400"/>
                  </a:cubicBezTo>
                  <a:cubicBezTo>
                    <a:pt x="69" y="4605"/>
                    <a:pt x="46" y="4833"/>
                    <a:pt x="46" y="5039"/>
                  </a:cubicBezTo>
                  <a:cubicBezTo>
                    <a:pt x="92" y="5290"/>
                    <a:pt x="274" y="5404"/>
                    <a:pt x="480" y="5473"/>
                  </a:cubicBezTo>
                  <a:cubicBezTo>
                    <a:pt x="548" y="5495"/>
                    <a:pt x="640" y="5495"/>
                    <a:pt x="731" y="5495"/>
                  </a:cubicBezTo>
                  <a:cubicBezTo>
                    <a:pt x="776" y="5490"/>
                    <a:pt x="821" y="5488"/>
                    <a:pt x="866" y="5488"/>
                  </a:cubicBezTo>
                  <a:cubicBezTo>
                    <a:pt x="1099" y="5488"/>
                    <a:pt x="1333" y="5547"/>
                    <a:pt x="1566" y="5547"/>
                  </a:cubicBezTo>
                  <a:cubicBezTo>
                    <a:pt x="1676" y="5547"/>
                    <a:pt x="1785" y="5534"/>
                    <a:pt x="1895" y="5495"/>
                  </a:cubicBezTo>
                  <a:cubicBezTo>
                    <a:pt x="2235" y="5455"/>
                    <a:pt x="2576" y="5437"/>
                    <a:pt x="2916" y="5437"/>
                  </a:cubicBezTo>
                  <a:cubicBezTo>
                    <a:pt x="3352" y="5437"/>
                    <a:pt x="3787" y="5467"/>
                    <a:pt x="4223" y="5518"/>
                  </a:cubicBezTo>
                  <a:cubicBezTo>
                    <a:pt x="4280" y="5528"/>
                    <a:pt x="4337" y="5533"/>
                    <a:pt x="4393" y="5533"/>
                  </a:cubicBezTo>
                  <a:cubicBezTo>
                    <a:pt x="4474" y="5533"/>
                    <a:pt x="4554" y="5522"/>
                    <a:pt x="4634" y="5495"/>
                  </a:cubicBezTo>
                  <a:cubicBezTo>
                    <a:pt x="4771" y="5450"/>
                    <a:pt x="4885" y="5358"/>
                    <a:pt x="4954" y="5244"/>
                  </a:cubicBezTo>
                  <a:cubicBezTo>
                    <a:pt x="5342" y="4537"/>
                    <a:pt x="5182" y="3783"/>
                    <a:pt x="5205" y="3030"/>
                  </a:cubicBezTo>
                  <a:cubicBezTo>
                    <a:pt x="5091" y="2733"/>
                    <a:pt x="5091" y="2414"/>
                    <a:pt x="5045" y="2094"/>
                  </a:cubicBezTo>
                  <a:cubicBezTo>
                    <a:pt x="5022" y="2026"/>
                    <a:pt x="4999" y="1957"/>
                    <a:pt x="4977" y="1889"/>
                  </a:cubicBezTo>
                  <a:cubicBezTo>
                    <a:pt x="4931" y="1706"/>
                    <a:pt x="4931" y="1524"/>
                    <a:pt x="4977" y="1318"/>
                  </a:cubicBezTo>
                  <a:cubicBezTo>
                    <a:pt x="4977" y="1295"/>
                    <a:pt x="4977" y="1250"/>
                    <a:pt x="4977" y="1204"/>
                  </a:cubicBezTo>
                  <a:cubicBezTo>
                    <a:pt x="4977" y="1181"/>
                    <a:pt x="4954" y="1136"/>
                    <a:pt x="4954" y="1090"/>
                  </a:cubicBezTo>
                  <a:cubicBezTo>
                    <a:pt x="4908" y="816"/>
                    <a:pt x="4931" y="519"/>
                    <a:pt x="4817" y="246"/>
                  </a:cubicBezTo>
                  <a:cubicBezTo>
                    <a:pt x="4761" y="152"/>
                    <a:pt x="4689" y="74"/>
                    <a:pt x="4577" y="74"/>
                  </a:cubicBezTo>
                  <a:cubicBezTo>
                    <a:pt x="4553" y="74"/>
                    <a:pt x="4526" y="78"/>
                    <a:pt x="4497" y="86"/>
                  </a:cubicBezTo>
                  <a:lnTo>
                    <a:pt x="4315" y="63"/>
                  </a:lnTo>
                  <a:cubicBezTo>
                    <a:pt x="4223" y="29"/>
                    <a:pt x="4132" y="0"/>
                    <a:pt x="40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2" name="Google Shape;2215;p48"/>
            <p:cNvSpPr/>
            <p:nvPr/>
          </p:nvSpPr>
          <p:spPr>
            <a:xfrm rot="823658">
              <a:off x="7867946" y="3294227"/>
              <a:ext cx="124132" cy="116881"/>
            </a:xfrm>
            <a:custGeom>
              <a:avLst/>
              <a:gdLst/>
              <a:ahLst/>
              <a:cxnLst/>
              <a:rect l="l" t="t" r="r" b="b"/>
              <a:pathLst>
                <a:path w="5684" h="5352" extrusionOk="0">
                  <a:moveTo>
                    <a:pt x="1940" y="1"/>
                  </a:moveTo>
                  <a:cubicBezTo>
                    <a:pt x="1758" y="92"/>
                    <a:pt x="1569" y="109"/>
                    <a:pt x="1378" y="109"/>
                  </a:cubicBezTo>
                  <a:cubicBezTo>
                    <a:pt x="1263" y="109"/>
                    <a:pt x="1148" y="103"/>
                    <a:pt x="1032" y="103"/>
                  </a:cubicBezTo>
                  <a:cubicBezTo>
                    <a:pt x="954" y="103"/>
                    <a:pt x="877" y="106"/>
                    <a:pt x="799" y="115"/>
                  </a:cubicBezTo>
                  <a:cubicBezTo>
                    <a:pt x="594" y="138"/>
                    <a:pt x="365" y="92"/>
                    <a:pt x="274" y="343"/>
                  </a:cubicBezTo>
                  <a:cubicBezTo>
                    <a:pt x="274" y="411"/>
                    <a:pt x="297" y="480"/>
                    <a:pt x="297" y="526"/>
                  </a:cubicBezTo>
                  <a:cubicBezTo>
                    <a:pt x="228" y="594"/>
                    <a:pt x="205" y="685"/>
                    <a:pt x="228" y="754"/>
                  </a:cubicBezTo>
                  <a:cubicBezTo>
                    <a:pt x="251" y="1073"/>
                    <a:pt x="228" y="1370"/>
                    <a:pt x="228" y="1667"/>
                  </a:cubicBezTo>
                  <a:cubicBezTo>
                    <a:pt x="228" y="1804"/>
                    <a:pt x="228" y="1941"/>
                    <a:pt x="228" y="2078"/>
                  </a:cubicBezTo>
                  <a:cubicBezTo>
                    <a:pt x="228" y="2260"/>
                    <a:pt x="228" y="2443"/>
                    <a:pt x="228" y="2648"/>
                  </a:cubicBezTo>
                  <a:cubicBezTo>
                    <a:pt x="205" y="3036"/>
                    <a:pt x="228" y="3424"/>
                    <a:pt x="205" y="3812"/>
                  </a:cubicBezTo>
                  <a:cubicBezTo>
                    <a:pt x="274" y="4269"/>
                    <a:pt x="0" y="4748"/>
                    <a:pt x="320" y="5182"/>
                  </a:cubicBezTo>
                  <a:cubicBezTo>
                    <a:pt x="502" y="5319"/>
                    <a:pt x="708" y="5342"/>
                    <a:pt x="936" y="5342"/>
                  </a:cubicBezTo>
                  <a:cubicBezTo>
                    <a:pt x="1339" y="5349"/>
                    <a:pt x="1745" y="5352"/>
                    <a:pt x="2152" y="5352"/>
                  </a:cubicBezTo>
                  <a:cubicBezTo>
                    <a:pt x="2967" y="5352"/>
                    <a:pt x="3789" y="5342"/>
                    <a:pt x="4611" y="5342"/>
                  </a:cubicBezTo>
                  <a:cubicBezTo>
                    <a:pt x="4953" y="5319"/>
                    <a:pt x="5296" y="5319"/>
                    <a:pt x="5501" y="4999"/>
                  </a:cubicBezTo>
                  <a:cubicBezTo>
                    <a:pt x="5569" y="4908"/>
                    <a:pt x="5592" y="4794"/>
                    <a:pt x="5615" y="4680"/>
                  </a:cubicBezTo>
                  <a:cubicBezTo>
                    <a:pt x="5661" y="4018"/>
                    <a:pt x="5684" y="3333"/>
                    <a:pt x="5592" y="2671"/>
                  </a:cubicBezTo>
                  <a:cubicBezTo>
                    <a:pt x="5478" y="2329"/>
                    <a:pt x="5455" y="2009"/>
                    <a:pt x="5432" y="1667"/>
                  </a:cubicBezTo>
                  <a:cubicBezTo>
                    <a:pt x="5410" y="1553"/>
                    <a:pt x="5387" y="1461"/>
                    <a:pt x="5364" y="1370"/>
                  </a:cubicBezTo>
                  <a:cubicBezTo>
                    <a:pt x="5159" y="914"/>
                    <a:pt x="5455" y="274"/>
                    <a:pt x="4793" y="1"/>
                  </a:cubicBezTo>
                  <a:cubicBezTo>
                    <a:pt x="4474" y="54"/>
                    <a:pt x="4157" y="72"/>
                    <a:pt x="3841" y="72"/>
                  </a:cubicBezTo>
                  <a:cubicBezTo>
                    <a:pt x="3208" y="72"/>
                    <a:pt x="2579" y="1"/>
                    <a:pt x="1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3" name="Google Shape;2216;p48"/>
            <p:cNvSpPr/>
            <p:nvPr/>
          </p:nvSpPr>
          <p:spPr>
            <a:xfrm rot="823658">
              <a:off x="7978549" y="3317798"/>
              <a:ext cx="113671" cy="120812"/>
            </a:xfrm>
            <a:custGeom>
              <a:avLst/>
              <a:gdLst/>
              <a:ahLst/>
              <a:cxnLst/>
              <a:rect l="l" t="t" r="r" b="b"/>
              <a:pathLst>
                <a:path w="5205" h="5532" extrusionOk="0">
                  <a:moveTo>
                    <a:pt x="3994" y="0"/>
                  </a:moveTo>
                  <a:cubicBezTo>
                    <a:pt x="3971" y="0"/>
                    <a:pt x="3948" y="3"/>
                    <a:pt x="3926" y="8"/>
                  </a:cubicBezTo>
                  <a:cubicBezTo>
                    <a:pt x="3903" y="31"/>
                    <a:pt x="3881" y="77"/>
                    <a:pt x="3858" y="100"/>
                  </a:cubicBezTo>
                  <a:cubicBezTo>
                    <a:pt x="3553" y="183"/>
                    <a:pt x="3252" y="211"/>
                    <a:pt x="2951" y="211"/>
                  </a:cubicBezTo>
                  <a:cubicBezTo>
                    <a:pt x="2349" y="211"/>
                    <a:pt x="1750" y="100"/>
                    <a:pt x="1142" y="100"/>
                  </a:cubicBezTo>
                  <a:cubicBezTo>
                    <a:pt x="0" y="259"/>
                    <a:pt x="0" y="259"/>
                    <a:pt x="228" y="1423"/>
                  </a:cubicBezTo>
                  <a:cubicBezTo>
                    <a:pt x="297" y="1743"/>
                    <a:pt x="297" y="2085"/>
                    <a:pt x="343" y="2405"/>
                  </a:cubicBezTo>
                  <a:cubicBezTo>
                    <a:pt x="525" y="3204"/>
                    <a:pt x="548" y="4003"/>
                    <a:pt x="594" y="4802"/>
                  </a:cubicBezTo>
                  <a:cubicBezTo>
                    <a:pt x="594" y="4893"/>
                    <a:pt x="594" y="4984"/>
                    <a:pt x="617" y="5075"/>
                  </a:cubicBezTo>
                  <a:cubicBezTo>
                    <a:pt x="662" y="5167"/>
                    <a:pt x="708" y="5235"/>
                    <a:pt x="799" y="5304"/>
                  </a:cubicBezTo>
                  <a:cubicBezTo>
                    <a:pt x="1598" y="5509"/>
                    <a:pt x="2420" y="5441"/>
                    <a:pt x="3241" y="5532"/>
                  </a:cubicBezTo>
                  <a:cubicBezTo>
                    <a:pt x="3358" y="5512"/>
                    <a:pt x="3477" y="5506"/>
                    <a:pt x="3597" y="5506"/>
                  </a:cubicBezTo>
                  <a:cubicBezTo>
                    <a:pt x="3747" y="5506"/>
                    <a:pt x="3898" y="5515"/>
                    <a:pt x="4049" y="5515"/>
                  </a:cubicBezTo>
                  <a:cubicBezTo>
                    <a:pt x="4320" y="5515"/>
                    <a:pt x="4588" y="5486"/>
                    <a:pt x="4839" y="5327"/>
                  </a:cubicBezTo>
                  <a:cubicBezTo>
                    <a:pt x="4999" y="5053"/>
                    <a:pt x="4999" y="4710"/>
                    <a:pt x="5113" y="4436"/>
                  </a:cubicBezTo>
                  <a:cubicBezTo>
                    <a:pt x="5159" y="4254"/>
                    <a:pt x="5182" y="4048"/>
                    <a:pt x="5182" y="3866"/>
                  </a:cubicBezTo>
                  <a:cubicBezTo>
                    <a:pt x="5182" y="3774"/>
                    <a:pt x="5182" y="3683"/>
                    <a:pt x="5182" y="3569"/>
                  </a:cubicBezTo>
                  <a:cubicBezTo>
                    <a:pt x="5204" y="2930"/>
                    <a:pt x="5182" y="2291"/>
                    <a:pt x="5182" y="1629"/>
                  </a:cubicBezTo>
                  <a:cubicBezTo>
                    <a:pt x="5182" y="1538"/>
                    <a:pt x="5182" y="1423"/>
                    <a:pt x="5182" y="1332"/>
                  </a:cubicBezTo>
                  <a:cubicBezTo>
                    <a:pt x="5182" y="1081"/>
                    <a:pt x="5136" y="830"/>
                    <a:pt x="4976" y="625"/>
                  </a:cubicBezTo>
                  <a:cubicBezTo>
                    <a:pt x="4953" y="77"/>
                    <a:pt x="4520" y="168"/>
                    <a:pt x="4200" y="100"/>
                  </a:cubicBezTo>
                  <a:cubicBezTo>
                    <a:pt x="4148" y="30"/>
                    <a:pt x="4069" y="0"/>
                    <a:pt x="3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4" name="Google Shape;2217;p48"/>
            <p:cNvSpPr/>
            <p:nvPr/>
          </p:nvSpPr>
          <p:spPr>
            <a:xfrm rot="823658">
              <a:off x="7707790" y="3238229"/>
              <a:ext cx="22" cy="22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5" name="Google Shape;2218;p48"/>
            <p:cNvSpPr/>
            <p:nvPr/>
          </p:nvSpPr>
          <p:spPr>
            <a:xfrm rot="823658">
              <a:off x="7661419" y="3242009"/>
              <a:ext cx="109194" cy="120572"/>
            </a:xfrm>
            <a:custGeom>
              <a:avLst/>
              <a:gdLst/>
              <a:ahLst/>
              <a:cxnLst/>
              <a:rect l="l" t="t" r="r" b="b"/>
              <a:pathLst>
                <a:path w="5000" h="5521" extrusionOk="0">
                  <a:moveTo>
                    <a:pt x="1438" y="1"/>
                  </a:moveTo>
                  <a:cubicBezTo>
                    <a:pt x="1339" y="80"/>
                    <a:pt x="1223" y="142"/>
                    <a:pt x="1089" y="142"/>
                  </a:cubicBezTo>
                  <a:cubicBezTo>
                    <a:pt x="1069" y="142"/>
                    <a:pt x="1049" y="141"/>
                    <a:pt x="1028" y="138"/>
                  </a:cubicBezTo>
                  <a:cubicBezTo>
                    <a:pt x="997" y="133"/>
                    <a:pt x="969" y="131"/>
                    <a:pt x="943" y="131"/>
                  </a:cubicBezTo>
                  <a:cubicBezTo>
                    <a:pt x="691" y="131"/>
                    <a:pt x="608" y="319"/>
                    <a:pt x="525" y="526"/>
                  </a:cubicBezTo>
                  <a:cubicBezTo>
                    <a:pt x="183" y="1279"/>
                    <a:pt x="252" y="2100"/>
                    <a:pt x="160" y="2877"/>
                  </a:cubicBezTo>
                  <a:cubicBezTo>
                    <a:pt x="160" y="3059"/>
                    <a:pt x="229" y="3242"/>
                    <a:pt x="206" y="3447"/>
                  </a:cubicBezTo>
                  <a:cubicBezTo>
                    <a:pt x="183" y="3516"/>
                    <a:pt x="160" y="3584"/>
                    <a:pt x="160" y="3653"/>
                  </a:cubicBezTo>
                  <a:cubicBezTo>
                    <a:pt x="137" y="3835"/>
                    <a:pt x="92" y="4018"/>
                    <a:pt x="23" y="4200"/>
                  </a:cubicBezTo>
                  <a:cubicBezTo>
                    <a:pt x="0" y="4292"/>
                    <a:pt x="0" y="4406"/>
                    <a:pt x="23" y="4520"/>
                  </a:cubicBezTo>
                  <a:cubicBezTo>
                    <a:pt x="46" y="4611"/>
                    <a:pt x="92" y="4657"/>
                    <a:pt x="137" y="4725"/>
                  </a:cubicBezTo>
                  <a:cubicBezTo>
                    <a:pt x="92" y="5250"/>
                    <a:pt x="503" y="5159"/>
                    <a:pt x="777" y="5228"/>
                  </a:cubicBezTo>
                  <a:cubicBezTo>
                    <a:pt x="809" y="5235"/>
                    <a:pt x="841" y="5238"/>
                    <a:pt x="873" y="5238"/>
                  </a:cubicBezTo>
                  <a:cubicBezTo>
                    <a:pt x="1046" y="5238"/>
                    <a:pt x="1218" y="5148"/>
                    <a:pt x="1385" y="5148"/>
                  </a:cubicBezTo>
                  <a:cubicBezTo>
                    <a:pt x="1473" y="5148"/>
                    <a:pt x="1559" y="5173"/>
                    <a:pt x="1644" y="5250"/>
                  </a:cubicBezTo>
                  <a:cubicBezTo>
                    <a:pt x="1781" y="5433"/>
                    <a:pt x="1969" y="5463"/>
                    <a:pt x="2166" y="5463"/>
                  </a:cubicBezTo>
                  <a:cubicBezTo>
                    <a:pt x="2265" y="5463"/>
                    <a:pt x="2367" y="5456"/>
                    <a:pt x="2466" y="5456"/>
                  </a:cubicBezTo>
                  <a:cubicBezTo>
                    <a:pt x="2579" y="5427"/>
                    <a:pt x="2692" y="5417"/>
                    <a:pt x="2804" y="5417"/>
                  </a:cubicBezTo>
                  <a:cubicBezTo>
                    <a:pt x="3152" y="5417"/>
                    <a:pt x="3494" y="5521"/>
                    <a:pt x="3844" y="5521"/>
                  </a:cubicBezTo>
                  <a:cubicBezTo>
                    <a:pt x="3924" y="5521"/>
                    <a:pt x="4005" y="5515"/>
                    <a:pt x="4086" y="5501"/>
                  </a:cubicBezTo>
                  <a:cubicBezTo>
                    <a:pt x="4566" y="5456"/>
                    <a:pt x="4862" y="5182"/>
                    <a:pt x="4931" y="4703"/>
                  </a:cubicBezTo>
                  <a:cubicBezTo>
                    <a:pt x="4976" y="4063"/>
                    <a:pt x="4976" y="3424"/>
                    <a:pt x="4976" y="2785"/>
                  </a:cubicBezTo>
                  <a:cubicBezTo>
                    <a:pt x="4976" y="2625"/>
                    <a:pt x="4976" y="2466"/>
                    <a:pt x="4976" y="2306"/>
                  </a:cubicBezTo>
                  <a:cubicBezTo>
                    <a:pt x="4954" y="1781"/>
                    <a:pt x="4999" y="1256"/>
                    <a:pt x="4954" y="754"/>
                  </a:cubicBezTo>
                  <a:cubicBezTo>
                    <a:pt x="4954" y="526"/>
                    <a:pt x="4862" y="343"/>
                    <a:pt x="4725" y="160"/>
                  </a:cubicBezTo>
                  <a:cubicBezTo>
                    <a:pt x="4680" y="115"/>
                    <a:pt x="4657" y="69"/>
                    <a:pt x="4657" y="23"/>
                  </a:cubicBezTo>
                  <a:cubicBezTo>
                    <a:pt x="4467" y="74"/>
                    <a:pt x="4277" y="125"/>
                    <a:pt x="4091" y="125"/>
                  </a:cubicBezTo>
                  <a:cubicBezTo>
                    <a:pt x="3942" y="125"/>
                    <a:pt x="3795" y="92"/>
                    <a:pt x="3653" y="1"/>
                  </a:cubicBezTo>
                  <a:cubicBezTo>
                    <a:pt x="3359" y="95"/>
                    <a:pt x="3065" y="146"/>
                    <a:pt x="2775" y="146"/>
                  </a:cubicBezTo>
                  <a:cubicBezTo>
                    <a:pt x="2501" y="146"/>
                    <a:pt x="2229" y="100"/>
                    <a:pt x="19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6" name="Google Shape;2219;p48"/>
            <p:cNvSpPr/>
            <p:nvPr/>
          </p:nvSpPr>
          <p:spPr>
            <a:xfrm rot="823658">
              <a:off x="7765589" y="3267328"/>
              <a:ext cx="108692" cy="116161"/>
            </a:xfrm>
            <a:custGeom>
              <a:avLst/>
              <a:gdLst/>
              <a:ahLst/>
              <a:cxnLst/>
              <a:rect l="l" t="t" r="r" b="b"/>
              <a:pathLst>
                <a:path w="4977" h="5319" extrusionOk="0">
                  <a:moveTo>
                    <a:pt x="4360" y="1"/>
                  </a:moveTo>
                  <a:cubicBezTo>
                    <a:pt x="4363" y="2"/>
                    <a:pt x="4367" y="4"/>
                    <a:pt x="4371" y="5"/>
                  </a:cubicBezTo>
                  <a:lnTo>
                    <a:pt x="4371" y="5"/>
                  </a:lnTo>
                  <a:cubicBezTo>
                    <a:pt x="4375" y="4"/>
                    <a:pt x="4379" y="2"/>
                    <a:pt x="4383" y="1"/>
                  </a:cubicBezTo>
                  <a:close/>
                  <a:moveTo>
                    <a:pt x="4371" y="5"/>
                  </a:moveTo>
                  <a:lnTo>
                    <a:pt x="4371" y="5"/>
                  </a:lnTo>
                  <a:cubicBezTo>
                    <a:pt x="4093" y="117"/>
                    <a:pt x="3815" y="148"/>
                    <a:pt x="3538" y="148"/>
                  </a:cubicBezTo>
                  <a:cubicBezTo>
                    <a:pt x="3431" y="148"/>
                    <a:pt x="3325" y="144"/>
                    <a:pt x="3218" y="138"/>
                  </a:cubicBezTo>
                  <a:cubicBezTo>
                    <a:pt x="2769" y="127"/>
                    <a:pt x="2320" y="117"/>
                    <a:pt x="1873" y="117"/>
                  </a:cubicBezTo>
                  <a:cubicBezTo>
                    <a:pt x="1320" y="117"/>
                    <a:pt x="771" y="133"/>
                    <a:pt x="228" y="183"/>
                  </a:cubicBezTo>
                  <a:cubicBezTo>
                    <a:pt x="91" y="274"/>
                    <a:pt x="69" y="389"/>
                    <a:pt x="69" y="548"/>
                  </a:cubicBezTo>
                  <a:cubicBezTo>
                    <a:pt x="228" y="1073"/>
                    <a:pt x="0" y="1621"/>
                    <a:pt x="183" y="2146"/>
                  </a:cubicBezTo>
                  <a:cubicBezTo>
                    <a:pt x="388" y="2808"/>
                    <a:pt x="342" y="3493"/>
                    <a:pt x="228" y="4178"/>
                  </a:cubicBezTo>
                  <a:cubicBezTo>
                    <a:pt x="206" y="4315"/>
                    <a:pt x="206" y="4429"/>
                    <a:pt x="251" y="4566"/>
                  </a:cubicBezTo>
                  <a:cubicBezTo>
                    <a:pt x="251" y="4566"/>
                    <a:pt x="228" y="4566"/>
                    <a:pt x="228" y="4588"/>
                  </a:cubicBezTo>
                  <a:cubicBezTo>
                    <a:pt x="251" y="4817"/>
                    <a:pt x="228" y="5068"/>
                    <a:pt x="388" y="5250"/>
                  </a:cubicBezTo>
                  <a:cubicBezTo>
                    <a:pt x="411" y="5296"/>
                    <a:pt x="439" y="5319"/>
                    <a:pt x="468" y="5319"/>
                  </a:cubicBezTo>
                  <a:cubicBezTo>
                    <a:pt x="497" y="5319"/>
                    <a:pt x="525" y="5296"/>
                    <a:pt x="548" y="5250"/>
                  </a:cubicBezTo>
                  <a:cubicBezTo>
                    <a:pt x="1149" y="5180"/>
                    <a:pt x="1750" y="5153"/>
                    <a:pt x="2352" y="5153"/>
                  </a:cubicBezTo>
                  <a:cubicBezTo>
                    <a:pt x="2732" y="5153"/>
                    <a:pt x="3112" y="5164"/>
                    <a:pt x="3492" y="5182"/>
                  </a:cubicBezTo>
                  <a:cubicBezTo>
                    <a:pt x="3698" y="5182"/>
                    <a:pt x="3920" y="5239"/>
                    <a:pt x="4134" y="5239"/>
                  </a:cubicBezTo>
                  <a:cubicBezTo>
                    <a:pt x="4348" y="5239"/>
                    <a:pt x="4554" y="5182"/>
                    <a:pt x="4725" y="4954"/>
                  </a:cubicBezTo>
                  <a:cubicBezTo>
                    <a:pt x="4656" y="4520"/>
                    <a:pt x="4588" y="4063"/>
                    <a:pt x="4748" y="3630"/>
                  </a:cubicBezTo>
                  <a:cubicBezTo>
                    <a:pt x="4702" y="3516"/>
                    <a:pt x="4702" y="3379"/>
                    <a:pt x="4679" y="3242"/>
                  </a:cubicBezTo>
                  <a:cubicBezTo>
                    <a:pt x="4771" y="3105"/>
                    <a:pt x="4839" y="2968"/>
                    <a:pt x="4908" y="2808"/>
                  </a:cubicBezTo>
                  <a:cubicBezTo>
                    <a:pt x="4930" y="2740"/>
                    <a:pt x="4953" y="2648"/>
                    <a:pt x="4953" y="2557"/>
                  </a:cubicBezTo>
                  <a:cubicBezTo>
                    <a:pt x="4953" y="2489"/>
                    <a:pt x="4976" y="2397"/>
                    <a:pt x="4953" y="2306"/>
                  </a:cubicBezTo>
                  <a:cubicBezTo>
                    <a:pt x="4953" y="2078"/>
                    <a:pt x="4953" y="1849"/>
                    <a:pt x="4930" y="1621"/>
                  </a:cubicBezTo>
                  <a:cubicBezTo>
                    <a:pt x="4908" y="1530"/>
                    <a:pt x="4885" y="1461"/>
                    <a:pt x="4862" y="1393"/>
                  </a:cubicBezTo>
                  <a:cubicBezTo>
                    <a:pt x="4816" y="1256"/>
                    <a:pt x="4793" y="1119"/>
                    <a:pt x="4771" y="1005"/>
                  </a:cubicBezTo>
                  <a:cubicBezTo>
                    <a:pt x="4771" y="959"/>
                    <a:pt x="4748" y="936"/>
                    <a:pt x="4748" y="891"/>
                  </a:cubicBezTo>
                  <a:cubicBezTo>
                    <a:pt x="4725" y="845"/>
                    <a:pt x="4725" y="799"/>
                    <a:pt x="4748" y="731"/>
                  </a:cubicBezTo>
                  <a:cubicBezTo>
                    <a:pt x="4656" y="594"/>
                    <a:pt x="4656" y="457"/>
                    <a:pt x="4656" y="320"/>
                  </a:cubicBezTo>
                  <a:cubicBezTo>
                    <a:pt x="4634" y="142"/>
                    <a:pt x="4525" y="72"/>
                    <a:pt x="4371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7" name="Google Shape;2220;p48"/>
            <p:cNvSpPr/>
            <p:nvPr/>
          </p:nvSpPr>
          <p:spPr>
            <a:xfrm rot="823658">
              <a:off x="8023542" y="4547005"/>
              <a:ext cx="4499" cy="3516"/>
            </a:xfrm>
            <a:custGeom>
              <a:avLst/>
              <a:gdLst/>
              <a:ahLst/>
              <a:cxnLst/>
              <a:rect l="l" t="t" r="r" b="b"/>
              <a:pathLst>
                <a:path w="206" h="161" extrusionOk="0">
                  <a:moveTo>
                    <a:pt x="205" y="0"/>
                  </a:moveTo>
                  <a:lnTo>
                    <a:pt x="205" y="0"/>
                  </a:lnTo>
                  <a:cubicBezTo>
                    <a:pt x="114" y="23"/>
                    <a:pt x="46" y="69"/>
                    <a:pt x="0" y="160"/>
                  </a:cubicBezTo>
                  <a:cubicBezTo>
                    <a:pt x="114" y="160"/>
                    <a:pt x="205" y="115"/>
                    <a:pt x="205" y="0"/>
                  </a:cubicBezTo>
                  <a:close/>
                </a:path>
              </a:pathLst>
            </a:custGeom>
            <a:solidFill>
              <a:srgbClr val="715B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8" name="Google Shape;2221;p48"/>
            <p:cNvSpPr/>
            <p:nvPr/>
          </p:nvSpPr>
          <p:spPr>
            <a:xfrm rot="823658">
              <a:off x="7405502" y="4470328"/>
              <a:ext cx="588229" cy="47980"/>
            </a:xfrm>
            <a:custGeom>
              <a:avLst/>
              <a:gdLst/>
              <a:ahLst/>
              <a:cxnLst/>
              <a:rect l="l" t="t" r="r" b="b"/>
              <a:pathLst>
                <a:path w="26935" h="2197" extrusionOk="0">
                  <a:moveTo>
                    <a:pt x="23352" y="0"/>
                  </a:moveTo>
                  <a:cubicBezTo>
                    <a:pt x="23176" y="0"/>
                    <a:pt x="23001" y="3"/>
                    <a:pt x="22826" y="11"/>
                  </a:cubicBezTo>
                  <a:cubicBezTo>
                    <a:pt x="22232" y="115"/>
                    <a:pt x="21637" y="194"/>
                    <a:pt x="21042" y="194"/>
                  </a:cubicBezTo>
                  <a:cubicBezTo>
                    <a:pt x="20861" y="194"/>
                    <a:pt x="20679" y="186"/>
                    <a:pt x="20498" y="170"/>
                  </a:cubicBezTo>
                  <a:cubicBezTo>
                    <a:pt x="20178" y="170"/>
                    <a:pt x="19859" y="193"/>
                    <a:pt x="19562" y="193"/>
                  </a:cubicBezTo>
                  <a:cubicBezTo>
                    <a:pt x="19505" y="182"/>
                    <a:pt x="19454" y="176"/>
                    <a:pt x="19402" y="176"/>
                  </a:cubicBezTo>
                  <a:cubicBezTo>
                    <a:pt x="19351" y="176"/>
                    <a:pt x="19300" y="182"/>
                    <a:pt x="19243" y="193"/>
                  </a:cubicBezTo>
                  <a:cubicBezTo>
                    <a:pt x="18946" y="193"/>
                    <a:pt x="18626" y="193"/>
                    <a:pt x="18307" y="170"/>
                  </a:cubicBezTo>
                  <a:cubicBezTo>
                    <a:pt x="17907" y="176"/>
                    <a:pt x="17508" y="177"/>
                    <a:pt x="17108" y="177"/>
                  </a:cubicBezTo>
                  <a:cubicBezTo>
                    <a:pt x="16709" y="177"/>
                    <a:pt x="16310" y="176"/>
                    <a:pt x="15910" y="176"/>
                  </a:cubicBezTo>
                  <a:cubicBezTo>
                    <a:pt x="15111" y="176"/>
                    <a:pt x="14312" y="182"/>
                    <a:pt x="13513" y="216"/>
                  </a:cubicBezTo>
                  <a:cubicBezTo>
                    <a:pt x="13352" y="248"/>
                    <a:pt x="13202" y="280"/>
                    <a:pt x="13047" y="280"/>
                  </a:cubicBezTo>
                  <a:cubicBezTo>
                    <a:pt x="12983" y="280"/>
                    <a:pt x="12918" y="275"/>
                    <a:pt x="12852" y="262"/>
                  </a:cubicBezTo>
                  <a:cubicBezTo>
                    <a:pt x="12760" y="262"/>
                    <a:pt x="12669" y="239"/>
                    <a:pt x="12600" y="239"/>
                  </a:cubicBezTo>
                  <a:cubicBezTo>
                    <a:pt x="12509" y="239"/>
                    <a:pt x="12418" y="216"/>
                    <a:pt x="12349" y="216"/>
                  </a:cubicBezTo>
                  <a:lnTo>
                    <a:pt x="11961" y="216"/>
                  </a:lnTo>
                  <a:cubicBezTo>
                    <a:pt x="11706" y="216"/>
                    <a:pt x="11465" y="304"/>
                    <a:pt x="11215" y="304"/>
                  </a:cubicBezTo>
                  <a:cubicBezTo>
                    <a:pt x="11152" y="304"/>
                    <a:pt x="11089" y="298"/>
                    <a:pt x="11026" y="284"/>
                  </a:cubicBezTo>
                  <a:cubicBezTo>
                    <a:pt x="10680" y="284"/>
                    <a:pt x="10343" y="230"/>
                    <a:pt x="10003" y="230"/>
                  </a:cubicBezTo>
                  <a:cubicBezTo>
                    <a:pt x="9805" y="230"/>
                    <a:pt x="9607" y="248"/>
                    <a:pt x="9405" y="307"/>
                  </a:cubicBezTo>
                  <a:cubicBezTo>
                    <a:pt x="9358" y="400"/>
                    <a:pt x="9293" y="421"/>
                    <a:pt x="9223" y="421"/>
                  </a:cubicBezTo>
                  <a:cubicBezTo>
                    <a:pt x="9164" y="421"/>
                    <a:pt x="9102" y="407"/>
                    <a:pt x="9045" y="407"/>
                  </a:cubicBezTo>
                  <a:cubicBezTo>
                    <a:pt x="9002" y="407"/>
                    <a:pt x="8961" y="415"/>
                    <a:pt x="8926" y="444"/>
                  </a:cubicBezTo>
                  <a:cubicBezTo>
                    <a:pt x="7761" y="535"/>
                    <a:pt x="6597" y="581"/>
                    <a:pt x="5410" y="581"/>
                  </a:cubicBezTo>
                  <a:cubicBezTo>
                    <a:pt x="3676" y="581"/>
                    <a:pt x="1918" y="604"/>
                    <a:pt x="161" y="604"/>
                  </a:cubicBezTo>
                  <a:cubicBezTo>
                    <a:pt x="1" y="924"/>
                    <a:pt x="275" y="1243"/>
                    <a:pt x="138" y="1540"/>
                  </a:cubicBezTo>
                  <a:cubicBezTo>
                    <a:pt x="24" y="1722"/>
                    <a:pt x="24" y="1882"/>
                    <a:pt x="206" y="2019"/>
                  </a:cubicBezTo>
                  <a:cubicBezTo>
                    <a:pt x="366" y="2105"/>
                    <a:pt x="526" y="2125"/>
                    <a:pt x="686" y="2125"/>
                  </a:cubicBezTo>
                  <a:cubicBezTo>
                    <a:pt x="823" y="2125"/>
                    <a:pt x="960" y="2110"/>
                    <a:pt x="1096" y="2110"/>
                  </a:cubicBezTo>
                  <a:lnTo>
                    <a:pt x="4566" y="2110"/>
                  </a:lnTo>
                  <a:cubicBezTo>
                    <a:pt x="4623" y="2145"/>
                    <a:pt x="4680" y="2162"/>
                    <a:pt x="4737" y="2162"/>
                  </a:cubicBezTo>
                  <a:cubicBezTo>
                    <a:pt x="4794" y="2162"/>
                    <a:pt x="4851" y="2145"/>
                    <a:pt x="4908" y="2110"/>
                  </a:cubicBezTo>
                  <a:cubicBezTo>
                    <a:pt x="5241" y="2060"/>
                    <a:pt x="5572" y="2044"/>
                    <a:pt x="5902" y="2044"/>
                  </a:cubicBezTo>
                  <a:cubicBezTo>
                    <a:pt x="6490" y="2044"/>
                    <a:pt x="7076" y="2095"/>
                    <a:pt x="7667" y="2095"/>
                  </a:cubicBezTo>
                  <a:cubicBezTo>
                    <a:pt x="7790" y="2095"/>
                    <a:pt x="7912" y="2093"/>
                    <a:pt x="8035" y="2088"/>
                  </a:cubicBezTo>
                  <a:cubicBezTo>
                    <a:pt x="8332" y="2088"/>
                    <a:pt x="8629" y="2065"/>
                    <a:pt x="8926" y="2065"/>
                  </a:cubicBezTo>
                  <a:cubicBezTo>
                    <a:pt x="10455" y="2065"/>
                    <a:pt x="11961" y="2042"/>
                    <a:pt x="13468" y="2042"/>
                  </a:cubicBezTo>
                  <a:cubicBezTo>
                    <a:pt x="13541" y="1969"/>
                    <a:pt x="13614" y="1922"/>
                    <a:pt x="13688" y="1922"/>
                  </a:cubicBezTo>
                  <a:cubicBezTo>
                    <a:pt x="13751" y="1922"/>
                    <a:pt x="13815" y="1957"/>
                    <a:pt x="13879" y="2042"/>
                  </a:cubicBezTo>
                  <a:cubicBezTo>
                    <a:pt x="13929" y="2117"/>
                    <a:pt x="13986" y="2151"/>
                    <a:pt x="14050" y="2151"/>
                  </a:cubicBezTo>
                  <a:cubicBezTo>
                    <a:pt x="14103" y="2151"/>
                    <a:pt x="14159" y="2129"/>
                    <a:pt x="14221" y="2088"/>
                  </a:cubicBezTo>
                  <a:cubicBezTo>
                    <a:pt x="14404" y="2042"/>
                    <a:pt x="14586" y="2025"/>
                    <a:pt x="14769" y="2025"/>
                  </a:cubicBezTo>
                  <a:cubicBezTo>
                    <a:pt x="14951" y="2025"/>
                    <a:pt x="15134" y="2042"/>
                    <a:pt x="15317" y="2065"/>
                  </a:cubicBezTo>
                  <a:lnTo>
                    <a:pt x="16230" y="2065"/>
                  </a:lnTo>
                  <a:cubicBezTo>
                    <a:pt x="16321" y="2156"/>
                    <a:pt x="16412" y="2196"/>
                    <a:pt x="16504" y="2196"/>
                  </a:cubicBezTo>
                  <a:cubicBezTo>
                    <a:pt x="16595" y="2196"/>
                    <a:pt x="16686" y="2156"/>
                    <a:pt x="16777" y="2088"/>
                  </a:cubicBezTo>
                  <a:lnTo>
                    <a:pt x="19882" y="2088"/>
                  </a:lnTo>
                  <a:cubicBezTo>
                    <a:pt x="19950" y="2133"/>
                    <a:pt x="20019" y="2179"/>
                    <a:pt x="20110" y="2179"/>
                  </a:cubicBezTo>
                  <a:cubicBezTo>
                    <a:pt x="20133" y="2179"/>
                    <a:pt x="20178" y="2156"/>
                    <a:pt x="20224" y="2156"/>
                  </a:cubicBezTo>
                  <a:cubicBezTo>
                    <a:pt x="20239" y="2157"/>
                    <a:pt x="20253" y="2157"/>
                    <a:pt x="20268" y="2157"/>
                  </a:cubicBezTo>
                  <a:cubicBezTo>
                    <a:pt x="20548" y="2157"/>
                    <a:pt x="20817" y="2005"/>
                    <a:pt x="21102" y="2005"/>
                  </a:cubicBezTo>
                  <a:cubicBezTo>
                    <a:pt x="21196" y="2005"/>
                    <a:pt x="21291" y="2021"/>
                    <a:pt x="21388" y="2065"/>
                  </a:cubicBezTo>
                  <a:lnTo>
                    <a:pt x="21708" y="2088"/>
                  </a:lnTo>
                  <a:cubicBezTo>
                    <a:pt x="21726" y="2089"/>
                    <a:pt x="21745" y="2089"/>
                    <a:pt x="21763" y="2089"/>
                  </a:cubicBezTo>
                  <a:cubicBezTo>
                    <a:pt x="22074" y="2089"/>
                    <a:pt x="22375" y="1965"/>
                    <a:pt x="22672" y="1965"/>
                  </a:cubicBezTo>
                  <a:cubicBezTo>
                    <a:pt x="22792" y="1965"/>
                    <a:pt x="22912" y="1985"/>
                    <a:pt x="23032" y="2042"/>
                  </a:cubicBezTo>
                  <a:cubicBezTo>
                    <a:pt x="23149" y="1983"/>
                    <a:pt x="23266" y="1966"/>
                    <a:pt x="23382" y="1966"/>
                  </a:cubicBezTo>
                  <a:cubicBezTo>
                    <a:pt x="23536" y="1966"/>
                    <a:pt x="23687" y="1996"/>
                    <a:pt x="23831" y="1996"/>
                  </a:cubicBezTo>
                  <a:cubicBezTo>
                    <a:pt x="24112" y="2009"/>
                    <a:pt x="24393" y="2017"/>
                    <a:pt x="24672" y="2017"/>
                  </a:cubicBezTo>
                  <a:cubicBezTo>
                    <a:pt x="25386" y="2017"/>
                    <a:pt x="26092" y="1968"/>
                    <a:pt x="26798" y="1837"/>
                  </a:cubicBezTo>
                  <a:cubicBezTo>
                    <a:pt x="26912" y="1768"/>
                    <a:pt x="26935" y="1654"/>
                    <a:pt x="26866" y="1540"/>
                  </a:cubicBezTo>
                  <a:cubicBezTo>
                    <a:pt x="26775" y="1334"/>
                    <a:pt x="26889" y="1129"/>
                    <a:pt x="26889" y="924"/>
                  </a:cubicBezTo>
                  <a:cubicBezTo>
                    <a:pt x="26935" y="353"/>
                    <a:pt x="26843" y="262"/>
                    <a:pt x="26273" y="239"/>
                  </a:cubicBezTo>
                  <a:lnTo>
                    <a:pt x="25177" y="239"/>
                  </a:lnTo>
                  <a:cubicBezTo>
                    <a:pt x="24972" y="11"/>
                    <a:pt x="24698" y="11"/>
                    <a:pt x="24424" y="11"/>
                  </a:cubicBezTo>
                  <a:cubicBezTo>
                    <a:pt x="24059" y="11"/>
                    <a:pt x="23704" y="0"/>
                    <a:pt x="233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79" name="Google Shape;2222;p48"/>
            <p:cNvSpPr/>
            <p:nvPr/>
          </p:nvSpPr>
          <p:spPr>
            <a:xfrm rot="823658">
              <a:off x="7502050" y="4400757"/>
              <a:ext cx="37890" cy="19546"/>
            </a:xfrm>
            <a:custGeom>
              <a:avLst/>
              <a:gdLst/>
              <a:ahLst/>
              <a:cxnLst/>
              <a:rect l="l" t="t" r="r" b="b"/>
              <a:pathLst>
                <a:path w="1735" h="895" extrusionOk="0">
                  <a:moveTo>
                    <a:pt x="770" y="1"/>
                  </a:moveTo>
                  <a:cubicBezTo>
                    <a:pt x="671" y="1"/>
                    <a:pt x="568" y="29"/>
                    <a:pt x="457" y="96"/>
                  </a:cubicBezTo>
                  <a:cubicBezTo>
                    <a:pt x="0" y="255"/>
                    <a:pt x="251" y="575"/>
                    <a:pt x="274" y="826"/>
                  </a:cubicBezTo>
                  <a:cubicBezTo>
                    <a:pt x="388" y="849"/>
                    <a:pt x="502" y="872"/>
                    <a:pt x="639" y="894"/>
                  </a:cubicBezTo>
                  <a:cubicBezTo>
                    <a:pt x="685" y="849"/>
                    <a:pt x="753" y="826"/>
                    <a:pt x="822" y="780"/>
                  </a:cubicBezTo>
                  <a:cubicBezTo>
                    <a:pt x="947" y="757"/>
                    <a:pt x="1067" y="740"/>
                    <a:pt x="1184" y="740"/>
                  </a:cubicBezTo>
                  <a:cubicBezTo>
                    <a:pt x="1301" y="740"/>
                    <a:pt x="1415" y="757"/>
                    <a:pt x="1530" y="803"/>
                  </a:cubicBezTo>
                  <a:lnTo>
                    <a:pt x="1712" y="803"/>
                  </a:lnTo>
                  <a:cubicBezTo>
                    <a:pt x="1735" y="529"/>
                    <a:pt x="1689" y="301"/>
                    <a:pt x="1347" y="278"/>
                  </a:cubicBezTo>
                  <a:cubicBezTo>
                    <a:pt x="1162" y="124"/>
                    <a:pt x="977" y="1"/>
                    <a:pt x="7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0" name="Google Shape;2223;p48"/>
            <p:cNvSpPr/>
            <p:nvPr/>
          </p:nvSpPr>
          <p:spPr>
            <a:xfrm rot="823658">
              <a:off x="7435012" y="4403137"/>
              <a:ext cx="40402" cy="5132"/>
            </a:xfrm>
            <a:custGeom>
              <a:avLst/>
              <a:gdLst/>
              <a:ahLst/>
              <a:cxnLst/>
              <a:rect l="l" t="t" r="r" b="b"/>
              <a:pathLst>
                <a:path w="1850" h="235" extrusionOk="0">
                  <a:moveTo>
                    <a:pt x="1062" y="0"/>
                  </a:moveTo>
                  <a:cubicBezTo>
                    <a:pt x="708" y="0"/>
                    <a:pt x="354" y="28"/>
                    <a:pt x="0" y="42"/>
                  </a:cubicBezTo>
                  <a:cubicBezTo>
                    <a:pt x="0" y="87"/>
                    <a:pt x="0" y="133"/>
                    <a:pt x="0" y="179"/>
                  </a:cubicBezTo>
                  <a:cubicBezTo>
                    <a:pt x="190" y="221"/>
                    <a:pt x="379" y="235"/>
                    <a:pt x="568" y="235"/>
                  </a:cubicBezTo>
                  <a:cubicBezTo>
                    <a:pt x="953" y="235"/>
                    <a:pt x="1337" y="176"/>
                    <a:pt x="1722" y="176"/>
                  </a:cubicBezTo>
                  <a:cubicBezTo>
                    <a:pt x="1765" y="176"/>
                    <a:pt x="1807" y="177"/>
                    <a:pt x="1849" y="179"/>
                  </a:cubicBezTo>
                  <a:cubicBezTo>
                    <a:pt x="1849" y="133"/>
                    <a:pt x="1849" y="110"/>
                    <a:pt x="1849" y="64"/>
                  </a:cubicBezTo>
                  <a:cubicBezTo>
                    <a:pt x="1587" y="16"/>
                    <a:pt x="1324" y="0"/>
                    <a:pt x="10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1" name="Google Shape;2224;p48"/>
            <p:cNvSpPr/>
            <p:nvPr/>
          </p:nvSpPr>
          <p:spPr>
            <a:xfrm rot="823658">
              <a:off x="7974989" y="4531796"/>
              <a:ext cx="11487" cy="3603"/>
            </a:xfrm>
            <a:custGeom>
              <a:avLst/>
              <a:gdLst/>
              <a:ahLst/>
              <a:cxnLst/>
              <a:rect l="l" t="t" r="r" b="b"/>
              <a:pathLst>
                <a:path w="526" h="165" extrusionOk="0">
                  <a:moveTo>
                    <a:pt x="234" y="1"/>
                  </a:moveTo>
                  <a:cubicBezTo>
                    <a:pt x="153" y="1"/>
                    <a:pt x="75" y="49"/>
                    <a:pt x="1" y="165"/>
                  </a:cubicBezTo>
                  <a:lnTo>
                    <a:pt x="526" y="165"/>
                  </a:lnTo>
                  <a:cubicBezTo>
                    <a:pt x="427" y="66"/>
                    <a:pt x="329" y="1"/>
                    <a:pt x="234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2" name="Google Shape;2225;p48"/>
            <p:cNvSpPr/>
            <p:nvPr/>
          </p:nvSpPr>
          <p:spPr>
            <a:xfrm rot="823658">
              <a:off x="7965618" y="4531266"/>
              <a:ext cx="3997" cy="5023"/>
            </a:xfrm>
            <a:custGeom>
              <a:avLst/>
              <a:gdLst/>
              <a:ahLst/>
              <a:cxnLst/>
              <a:rect l="l" t="t" r="r" b="b"/>
              <a:pathLst>
                <a:path w="183" h="230" extrusionOk="0">
                  <a:moveTo>
                    <a:pt x="137" y="1"/>
                  </a:moveTo>
                  <a:cubicBezTo>
                    <a:pt x="91" y="24"/>
                    <a:pt x="46" y="47"/>
                    <a:pt x="0" y="69"/>
                  </a:cubicBezTo>
                  <a:cubicBezTo>
                    <a:pt x="68" y="115"/>
                    <a:pt x="137" y="161"/>
                    <a:pt x="183" y="229"/>
                  </a:cubicBezTo>
                  <a:cubicBezTo>
                    <a:pt x="183" y="161"/>
                    <a:pt x="160" y="69"/>
                    <a:pt x="137" y="1"/>
                  </a:cubicBezTo>
                  <a:close/>
                </a:path>
              </a:pathLst>
            </a:custGeom>
            <a:solidFill>
              <a:srgbClr val="84787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3" name="Google Shape;2226;p48"/>
            <p:cNvSpPr/>
            <p:nvPr/>
          </p:nvSpPr>
          <p:spPr>
            <a:xfrm rot="823658">
              <a:off x="7989551" y="4535101"/>
              <a:ext cx="4521" cy="3014"/>
            </a:xfrm>
            <a:custGeom>
              <a:avLst/>
              <a:gdLst/>
              <a:ahLst/>
              <a:cxnLst/>
              <a:rect l="l" t="t" r="r" b="b"/>
              <a:pathLst>
                <a:path w="207" h="138" extrusionOk="0">
                  <a:moveTo>
                    <a:pt x="206" y="1"/>
                  </a:moveTo>
                  <a:cubicBezTo>
                    <a:pt x="92" y="1"/>
                    <a:pt x="23" y="46"/>
                    <a:pt x="1" y="138"/>
                  </a:cubicBezTo>
                  <a:cubicBezTo>
                    <a:pt x="69" y="92"/>
                    <a:pt x="138" y="46"/>
                    <a:pt x="206" y="1"/>
                  </a:cubicBezTo>
                  <a:close/>
                </a:path>
              </a:pathLst>
            </a:custGeom>
            <a:solidFill>
              <a:srgbClr val="9B72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4" name="Google Shape;2227;p48"/>
            <p:cNvSpPr/>
            <p:nvPr/>
          </p:nvSpPr>
          <p:spPr>
            <a:xfrm rot="823658">
              <a:off x="7541963" y="4418494"/>
              <a:ext cx="19458" cy="7927"/>
            </a:xfrm>
            <a:custGeom>
              <a:avLst/>
              <a:gdLst/>
              <a:ahLst/>
              <a:cxnLst/>
              <a:rect l="l" t="t" r="r" b="b"/>
              <a:pathLst>
                <a:path w="891" h="363" extrusionOk="0">
                  <a:moveTo>
                    <a:pt x="390" y="1"/>
                  </a:moveTo>
                  <a:cubicBezTo>
                    <a:pt x="266" y="1"/>
                    <a:pt x="158" y="115"/>
                    <a:pt x="1" y="340"/>
                  </a:cubicBezTo>
                  <a:lnTo>
                    <a:pt x="183" y="340"/>
                  </a:lnTo>
                  <a:cubicBezTo>
                    <a:pt x="246" y="302"/>
                    <a:pt x="309" y="285"/>
                    <a:pt x="372" y="285"/>
                  </a:cubicBezTo>
                  <a:cubicBezTo>
                    <a:pt x="423" y="285"/>
                    <a:pt x="474" y="297"/>
                    <a:pt x="526" y="317"/>
                  </a:cubicBezTo>
                  <a:lnTo>
                    <a:pt x="891" y="363"/>
                  </a:lnTo>
                  <a:cubicBezTo>
                    <a:pt x="660" y="120"/>
                    <a:pt x="516" y="1"/>
                    <a:pt x="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5" name="Google Shape;2228;p48"/>
            <p:cNvSpPr/>
            <p:nvPr/>
          </p:nvSpPr>
          <p:spPr>
            <a:xfrm rot="823658">
              <a:off x="7518288" y="4416281"/>
              <a:ext cx="15484" cy="3975"/>
            </a:xfrm>
            <a:custGeom>
              <a:avLst/>
              <a:gdLst/>
              <a:ahLst/>
              <a:cxnLst/>
              <a:rect l="l" t="t" r="r" b="b"/>
              <a:pathLst>
                <a:path w="709" h="182" extrusionOk="0">
                  <a:moveTo>
                    <a:pt x="353" y="0"/>
                  </a:moveTo>
                  <a:cubicBezTo>
                    <a:pt x="239" y="0"/>
                    <a:pt x="123" y="46"/>
                    <a:pt x="1" y="134"/>
                  </a:cubicBezTo>
                  <a:cubicBezTo>
                    <a:pt x="142" y="163"/>
                    <a:pt x="292" y="182"/>
                    <a:pt x="440" y="182"/>
                  </a:cubicBezTo>
                  <a:cubicBezTo>
                    <a:pt x="531" y="182"/>
                    <a:pt x="621" y="175"/>
                    <a:pt x="709" y="157"/>
                  </a:cubicBezTo>
                  <a:cubicBezTo>
                    <a:pt x="591" y="51"/>
                    <a:pt x="474" y="0"/>
                    <a:pt x="3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6" name="Google Shape;2229;p48"/>
            <p:cNvSpPr/>
            <p:nvPr/>
          </p:nvSpPr>
          <p:spPr>
            <a:xfrm rot="823658">
              <a:off x="7545512" y="4422701"/>
              <a:ext cx="7491" cy="2708"/>
            </a:xfrm>
            <a:custGeom>
              <a:avLst/>
              <a:gdLst/>
              <a:ahLst/>
              <a:cxnLst/>
              <a:rect l="l" t="t" r="r" b="b"/>
              <a:pathLst>
                <a:path w="343" h="124" extrusionOk="0">
                  <a:moveTo>
                    <a:pt x="178" y="0"/>
                  </a:moveTo>
                  <a:cubicBezTo>
                    <a:pt x="119" y="0"/>
                    <a:pt x="59" y="40"/>
                    <a:pt x="0" y="123"/>
                  </a:cubicBezTo>
                  <a:cubicBezTo>
                    <a:pt x="114" y="123"/>
                    <a:pt x="228" y="123"/>
                    <a:pt x="343" y="100"/>
                  </a:cubicBezTo>
                  <a:cubicBezTo>
                    <a:pt x="288" y="34"/>
                    <a:pt x="233" y="0"/>
                    <a:pt x="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7" name="Google Shape;2230;p48"/>
            <p:cNvSpPr/>
            <p:nvPr/>
          </p:nvSpPr>
          <p:spPr>
            <a:xfrm rot="823658">
              <a:off x="7642937" y="4454662"/>
              <a:ext cx="3014" cy="1834"/>
            </a:xfrm>
            <a:custGeom>
              <a:avLst/>
              <a:gdLst/>
              <a:ahLst/>
              <a:cxnLst/>
              <a:rect l="l" t="t" r="r" b="b"/>
              <a:pathLst>
                <a:path w="138" h="84" extrusionOk="0">
                  <a:moveTo>
                    <a:pt x="62" y="0"/>
                  </a:moveTo>
                  <a:cubicBezTo>
                    <a:pt x="41" y="0"/>
                    <a:pt x="21" y="11"/>
                    <a:pt x="0" y="32"/>
                  </a:cubicBezTo>
                  <a:cubicBezTo>
                    <a:pt x="0" y="55"/>
                    <a:pt x="23" y="78"/>
                    <a:pt x="46" y="78"/>
                  </a:cubicBezTo>
                  <a:cubicBezTo>
                    <a:pt x="51" y="82"/>
                    <a:pt x="55" y="84"/>
                    <a:pt x="60" y="84"/>
                  </a:cubicBezTo>
                  <a:cubicBezTo>
                    <a:pt x="79" y="84"/>
                    <a:pt x="101" y="55"/>
                    <a:pt x="137" y="55"/>
                  </a:cubicBezTo>
                  <a:cubicBezTo>
                    <a:pt x="112" y="17"/>
                    <a:pt x="87" y="0"/>
                    <a:pt x="6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8" name="Google Shape;2231;p48"/>
            <p:cNvSpPr/>
            <p:nvPr/>
          </p:nvSpPr>
          <p:spPr>
            <a:xfrm rot="823658">
              <a:off x="8332849" y="3514598"/>
              <a:ext cx="11990" cy="7207"/>
            </a:xfrm>
            <a:custGeom>
              <a:avLst/>
              <a:gdLst/>
              <a:ahLst/>
              <a:cxnLst/>
              <a:rect l="l" t="t" r="r" b="b"/>
              <a:pathLst>
                <a:path w="549" h="330" extrusionOk="0">
                  <a:moveTo>
                    <a:pt x="0" y="24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74" y="303"/>
                    <a:pt x="141" y="329"/>
                    <a:pt x="206" y="329"/>
                  </a:cubicBezTo>
                  <a:cubicBezTo>
                    <a:pt x="323" y="329"/>
                    <a:pt x="431" y="242"/>
                    <a:pt x="548" y="184"/>
                  </a:cubicBezTo>
                  <a:cubicBezTo>
                    <a:pt x="411" y="1"/>
                    <a:pt x="206" y="47"/>
                    <a:pt x="0" y="24"/>
                  </a:cubicBezTo>
                  <a:close/>
                </a:path>
              </a:pathLst>
            </a:custGeom>
            <a:solidFill>
              <a:srgbClr val="64525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89" name="Google Shape;2232;p48"/>
            <p:cNvSpPr/>
            <p:nvPr/>
          </p:nvSpPr>
          <p:spPr>
            <a:xfrm rot="823658">
              <a:off x="7871762" y="4495190"/>
              <a:ext cx="19458" cy="11247"/>
            </a:xfrm>
            <a:custGeom>
              <a:avLst/>
              <a:gdLst/>
              <a:ahLst/>
              <a:cxnLst/>
              <a:rect l="l" t="t" r="r" b="b"/>
              <a:pathLst>
                <a:path w="891" h="515" extrusionOk="0">
                  <a:moveTo>
                    <a:pt x="437" y="1"/>
                  </a:moveTo>
                  <a:cubicBezTo>
                    <a:pt x="326" y="1"/>
                    <a:pt x="218" y="172"/>
                    <a:pt x="1" y="514"/>
                  </a:cubicBezTo>
                  <a:lnTo>
                    <a:pt x="891" y="514"/>
                  </a:lnTo>
                  <a:cubicBezTo>
                    <a:pt x="663" y="172"/>
                    <a:pt x="549" y="1"/>
                    <a:pt x="4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0" name="Google Shape;2233;p48"/>
            <p:cNvSpPr/>
            <p:nvPr/>
          </p:nvSpPr>
          <p:spPr>
            <a:xfrm rot="823658">
              <a:off x="8190489" y="2613412"/>
              <a:ext cx="47390" cy="59292"/>
            </a:xfrm>
            <a:custGeom>
              <a:avLst/>
              <a:gdLst/>
              <a:ahLst/>
              <a:cxnLst/>
              <a:rect l="l" t="t" r="r" b="b"/>
              <a:pathLst>
                <a:path w="2170" h="2715" extrusionOk="0">
                  <a:moveTo>
                    <a:pt x="1867" y="0"/>
                  </a:moveTo>
                  <a:cubicBezTo>
                    <a:pt x="1600" y="0"/>
                    <a:pt x="1372" y="221"/>
                    <a:pt x="1119" y="305"/>
                  </a:cubicBezTo>
                  <a:cubicBezTo>
                    <a:pt x="823" y="465"/>
                    <a:pt x="503" y="557"/>
                    <a:pt x="229" y="716"/>
                  </a:cubicBezTo>
                  <a:cubicBezTo>
                    <a:pt x="206" y="762"/>
                    <a:pt x="161" y="785"/>
                    <a:pt x="138" y="830"/>
                  </a:cubicBezTo>
                  <a:cubicBezTo>
                    <a:pt x="138" y="1196"/>
                    <a:pt x="138" y="1561"/>
                    <a:pt x="138" y="1926"/>
                  </a:cubicBezTo>
                  <a:cubicBezTo>
                    <a:pt x="1" y="2154"/>
                    <a:pt x="1" y="2360"/>
                    <a:pt x="206" y="2542"/>
                  </a:cubicBezTo>
                  <a:cubicBezTo>
                    <a:pt x="421" y="2668"/>
                    <a:pt x="634" y="2715"/>
                    <a:pt x="845" y="2715"/>
                  </a:cubicBezTo>
                  <a:cubicBezTo>
                    <a:pt x="1283" y="2715"/>
                    <a:pt x="1715" y="2513"/>
                    <a:pt x="2146" y="2405"/>
                  </a:cubicBezTo>
                  <a:lnTo>
                    <a:pt x="2169" y="100"/>
                  </a:lnTo>
                  <a:cubicBezTo>
                    <a:pt x="2062" y="28"/>
                    <a:pt x="1962" y="0"/>
                    <a:pt x="18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1" name="Google Shape;2234;p48"/>
            <p:cNvSpPr/>
            <p:nvPr/>
          </p:nvSpPr>
          <p:spPr>
            <a:xfrm rot="823658">
              <a:off x="8079884" y="2306960"/>
              <a:ext cx="177965" cy="232278"/>
            </a:xfrm>
            <a:custGeom>
              <a:avLst/>
              <a:gdLst/>
              <a:ahLst/>
              <a:cxnLst/>
              <a:rect l="l" t="t" r="r" b="b"/>
              <a:pathLst>
                <a:path w="8149" h="10636" extrusionOk="0">
                  <a:moveTo>
                    <a:pt x="1520" y="0"/>
                  </a:moveTo>
                  <a:cubicBezTo>
                    <a:pt x="1475" y="0"/>
                    <a:pt x="1425" y="7"/>
                    <a:pt x="1370" y="22"/>
                  </a:cubicBezTo>
                  <a:cubicBezTo>
                    <a:pt x="1302" y="68"/>
                    <a:pt x="1233" y="136"/>
                    <a:pt x="1187" y="205"/>
                  </a:cubicBezTo>
                  <a:cubicBezTo>
                    <a:pt x="822" y="775"/>
                    <a:pt x="115" y="1095"/>
                    <a:pt x="69" y="1871"/>
                  </a:cubicBezTo>
                  <a:cubicBezTo>
                    <a:pt x="46" y="1871"/>
                    <a:pt x="23" y="1894"/>
                    <a:pt x="23" y="1917"/>
                  </a:cubicBezTo>
                  <a:cubicBezTo>
                    <a:pt x="0" y="1962"/>
                    <a:pt x="23" y="1985"/>
                    <a:pt x="92" y="2031"/>
                  </a:cubicBezTo>
                  <a:lnTo>
                    <a:pt x="229" y="2213"/>
                  </a:lnTo>
                  <a:cubicBezTo>
                    <a:pt x="480" y="2419"/>
                    <a:pt x="662" y="2670"/>
                    <a:pt x="799" y="2944"/>
                  </a:cubicBezTo>
                  <a:cubicBezTo>
                    <a:pt x="1233" y="3560"/>
                    <a:pt x="1667" y="4153"/>
                    <a:pt x="2100" y="4770"/>
                  </a:cubicBezTo>
                  <a:cubicBezTo>
                    <a:pt x="2078" y="5089"/>
                    <a:pt x="2237" y="5295"/>
                    <a:pt x="2466" y="5477"/>
                  </a:cubicBezTo>
                  <a:cubicBezTo>
                    <a:pt x="2511" y="5569"/>
                    <a:pt x="2580" y="5614"/>
                    <a:pt x="2648" y="5637"/>
                  </a:cubicBezTo>
                  <a:lnTo>
                    <a:pt x="2831" y="5865"/>
                  </a:lnTo>
                  <a:cubicBezTo>
                    <a:pt x="2876" y="5911"/>
                    <a:pt x="2922" y="5979"/>
                    <a:pt x="2945" y="6025"/>
                  </a:cubicBezTo>
                  <a:cubicBezTo>
                    <a:pt x="3493" y="6847"/>
                    <a:pt x="4246" y="7532"/>
                    <a:pt x="4657" y="8445"/>
                  </a:cubicBezTo>
                  <a:cubicBezTo>
                    <a:pt x="4954" y="8582"/>
                    <a:pt x="5045" y="8878"/>
                    <a:pt x="5159" y="9129"/>
                  </a:cubicBezTo>
                  <a:cubicBezTo>
                    <a:pt x="5159" y="9129"/>
                    <a:pt x="5182" y="9221"/>
                    <a:pt x="5182" y="9221"/>
                  </a:cubicBezTo>
                  <a:cubicBezTo>
                    <a:pt x="5182" y="9289"/>
                    <a:pt x="5227" y="9335"/>
                    <a:pt x="5250" y="9380"/>
                  </a:cubicBezTo>
                  <a:cubicBezTo>
                    <a:pt x="5296" y="9426"/>
                    <a:pt x="5342" y="9472"/>
                    <a:pt x="5387" y="9472"/>
                  </a:cubicBezTo>
                  <a:cubicBezTo>
                    <a:pt x="5684" y="9860"/>
                    <a:pt x="5981" y="10225"/>
                    <a:pt x="6300" y="10613"/>
                  </a:cubicBezTo>
                  <a:cubicBezTo>
                    <a:pt x="6351" y="10629"/>
                    <a:pt x="6397" y="10636"/>
                    <a:pt x="6441" y="10636"/>
                  </a:cubicBezTo>
                  <a:cubicBezTo>
                    <a:pt x="6711" y="10636"/>
                    <a:pt x="6857" y="10363"/>
                    <a:pt x="7054" y="10225"/>
                  </a:cubicBezTo>
                  <a:cubicBezTo>
                    <a:pt x="7099" y="10156"/>
                    <a:pt x="7168" y="10111"/>
                    <a:pt x="7213" y="10065"/>
                  </a:cubicBezTo>
                  <a:cubicBezTo>
                    <a:pt x="7236" y="10042"/>
                    <a:pt x="7259" y="10020"/>
                    <a:pt x="7305" y="9997"/>
                  </a:cubicBezTo>
                  <a:cubicBezTo>
                    <a:pt x="7350" y="9951"/>
                    <a:pt x="7419" y="9928"/>
                    <a:pt x="7487" y="9905"/>
                  </a:cubicBezTo>
                  <a:cubicBezTo>
                    <a:pt x="7556" y="9860"/>
                    <a:pt x="7624" y="9837"/>
                    <a:pt x="7670" y="9814"/>
                  </a:cubicBezTo>
                  <a:cubicBezTo>
                    <a:pt x="7898" y="9700"/>
                    <a:pt x="8012" y="9517"/>
                    <a:pt x="8081" y="9289"/>
                  </a:cubicBezTo>
                  <a:cubicBezTo>
                    <a:pt x="8103" y="9289"/>
                    <a:pt x="8126" y="9289"/>
                    <a:pt x="8126" y="9266"/>
                  </a:cubicBezTo>
                  <a:cubicBezTo>
                    <a:pt x="8147" y="9225"/>
                    <a:pt x="8149" y="9203"/>
                    <a:pt x="8100" y="9166"/>
                  </a:cubicBezTo>
                  <a:lnTo>
                    <a:pt x="8100" y="9166"/>
                  </a:lnTo>
                  <a:cubicBezTo>
                    <a:pt x="8030" y="8989"/>
                    <a:pt x="7896" y="8899"/>
                    <a:pt x="7761" y="8787"/>
                  </a:cubicBezTo>
                  <a:lnTo>
                    <a:pt x="7761" y="8764"/>
                  </a:lnTo>
                  <a:cubicBezTo>
                    <a:pt x="7624" y="8696"/>
                    <a:pt x="7670" y="8513"/>
                    <a:pt x="7556" y="8422"/>
                  </a:cubicBezTo>
                  <a:lnTo>
                    <a:pt x="7533" y="8422"/>
                  </a:lnTo>
                  <a:cubicBezTo>
                    <a:pt x="7464" y="8308"/>
                    <a:pt x="7442" y="8148"/>
                    <a:pt x="7396" y="8011"/>
                  </a:cubicBezTo>
                  <a:cubicBezTo>
                    <a:pt x="7373" y="7942"/>
                    <a:pt x="7327" y="7897"/>
                    <a:pt x="7282" y="7828"/>
                  </a:cubicBezTo>
                  <a:cubicBezTo>
                    <a:pt x="7259" y="7760"/>
                    <a:pt x="7213" y="7714"/>
                    <a:pt x="7168" y="7646"/>
                  </a:cubicBezTo>
                  <a:cubicBezTo>
                    <a:pt x="7122" y="7600"/>
                    <a:pt x="7076" y="7554"/>
                    <a:pt x="7008" y="7532"/>
                  </a:cubicBezTo>
                  <a:cubicBezTo>
                    <a:pt x="6551" y="7144"/>
                    <a:pt x="6300" y="6641"/>
                    <a:pt x="6072" y="6094"/>
                  </a:cubicBezTo>
                  <a:cubicBezTo>
                    <a:pt x="5775" y="5660"/>
                    <a:pt x="5479" y="5226"/>
                    <a:pt x="5182" y="4793"/>
                  </a:cubicBezTo>
                  <a:cubicBezTo>
                    <a:pt x="4702" y="4222"/>
                    <a:pt x="4246" y="3628"/>
                    <a:pt x="3926" y="2944"/>
                  </a:cubicBezTo>
                  <a:cubicBezTo>
                    <a:pt x="3287" y="2213"/>
                    <a:pt x="2808" y="1369"/>
                    <a:pt x="2260" y="570"/>
                  </a:cubicBezTo>
                  <a:cubicBezTo>
                    <a:pt x="1976" y="448"/>
                    <a:pt x="1890" y="0"/>
                    <a:pt x="15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2" name="Google Shape;2235;p48"/>
            <p:cNvSpPr/>
            <p:nvPr/>
          </p:nvSpPr>
          <p:spPr>
            <a:xfrm rot="823658">
              <a:off x="8190277" y="2536699"/>
              <a:ext cx="51867" cy="34418"/>
            </a:xfrm>
            <a:custGeom>
              <a:avLst/>
              <a:gdLst/>
              <a:ahLst/>
              <a:cxnLst/>
              <a:rect l="l" t="t" r="r" b="b"/>
              <a:pathLst>
                <a:path w="2375" h="1576" extrusionOk="0">
                  <a:moveTo>
                    <a:pt x="1868" y="0"/>
                  </a:moveTo>
                  <a:cubicBezTo>
                    <a:pt x="1712" y="0"/>
                    <a:pt x="1558" y="70"/>
                    <a:pt x="1416" y="117"/>
                  </a:cubicBezTo>
                  <a:cubicBezTo>
                    <a:pt x="1119" y="254"/>
                    <a:pt x="822" y="414"/>
                    <a:pt x="548" y="596"/>
                  </a:cubicBezTo>
                  <a:cubicBezTo>
                    <a:pt x="251" y="825"/>
                    <a:pt x="0" y="1076"/>
                    <a:pt x="251" y="1509"/>
                  </a:cubicBezTo>
                  <a:lnTo>
                    <a:pt x="251" y="1487"/>
                  </a:lnTo>
                  <a:cubicBezTo>
                    <a:pt x="312" y="1547"/>
                    <a:pt x="372" y="1575"/>
                    <a:pt x="432" y="1575"/>
                  </a:cubicBezTo>
                  <a:cubicBezTo>
                    <a:pt x="486" y="1575"/>
                    <a:pt x="540" y="1552"/>
                    <a:pt x="594" y="1509"/>
                  </a:cubicBezTo>
                  <a:cubicBezTo>
                    <a:pt x="845" y="1327"/>
                    <a:pt x="1187" y="1418"/>
                    <a:pt x="1438" y="1235"/>
                  </a:cubicBezTo>
                  <a:cubicBezTo>
                    <a:pt x="1826" y="1007"/>
                    <a:pt x="2374" y="893"/>
                    <a:pt x="2329" y="254"/>
                  </a:cubicBezTo>
                  <a:cubicBezTo>
                    <a:pt x="2329" y="163"/>
                    <a:pt x="2260" y="94"/>
                    <a:pt x="2169" y="71"/>
                  </a:cubicBezTo>
                  <a:cubicBezTo>
                    <a:pt x="2155" y="78"/>
                    <a:pt x="2144" y="81"/>
                    <a:pt x="2134" y="81"/>
                  </a:cubicBezTo>
                  <a:cubicBezTo>
                    <a:pt x="2110" y="81"/>
                    <a:pt x="2094" y="65"/>
                    <a:pt x="2077" y="49"/>
                  </a:cubicBezTo>
                  <a:cubicBezTo>
                    <a:pt x="2008" y="14"/>
                    <a:pt x="1938" y="0"/>
                    <a:pt x="18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3" name="Google Shape;2236;p48"/>
            <p:cNvSpPr/>
            <p:nvPr/>
          </p:nvSpPr>
          <p:spPr>
            <a:xfrm rot="823658">
              <a:off x="8201669" y="2565536"/>
              <a:ext cx="46866" cy="29941"/>
            </a:xfrm>
            <a:custGeom>
              <a:avLst/>
              <a:gdLst/>
              <a:ahLst/>
              <a:cxnLst/>
              <a:rect l="l" t="t" r="r" b="b"/>
              <a:pathLst>
                <a:path w="2146" h="1371" extrusionOk="0">
                  <a:moveTo>
                    <a:pt x="1940" y="1"/>
                  </a:moveTo>
                  <a:cubicBezTo>
                    <a:pt x="1598" y="115"/>
                    <a:pt x="1256" y="229"/>
                    <a:pt x="913" y="320"/>
                  </a:cubicBezTo>
                  <a:cubicBezTo>
                    <a:pt x="731" y="571"/>
                    <a:pt x="434" y="480"/>
                    <a:pt x="183" y="526"/>
                  </a:cubicBezTo>
                  <a:cubicBezTo>
                    <a:pt x="137" y="571"/>
                    <a:pt x="69" y="640"/>
                    <a:pt x="0" y="686"/>
                  </a:cubicBezTo>
                  <a:lnTo>
                    <a:pt x="0" y="1211"/>
                  </a:lnTo>
                  <a:cubicBezTo>
                    <a:pt x="23" y="1233"/>
                    <a:pt x="46" y="1279"/>
                    <a:pt x="69" y="1302"/>
                  </a:cubicBezTo>
                  <a:cubicBezTo>
                    <a:pt x="137" y="1348"/>
                    <a:pt x="206" y="1370"/>
                    <a:pt x="297" y="1370"/>
                  </a:cubicBezTo>
                  <a:cubicBezTo>
                    <a:pt x="365" y="1370"/>
                    <a:pt x="434" y="1370"/>
                    <a:pt x="525" y="1348"/>
                  </a:cubicBezTo>
                  <a:cubicBezTo>
                    <a:pt x="594" y="1325"/>
                    <a:pt x="662" y="1302"/>
                    <a:pt x="731" y="1279"/>
                  </a:cubicBezTo>
                  <a:cubicBezTo>
                    <a:pt x="959" y="1211"/>
                    <a:pt x="1142" y="1051"/>
                    <a:pt x="1278" y="868"/>
                  </a:cubicBezTo>
                  <a:lnTo>
                    <a:pt x="2123" y="480"/>
                  </a:lnTo>
                  <a:cubicBezTo>
                    <a:pt x="2146" y="435"/>
                    <a:pt x="2146" y="389"/>
                    <a:pt x="2146" y="320"/>
                  </a:cubicBezTo>
                  <a:cubicBezTo>
                    <a:pt x="2077" y="229"/>
                    <a:pt x="2009" y="115"/>
                    <a:pt x="1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4" name="Google Shape;2237;p48"/>
            <p:cNvSpPr/>
            <p:nvPr/>
          </p:nvSpPr>
          <p:spPr>
            <a:xfrm rot="823658">
              <a:off x="8102999" y="2677834"/>
              <a:ext cx="89233" cy="647740"/>
            </a:xfrm>
            <a:custGeom>
              <a:avLst/>
              <a:gdLst/>
              <a:ahLst/>
              <a:cxnLst/>
              <a:rect l="l" t="t" r="r" b="b"/>
              <a:pathLst>
                <a:path w="4086" h="29660" extrusionOk="0">
                  <a:moveTo>
                    <a:pt x="365" y="0"/>
                  </a:moveTo>
                  <a:cubicBezTo>
                    <a:pt x="205" y="137"/>
                    <a:pt x="205" y="343"/>
                    <a:pt x="205" y="525"/>
                  </a:cubicBezTo>
                  <a:cubicBezTo>
                    <a:pt x="457" y="1530"/>
                    <a:pt x="0" y="2534"/>
                    <a:pt x="251" y="3538"/>
                  </a:cubicBezTo>
                  <a:cubicBezTo>
                    <a:pt x="251" y="4132"/>
                    <a:pt x="525" y="4725"/>
                    <a:pt x="411" y="5319"/>
                  </a:cubicBezTo>
                  <a:cubicBezTo>
                    <a:pt x="251" y="6095"/>
                    <a:pt x="434" y="6779"/>
                    <a:pt x="708" y="7487"/>
                  </a:cubicBezTo>
                  <a:cubicBezTo>
                    <a:pt x="753" y="8286"/>
                    <a:pt x="822" y="9085"/>
                    <a:pt x="867" y="9884"/>
                  </a:cubicBezTo>
                  <a:cubicBezTo>
                    <a:pt x="890" y="10363"/>
                    <a:pt x="982" y="10819"/>
                    <a:pt x="890" y="11299"/>
                  </a:cubicBezTo>
                  <a:cubicBezTo>
                    <a:pt x="959" y="11664"/>
                    <a:pt x="959" y="12029"/>
                    <a:pt x="913" y="12394"/>
                  </a:cubicBezTo>
                  <a:cubicBezTo>
                    <a:pt x="1301" y="13832"/>
                    <a:pt x="1004" y="15339"/>
                    <a:pt x="1255" y="16777"/>
                  </a:cubicBezTo>
                  <a:cubicBezTo>
                    <a:pt x="936" y="17416"/>
                    <a:pt x="1027" y="18055"/>
                    <a:pt x="1118" y="18717"/>
                  </a:cubicBezTo>
                  <a:cubicBezTo>
                    <a:pt x="1233" y="19219"/>
                    <a:pt x="1233" y="19767"/>
                    <a:pt x="1438" y="20246"/>
                  </a:cubicBezTo>
                  <a:cubicBezTo>
                    <a:pt x="1507" y="20566"/>
                    <a:pt x="1529" y="20863"/>
                    <a:pt x="1461" y="21159"/>
                  </a:cubicBezTo>
                  <a:cubicBezTo>
                    <a:pt x="1370" y="21296"/>
                    <a:pt x="1324" y="21456"/>
                    <a:pt x="1347" y="21616"/>
                  </a:cubicBezTo>
                  <a:cubicBezTo>
                    <a:pt x="1666" y="22346"/>
                    <a:pt x="1438" y="23145"/>
                    <a:pt x="1666" y="23898"/>
                  </a:cubicBezTo>
                  <a:cubicBezTo>
                    <a:pt x="1735" y="24948"/>
                    <a:pt x="1849" y="25975"/>
                    <a:pt x="1803" y="27025"/>
                  </a:cubicBezTo>
                  <a:cubicBezTo>
                    <a:pt x="1666" y="27231"/>
                    <a:pt x="1758" y="27482"/>
                    <a:pt x="1735" y="27710"/>
                  </a:cubicBezTo>
                  <a:cubicBezTo>
                    <a:pt x="1643" y="28212"/>
                    <a:pt x="1712" y="28692"/>
                    <a:pt x="1872" y="29171"/>
                  </a:cubicBezTo>
                  <a:cubicBezTo>
                    <a:pt x="1917" y="29262"/>
                    <a:pt x="1940" y="29354"/>
                    <a:pt x="1963" y="29445"/>
                  </a:cubicBezTo>
                  <a:cubicBezTo>
                    <a:pt x="2009" y="29513"/>
                    <a:pt x="2077" y="29559"/>
                    <a:pt x="2146" y="29627"/>
                  </a:cubicBezTo>
                  <a:cubicBezTo>
                    <a:pt x="2210" y="29644"/>
                    <a:pt x="2263" y="29660"/>
                    <a:pt x="2321" y="29660"/>
                  </a:cubicBezTo>
                  <a:cubicBezTo>
                    <a:pt x="2345" y="29660"/>
                    <a:pt x="2370" y="29657"/>
                    <a:pt x="2397" y="29650"/>
                  </a:cubicBezTo>
                  <a:cubicBezTo>
                    <a:pt x="2671" y="29605"/>
                    <a:pt x="2967" y="29582"/>
                    <a:pt x="3241" y="29536"/>
                  </a:cubicBezTo>
                  <a:cubicBezTo>
                    <a:pt x="3310" y="29513"/>
                    <a:pt x="3401" y="29490"/>
                    <a:pt x="3470" y="29445"/>
                  </a:cubicBezTo>
                  <a:cubicBezTo>
                    <a:pt x="3698" y="29308"/>
                    <a:pt x="4086" y="29285"/>
                    <a:pt x="3835" y="28829"/>
                  </a:cubicBezTo>
                  <a:cubicBezTo>
                    <a:pt x="3538" y="28007"/>
                    <a:pt x="3675" y="27139"/>
                    <a:pt x="3675" y="26272"/>
                  </a:cubicBezTo>
                  <a:cubicBezTo>
                    <a:pt x="3675" y="25542"/>
                    <a:pt x="3401" y="24834"/>
                    <a:pt x="3492" y="24081"/>
                  </a:cubicBezTo>
                  <a:cubicBezTo>
                    <a:pt x="3629" y="23830"/>
                    <a:pt x="3584" y="23533"/>
                    <a:pt x="3629" y="23259"/>
                  </a:cubicBezTo>
                  <a:cubicBezTo>
                    <a:pt x="3401" y="22689"/>
                    <a:pt x="3743" y="22049"/>
                    <a:pt x="3333" y="21524"/>
                  </a:cubicBezTo>
                  <a:cubicBezTo>
                    <a:pt x="3378" y="20863"/>
                    <a:pt x="3196" y="20201"/>
                    <a:pt x="3310" y="19516"/>
                  </a:cubicBezTo>
                  <a:cubicBezTo>
                    <a:pt x="3401" y="19333"/>
                    <a:pt x="3264" y="19151"/>
                    <a:pt x="3287" y="18968"/>
                  </a:cubicBezTo>
                  <a:cubicBezTo>
                    <a:pt x="3264" y="18900"/>
                    <a:pt x="3287" y="18854"/>
                    <a:pt x="3287" y="18785"/>
                  </a:cubicBezTo>
                  <a:cubicBezTo>
                    <a:pt x="3470" y="18169"/>
                    <a:pt x="3310" y="17553"/>
                    <a:pt x="3355" y="16937"/>
                  </a:cubicBezTo>
                  <a:cubicBezTo>
                    <a:pt x="3355" y="16822"/>
                    <a:pt x="3333" y="16731"/>
                    <a:pt x="3333" y="16640"/>
                  </a:cubicBezTo>
                  <a:cubicBezTo>
                    <a:pt x="3310" y="16549"/>
                    <a:pt x="3310" y="16457"/>
                    <a:pt x="3287" y="16366"/>
                  </a:cubicBezTo>
                  <a:cubicBezTo>
                    <a:pt x="3218" y="15065"/>
                    <a:pt x="3173" y="13787"/>
                    <a:pt x="3127" y="12486"/>
                  </a:cubicBezTo>
                  <a:cubicBezTo>
                    <a:pt x="3104" y="12394"/>
                    <a:pt x="3081" y="12303"/>
                    <a:pt x="3036" y="12235"/>
                  </a:cubicBezTo>
                  <a:cubicBezTo>
                    <a:pt x="2945" y="11527"/>
                    <a:pt x="3013" y="10819"/>
                    <a:pt x="2990" y="10089"/>
                  </a:cubicBezTo>
                  <a:cubicBezTo>
                    <a:pt x="2990" y="9952"/>
                    <a:pt x="2990" y="9815"/>
                    <a:pt x="2990" y="9678"/>
                  </a:cubicBezTo>
                  <a:cubicBezTo>
                    <a:pt x="2945" y="9267"/>
                    <a:pt x="2785" y="8856"/>
                    <a:pt x="2876" y="8446"/>
                  </a:cubicBezTo>
                  <a:cubicBezTo>
                    <a:pt x="2785" y="7692"/>
                    <a:pt x="2830" y="6939"/>
                    <a:pt x="2808" y="6186"/>
                  </a:cubicBezTo>
                  <a:cubicBezTo>
                    <a:pt x="2808" y="6049"/>
                    <a:pt x="2785" y="5912"/>
                    <a:pt x="2785" y="5775"/>
                  </a:cubicBezTo>
                  <a:cubicBezTo>
                    <a:pt x="2762" y="5661"/>
                    <a:pt x="2762" y="5524"/>
                    <a:pt x="2716" y="5387"/>
                  </a:cubicBezTo>
                  <a:cubicBezTo>
                    <a:pt x="2716" y="5319"/>
                    <a:pt x="2693" y="5227"/>
                    <a:pt x="2671" y="5159"/>
                  </a:cubicBezTo>
                  <a:cubicBezTo>
                    <a:pt x="2579" y="4930"/>
                    <a:pt x="2602" y="4702"/>
                    <a:pt x="2648" y="4451"/>
                  </a:cubicBezTo>
                  <a:cubicBezTo>
                    <a:pt x="2671" y="4383"/>
                    <a:pt x="2671" y="4314"/>
                    <a:pt x="2671" y="4223"/>
                  </a:cubicBezTo>
                  <a:cubicBezTo>
                    <a:pt x="2648" y="4177"/>
                    <a:pt x="2648" y="4154"/>
                    <a:pt x="2648" y="4109"/>
                  </a:cubicBezTo>
                  <a:cubicBezTo>
                    <a:pt x="2579" y="3903"/>
                    <a:pt x="2579" y="3652"/>
                    <a:pt x="2442" y="3470"/>
                  </a:cubicBezTo>
                  <a:cubicBezTo>
                    <a:pt x="2351" y="2328"/>
                    <a:pt x="2260" y="1187"/>
                    <a:pt x="2146" y="46"/>
                  </a:cubicBezTo>
                  <a:cubicBezTo>
                    <a:pt x="1552" y="23"/>
                    <a:pt x="959" y="0"/>
                    <a:pt x="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5" name="Google Shape;2238;p48"/>
            <p:cNvSpPr/>
            <p:nvPr/>
          </p:nvSpPr>
          <p:spPr>
            <a:xfrm rot="823658">
              <a:off x="8203828" y="2589411"/>
              <a:ext cx="40402" cy="30924"/>
            </a:xfrm>
            <a:custGeom>
              <a:avLst/>
              <a:gdLst/>
              <a:ahLst/>
              <a:cxnLst/>
              <a:rect l="l" t="t" r="r" b="b"/>
              <a:pathLst>
                <a:path w="1850" h="1416" extrusionOk="0">
                  <a:moveTo>
                    <a:pt x="1781" y="1"/>
                  </a:moveTo>
                  <a:lnTo>
                    <a:pt x="1781" y="1"/>
                  </a:lnTo>
                  <a:cubicBezTo>
                    <a:pt x="1553" y="69"/>
                    <a:pt x="1324" y="115"/>
                    <a:pt x="1096" y="183"/>
                  </a:cubicBezTo>
                  <a:cubicBezTo>
                    <a:pt x="708" y="206"/>
                    <a:pt x="274" y="160"/>
                    <a:pt x="0" y="548"/>
                  </a:cubicBezTo>
                  <a:cubicBezTo>
                    <a:pt x="0" y="822"/>
                    <a:pt x="0" y="1119"/>
                    <a:pt x="0" y="1416"/>
                  </a:cubicBezTo>
                  <a:cubicBezTo>
                    <a:pt x="229" y="1347"/>
                    <a:pt x="480" y="1302"/>
                    <a:pt x="708" y="1233"/>
                  </a:cubicBezTo>
                  <a:lnTo>
                    <a:pt x="708" y="1256"/>
                  </a:lnTo>
                  <a:cubicBezTo>
                    <a:pt x="777" y="1188"/>
                    <a:pt x="822" y="1142"/>
                    <a:pt x="891" y="1096"/>
                  </a:cubicBezTo>
                  <a:cubicBezTo>
                    <a:pt x="1096" y="959"/>
                    <a:pt x="1279" y="799"/>
                    <a:pt x="1484" y="685"/>
                  </a:cubicBezTo>
                  <a:cubicBezTo>
                    <a:pt x="1758" y="526"/>
                    <a:pt x="1849" y="297"/>
                    <a:pt x="17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6" name="Google Shape;2239;p48"/>
            <p:cNvSpPr/>
            <p:nvPr/>
          </p:nvSpPr>
          <p:spPr>
            <a:xfrm rot="823658">
              <a:off x="7878393" y="3559142"/>
              <a:ext cx="3997" cy="7993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7" name="Google Shape;2240;p48"/>
            <p:cNvSpPr/>
            <p:nvPr/>
          </p:nvSpPr>
          <p:spPr>
            <a:xfrm rot="823658">
              <a:off x="7883426" y="3558504"/>
              <a:ext cx="2009" cy="1507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46" y="0"/>
                  </a:moveTo>
                  <a:lnTo>
                    <a:pt x="0" y="69"/>
                  </a:lnTo>
                  <a:lnTo>
                    <a:pt x="0" y="69"/>
                  </a:lnTo>
                  <a:lnTo>
                    <a:pt x="91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EA5A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8" name="Google Shape;2241;p48"/>
            <p:cNvSpPr/>
            <p:nvPr/>
          </p:nvSpPr>
          <p:spPr>
            <a:xfrm rot="823658">
              <a:off x="7809694" y="3594484"/>
              <a:ext cx="7993" cy="4564"/>
            </a:xfrm>
            <a:custGeom>
              <a:avLst/>
              <a:gdLst/>
              <a:ahLst/>
              <a:cxnLst/>
              <a:rect l="l" t="t" r="r" b="b"/>
              <a:pathLst>
                <a:path w="366" h="209" extrusionOk="0">
                  <a:moveTo>
                    <a:pt x="97" y="1"/>
                  </a:moveTo>
                  <a:cubicBezTo>
                    <a:pt x="87" y="1"/>
                    <a:pt x="77" y="3"/>
                    <a:pt x="68" y="7"/>
                  </a:cubicBezTo>
                  <a:cubicBezTo>
                    <a:pt x="0" y="30"/>
                    <a:pt x="0" y="98"/>
                    <a:pt x="46" y="167"/>
                  </a:cubicBezTo>
                  <a:cubicBezTo>
                    <a:pt x="74" y="196"/>
                    <a:pt x="107" y="208"/>
                    <a:pt x="140" y="208"/>
                  </a:cubicBezTo>
                  <a:cubicBezTo>
                    <a:pt x="187" y="208"/>
                    <a:pt x="234" y="184"/>
                    <a:pt x="274" y="144"/>
                  </a:cubicBezTo>
                  <a:cubicBezTo>
                    <a:pt x="365" y="98"/>
                    <a:pt x="342" y="53"/>
                    <a:pt x="251" y="53"/>
                  </a:cubicBezTo>
                  <a:cubicBezTo>
                    <a:pt x="196" y="34"/>
                    <a:pt x="140" y="1"/>
                    <a:pt x="97" y="1"/>
                  </a:cubicBezTo>
                  <a:close/>
                </a:path>
              </a:pathLst>
            </a:custGeom>
            <a:solidFill>
              <a:srgbClr val="FE9FA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99" name="Google Shape;2242;p48"/>
            <p:cNvSpPr/>
            <p:nvPr/>
          </p:nvSpPr>
          <p:spPr>
            <a:xfrm rot="823658">
              <a:off x="7589608" y="3334894"/>
              <a:ext cx="4018" cy="1703"/>
            </a:xfrm>
            <a:custGeom>
              <a:avLst/>
              <a:gdLst/>
              <a:ahLst/>
              <a:cxnLst/>
              <a:rect l="l" t="t" r="r" b="b"/>
              <a:pathLst>
                <a:path w="184" h="78" extrusionOk="0">
                  <a:moveTo>
                    <a:pt x="78" y="0"/>
                  </a:moveTo>
                  <a:cubicBezTo>
                    <a:pt x="49" y="0"/>
                    <a:pt x="22" y="23"/>
                    <a:pt x="1" y="77"/>
                  </a:cubicBezTo>
                  <a:lnTo>
                    <a:pt x="183" y="77"/>
                  </a:lnTo>
                  <a:cubicBezTo>
                    <a:pt x="147" y="29"/>
                    <a:pt x="111" y="0"/>
                    <a:pt x="78" y="0"/>
                  </a:cubicBezTo>
                  <a:close/>
                </a:path>
              </a:pathLst>
            </a:custGeom>
            <a:solidFill>
              <a:srgbClr val="6A646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0" name="Google Shape;2243;p48"/>
            <p:cNvSpPr/>
            <p:nvPr/>
          </p:nvSpPr>
          <p:spPr>
            <a:xfrm rot="823658">
              <a:off x="7756677" y="3373329"/>
              <a:ext cx="4018" cy="2271"/>
            </a:xfrm>
            <a:custGeom>
              <a:avLst/>
              <a:gdLst/>
              <a:ahLst/>
              <a:cxnLst/>
              <a:rect l="l" t="t" r="r" b="b"/>
              <a:pathLst>
                <a:path w="184" h="104" extrusionOk="0">
                  <a:moveTo>
                    <a:pt x="1" y="1"/>
                  </a:moveTo>
                  <a:cubicBezTo>
                    <a:pt x="23" y="69"/>
                    <a:pt x="52" y="104"/>
                    <a:pt x="83" y="104"/>
                  </a:cubicBezTo>
                  <a:cubicBezTo>
                    <a:pt x="115" y="104"/>
                    <a:pt x="149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1" name="Google Shape;2244;p48"/>
            <p:cNvSpPr/>
            <p:nvPr/>
          </p:nvSpPr>
          <p:spPr>
            <a:xfrm rot="823658">
              <a:off x="7744843" y="3370464"/>
              <a:ext cx="4018" cy="4018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83" y="1"/>
                  </a:moveTo>
                  <a:cubicBezTo>
                    <a:pt x="115" y="69"/>
                    <a:pt x="46" y="138"/>
                    <a:pt x="1" y="183"/>
                  </a:cubicBezTo>
                  <a:cubicBezTo>
                    <a:pt x="46" y="138"/>
                    <a:pt x="115" y="69"/>
                    <a:pt x="183" y="1"/>
                  </a:cubicBezTo>
                  <a:close/>
                </a:path>
              </a:pathLst>
            </a:custGeom>
            <a:solidFill>
              <a:srgbClr val="5A5A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2" name="Google Shape;2245;p48"/>
            <p:cNvSpPr/>
            <p:nvPr/>
          </p:nvSpPr>
          <p:spPr>
            <a:xfrm rot="823658">
              <a:off x="8018452" y="3438180"/>
              <a:ext cx="2992" cy="2228"/>
            </a:xfrm>
            <a:custGeom>
              <a:avLst/>
              <a:gdLst/>
              <a:ahLst/>
              <a:cxnLst/>
              <a:rect l="l" t="t" r="r" b="b"/>
              <a:pathLst>
                <a:path w="137" h="102" extrusionOk="0">
                  <a:moveTo>
                    <a:pt x="68" y="0"/>
                  </a:moveTo>
                  <a:cubicBezTo>
                    <a:pt x="46" y="0"/>
                    <a:pt x="23" y="23"/>
                    <a:pt x="0" y="23"/>
                  </a:cubicBezTo>
                  <a:cubicBezTo>
                    <a:pt x="0" y="46"/>
                    <a:pt x="0" y="69"/>
                    <a:pt x="23" y="92"/>
                  </a:cubicBezTo>
                  <a:cubicBezTo>
                    <a:pt x="38" y="92"/>
                    <a:pt x="53" y="102"/>
                    <a:pt x="68" y="102"/>
                  </a:cubicBezTo>
                  <a:cubicBezTo>
                    <a:pt x="76" y="102"/>
                    <a:pt x="84" y="99"/>
                    <a:pt x="91" y="92"/>
                  </a:cubicBezTo>
                  <a:cubicBezTo>
                    <a:pt x="137" y="69"/>
                    <a:pt x="137" y="23"/>
                    <a:pt x="68" y="0"/>
                  </a:cubicBezTo>
                  <a:close/>
                </a:path>
              </a:pathLst>
            </a:custGeom>
            <a:solidFill>
              <a:srgbClr val="53585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3" name="Google Shape;2246;p48"/>
            <p:cNvSpPr/>
            <p:nvPr/>
          </p:nvSpPr>
          <p:spPr>
            <a:xfrm rot="823658">
              <a:off x="8181952" y="3478588"/>
              <a:ext cx="15986" cy="4237"/>
            </a:xfrm>
            <a:custGeom>
              <a:avLst/>
              <a:gdLst/>
              <a:ahLst/>
              <a:cxnLst/>
              <a:rect l="l" t="t" r="r" b="b"/>
              <a:pathLst>
                <a:path w="732" h="194" extrusionOk="0">
                  <a:moveTo>
                    <a:pt x="328" y="1"/>
                  </a:moveTo>
                  <a:cubicBezTo>
                    <a:pt x="246" y="1"/>
                    <a:pt x="162" y="9"/>
                    <a:pt x="81" y="9"/>
                  </a:cubicBezTo>
                  <a:cubicBezTo>
                    <a:pt x="54" y="9"/>
                    <a:pt x="27" y="8"/>
                    <a:pt x="1" y="6"/>
                  </a:cubicBezTo>
                  <a:lnTo>
                    <a:pt x="1" y="6"/>
                  </a:lnTo>
                  <a:cubicBezTo>
                    <a:pt x="121" y="165"/>
                    <a:pt x="263" y="193"/>
                    <a:pt x="412" y="193"/>
                  </a:cubicBezTo>
                  <a:cubicBezTo>
                    <a:pt x="491" y="193"/>
                    <a:pt x="572" y="185"/>
                    <a:pt x="652" y="185"/>
                  </a:cubicBezTo>
                  <a:cubicBezTo>
                    <a:pt x="679" y="185"/>
                    <a:pt x="705" y="186"/>
                    <a:pt x="731" y="188"/>
                  </a:cubicBezTo>
                  <a:cubicBezTo>
                    <a:pt x="625" y="29"/>
                    <a:pt x="480" y="1"/>
                    <a:pt x="328" y="1"/>
                  </a:cubicBezTo>
                  <a:close/>
                </a:path>
              </a:pathLst>
            </a:custGeom>
            <a:solidFill>
              <a:srgbClr val="645D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4" name="Google Shape;2247;p48"/>
            <p:cNvSpPr/>
            <p:nvPr/>
          </p:nvSpPr>
          <p:spPr>
            <a:xfrm rot="823658">
              <a:off x="7387140" y="2268823"/>
              <a:ext cx="1151016" cy="2295108"/>
            </a:xfrm>
            <a:custGeom>
              <a:avLst/>
              <a:gdLst/>
              <a:ahLst/>
              <a:cxnLst/>
              <a:rect l="l" t="t" r="r" b="b"/>
              <a:pathLst>
                <a:path w="52705" h="105093" extrusionOk="0">
                  <a:moveTo>
                    <a:pt x="21936" y="1032"/>
                  </a:moveTo>
                  <a:cubicBezTo>
                    <a:pt x="22027" y="1055"/>
                    <a:pt x="22095" y="1078"/>
                    <a:pt x="22164" y="1078"/>
                  </a:cubicBezTo>
                  <a:cubicBezTo>
                    <a:pt x="22415" y="1101"/>
                    <a:pt x="22552" y="1398"/>
                    <a:pt x="22803" y="1398"/>
                  </a:cubicBezTo>
                  <a:cubicBezTo>
                    <a:pt x="23260" y="2311"/>
                    <a:pt x="23693" y="3224"/>
                    <a:pt x="24606" y="3817"/>
                  </a:cubicBezTo>
                  <a:cubicBezTo>
                    <a:pt x="24629" y="4639"/>
                    <a:pt x="25108" y="5187"/>
                    <a:pt x="25770" y="5620"/>
                  </a:cubicBezTo>
                  <a:cubicBezTo>
                    <a:pt x="25793" y="5620"/>
                    <a:pt x="25816" y="5620"/>
                    <a:pt x="25839" y="5598"/>
                  </a:cubicBezTo>
                  <a:cubicBezTo>
                    <a:pt x="25884" y="6145"/>
                    <a:pt x="26136" y="6556"/>
                    <a:pt x="26615" y="6830"/>
                  </a:cubicBezTo>
                  <a:cubicBezTo>
                    <a:pt x="26638" y="7492"/>
                    <a:pt x="26980" y="7994"/>
                    <a:pt x="27505" y="8359"/>
                  </a:cubicBezTo>
                  <a:cubicBezTo>
                    <a:pt x="27574" y="8359"/>
                    <a:pt x="27619" y="8359"/>
                    <a:pt x="27665" y="8337"/>
                  </a:cubicBezTo>
                  <a:cubicBezTo>
                    <a:pt x="27665" y="8382"/>
                    <a:pt x="27665" y="8428"/>
                    <a:pt x="27711" y="8474"/>
                  </a:cubicBezTo>
                  <a:cubicBezTo>
                    <a:pt x="27711" y="8565"/>
                    <a:pt x="27756" y="8633"/>
                    <a:pt x="27847" y="8679"/>
                  </a:cubicBezTo>
                  <a:cubicBezTo>
                    <a:pt x="27870" y="8907"/>
                    <a:pt x="27984" y="9067"/>
                    <a:pt x="28144" y="9204"/>
                  </a:cubicBezTo>
                  <a:cubicBezTo>
                    <a:pt x="28144" y="9227"/>
                    <a:pt x="28144" y="9250"/>
                    <a:pt x="28167" y="9250"/>
                  </a:cubicBezTo>
                  <a:cubicBezTo>
                    <a:pt x="28190" y="9364"/>
                    <a:pt x="28235" y="9455"/>
                    <a:pt x="28281" y="9546"/>
                  </a:cubicBezTo>
                  <a:cubicBezTo>
                    <a:pt x="28327" y="9592"/>
                    <a:pt x="28372" y="9660"/>
                    <a:pt x="28418" y="9706"/>
                  </a:cubicBezTo>
                  <a:cubicBezTo>
                    <a:pt x="28487" y="9775"/>
                    <a:pt x="28555" y="9843"/>
                    <a:pt x="28624" y="9911"/>
                  </a:cubicBezTo>
                  <a:cubicBezTo>
                    <a:pt x="28646" y="9934"/>
                    <a:pt x="28692" y="9980"/>
                    <a:pt x="28738" y="10003"/>
                  </a:cubicBezTo>
                  <a:cubicBezTo>
                    <a:pt x="28738" y="10048"/>
                    <a:pt x="28715" y="10071"/>
                    <a:pt x="28738" y="10117"/>
                  </a:cubicBezTo>
                  <a:cubicBezTo>
                    <a:pt x="28738" y="10117"/>
                    <a:pt x="28738" y="10117"/>
                    <a:pt x="28738" y="10094"/>
                  </a:cubicBezTo>
                  <a:cubicBezTo>
                    <a:pt x="28760" y="10094"/>
                    <a:pt x="28783" y="10094"/>
                    <a:pt x="28783" y="10072"/>
                  </a:cubicBezTo>
                  <a:lnTo>
                    <a:pt x="28783" y="10072"/>
                  </a:lnTo>
                  <a:cubicBezTo>
                    <a:pt x="28783" y="10094"/>
                    <a:pt x="28760" y="10117"/>
                    <a:pt x="28738" y="10117"/>
                  </a:cubicBezTo>
                  <a:cubicBezTo>
                    <a:pt x="28715" y="10117"/>
                    <a:pt x="28715" y="10117"/>
                    <a:pt x="28692" y="10140"/>
                  </a:cubicBezTo>
                  <a:cubicBezTo>
                    <a:pt x="28532" y="10254"/>
                    <a:pt x="28372" y="10391"/>
                    <a:pt x="28235" y="10505"/>
                  </a:cubicBezTo>
                  <a:cubicBezTo>
                    <a:pt x="28167" y="10505"/>
                    <a:pt x="28121" y="10505"/>
                    <a:pt x="28076" y="10528"/>
                  </a:cubicBezTo>
                  <a:cubicBezTo>
                    <a:pt x="27962" y="10528"/>
                    <a:pt x="27893" y="10573"/>
                    <a:pt x="27847" y="10688"/>
                  </a:cubicBezTo>
                  <a:cubicBezTo>
                    <a:pt x="27779" y="10733"/>
                    <a:pt x="27733" y="10779"/>
                    <a:pt x="27665" y="10825"/>
                  </a:cubicBezTo>
                  <a:cubicBezTo>
                    <a:pt x="27437" y="10939"/>
                    <a:pt x="27300" y="11190"/>
                    <a:pt x="27094" y="11327"/>
                  </a:cubicBezTo>
                  <a:cubicBezTo>
                    <a:pt x="27094" y="11304"/>
                    <a:pt x="27071" y="11281"/>
                    <a:pt x="27071" y="11235"/>
                  </a:cubicBezTo>
                  <a:cubicBezTo>
                    <a:pt x="26752" y="10893"/>
                    <a:pt x="26638" y="10345"/>
                    <a:pt x="26044" y="10277"/>
                  </a:cubicBezTo>
                  <a:cubicBezTo>
                    <a:pt x="26021" y="10208"/>
                    <a:pt x="26021" y="10163"/>
                    <a:pt x="25999" y="10094"/>
                  </a:cubicBezTo>
                  <a:cubicBezTo>
                    <a:pt x="25999" y="10026"/>
                    <a:pt x="25953" y="10003"/>
                    <a:pt x="25884" y="10003"/>
                  </a:cubicBezTo>
                  <a:cubicBezTo>
                    <a:pt x="25907" y="9957"/>
                    <a:pt x="25907" y="9911"/>
                    <a:pt x="25907" y="9889"/>
                  </a:cubicBezTo>
                  <a:cubicBezTo>
                    <a:pt x="25863" y="9579"/>
                    <a:pt x="25819" y="9248"/>
                    <a:pt x="25443" y="9248"/>
                  </a:cubicBezTo>
                  <a:cubicBezTo>
                    <a:pt x="25431" y="9248"/>
                    <a:pt x="25418" y="9249"/>
                    <a:pt x="25405" y="9250"/>
                  </a:cubicBezTo>
                  <a:cubicBezTo>
                    <a:pt x="25245" y="8245"/>
                    <a:pt x="24424" y="7675"/>
                    <a:pt x="23899" y="6899"/>
                  </a:cubicBezTo>
                  <a:cubicBezTo>
                    <a:pt x="23807" y="6807"/>
                    <a:pt x="23739" y="6716"/>
                    <a:pt x="23670" y="6625"/>
                  </a:cubicBezTo>
                  <a:cubicBezTo>
                    <a:pt x="23602" y="6533"/>
                    <a:pt x="23511" y="6465"/>
                    <a:pt x="23419" y="6396"/>
                  </a:cubicBezTo>
                  <a:cubicBezTo>
                    <a:pt x="23328" y="6328"/>
                    <a:pt x="23237" y="6282"/>
                    <a:pt x="23145" y="6237"/>
                  </a:cubicBezTo>
                  <a:cubicBezTo>
                    <a:pt x="23123" y="6214"/>
                    <a:pt x="23123" y="6214"/>
                    <a:pt x="23100" y="6214"/>
                  </a:cubicBezTo>
                  <a:cubicBezTo>
                    <a:pt x="23054" y="5986"/>
                    <a:pt x="22963" y="5780"/>
                    <a:pt x="22780" y="5598"/>
                  </a:cubicBezTo>
                  <a:cubicBezTo>
                    <a:pt x="22803" y="5598"/>
                    <a:pt x="22803" y="5598"/>
                    <a:pt x="22803" y="5575"/>
                  </a:cubicBezTo>
                  <a:cubicBezTo>
                    <a:pt x="22826" y="5506"/>
                    <a:pt x="22803" y="5415"/>
                    <a:pt x="22780" y="5324"/>
                  </a:cubicBezTo>
                  <a:cubicBezTo>
                    <a:pt x="22438" y="4730"/>
                    <a:pt x="22118" y="4114"/>
                    <a:pt x="21525" y="3680"/>
                  </a:cubicBezTo>
                  <a:lnTo>
                    <a:pt x="21479" y="3680"/>
                  </a:lnTo>
                  <a:cubicBezTo>
                    <a:pt x="21525" y="3269"/>
                    <a:pt x="21297" y="3064"/>
                    <a:pt x="20954" y="2904"/>
                  </a:cubicBezTo>
                  <a:cubicBezTo>
                    <a:pt x="20954" y="2858"/>
                    <a:pt x="20886" y="2790"/>
                    <a:pt x="20817" y="2744"/>
                  </a:cubicBezTo>
                  <a:lnTo>
                    <a:pt x="20749" y="2744"/>
                  </a:lnTo>
                  <a:cubicBezTo>
                    <a:pt x="20749" y="2744"/>
                    <a:pt x="20749" y="2722"/>
                    <a:pt x="20772" y="2722"/>
                  </a:cubicBezTo>
                  <a:cubicBezTo>
                    <a:pt x="20817" y="2676"/>
                    <a:pt x="20863" y="2607"/>
                    <a:pt x="20909" y="2562"/>
                  </a:cubicBezTo>
                  <a:cubicBezTo>
                    <a:pt x="21114" y="1968"/>
                    <a:pt x="21776" y="1694"/>
                    <a:pt x="21867" y="1032"/>
                  </a:cubicBezTo>
                  <a:close/>
                  <a:moveTo>
                    <a:pt x="29012" y="10733"/>
                  </a:moveTo>
                  <a:cubicBezTo>
                    <a:pt x="29080" y="10779"/>
                    <a:pt x="29126" y="10802"/>
                    <a:pt x="29171" y="10847"/>
                  </a:cubicBezTo>
                  <a:cubicBezTo>
                    <a:pt x="29240" y="10893"/>
                    <a:pt x="29285" y="10984"/>
                    <a:pt x="29331" y="11053"/>
                  </a:cubicBezTo>
                  <a:cubicBezTo>
                    <a:pt x="29285" y="11213"/>
                    <a:pt x="29171" y="11327"/>
                    <a:pt x="28989" y="11418"/>
                  </a:cubicBezTo>
                  <a:cubicBezTo>
                    <a:pt x="28783" y="11509"/>
                    <a:pt x="28555" y="11601"/>
                    <a:pt x="28418" y="11783"/>
                  </a:cubicBezTo>
                  <a:cubicBezTo>
                    <a:pt x="28167" y="11806"/>
                    <a:pt x="27962" y="11874"/>
                    <a:pt x="27779" y="12034"/>
                  </a:cubicBezTo>
                  <a:lnTo>
                    <a:pt x="27665" y="12034"/>
                  </a:lnTo>
                  <a:cubicBezTo>
                    <a:pt x="27631" y="12043"/>
                    <a:pt x="27598" y="12048"/>
                    <a:pt x="27566" y="12048"/>
                  </a:cubicBezTo>
                  <a:cubicBezTo>
                    <a:pt x="27510" y="12048"/>
                    <a:pt x="27457" y="12032"/>
                    <a:pt x="27414" y="11989"/>
                  </a:cubicBezTo>
                  <a:cubicBezTo>
                    <a:pt x="27391" y="11943"/>
                    <a:pt x="27345" y="11897"/>
                    <a:pt x="27322" y="11852"/>
                  </a:cubicBezTo>
                  <a:cubicBezTo>
                    <a:pt x="27322" y="11829"/>
                    <a:pt x="27322" y="11829"/>
                    <a:pt x="27322" y="11806"/>
                  </a:cubicBezTo>
                  <a:cubicBezTo>
                    <a:pt x="27345" y="11738"/>
                    <a:pt x="27391" y="11669"/>
                    <a:pt x="27505" y="11601"/>
                  </a:cubicBezTo>
                  <a:cubicBezTo>
                    <a:pt x="27870" y="11372"/>
                    <a:pt x="28258" y="11121"/>
                    <a:pt x="28624" y="10893"/>
                  </a:cubicBezTo>
                  <a:cubicBezTo>
                    <a:pt x="28760" y="10825"/>
                    <a:pt x="28897" y="10779"/>
                    <a:pt x="29012" y="10733"/>
                  </a:cubicBezTo>
                  <a:close/>
                  <a:moveTo>
                    <a:pt x="29810" y="11874"/>
                  </a:moveTo>
                  <a:cubicBezTo>
                    <a:pt x="29765" y="12011"/>
                    <a:pt x="29810" y="12126"/>
                    <a:pt x="29970" y="12194"/>
                  </a:cubicBezTo>
                  <a:cubicBezTo>
                    <a:pt x="29993" y="12171"/>
                    <a:pt x="29993" y="12171"/>
                    <a:pt x="30016" y="12148"/>
                  </a:cubicBezTo>
                  <a:cubicBezTo>
                    <a:pt x="30016" y="12148"/>
                    <a:pt x="30016" y="12171"/>
                    <a:pt x="30016" y="12171"/>
                  </a:cubicBezTo>
                  <a:cubicBezTo>
                    <a:pt x="29993" y="12194"/>
                    <a:pt x="29970" y="12217"/>
                    <a:pt x="29970" y="12263"/>
                  </a:cubicBezTo>
                  <a:cubicBezTo>
                    <a:pt x="29970" y="12263"/>
                    <a:pt x="29970" y="12240"/>
                    <a:pt x="29970" y="12240"/>
                  </a:cubicBezTo>
                  <a:cubicBezTo>
                    <a:pt x="29922" y="12235"/>
                    <a:pt x="29876" y="12232"/>
                    <a:pt x="29831" y="12232"/>
                  </a:cubicBezTo>
                  <a:cubicBezTo>
                    <a:pt x="29472" y="12232"/>
                    <a:pt x="29220" y="12394"/>
                    <a:pt x="29057" y="12719"/>
                  </a:cubicBezTo>
                  <a:cubicBezTo>
                    <a:pt x="29057" y="12719"/>
                    <a:pt x="29057" y="12742"/>
                    <a:pt x="29057" y="12742"/>
                  </a:cubicBezTo>
                  <a:cubicBezTo>
                    <a:pt x="28829" y="12833"/>
                    <a:pt x="28555" y="12833"/>
                    <a:pt x="28395" y="13039"/>
                  </a:cubicBezTo>
                  <a:cubicBezTo>
                    <a:pt x="28281" y="13061"/>
                    <a:pt x="28144" y="13061"/>
                    <a:pt x="28030" y="13061"/>
                  </a:cubicBezTo>
                  <a:cubicBezTo>
                    <a:pt x="27984" y="13061"/>
                    <a:pt x="27962" y="13039"/>
                    <a:pt x="27916" y="13039"/>
                  </a:cubicBezTo>
                  <a:cubicBezTo>
                    <a:pt x="28007" y="12902"/>
                    <a:pt x="28007" y="12742"/>
                    <a:pt x="27939" y="12582"/>
                  </a:cubicBezTo>
                  <a:cubicBezTo>
                    <a:pt x="27939" y="12559"/>
                    <a:pt x="27962" y="12536"/>
                    <a:pt x="27984" y="12514"/>
                  </a:cubicBezTo>
                  <a:cubicBezTo>
                    <a:pt x="28030" y="12491"/>
                    <a:pt x="28053" y="12445"/>
                    <a:pt x="28053" y="12354"/>
                  </a:cubicBezTo>
                  <a:cubicBezTo>
                    <a:pt x="28076" y="12377"/>
                    <a:pt x="28099" y="12399"/>
                    <a:pt x="28121" y="12422"/>
                  </a:cubicBezTo>
                  <a:cubicBezTo>
                    <a:pt x="28234" y="12453"/>
                    <a:pt x="28346" y="12484"/>
                    <a:pt x="28446" y="12484"/>
                  </a:cubicBezTo>
                  <a:cubicBezTo>
                    <a:pt x="28570" y="12484"/>
                    <a:pt x="28675" y="12437"/>
                    <a:pt x="28738" y="12285"/>
                  </a:cubicBezTo>
                  <a:cubicBezTo>
                    <a:pt x="28764" y="12287"/>
                    <a:pt x="28790" y="12287"/>
                    <a:pt x="28815" y="12287"/>
                  </a:cubicBezTo>
                  <a:cubicBezTo>
                    <a:pt x="29192" y="12287"/>
                    <a:pt x="29510" y="12132"/>
                    <a:pt x="29788" y="11897"/>
                  </a:cubicBezTo>
                  <a:cubicBezTo>
                    <a:pt x="29810" y="11875"/>
                    <a:pt x="29810" y="11874"/>
                    <a:pt x="29810" y="11874"/>
                  </a:cubicBezTo>
                  <a:close/>
                  <a:moveTo>
                    <a:pt x="29879" y="13016"/>
                  </a:moveTo>
                  <a:lnTo>
                    <a:pt x="29879" y="13016"/>
                  </a:lnTo>
                  <a:cubicBezTo>
                    <a:pt x="29696" y="13358"/>
                    <a:pt x="29400" y="13541"/>
                    <a:pt x="29148" y="13769"/>
                  </a:cubicBezTo>
                  <a:cubicBezTo>
                    <a:pt x="29057" y="13860"/>
                    <a:pt x="28966" y="13952"/>
                    <a:pt x="28897" y="14066"/>
                  </a:cubicBezTo>
                  <a:cubicBezTo>
                    <a:pt x="28897" y="14089"/>
                    <a:pt x="28897" y="14089"/>
                    <a:pt x="28897" y="14111"/>
                  </a:cubicBezTo>
                  <a:cubicBezTo>
                    <a:pt x="28817" y="14071"/>
                    <a:pt x="28746" y="14054"/>
                    <a:pt x="28679" y="14054"/>
                  </a:cubicBezTo>
                  <a:cubicBezTo>
                    <a:pt x="28557" y="14054"/>
                    <a:pt x="28453" y="14114"/>
                    <a:pt x="28350" y="14203"/>
                  </a:cubicBezTo>
                  <a:cubicBezTo>
                    <a:pt x="28418" y="13974"/>
                    <a:pt x="28418" y="13746"/>
                    <a:pt x="28327" y="13518"/>
                  </a:cubicBezTo>
                  <a:cubicBezTo>
                    <a:pt x="28327" y="13472"/>
                    <a:pt x="28304" y="13449"/>
                    <a:pt x="28281" y="13427"/>
                  </a:cubicBezTo>
                  <a:cubicBezTo>
                    <a:pt x="28624" y="13404"/>
                    <a:pt x="28943" y="13312"/>
                    <a:pt x="29217" y="13130"/>
                  </a:cubicBezTo>
                  <a:cubicBezTo>
                    <a:pt x="29240" y="13153"/>
                    <a:pt x="29263" y="13153"/>
                    <a:pt x="29285" y="13176"/>
                  </a:cubicBezTo>
                  <a:cubicBezTo>
                    <a:pt x="29333" y="13185"/>
                    <a:pt x="29380" y="13190"/>
                    <a:pt x="29425" y="13190"/>
                  </a:cubicBezTo>
                  <a:cubicBezTo>
                    <a:pt x="29597" y="13190"/>
                    <a:pt x="29752" y="13124"/>
                    <a:pt x="29879" y="13016"/>
                  </a:cubicBezTo>
                  <a:close/>
                  <a:moveTo>
                    <a:pt x="30165" y="14156"/>
                  </a:moveTo>
                  <a:cubicBezTo>
                    <a:pt x="30176" y="14156"/>
                    <a:pt x="30187" y="14156"/>
                    <a:pt x="30198" y="14157"/>
                  </a:cubicBezTo>
                  <a:cubicBezTo>
                    <a:pt x="30176" y="14180"/>
                    <a:pt x="30176" y="14180"/>
                    <a:pt x="30153" y="14203"/>
                  </a:cubicBezTo>
                  <a:cubicBezTo>
                    <a:pt x="29810" y="14819"/>
                    <a:pt x="30062" y="15527"/>
                    <a:pt x="29947" y="16166"/>
                  </a:cubicBezTo>
                  <a:cubicBezTo>
                    <a:pt x="29833" y="16303"/>
                    <a:pt x="29742" y="16417"/>
                    <a:pt x="29673" y="16508"/>
                  </a:cubicBezTo>
                  <a:cubicBezTo>
                    <a:pt x="29484" y="16527"/>
                    <a:pt x="29291" y="16538"/>
                    <a:pt x="29096" y="16538"/>
                  </a:cubicBezTo>
                  <a:cubicBezTo>
                    <a:pt x="28820" y="16538"/>
                    <a:pt x="28539" y="16516"/>
                    <a:pt x="28258" y="16462"/>
                  </a:cubicBezTo>
                  <a:cubicBezTo>
                    <a:pt x="28235" y="16303"/>
                    <a:pt x="28213" y="16143"/>
                    <a:pt x="28190" y="15983"/>
                  </a:cubicBezTo>
                  <a:lnTo>
                    <a:pt x="28144" y="15983"/>
                  </a:lnTo>
                  <a:cubicBezTo>
                    <a:pt x="28213" y="15937"/>
                    <a:pt x="28258" y="15892"/>
                    <a:pt x="28350" y="15892"/>
                  </a:cubicBezTo>
                  <a:cubicBezTo>
                    <a:pt x="28464" y="15595"/>
                    <a:pt x="28464" y="15298"/>
                    <a:pt x="28327" y="15002"/>
                  </a:cubicBezTo>
                  <a:cubicBezTo>
                    <a:pt x="28281" y="14933"/>
                    <a:pt x="28235" y="14910"/>
                    <a:pt x="28190" y="14887"/>
                  </a:cubicBezTo>
                  <a:lnTo>
                    <a:pt x="28235" y="14887"/>
                  </a:lnTo>
                  <a:cubicBezTo>
                    <a:pt x="28578" y="14887"/>
                    <a:pt x="28875" y="14773"/>
                    <a:pt x="29148" y="14522"/>
                  </a:cubicBezTo>
                  <a:cubicBezTo>
                    <a:pt x="29159" y="14523"/>
                    <a:pt x="29169" y="14523"/>
                    <a:pt x="29180" y="14523"/>
                  </a:cubicBezTo>
                  <a:cubicBezTo>
                    <a:pt x="29540" y="14523"/>
                    <a:pt x="29785" y="14156"/>
                    <a:pt x="30165" y="14156"/>
                  </a:cubicBezTo>
                  <a:close/>
                  <a:moveTo>
                    <a:pt x="27300" y="16508"/>
                  </a:moveTo>
                  <a:lnTo>
                    <a:pt x="27345" y="16531"/>
                  </a:lnTo>
                  <a:cubicBezTo>
                    <a:pt x="27345" y="16531"/>
                    <a:pt x="27345" y="16554"/>
                    <a:pt x="27345" y="16554"/>
                  </a:cubicBezTo>
                  <a:cubicBezTo>
                    <a:pt x="27322" y="16531"/>
                    <a:pt x="27300" y="16531"/>
                    <a:pt x="27300" y="16508"/>
                  </a:cubicBezTo>
                  <a:close/>
                  <a:moveTo>
                    <a:pt x="28395" y="29678"/>
                  </a:moveTo>
                  <a:lnTo>
                    <a:pt x="28395" y="29678"/>
                  </a:lnTo>
                  <a:cubicBezTo>
                    <a:pt x="28372" y="29701"/>
                    <a:pt x="28372" y="29724"/>
                    <a:pt x="28350" y="29747"/>
                  </a:cubicBezTo>
                  <a:cubicBezTo>
                    <a:pt x="28350" y="29724"/>
                    <a:pt x="28350" y="29701"/>
                    <a:pt x="28395" y="29678"/>
                  </a:cubicBezTo>
                  <a:close/>
                  <a:moveTo>
                    <a:pt x="29445" y="44469"/>
                  </a:moveTo>
                  <a:cubicBezTo>
                    <a:pt x="29468" y="44469"/>
                    <a:pt x="29491" y="44469"/>
                    <a:pt x="29537" y="44492"/>
                  </a:cubicBezTo>
                  <a:cubicBezTo>
                    <a:pt x="29514" y="44492"/>
                    <a:pt x="29514" y="44492"/>
                    <a:pt x="29514" y="44515"/>
                  </a:cubicBezTo>
                  <a:cubicBezTo>
                    <a:pt x="29491" y="44492"/>
                    <a:pt x="29468" y="44469"/>
                    <a:pt x="29445" y="44469"/>
                  </a:cubicBezTo>
                  <a:close/>
                  <a:moveTo>
                    <a:pt x="32435" y="17284"/>
                  </a:moveTo>
                  <a:cubicBezTo>
                    <a:pt x="32502" y="17317"/>
                    <a:pt x="32557" y="17339"/>
                    <a:pt x="32617" y="17339"/>
                  </a:cubicBezTo>
                  <a:cubicBezTo>
                    <a:pt x="32639" y="17339"/>
                    <a:pt x="32662" y="17336"/>
                    <a:pt x="32686" y="17330"/>
                  </a:cubicBezTo>
                  <a:cubicBezTo>
                    <a:pt x="33006" y="17763"/>
                    <a:pt x="33577" y="17718"/>
                    <a:pt x="33987" y="17969"/>
                  </a:cubicBezTo>
                  <a:cubicBezTo>
                    <a:pt x="34124" y="17992"/>
                    <a:pt x="34239" y="18037"/>
                    <a:pt x="34353" y="18060"/>
                  </a:cubicBezTo>
                  <a:cubicBezTo>
                    <a:pt x="34444" y="18060"/>
                    <a:pt x="34512" y="18037"/>
                    <a:pt x="34581" y="17992"/>
                  </a:cubicBezTo>
                  <a:lnTo>
                    <a:pt x="34581" y="17992"/>
                  </a:lnTo>
                  <a:cubicBezTo>
                    <a:pt x="34581" y="18037"/>
                    <a:pt x="34558" y="18060"/>
                    <a:pt x="34558" y="18083"/>
                  </a:cubicBezTo>
                  <a:cubicBezTo>
                    <a:pt x="35289" y="18699"/>
                    <a:pt x="35973" y="19407"/>
                    <a:pt x="36955" y="19589"/>
                  </a:cubicBezTo>
                  <a:lnTo>
                    <a:pt x="36978" y="19589"/>
                  </a:lnTo>
                  <a:cubicBezTo>
                    <a:pt x="37023" y="19658"/>
                    <a:pt x="37069" y="19726"/>
                    <a:pt x="37115" y="19795"/>
                  </a:cubicBezTo>
                  <a:cubicBezTo>
                    <a:pt x="37160" y="19863"/>
                    <a:pt x="37206" y="19932"/>
                    <a:pt x="37274" y="20000"/>
                  </a:cubicBezTo>
                  <a:cubicBezTo>
                    <a:pt x="37754" y="20388"/>
                    <a:pt x="38142" y="20890"/>
                    <a:pt x="38689" y="21210"/>
                  </a:cubicBezTo>
                  <a:cubicBezTo>
                    <a:pt x="38826" y="21278"/>
                    <a:pt x="38986" y="21324"/>
                    <a:pt x="39146" y="21347"/>
                  </a:cubicBezTo>
                  <a:cubicBezTo>
                    <a:pt x="39169" y="21438"/>
                    <a:pt x="39192" y="21507"/>
                    <a:pt x="39260" y="21552"/>
                  </a:cubicBezTo>
                  <a:cubicBezTo>
                    <a:pt x="39283" y="21598"/>
                    <a:pt x="39306" y="21644"/>
                    <a:pt x="39329" y="21689"/>
                  </a:cubicBezTo>
                  <a:cubicBezTo>
                    <a:pt x="39351" y="21712"/>
                    <a:pt x="39374" y="21735"/>
                    <a:pt x="39420" y="21758"/>
                  </a:cubicBezTo>
                  <a:cubicBezTo>
                    <a:pt x="39488" y="21826"/>
                    <a:pt x="39557" y="21895"/>
                    <a:pt x="39602" y="21963"/>
                  </a:cubicBezTo>
                  <a:cubicBezTo>
                    <a:pt x="39625" y="22032"/>
                    <a:pt x="39648" y="22100"/>
                    <a:pt x="39671" y="22146"/>
                  </a:cubicBezTo>
                  <a:cubicBezTo>
                    <a:pt x="39694" y="22191"/>
                    <a:pt x="39717" y="22214"/>
                    <a:pt x="39739" y="22237"/>
                  </a:cubicBezTo>
                  <a:cubicBezTo>
                    <a:pt x="39762" y="22306"/>
                    <a:pt x="39808" y="22374"/>
                    <a:pt x="39854" y="22443"/>
                  </a:cubicBezTo>
                  <a:cubicBezTo>
                    <a:pt x="40424" y="23036"/>
                    <a:pt x="40789" y="23789"/>
                    <a:pt x="41360" y="24383"/>
                  </a:cubicBezTo>
                  <a:cubicBezTo>
                    <a:pt x="41429" y="24451"/>
                    <a:pt x="41474" y="24497"/>
                    <a:pt x="41543" y="24565"/>
                  </a:cubicBezTo>
                  <a:cubicBezTo>
                    <a:pt x="41565" y="24588"/>
                    <a:pt x="41611" y="24611"/>
                    <a:pt x="41634" y="24634"/>
                  </a:cubicBezTo>
                  <a:cubicBezTo>
                    <a:pt x="41702" y="24702"/>
                    <a:pt x="41771" y="24748"/>
                    <a:pt x="41839" y="24794"/>
                  </a:cubicBezTo>
                  <a:cubicBezTo>
                    <a:pt x="41862" y="24794"/>
                    <a:pt x="41908" y="24816"/>
                    <a:pt x="41953" y="24839"/>
                  </a:cubicBezTo>
                  <a:cubicBezTo>
                    <a:pt x="41999" y="24976"/>
                    <a:pt x="42090" y="25113"/>
                    <a:pt x="42205" y="25250"/>
                  </a:cubicBezTo>
                  <a:cubicBezTo>
                    <a:pt x="42227" y="25341"/>
                    <a:pt x="42250" y="25456"/>
                    <a:pt x="42296" y="25570"/>
                  </a:cubicBezTo>
                  <a:cubicBezTo>
                    <a:pt x="42478" y="26049"/>
                    <a:pt x="42684" y="26505"/>
                    <a:pt x="42981" y="26916"/>
                  </a:cubicBezTo>
                  <a:cubicBezTo>
                    <a:pt x="43414" y="27510"/>
                    <a:pt x="43551" y="28286"/>
                    <a:pt x="44168" y="28720"/>
                  </a:cubicBezTo>
                  <a:cubicBezTo>
                    <a:pt x="44168" y="28720"/>
                    <a:pt x="44168" y="28742"/>
                    <a:pt x="44168" y="28742"/>
                  </a:cubicBezTo>
                  <a:cubicBezTo>
                    <a:pt x="44122" y="28925"/>
                    <a:pt x="44122" y="29108"/>
                    <a:pt x="44213" y="29267"/>
                  </a:cubicBezTo>
                  <a:cubicBezTo>
                    <a:pt x="45377" y="31618"/>
                    <a:pt x="46016" y="34152"/>
                    <a:pt x="46747" y="36663"/>
                  </a:cubicBezTo>
                  <a:cubicBezTo>
                    <a:pt x="46838" y="36891"/>
                    <a:pt x="46907" y="37142"/>
                    <a:pt x="47158" y="37233"/>
                  </a:cubicBezTo>
                  <a:cubicBezTo>
                    <a:pt x="46884" y="37895"/>
                    <a:pt x="47112" y="38557"/>
                    <a:pt x="47226" y="39196"/>
                  </a:cubicBezTo>
                  <a:cubicBezTo>
                    <a:pt x="47500" y="40840"/>
                    <a:pt x="47546" y="42529"/>
                    <a:pt x="47911" y="44172"/>
                  </a:cubicBezTo>
                  <a:cubicBezTo>
                    <a:pt x="47934" y="44195"/>
                    <a:pt x="47957" y="44218"/>
                    <a:pt x="47979" y="44264"/>
                  </a:cubicBezTo>
                  <a:cubicBezTo>
                    <a:pt x="47842" y="44560"/>
                    <a:pt x="47888" y="44857"/>
                    <a:pt x="47957" y="45177"/>
                  </a:cubicBezTo>
                  <a:cubicBezTo>
                    <a:pt x="48071" y="45199"/>
                    <a:pt x="48139" y="45245"/>
                    <a:pt x="48208" y="45313"/>
                  </a:cubicBezTo>
                  <a:cubicBezTo>
                    <a:pt x="48185" y="45336"/>
                    <a:pt x="48139" y="45359"/>
                    <a:pt x="48116" y="45359"/>
                  </a:cubicBezTo>
                  <a:cubicBezTo>
                    <a:pt x="48071" y="45428"/>
                    <a:pt x="48071" y="45473"/>
                    <a:pt x="48116" y="45542"/>
                  </a:cubicBezTo>
                  <a:cubicBezTo>
                    <a:pt x="48071" y="45565"/>
                    <a:pt x="48025" y="45610"/>
                    <a:pt x="47979" y="45656"/>
                  </a:cubicBezTo>
                  <a:cubicBezTo>
                    <a:pt x="47842" y="46204"/>
                    <a:pt x="47477" y="46409"/>
                    <a:pt x="46929" y="46409"/>
                  </a:cubicBezTo>
                  <a:cubicBezTo>
                    <a:pt x="46621" y="46409"/>
                    <a:pt x="46307" y="46375"/>
                    <a:pt x="45996" y="46375"/>
                  </a:cubicBezTo>
                  <a:cubicBezTo>
                    <a:pt x="45685" y="46375"/>
                    <a:pt x="45377" y="46409"/>
                    <a:pt x="45081" y="46546"/>
                  </a:cubicBezTo>
                  <a:cubicBezTo>
                    <a:pt x="45058" y="46592"/>
                    <a:pt x="45035" y="46615"/>
                    <a:pt x="45012" y="46637"/>
                  </a:cubicBezTo>
                  <a:lnTo>
                    <a:pt x="44647" y="46637"/>
                  </a:lnTo>
                  <a:cubicBezTo>
                    <a:pt x="44558" y="46621"/>
                    <a:pt x="44472" y="46614"/>
                    <a:pt x="44387" y="46614"/>
                  </a:cubicBezTo>
                  <a:cubicBezTo>
                    <a:pt x="44231" y="46614"/>
                    <a:pt x="44079" y="46639"/>
                    <a:pt x="43916" y="46683"/>
                  </a:cubicBezTo>
                  <a:cubicBezTo>
                    <a:pt x="43723" y="46638"/>
                    <a:pt x="43530" y="46603"/>
                    <a:pt x="43330" y="46603"/>
                  </a:cubicBezTo>
                  <a:cubicBezTo>
                    <a:pt x="43223" y="46603"/>
                    <a:pt x="43115" y="46613"/>
                    <a:pt x="43003" y="46637"/>
                  </a:cubicBezTo>
                  <a:cubicBezTo>
                    <a:pt x="42975" y="46628"/>
                    <a:pt x="42951" y="46622"/>
                    <a:pt x="42928" y="46622"/>
                  </a:cubicBezTo>
                  <a:cubicBezTo>
                    <a:pt x="42897" y="46622"/>
                    <a:pt x="42870" y="46633"/>
                    <a:pt x="42844" y="46660"/>
                  </a:cubicBezTo>
                  <a:lnTo>
                    <a:pt x="42090" y="46660"/>
                  </a:lnTo>
                  <a:cubicBezTo>
                    <a:pt x="42008" y="46629"/>
                    <a:pt x="41926" y="46617"/>
                    <a:pt x="41843" y="46617"/>
                  </a:cubicBezTo>
                  <a:cubicBezTo>
                    <a:pt x="41743" y="46617"/>
                    <a:pt x="41643" y="46635"/>
                    <a:pt x="41543" y="46660"/>
                  </a:cubicBezTo>
                  <a:lnTo>
                    <a:pt x="41383" y="46660"/>
                  </a:lnTo>
                  <a:cubicBezTo>
                    <a:pt x="41208" y="46635"/>
                    <a:pt x="41032" y="46617"/>
                    <a:pt x="40861" y="46617"/>
                  </a:cubicBezTo>
                  <a:cubicBezTo>
                    <a:pt x="40720" y="46617"/>
                    <a:pt x="40581" y="46629"/>
                    <a:pt x="40447" y="46660"/>
                  </a:cubicBezTo>
                  <a:cubicBezTo>
                    <a:pt x="40230" y="46637"/>
                    <a:pt x="40019" y="46626"/>
                    <a:pt x="39808" y="46626"/>
                  </a:cubicBezTo>
                  <a:cubicBezTo>
                    <a:pt x="39597" y="46626"/>
                    <a:pt x="39386" y="46637"/>
                    <a:pt x="39169" y="46660"/>
                  </a:cubicBezTo>
                  <a:cubicBezTo>
                    <a:pt x="38788" y="46637"/>
                    <a:pt x="38405" y="46630"/>
                    <a:pt x="38021" y="46630"/>
                  </a:cubicBezTo>
                  <a:cubicBezTo>
                    <a:pt x="37251" y="46630"/>
                    <a:pt x="36475" y="46660"/>
                    <a:pt x="35699" y="46660"/>
                  </a:cubicBezTo>
                  <a:cubicBezTo>
                    <a:pt x="35037" y="46660"/>
                    <a:pt x="34353" y="46660"/>
                    <a:pt x="33691" y="46683"/>
                  </a:cubicBezTo>
                  <a:cubicBezTo>
                    <a:pt x="33462" y="46683"/>
                    <a:pt x="33211" y="46706"/>
                    <a:pt x="32960" y="46729"/>
                  </a:cubicBezTo>
                  <a:cubicBezTo>
                    <a:pt x="32755" y="46592"/>
                    <a:pt x="32732" y="46409"/>
                    <a:pt x="32732" y="46181"/>
                  </a:cubicBezTo>
                  <a:cubicBezTo>
                    <a:pt x="32686" y="45496"/>
                    <a:pt x="32618" y="44788"/>
                    <a:pt x="32572" y="44081"/>
                  </a:cubicBezTo>
                  <a:cubicBezTo>
                    <a:pt x="32618" y="43579"/>
                    <a:pt x="32458" y="43122"/>
                    <a:pt x="32413" y="42620"/>
                  </a:cubicBezTo>
                  <a:cubicBezTo>
                    <a:pt x="32618" y="42392"/>
                    <a:pt x="32595" y="42141"/>
                    <a:pt x="32413" y="41890"/>
                  </a:cubicBezTo>
                  <a:cubicBezTo>
                    <a:pt x="32378" y="41901"/>
                    <a:pt x="32350" y="41907"/>
                    <a:pt x="32324" y="41907"/>
                  </a:cubicBezTo>
                  <a:cubicBezTo>
                    <a:pt x="32298" y="41907"/>
                    <a:pt x="32276" y="41901"/>
                    <a:pt x="32253" y="41890"/>
                  </a:cubicBezTo>
                  <a:lnTo>
                    <a:pt x="32413" y="41890"/>
                  </a:lnTo>
                  <a:cubicBezTo>
                    <a:pt x="32344" y="41410"/>
                    <a:pt x="32435" y="40908"/>
                    <a:pt x="32207" y="40452"/>
                  </a:cubicBezTo>
                  <a:cubicBezTo>
                    <a:pt x="32230" y="40338"/>
                    <a:pt x="32253" y="40223"/>
                    <a:pt x="32253" y="40109"/>
                  </a:cubicBezTo>
                  <a:cubicBezTo>
                    <a:pt x="32458" y="39653"/>
                    <a:pt x="32458" y="39219"/>
                    <a:pt x="32321" y="38785"/>
                  </a:cubicBezTo>
                  <a:cubicBezTo>
                    <a:pt x="32321" y="38717"/>
                    <a:pt x="32298" y="38671"/>
                    <a:pt x="32253" y="38603"/>
                  </a:cubicBezTo>
                  <a:cubicBezTo>
                    <a:pt x="32253" y="38489"/>
                    <a:pt x="32253" y="38375"/>
                    <a:pt x="32253" y="38238"/>
                  </a:cubicBezTo>
                  <a:lnTo>
                    <a:pt x="32230" y="37507"/>
                  </a:lnTo>
                  <a:cubicBezTo>
                    <a:pt x="32230" y="36731"/>
                    <a:pt x="32230" y="35932"/>
                    <a:pt x="32207" y="35156"/>
                  </a:cubicBezTo>
                  <a:cubicBezTo>
                    <a:pt x="32161" y="35133"/>
                    <a:pt x="32116" y="35111"/>
                    <a:pt x="32070" y="35111"/>
                  </a:cubicBezTo>
                  <a:cubicBezTo>
                    <a:pt x="32093" y="34928"/>
                    <a:pt x="32116" y="34768"/>
                    <a:pt x="32047" y="34586"/>
                  </a:cubicBezTo>
                  <a:cubicBezTo>
                    <a:pt x="32047" y="34289"/>
                    <a:pt x="32024" y="33992"/>
                    <a:pt x="32024" y="33673"/>
                  </a:cubicBezTo>
                  <a:cubicBezTo>
                    <a:pt x="32093" y="33558"/>
                    <a:pt x="32093" y="33444"/>
                    <a:pt x="32047" y="33307"/>
                  </a:cubicBezTo>
                  <a:cubicBezTo>
                    <a:pt x="31979" y="31732"/>
                    <a:pt x="31933" y="30158"/>
                    <a:pt x="31842" y="28560"/>
                  </a:cubicBezTo>
                  <a:cubicBezTo>
                    <a:pt x="31819" y="28149"/>
                    <a:pt x="31910" y="27715"/>
                    <a:pt x="31728" y="27327"/>
                  </a:cubicBezTo>
                  <a:cubicBezTo>
                    <a:pt x="31705" y="27304"/>
                    <a:pt x="31682" y="27282"/>
                    <a:pt x="31636" y="27282"/>
                  </a:cubicBezTo>
                  <a:cubicBezTo>
                    <a:pt x="31636" y="27259"/>
                    <a:pt x="31636" y="27259"/>
                    <a:pt x="31659" y="27259"/>
                  </a:cubicBezTo>
                  <a:cubicBezTo>
                    <a:pt x="31682" y="27282"/>
                    <a:pt x="31705" y="27304"/>
                    <a:pt x="31728" y="27327"/>
                  </a:cubicBezTo>
                  <a:cubicBezTo>
                    <a:pt x="31910" y="27053"/>
                    <a:pt x="31842" y="26802"/>
                    <a:pt x="31728" y="26551"/>
                  </a:cubicBezTo>
                  <a:cubicBezTo>
                    <a:pt x="31705" y="26254"/>
                    <a:pt x="31682" y="25958"/>
                    <a:pt x="31659" y="25638"/>
                  </a:cubicBezTo>
                  <a:cubicBezTo>
                    <a:pt x="31705" y="24542"/>
                    <a:pt x="31636" y="23470"/>
                    <a:pt x="31500" y="22374"/>
                  </a:cubicBezTo>
                  <a:cubicBezTo>
                    <a:pt x="31545" y="22351"/>
                    <a:pt x="31591" y="22306"/>
                    <a:pt x="31636" y="22237"/>
                  </a:cubicBezTo>
                  <a:cubicBezTo>
                    <a:pt x="31796" y="21370"/>
                    <a:pt x="32002" y="20502"/>
                    <a:pt x="31477" y="19681"/>
                  </a:cubicBezTo>
                  <a:cubicBezTo>
                    <a:pt x="31317" y="18973"/>
                    <a:pt x="31248" y="18266"/>
                    <a:pt x="31317" y="17558"/>
                  </a:cubicBezTo>
                  <a:cubicBezTo>
                    <a:pt x="31385" y="17535"/>
                    <a:pt x="31454" y="17512"/>
                    <a:pt x="31522" y="17512"/>
                  </a:cubicBezTo>
                  <a:cubicBezTo>
                    <a:pt x="31842" y="17489"/>
                    <a:pt x="32184" y="17512"/>
                    <a:pt x="32435" y="17284"/>
                  </a:cubicBezTo>
                  <a:close/>
                  <a:moveTo>
                    <a:pt x="28421" y="17354"/>
                  </a:moveTo>
                  <a:lnTo>
                    <a:pt x="28421" y="17354"/>
                  </a:lnTo>
                  <a:cubicBezTo>
                    <a:pt x="28721" y="17466"/>
                    <a:pt x="29014" y="17537"/>
                    <a:pt x="29307" y="17537"/>
                  </a:cubicBezTo>
                  <a:cubicBezTo>
                    <a:pt x="29549" y="17537"/>
                    <a:pt x="29792" y="17489"/>
                    <a:pt x="30039" y="17375"/>
                  </a:cubicBezTo>
                  <a:cubicBezTo>
                    <a:pt x="30062" y="17398"/>
                    <a:pt x="30062" y="17398"/>
                    <a:pt x="30107" y="17421"/>
                  </a:cubicBezTo>
                  <a:cubicBezTo>
                    <a:pt x="30107" y="17421"/>
                    <a:pt x="30107" y="17421"/>
                    <a:pt x="30107" y="17444"/>
                  </a:cubicBezTo>
                  <a:cubicBezTo>
                    <a:pt x="29833" y="18494"/>
                    <a:pt x="30221" y="19544"/>
                    <a:pt x="30267" y="20594"/>
                  </a:cubicBezTo>
                  <a:cubicBezTo>
                    <a:pt x="30313" y="20685"/>
                    <a:pt x="30381" y="20753"/>
                    <a:pt x="30472" y="20799"/>
                  </a:cubicBezTo>
                  <a:cubicBezTo>
                    <a:pt x="30404" y="21027"/>
                    <a:pt x="30358" y="21256"/>
                    <a:pt x="30564" y="21461"/>
                  </a:cubicBezTo>
                  <a:cubicBezTo>
                    <a:pt x="30564" y="21507"/>
                    <a:pt x="30564" y="21552"/>
                    <a:pt x="30586" y="21598"/>
                  </a:cubicBezTo>
                  <a:cubicBezTo>
                    <a:pt x="30381" y="21918"/>
                    <a:pt x="30381" y="22237"/>
                    <a:pt x="30586" y="22557"/>
                  </a:cubicBezTo>
                  <a:cubicBezTo>
                    <a:pt x="30586" y="22671"/>
                    <a:pt x="30609" y="22785"/>
                    <a:pt x="30632" y="22899"/>
                  </a:cubicBezTo>
                  <a:cubicBezTo>
                    <a:pt x="30609" y="23036"/>
                    <a:pt x="30609" y="23150"/>
                    <a:pt x="30586" y="23264"/>
                  </a:cubicBezTo>
                  <a:cubicBezTo>
                    <a:pt x="30586" y="24109"/>
                    <a:pt x="30541" y="24953"/>
                    <a:pt x="30746" y="25775"/>
                  </a:cubicBezTo>
                  <a:cubicBezTo>
                    <a:pt x="30495" y="26186"/>
                    <a:pt x="30792" y="26551"/>
                    <a:pt x="30792" y="26939"/>
                  </a:cubicBezTo>
                  <a:cubicBezTo>
                    <a:pt x="30792" y="27053"/>
                    <a:pt x="30792" y="27167"/>
                    <a:pt x="30792" y="27304"/>
                  </a:cubicBezTo>
                  <a:cubicBezTo>
                    <a:pt x="30838" y="28080"/>
                    <a:pt x="30632" y="28879"/>
                    <a:pt x="30975" y="29655"/>
                  </a:cubicBezTo>
                  <a:cubicBezTo>
                    <a:pt x="30906" y="31002"/>
                    <a:pt x="30997" y="32349"/>
                    <a:pt x="31134" y="33695"/>
                  </a:cubicBezTo>
                  <a:cubicBezTo>
                    <a:pt x="31111" y="33764"/>
                    <a:pt x="31111" y="33810"/>
                    <a:pt x="31157" y="33878"/>
                  </a:cubicBezTo>
                  <a:cubicBezTo>
                    <a:pt x="31157" y="33924"/>
                    <a:pt x="31157" y="33992"/>
                    <a:pt x="31157" y="34061"/>
                  </a:cubicBezTo>
                  <a:cubicBezTo>
                    <a:pt x="31134" y="34700"/>
                    <a:pt x="31066" y="35362"/>
                    <a:pt x="31317" y="36001"/>
                  </a:cubicBezTo>
                  <a:cubicBezTo>
                    <a:pt x="31294" y="36024"/>
                    <a:pt x="31271" y="36046"/>
                    <a:pt x="31248" y="36069"/>
                  </a:cubicBezTo>
                  <a:cubicBezTo>
                    <a:pt x="31226" y="36138"/>
                    <a:pt x="31226" y="36206"/>
                    <a:pt x="31248" y="36297"/>
                  </a:cubicBezTo>
                  <a:cubicBezTo>
                    <a:pt x="31248" y="36297"/>
                    <a:pt x="31248" y="36297"/>
                    <a:pt x="31248" y="36320"/>
                  </a:cubicBezTo>
                  <a:cubicBezTo>
                    <a:pt x="31157" y="36457"/>
                    <a:pt x="31248" y="36617"/>
                    <a:pt x="31317" y="36754"/>
                  </a:cubicBezTo>
                  <a:cubicBezTo>
                    <a:pt x="31248" y="36800"/>
                    <a:pt x="31203" y="36868"/>
                    <a:pt x="31180" y="36937"/>
                  </a:cubicBezTo>
                  <a:cubicBezTo>
                    <a:pt x="31020" y="37507"/>
                    <a:pt x="31020" y="38078"/>
                    <a:pt x="31180" y="38649"/>
                  </a:cubicBezTo>
                  <a:cubicBezTo>
                    <a:pt x="31226" y="38740"/>
                    <a:pt x="31271" y="38808"/>
                    <a:pt x="31363" y="38854"/>
                  </a:cubicBezTo>
                  <a:cubicBezTo>
                    <a:pt x="31477" y="39379"/>
                    <a:pt x="31180" y="39950"/>
                    <a:pt x="31500" y="40475"/>
                  </a:cubicBezTo>
                  <a:lnTo>
                    <a:pt x="31522" y="41228"/>
                  </a:lnTo>
                  <a:cubicBezTo>
                    <a:pt x="31454" y="41342"/>
                    <a:pt x="31408" y="41479"/>
                    <a:pt x="31317" y="41593"/>
                  </a:cubicBezTo>
                  <a:cubicBezTo>
                    <a:pt x="31248" y="42255"/>
                    <a:pt x="31271" y="42894"/>
                    <a:pt x="31659" y="43465"/>
                  </a:cubicBezTo>
                  <a:cubicBezTo>
                    <a:pt x="31614" y="43510"/>
                    <a:pt x="31568" y="43579"/>
                    <a:pt x="31545" y="43647"/>
                  </a:cubicBezTo>
                  <a:cubicBezTo>
                    <a:pt x="31385" y="44423"/>
                    <a:pt x="31340" y="45222"/>
                    <a:pt x="31636" y="45998"/>
                  </a:cubicBezTo>
                  <a:cubicBezTo>
                    <a:pt x="31682" y="46090"/>
                    <a:pt x="31773" y="46158"/>
                    <a:pt x="31842" y="46249"/>
                  </a:cubicBezTo>
                  <a:cubicBezTo>
                    <a:pt x="31751" y="46455"/>
                    <a:pt x="31454" y="46455"/>
                    <a:pt x="31317" y="46637"/>
                  </a:cubicBezTo>
                  <a:cubicBezTo>
                    <a:pt x="31239" y="46655"/>
                    <a:pt x="31158" y="46659"/>
                    <a:pt x="31076" y="46659"/>
                  </a:cubicBezTo>
                  <a:cubicBezTo>
                    <a:pt x="31015" y="46659"/>
                    <a:pt x="30953" y="46657"/>
                    <a:pt x="30891" y="46657"/>
                  </a:cubicBezTo>
                  <a:cubicBezTo>
                    <a:pt x="30721" y="46657"/>
                    <a:pt x="30552" y="46673"/>
                    <a:pt x="30404" y="46797"/>
                  </a:cubicBezTo>
                  <a:lnTo>
                    <a:pt x="30267" y="46797"/>
                  </a:lnTo>
                  <a:cubicBezTo>
                    <a:pt x="30198" y="46751"/>
                    <a:pt x="30130" y="46706"/>
                    <a:pt x="30039" y="46660"/>
                  </a:cubicBezTo>
                  <a:cubicBezTo>
                    <a:pt x="29993" y="46569"/>
                    <a:pt x="29970" y="46455"/>
                    <a:pt x="29947" y="46363"/>
                  </a:cubicBezTo>
                  <a:cubicBezTo>
                    <a:pt x="29947" y="46135"/>
                    <a:pt x="29925" y="45907"/>
                    <a:pt x="29879" y="45702"/>
                  </a:cubicBezTo>
                  <a:cubicBezTo>
                    <a:pt x="29856" y="45473"/>
                    <a:pt x="29879" y="45245"/>
                    <a:pt x="29856" y="44994"/>
                  </a:cubicBezTo>
                  <a:cubicBezTo>
                    <a:pt x="29856" y="44811"/>
                    <a:pt x="29856" y="44606"/>
                    <a:pt x="29833" y="44423"/>
                  </a:cubicBezTo>
                  <a:cubicBezTo>
                    <a:pt x="29902" y="44355"/>
                    <a:pt x="29947" y="44286"/>
                    <a:pt x="30016" y="44195"/>
                  </a:cubicBezTo>
                  <a:cubicBezTo>
                    <a:pt x="30244" y="43191"/>
                    <a:pt x="29993" y="42209"/>
                    <a:pt x="29879" y="41228"/>
                  </a:cubicBezTo>
                  <a:cubicBezTo>
                    <a:pt x="29673" y="40817"/>
                    <a:pt x="29742" y="40360"/>
                    <a:pt x="29673" y="39950"/>
                  </a:cubicBezTo>
                  <a:cubicBezTo>
                    <a:pt x="29673" y="39562"/>
                    <a:pt x="29651" y="39173"/>
                    <a:pt x="29514" y="38785"/>
                  </a:cubicBezTo>
                  <a:cubicBezTo>
                    <a:pt x="29514" y="38717"/>
                    <a:pt x="29514" y="38671"/>
                    <a:pt x="29491" y="38603"/>
                  </a:cubicBezTo>
                  <a:cubicBezTo>
                    <a:pt x="29537" y="38534"/>
                    <a:pt x="29582" y="38466"/>
                    <a:pt x="29628" y="38397"/>
                  </a:cubicBezTo>
                  <a:cubicBezTo>
                    <a:pt x="29719" y="38146"/>
                    <a:pt x="29719" y="37872"/>
                    <a:pt x="29651" y="37599"/>
                  </a:cubicBezTo>
                  <a:cubicBezTo>
                    <a:pt x="29605" y="37484"/>
                    <a:pt x="29537" y="37370"/>
                    <a:pt x="29491" y="37279"/>
                  </a:cubicBezTo>
                  <a:cubicBezTo>
                    <a:pt x="29491" y="36868"/>
                    <a:pt x="29537" y="36434"/>
                    <a:pt x="29354" y="36046"/>
                  </a:cubicBezTo>
                  <a:cubicBezTo>
                    <a:pt x="29377" y="35407"/>
                    <a:pt x="29377" y="34745"/>
                    <a:pt x="29285" y="34083"/>
                  </a:cubicBezTo>
                  <a:lnTo>
                    <a:pt x="29308" y="34083"/>
                  </a:lnTo>
                  <a:cubicBezTo>
                    <a:pt x="29377" y="34038"/>
                    <a:pt x="29445" y="33969"/>
                    <a:pt x="29468" y="33878"/>
                  </a:cubicBezTo>
                  <a:cubicBezTo>
                    <a:pt x="29582" y="32760"/>
                    <a:pt x="29308" y="31664"/>
                    <a:pt x="29377" y="30568"/>
                  </a:cubicBezTo>
                  <a:cubicBezTo>
                    <a:pt x="29377" y="30272"/>
                    <a:pt x="29285" y="29975"/>
                    <a:pt x="29103" y="29724"/>
                  </a:cubicBezTo>
                  <a:cubicBezTo>
                    <a:pt x="29080" y="29678"/>
                    <a:pt x="29034" y="29633"/>
                    <a:pt x="28989" y="29610"/>
                  </a:cubicBezTo>
                  <a:cubicBezTo>
                    <a:pt x="29217" y="29290"/>
                    <a:pt x="29240" y="28971"/>
                    <a:pt x="29012" y="28674"/>
                  </a:cubicBezTo>
                  <a:cubicBezTo>
                    <a:pt x="29057" y="28628"/>
                    <a:pt x="29080" y="28560"/>
                    <a:pt x="29126" y="28468"/>
                  </a:cubicBezTo>
                  <a:cubicBezTo>
                    <a:pt x="29263" y="27236"/>
                    <a:pt x="29080" y="26049"/>
                    <a:pt x="28897" y="24839"/>
                  </a:cubicBezTo>
                  <a:cubicBezTo>
                    <a:pt x="28852" y="24771"/>
                    <a:pt x="28806" y="24725"/>
                    <a:pt x="28738" y="24725"/>
                  </a:cubicBezTo>
                  <a:cubicBezTo>
                    <a:pt x="28669" y="23424"/>
                    <a:pt x="28601" y="22146"/>
                    <a:pt x="28532" y="20845"/>
                  </a:cubicBezTo>
                  <a:cubicBezTo>
                    <a:pt x="28532" y="20799"/>
                    <a:pt x="28464" y="20753"/>
                    <a:pt x="28441" y="20685"/>
                  </a:cubicBezTo>
                  <a:cubicBezTo>
                    <a:pt x="28418" y="19955"/>
                    <a:pt x="28418" y="19224"/>
                    <a:pt x="28395" y="18494"/>
                  </a:cubicBezTo>
                  <a:cubicBezTo>
                    <a:pt x="28418" y="18288"/>
                    <a:pt x="28418" y="18083"/>
                    <a:pt x="28441" y="17878"/>
                  </a:cubicBezTo>
                  <a:cubicBezTo>
                    <a:pt x="28441" y="17703"/>
                    <a:pt x="28441" y="17528"/>
                    <a:pt x="28421" y="17354"/>
                  </a:cubicBezTo>
                  <a:close/>
                  <a:moveTo>
                    <a:pt x="22232" y="17238"/>
                  </a:moveTo>
                  <a:cubicBezTo>
                    <a:pt x="22278" y="17307"/>
                    <a:pt x="22347" y="17353"/>
                    <a:pt x="22461" y="17421"/>
                  </a:cubicBezTo>
                  <a:cubicBezTo>
                    <a:pt x="23368" y="17472"/>
                    <a:pt x="24288" y="17498"/>
                    <a:pt x="25202" y="17498"/>
                  </a:cubicBezTo>
                  <a:cubicBezTo>
                    <a:pt x="25506" y="17498"/>
                    <a:pt x="25810" y="17495"/>
                    <a:pt x="26113" y="17489"/>
                  </a:cubicBezTo>
                  <a:cubicBezTo>
                    <a:pt x="26144" y="17489"/>
                    <a:pt x="26174" y="17489"/>
                    <a:pt x="26205" y="17489"/>
                  </a:cubicBezTo>
                  <a:cubicBezTo>
                    <a:pt x="26690" y="17489"/>
                    <a:pt x="27096" y="17510"/>
                    <a:pt x="27117" y="18197"/>
                  </a:cubicBezTo>
                  <a:cubicBezTo>
                    <a:pt x="27138" y="18343"/>
                    <a:pt x="27197" y="18545"/>
                    <a:pt x="27397" y="18545"/>
                  </a:cubicBezTo>
                  <a:cubicBezTo>
                    <a:pt x="27417" y="18545"/>
                    <a:pt x="27437" y="18543"/>
                    <a:pt x="27459" y="18539"/>
                  </a:cubicBezTo>
                  <a:cubicBezTo>
                    <a:pt x="27459" y="18562"/>
                    <a:pt x="27459" y="18562"/>
                    <a:pt x="27459" y="18585"/>
                  </a:cubicBezTo>
                  <a:cubicBezTo>
                    <a:pt x="27414" y="18631"/>
                    <a:pt x="27368" y="18676"/>
                    <a:pt x="27322" y="18722"/>
                  </a:cubicBezTo>
                  <a:lnTo>
                    <a:pt x="27482" y="19270"/>
                  </a:lnTo>
                  <a:cubicBezTo>
                    <a:pt x="27551" y="20959"/>
                    <a:pt x="27642" y="22648"/>
                    <a:pt x="27711" y="24337"/>
                  </a:cubicBezTo>
                  <a:cubicBezTo>
                    <a:pt x="27733" y="24542"/>
                    <a:pt x="27688" y="24771"/>
                    <a:pt x="27825" y="24953"/>
                  </a:cubicBezTo>
                  <a:cubicBezTo>
                    <a:pt x="27847" y="25113"/>
                    <a:pt x="27870" y="25296"/>
                    <a:pt x="27870" y="25456"/>
                  </a:cubicBezTo>
                  <a:cubicBezTo>
                    <a:pt x="27870" y="25524"/>
                    <a:pt x="27870" y="25592"/>
                    <a:pt x="27870" y="25661"/>
                  </a:cubicBezTo>
                  <a:cubicBezTo>
                    <a:pt x="27870" y="25707"/>
                    <a:pt x="27870" y="25775"/>
                    <a:pt x="27870" y="25844"/>
                  </a:cubicBezTo>
                  <a:cubicBezTo>
                    <a:pt x="27893" y="26620"/>
                    <a:pt x="27779" y="27418"/>
                    <a:pt x="28007" y="28195"/>
                  </a:cubicBezTo>
                  <a:cubicBezTo>
                    <a:pt x="27893" y="28331"/>
                    <a:pt x="27893" y="28446"/>
                    <a:pt x="28030" y="28583"/>
                  </a:cubicBezTo>
                  <a:cubicBezTo>
                    <a:pt x="28030" y="29313"/>
                    <a:pt x="27962" y="30043"/>
                    <a:pt x="28144" y="30774"/>
                  </a:cubicBezTo>
                  <a:cubicBezTo>
                    <a:pt x="28144" y="30842"/>
                    <a:pt x="28167" y="30911"/>
                    <a:pt x="28190" y="30979"/>
                  </a:cubicBezTo>
                  <a:cubicBezTo>
                    <a:pt x="28099" y="32600"/>
                    <a:pt x="28327" y="34220"/>
                    <a:pt x="28418" y="35841"/>
                  </a:cubicBezTo>
                  <a:cubicBezTo>
                    <a:pt x="28464" y="36389"/>
                    <a:pt x="28350" y="36982"/>
                    <a:pt x="28555" y="37530"/>
                  </a:cubicBezTo>
                  <a:cubicBezTo>
                    <a:pt x="28509" y="37644"/>
                    <a:pt x="28509" y="37758"/>
                    <a:pt x="28578" y="37872"/>
                  </a:cubicBezTo>
                  <a:cubicBezTo>
                    <a:pt x="28578" y="38991"/>
                    <a:pt x="28487" y="40132"/>
                    <a:pt x="28738" y="41228"/>
                  </a:cubicBezTo>
                  <a:cubicBezTo>
                    <a:pt x="28760" y="42255"/>
                    <a:pt x="28738" y="43259"/>
                    <a:pt x="28943" y="44264"/>
                  </a:cubicBezTo>
                  <a:cubicBezTo>
                    <a:pt x="28875" y="45062"/>
                    <a:pt x="29034" y="45838"/>
                    <a:pt x="29126" y="46615"/>
                  </a:cubicBezTo>
                  <a:cubicBezTo>
                    <a:pt x="28727" y="46668"/>
                    <a:pt x="28329" y="46680"/>
                    <a:pt x="27930" y="46680"/>
                  </a:cubicBezTo>
                  <a:cubicBezTo>
                    <a:pt x="27607" y="46680"/>
                    <a:pt x="27283" y="46672"/>
                    <a:pt x="26960" y="46672"/>
                  </a:cubicBezTo>
                  <a:cubicBezTo>
                    <a:pt x="26655" y="46672"/>
                    <a:pt x="26349" y="46679"/>
                    <a:pt x="26044" y="46706"/>
                  </a:cubicBezTo>
                  <a:cubicBezTo>
                    <a:pt x="25925" y="46714"/>
                    <a:pt x="25806" y="46717"/>
                    <a:pt x="25686" y="46717"/>
                  </a:cubicBezTo>
                  <a:cubicBezTo>
                    <a:pt x="25172" y="46717"/>
                    <a:pt x="24658" y="46656"/>
                    <a:pt x="24148" y="46656"/>
                  </a:cubicBezTo>
                  <a:cubicBezTo>
                    <a:pt x="23781" y="46656"/>
                    <a:pt x="23416" y="46688"/>
                    <a:pt x="23054" y="46797"/>
                  </a:cubicBezTo>
                  <a:cubicBezTo>
                    <a:pt x="22847" y="46741"/>
                    <a:pt x="22640" y="46722"/>
                    <a:pt x="22433" y="46722"/>
                  </a:cubicBezTo>
                  <a:cubicBezTo>
                    <a:pt x="22047" y="46722"/>
                    <a:pt x="21660" y="46790"/>
                    <a:pt x="21274" y="46820"/>
                  </a:cubicBezTo>
                  <a:lnTo>
                    <a:pt x="20749" y="46820"/>
                  </a:lnTo>
                  <a:cubicBezTo>
                    <a:pt x="20339" y="46769"/>
                    <a:pt x="19921" y="46739"/>
                    <a:pt x="19505" y="46739"/>
                  </a:cubicBezTo>
                  <a:cubicBezTo>
                    <a:pt x="19180" y="46739"/>
                    <a:pt x="18855" y="46757"/>
                    <a:pt x="18535" y="46797"/>
                  </a:cubicBezTo>
                  <a:cubicBezTo>
                    <a:pt x="17873" y="46797"/>
                    <a:pt x="17211" y="46820"/>
                    <a:pt x="16549" y="46843"/>
                  </a:cubicBezTo>
                  <a:cubicBezTo>
                    <a:pt x="16347" y="46802"/>
                    <a:pt x="16144" y="46788"/>
                    <a:pt x="15942" y="46788"/>
                  </a:cubicBezTo>
                  <a:cubicBezTo>
                    <a:pt x="15475" y="46788"/>
                    <a:pt x="15008" y="46863"/>
                    <a:pt x="14541" y="46863"/>
                  </a:cubicBezTo>
                  <a:cubicBezTo>
                    <a:pt x="14412" y="46863"/>
                    <a:pt x="14282" y="46858"/>
                    <a:pt x="14152" y="46843"/>
                  </a:cubicBezTo>
                  <a:cubicBezTo>
                    <a:pt x="14038" y="46843"/>
                    <a:pt x="13924" y="46820"/>
                    <a:pt x="13810" y="46820"/>
                  </a:cubicBezTo>
                  <a:cubicBezTo>
                    <a:pt x="13079" y="46820"/>
                    <a:pt x="12349" y="46843"/>
                    <a:pt x="11619" y="46843"/>
                  </a:cubicBezTo>
                  <a:lnTo>
                    <a:pt x="11413" y="46843"/>
                  </a:lnTo>
                  <a:cubicBezTo>
                    <a:pt x="11390" y="46831"/>
                    <a:pt x="11362" y="46826"/>
                    <a:pt x="11333" y="46826"/>
                  </a:cubicBezTo>
                  <a:cubicBezTo>
                    <a:pt x="11305" y="46826"/>
                    <a:pt x="11276" y="46831"/>
                    <a:pt x="11253" y="46843"/>
                  </a:cubicBezTo>
                  <a:lnTo>
                    <a:pt x="11048" y="46843"/>
                  </a:lnTo>
                  <a:cubicBezTo>
                    <a:pt x="11002" y="46843"/>
                    <a:pt x="10934" y="46843"/>
                    <a:pt x="10888" y="46866"/>
                  </a:cubicBezTo>
                  <a:cubicBezTo>
                    <a:pt x="10650" y="46841"/>
                    <a:pt x="10412" y="46822"/>
                    <a:pt x="10175" y="46822"/>
                  </a:cubicBezTo>
                  <a:cubicBezTo>
                    <a:pt x="9979" y="46822"/>
                    <a:pt x="9783" y="46835"/>
                    <a:pt x="9587" y="46866"/>
                  </a:cubicBezTo>
                  <a:cubicBezTo>
                    <a:pt x="9370" y="46855"/>
                    <a:pt x="9157" y="46828"/>
                    <a:pt x="8948" y="46828"/>
                  </a:cubicBezTo>
                  <a:cubicBezTo>
                    <a:pt x="8717" y="46828"/>
                    <a:pt x="8490" y="46860"/>
                    <a:pt x="8263" y="46980"/>
                  </a:cubicBezTo>
                  <a:cubicBezTo>
                    <a:pt x="8066" y="46918"/>
                    <a:pt x="7875" y="46876"/>
                    <a:pt x="7684" y="46876"/>
                  </a:cubicBezTo>
                  <a:cubicBezTo>
                    <a:pt x="7521" y="46876"/>
                    <a:pt x="7358" y="46906"/>
                    <a:pt x="7191" y="46980"/>
                  </a:cubicBezTo>
                  <a:cubicBezTo>
                    <a:pt x="7172" y="46970"/>
                    <a:pt x="7153" y="46965"/>
                    <a:pt x="7134" y="46965"/>
                  </a:cubicBezTo>
                  <a:cubicBezTo>
                    <a:pt x="7107" y="46965"/>
                    <a:pt x="7080" y="46976"/>
                    <a:pt x="7054" y="47003"/>
                  </a:cubicBezTo>
                  <a:cubicBezTo>
                    <a:pt x="6843" y="46952"/>
                    <a:pt x="6632" y="46933"/>
                    <a:pt x="6421" y="46933"/>
                  </a:cubicBezTo>
                  <a:cubicBezTo>
                    <a:pt x="6152" y="46933"/>
                    <a:pt x="5884" y="46964"/>
                    <a:pt x="5616" y="47003"/>
                  </a:cubicBezTo>
                  <a:cubicBezTo>
                    <a:pt x="5570" y="46934"/>
                    <a:pt x="5524" y="46888"/>
                    <a:pt x="5456" y="46866"/>
                  </a:cubicBezTo>
                  <a:cubicBezTo>
                    <a:pt x="5250" y="46797"/>
                    <a:pt x="5045" y="46797"/>
                    <a:pt x="4840" y="46751"/>
                  </a:cubicBezTo>
                  <a:cubicBezTo>
                    <a:pt x="4452" y="46249"/>
                    <a:pt x="4840" y="45702"/>
                    <a:pt x="4680" y="45177"/>
                  </a:cubicBezTo>
                  <a:cubicBezTo>
                    <a:pt x="4680" y="45108"/>
                    <a:pt x="4657" y="45040"/>
                    <a:pt x="4634" y="44948"/>
                  </a:cubicBezTo>
                  <a:cubicBezTo>
                    <a:pt x="4634" y="44925"/>
                    <a:pt x="4611" y="44925"/>
                    <a:pt x="4611" y="44903"/>
                  </a:cubicBezTo>
                  <a:cubicBezTo>
                    <a:pt x="4771" y="44674"/>
                    <a:pt x="4680" y="44378"/>
                    <a:pt x="4703" y="44127"/>
                  </a:cubicBezTo>
                  <a:cubicBezTo>
                    <a:pt x="4771" y="44127"/>
                    <a:pt x="4840" y="44104"/>
                    <a:pt x="4885" y="44058"/>
                  </a:cubicBezTo>
                  <a:cubicBezTo>
                    <a:pt x="5136" y="43373"/>
                    <a:pt x="5365" y="42666"/>
                    <a:pt x="5136" y="41935"/>
                  </a:cubicBezTo>
                  <a:cubicBezTo>
                    <a:pt x="5113" y="41913"/>
                    <a:pt x="5068" y="41890"/>
                    <a:pt x="5045" y="41867"/>
                  </a:cubicBezTo>
                  <a:lnTo>
                    <a:pt x="5091" y="41844"/>
                  </a:lnTo>
                  <a:lnTo>
                    <a:pt x="5068" y="41776"/>
                  </a:lnTo>
                  <a:cubicBezTo>
                    <a:pt x="5068" y="41730"/>
                    <a:pt x="5068" y="41707"/>
                    <a:pt x="5045" y="41661"/>
                  </a:cubicBezTo>
                  <a:lnTo>
                    <a:pt x="5045" y="41661"/>
                  </a:lnTo>
                  <a:cubicBezTo>
                    <a:pt x="5113" y="41684"/>
                    <a:pt x="5182" y="41684"/>
                    <a:pt x="5250" y="41707"/>
                  </a:cubicBezTo>
                  <a:cubicBezTo>
                    <a:pt x="5730" y="40406"/>
                    <a:pt x="6118" y="39082"/>
                    <a:pt x="6300" y="37690"/>
                  </a:cubicBezTo>
                  <a:cubicBezTo>
                    <a:pt x="6255" y="37621"/>
                    <a:pt x="6232" y="37553"/>
                    <a:pt x="6209" y="37484"/>
                  </a:cubicBezTo>
                  <a:cubicBezTo>
                    <a:pt x="6323" y="37370"/>
                    <a:pt x="6346" y="37211"/>
                    <a:pt x="6323" y="37074"/>
                  </a:cubicBezTo>
                  <a:cubicBezTo>
                    <a:pt x="6346" y="37051"/>
                    <a:pt x="6369" y="37051"/>
                    <a:pt x="6392" y="37028"/>
                  </a:cubicBezTo>
                  <a:cubicBezTo>
                    <a:pt x="6529" y="36891"/>
                    <a:pt x="6643" y="36731"/>
                    <a:pt x="6574" y="36503"/>
                  </a:cubicBezTo>
                  <a:cubicBezTo>
                    <a:pt x="6551" y="36480"/>
                    <a:pt x="6529" y="36434"/>
                    <a:pt x="6483" y="36412"/>
                  </a:cubicBezTo>
                  <a:lnTo>
                    <a:pt x="6483" y="36412"/>
                  </a:lnTo>
                  <a:cubicBezTo>
                    <a:pt x="6529" y="36434"/>
                    <a:pt x="6551" y="36457"/>
                    <a:pt x="6574" y="36480"/>
                  </a:cubicBezTo>
                  <a:cubicBezTo>
                    <a:pt x="6666" y="36480"/>
                    <a:pt x="6734" y="36434"/>
                    <a:pt x="6780" y="36366"/>
                  </a:cubicBezTo>
                  <a:cubicBezTo>
                    <a:pt x="6803" y="36320"/>
                    <a:pt x="6803" y="36297"/>
                    <a:pt x="6825" y="36252"/>
                  </a:cubicBezTo>
                  <a:cubicBezTo>
                    <a:pt x="6848" y="36229"/>
                    <a:pt x="6871" y="36206"/>
                    <a:pt x="6894" y="36206"/>
                  </a:cubicBezTo>
                  <a:cubicBezTo>
                    <a:pt x="7373" y="35978"/>
                    <a:pt x="7693" y="35681"/>
                    <a:pt x="7442" y="35088"/>
                  </a:cubicBezTo>
                  <a:cubicBezTo>
                    <a:pt x="7350" y="34882"/>
                    <a:pt x="7464" y="34677"/>
                    <a:pt x="7670" y="34563"/>
                  </a:cubicBezTo>
                  <a:cubicBezTo>
                    <a:pt x="8218" y="34220"/>
                    <a:pt x="8241" y="33604"/>
                    <a:pt x="8241" y="33079"/>
                  </a:cubicBezTo>
                  <a:cubicBezTo>
                    <a:pt x="8241" y="32737"/>
                    <a:pt x="8263" y="32531"/>
                    <a:pt x="8560" y="32372"/>
                  </a:cubicBezTo>
                  <a:cubicBezTo>
                    <a:pt x="8925" y="32166"/>
                    <a:pt x="9108" y="31915"/>
                    <a:pt x="8902" y="31481"/>
                  </a:cubicBezTo>
                  <a:cubicBezTo>
                    <a:pt x="8834" y="31322"/>
                    <a:pt x="8880" y="31116"/>
                    <a:pt x="8880" y="30956"/>
                  </a:cubicBezTo>
                  <a:cubicBezTo>
                    <a:pt x="8857" y="30911"/>
                    <a:pt x="8857" y="30888"/>
                    <a:pt x="8857" y="30865"/>
                  </a:cubicBezTo>
                  <a:cubicBezTo>
                    <a:pt x="8880" y="30842"/>
                    <a:pt x="8925" y="30819"/>
                    <a:pt x="8948" y="30774"/>
                  </a:cubicBezTo>
                  <a:cubicBezTo>
                    <a:pt x="8971" y="30705"/>
                    <a:pt x="8971" y="30637"/>
                    <a:pt x="8971" y="30568"/>
                  </a:cubicBezTo>
                  <a:cubicBezTo>
                    <a:pt x="8971" y="30568"/>
                    <a:pt x="8971" y="30546"/>
                    <a:pt x="8971" y="30546"/>
                  </a:cubicBezTo>
                  <a:cubicBezTo>
                    <a:pt x="9017" y="30500"/>
                    <a:pt x="9062" y="30431"/>
                    <a:pt x="9062" y="30363"/>
                  </a:cubicBezTo>
                  <a:cubicBezTo>
                    <a:pt x="9085" y="30340"/>
                    <a:pt x="9085" y="30340"/>
                    <a:pt x="9108" y="30340"/>
                  </a:cubicBezTo>
                  <a:cubicBezTo>
                    <a:pt x="9176" y="30272"/>
                    <a:pt x="9222" y="30226"/>
                    <a:pt x="9290" y="30158"/>
                  </a:cubicBezTo>
                  <a:cubicBezTo>
                    <a:pt x="9336" y="30089"/>
                    <a:pt x="9382" y="30021"/>
                    <a:pt x="9427" y="29929"/>
                  </a:cubicBezTo>
                  <a:cubicBezTo>
                    <a:pt x="9473" y="29838"/>
                    <a:pt x="9542" y="29747"/>
                    <a:pt x="9610" y="29633"/>
                  </a:cubicBezTo>
                  <a:cubicBezTo>
                    <a:pt x="9975" y="29016"/>
                    <a:pt x="10455" y="28423"/>
                    <a:pt x="10569" y="27692"/>
                  </a:cubicBezTo>
                  <a:cubicBezTo>
                    <a:pt x="10569" y="27670"/>
                    <a:pt x="10546" y="27670"/>
                    <a:pt x="10546" y="27647"/>
                  </a:cubicBezTo>
                  <a:cubicBezTo>
                    <a:pt x="10660" y="27578"/>
                    <a:pt x="10706" y="27464"/>
                    <a:pt x="10728" y="27350"/>
                  </a:cubicBezTo>
                  <a:cubicBezTo>
                    <a:pt x="10728" y="27327"/>
                    <a:pt x="10728" y="27327"/>
                    <a:pt x="10728" y="27327"/>
                  </a:cubicBezTo>
                  <a:cubicBezTo>
                    <a:pt x="10728" y="27327"/>
                    <a:pt x="10728" y="27327"/>
                    <a:pt x="10751" y="27350"/>
                  </a:cubicBezTo>
                  <a:cubicBezTo>
                    <a:pt x="11117" y="27327"/>
                    <a:pt x="11231" y="27030"/>
                    <a:pt x="11345" y="26757"/>
                  </a:cubicBezTo>
                  <a:cubicBezTo>
                    <a:pt x="11390" y="26620"/>
                    <a:pt x="11436" y="26460"/>
                    <a:pt x="11459" y="26323"/>
                  </a:cubicBezTo>
                  <a:cubicBezTo>
                    <a:pt x="11459" y="26300"/>
                    <a:pt x="11459" y="26254"/>
                    <a:pt x="11482" y="26232"/>
                  </a:cubicBezTo>
                  <a:cubicBezTo>
                    <a:pt x="11459" y="26209"/>
                    <a:pt x="11459" y="26186"/>
                    <a:pt x="11459" y="26163"/>
                  </a:cubicBezTo>
                  <a:cubicBezTo>
                    <a:pt x="12235" y="26003"/>
                    <a:pt x="12440" y="25319"/>
                    <a:pt x="12783" y="24725"/>
                  </a:cubicBezTo>
                  <a:cubicBezTo>
                    <a:pt x="12760" y="24725"/>
                    <a:pt x="12760" y="24702"/>
                    <a:pt x="12760" y="24702"/>
                  </a:cubicBezTo>
                  <a:cubicBezTo>
                    <a:pt x="13194" y="24565"/>
                    <a:pt x="13308" y="24109"/>
                    <a:pt x="13559" y="23789"/>
                  </a:cubicBezTo>
                  <a:cubicBezTo>
                    <a:pt x="13627" y="23698"/>
                    <a:pt x="13673" y="23584"/>
                    <a:pt x="13719" y="23447"/>
                  </a:cubicBezTo>
                  <a:cubicBezTo>
                    <a:pt x="14312" y="23401"/>
                    <a:pt x="14472" y="22876"/>
                    <a:pt x="14769" y="22488"/>
                  </a:cubicBezTo>
                  <a:cubicBezTo>
                    <a:pt x="14769" y="22443"/>
                    <a:pt x="14769" y="22397"/>
                    <a:pt x="14746" y="22374"/>
                  </a:cubicBezTo>
                  <a:cubicBezTo>
                    <a:pt x="15248" y="22328"/>
                    <a:pt x="15453" y="21940"/>
                    <a:pt x="15682" y="21575"/>
                  </a:cubicBezTo>
                  <a:cubicBezTo>
                    <a:pt x="15682" y="21530"/>
                    <a:pt x="15659" y="21484"/>
                    <a:pt x="15636" y="21438"/>
                  </a:cubicBezTo>
                  <a:lnTo>
                    <a:pt x="16275" y="20868"/>
                  </a:lnTo>
                  <a:lnTo>
                    <a:pt x="16412" y="20868"/>
                  </a:lnTo>
                  <a:cubicBezTo>
                    <a:pt x="16983" y="20708"/>
                    <a:pt x="17393" y="20274"/>
                    <a:pt x="17850" y="19932"/>
                  </a:cubicBezTo>
                  <a:cubicBezTo>
                    <a:pt x="17896" y="19863"/>
                    <a:pt x="17941" y="19795"/>
                    <a:pt x="17964" y="19726"/>
                  </a:cubicBezTo>
                  <a:cubicBezTo>
                    <a:pt x="17987" y="19658"/>
                    <a:pt x="18033" y="19589"/>
                    <a:pt x="18055" y="19544"/>
                  </a:cubicBezTo>
                  <a:cubicBezTo>
                    <a:pt x="18215" y="19430"/>
                    <a:pt x="18375" y="19316"/>
                    <a:pt x="18535" y="19201"/>
                  </a:cubicBezTo>
                  <a:cubicBezTo>
                    <a:pt x="18603" y="19201"/>
                    <a:pt x="18649" y="19179"/>
                    <a:pt x="18717" y="19156"/>
                  </a:cubicBezTo>
                  <a:cubicBezTo>
                    <a:pt x="18740" y="19133"/>
                    <a:pt x="18763" y="19110"/>
                    <a:pt x="18763" y="19087"/>
                  </a:cubicBezTo>
                  <a:cubicBezTo>
                    <a:pt x="18836" y="19105"/>
                    <a:pt x="18902" y="19116"/>
                    <a:pt x="18961" y="19116"/>
                  </a:cubicBezTo>
                  <a:cubicBezTo>
                    <a:pt x="19124" y="19116"/>
                    <a:pt x="19232" y="19038"/>
                    <a:pt x="19265" y="18836"/>
                  </a:cubicBezTo>
                  <a:cubicBezTo>
                    <a:pt x="19425" y="18813"/>
                    <a:pt x="19539" y="18722"/>
                    <a:pt x="19608" y="18585"/>
                  </a:cubicBezTo>
                  <a:cubicBezTo>
                    <a:pt x="19630" y="18585"/>
                    <a:pt x="19653" y="18608"/>
                    <a:pt x="19676" y="18608"/>
                  </a:cubicBezTo>
                  <a:cubicBezTo>
                    <a:pt x="20064" y="18517"/>
                    <a:pt x="20566" y="18585"/>
                    <a:pt x="20703" y="18037"/>
                  </a:cubicBezTo>
                  <a:cubicBezTo>
                    <a:pt x="20749" y="18037"/>
                    <a:pt x="20794" y="18014"/>
                    <a:pt x="20840" y="17992"/>
                  </a:cubicBezTo>
                  <a:cubicBezTo>
                    <a:pt x="20931" y="17923"/>
                    <a:pt x="21023" y="17878"/>
                    <a:pt x="21114" y="17832"/>
                  </a:cubicBezTo>
                  <a:cubicBezTo>
                    <a:pt x="21251" y="17786"/>
                    <a:pt x="21365" y="17741"/>
                    <a:pt x="21479" y="17672"/>
                  </a:cubicBezTo>
                  <a:cubicBezTo>
                    <a:pt x="21548" y="17649"/>
                    <a:pt x="21593" y="17626"/>
                    <a:pt x="21662" y="17626"/>
                  </a:cubicBezTo>
                  <a:cubicBezTo>
                    <a:pt x="21730" y="17604"/>
                    <a:pt x="21799" y="17558"/>
                    <a:pt x="21867" y="17535"/>
                  </a:cubicBezTo>
                  <a:cubicBezTo>
                    <a:pt x="21936" y="17489"/>
                    <a:pt x="21981" y="17467"/>
                    <a:pt x="22050" y="17421"/>
                  </a:cubicBezTo>
                  <a:cubicBezTo>
                    <a:pt x="22118" y="17398"/>
                    <a:pt x="22164" y="17353"/>
                    <a:pt x="22232" y="17284"/>
                  </a:cubicBezTo>
                  <a:lnTo>
                    <a:pt x="22210" y="17284"/>
                  </a:lnTo>
                  <a:cubicBezTo>
                    <a:pt x="22210" y="17261"/>
                    <a:pt x="22232" y="17261"/>
                    <a:pt x="22232" y="17238"/>
                  </a:cubicBezTo>
                  <a:close/>
                  <a:moveTo>
                    <a:pt x="45834" y="47139"/>
                  </a:moveTo>
                  <a:cubicBezTo>
                    <a:pt x="45805" y="47159"/>
                    <a:pt x="45788" y="47166"/>
                    <a:pt x="45782" y="47166"/>
                  </a:cubicBezTo>
                  <a:cubicBezTo>
                    <a:pt x="45773" y="47166"/>
                    <a:pt x="45785" y="47153"/>
                    <a:pt x="45811" y="47139"/>
                  </a:cubicBezTo>
                  <a:close/>
                  <a:moveTo>
                    <a:pt x="16754" y="49696"/>
                  </a:moveTo>
                  <a:cubicBezTo>
                    <a:pt x="16754" y="49696"/>
                    <a:pt x="16754" y="49696"/>
                    <a:pt x="16754" y="49719"/>
                  </a:cubicBezTo>
                  <a:lnTo>
                    <a:pt x="16732" y="49719"/>
                  </a:lnTo>
                  <a:cubicBezTo>
                    <a:pt x="16732" y="49719"/>
                    <a:pt x="16754" y="49696"/>
                    <a:pt x="16754" y="49696"/>
                  </a:cubicBezTo>
                  <a:close/>
                  <a:moveTo>
                    <a:pt x="36841" y="49901"/>
                  </a:moveTo>
                  <a:cubicBezTo>
                    <a:pt x="36841" y="49901"/>
                    <a:pt x="36863" y="49924"/>
                    <a:pt x="36863" y="49924"/>
                  </a:cubicBezTo>
                  <a:lnTo>
                    <a:pt x="36841" y="49924"/>
                  </a:lnTo>
                  <a:lnTo>
                    <a:pt x="36841" y="49901"/>
                  </a:lnTo>
                  <a:close/>
                  <a:moveTo>
                    <a:pt x="23328" y="47345"/>
                  </a:moveTo>
                  <a:cubicBezTo>
                    <a:pt x="23328" y="47391"/>
                    <a:pt x="23351" y="47413"/>
                    <a:pt x="23351" y="47459"/>
                  </a:cubicBezTo>
                  <a:cubicBezTo>
                    <a:pt x="23965" y="47635"/>
                    <a:pt x="24589" y="47716"/>
                    <a:pt x="25223" y="47716"/>
                  </a:cubicBezTo>
                  <a:cubicBezTo>
                    <a:pt x="25577" y="47716"/>
                    <a:pt x="25935" y="47691"/>
                    <a:pt x="26295" y="47642"/>
                  </a:cubicBezTo>
                  <a:lnTo>
                    <a:pt x="26364" y="47642"/>
                  </a:lnTo>
                  <a:cubicBezTo>
                    <a:pt x="26455" y="47801"/>
                    <a:pt x="26455" y="48007"/>
                    <a:pt x="26455" y="48212"/>
                  </a:cubicBezTo>
                  <a:cubicBezTo>
                    <a:pt x="26455" y="48441"/>
                    <a:pt x="26387" y="48692"/>
                    <a:pt x="26546" y="48897"/>
                  </a:cubicBezTo>
                  <a:cubicBezTo>
                    <a:pt x="26524" y="48966"/>
                    <a:pt x="26524" y="48988"/>
                    <a:pt x="26569" y="49011"/>
                  </a:cubicBezTo>
                  <a:cubicBezTo>
                    <a:pt x="26638" y="49354"/>
                    <a:pt x="26478" y="49696"/>
                    <a:pt x="26729" y="50015"/>
                  </a:cubicBezTo>
                  <a:cubicBezTo>
                    <a:pt x="26729" y="50700"/>
                    <a:pt x="26752" y="51408"/>
                    <a:pt x="26752" y="52115"/>
                  </a:cubicBezTo>
                  <a:cubicBezTo>
                    <a:pt x="26752" y="52184"/>
                    <a:pt x="26775" y="52252"/>
                    <a:pt x="26775" y="52298"/>
                  </a:cubicBezTo>
                  <a:cubicBezTo>
                    <a:pt x="26663" y="52494"/>
                    <a:pt x="26499" y="52518"/>
                    <a:pt x="26332" y="52518"/>
                  </a:cubicBezTo>
                  <a:cubicBezTo>
                    <a:pt x="26276" y="52518"/>
                    <a:pt x="26221" y="52516"/>
                    <a:pt x="26166" y="52516"/>
                  </a:cubicBezTo>
                  <a:cubicBezTo>
                    <a:pt x="26117" y="52516"/>
                    <a:pt x="26068" y="52518"/>
                    <a:pt x="26021" y="52526"/>
                  </a:cubicBezTo>
                  <a:cubicBezTo>
                    <a:pt x="25320" y="52501"/>
                    <a:pt x="24626" y="52483"/>
                    <a:pt x="23931" y="52483"/>
                  </a:cubicBezTo>
                  <a:cubicBezTo>
                    <a:pt x="23359" y="52483"/>
                    <a:pt x="22787" y="52495"/>
                    <a:pt x="22210" y="52526"/>
                  </a:cubicBezTo>
                  <a:cubicBezTo>
                    <a:pt x="22027" y="52503"/>
                    <a:pt x="21844" y="52481"/>
                    <a:pt x="21662" y="52458"/>
                  </a:cubicBezTo>
                  <a:cubicBezTo>
                    <a:pt x="21799" y="52047"/>
                    <a:pt x="21913" y="51636"/>
                    <a:pt x="21822" y="51202"/>
                  </a:cubicBezTo>
                  <a:cubicBezTo>
                    <a:pt x="21844" y="50769"/>
                    <a:pt x="21936" y="50335"/>
                    <a:pt x="21776" y="49924"/>
                  </a:cubicBezTo>
                  <a:cubicBezTo>
                    <a:pt x="21799" y="49742"/>
                    <a:pt x="21799" y="49559"/>
                    <a:pt x="21822" y="49376"/>
                  </a:cubicBezTo>
                  <a:cubicBezTo>
                    <a:pt x="21867" y="49262"/>
                    <a:pt x="21867" y="49125"/>
                    <a:pt x="21799" y="49011"/>
                  </a:cubicBezTo>
                  <a:cubicBezTo>
                    <a:pt x="21776" y="48692"/>
                    <a:pt x="21890" y="48349"/>
                    <a:pt x="21662" y="48053"/>
                  </a:cubicBezTo>
                  <a:cubicBezTo>
                    <a:pt x="21685" y="48030"/>
                    <a:pt x="21685" y="48030"/>
                    <a:pt x="21685" y="48030"/>
                  </a:cubicBezTo>
                  <a:cubicBezTo>
                    <a:pt x="21685" y="48007"/>
                    <a:pt x="21707" y="47984"/>
                    <a:pt x="21707" y="47961"/>
                  </a:cubicBezTo>
                  <a:cubicBezTo>
                    <a:pt x="21707" y="47893"/>
                    <a:pt x="21707" y="47847"/>
                    <a:pt x="21685" y="47801"/>
                  </a:cubicBezTo>
                  <a:cubicBezTo>
                    <a:pt x="21797" y="47783"/>
                    <a:pt x="21911" y="47778"/>
                    <a:pt x="22027" y="47778"/>
                  </a:cubicBezTo>
                  <a:cubicBezTo>
                    <a:pt x="22129" y="47778"/>
                    <a:pt x="22231" y="47782"/>
                    <a:pt x="22333" y="47782"/>
                  </a:cubicBezTo>
                  <a:cubicBezTo>
                    <a:pt x="22682" y="47782"/>
                    <a:pt x="23024" y="47742"/>
                    <a:pt x="23305" y="47391"/>
                  </a:cubicBezTo>
                  <a:cubicBezTo>
                    <a:pt x="23305" y="47368"/>
                    <a:pt x="23328" y="47368"/>
                    <a:pt x="23328" y="47345"/>
                  </a:cubicBezTo>
                  <a:close/>
                  <a:moveTo>
                    <a:pt x="20931" y="47482"/>
                  </a:moveTo>
                  <a:cubicBezTo>
                    <a:pt x="20931" y="47482"/>
                    <a:pt x="20931" y="47505"/>
                    <a:pt x="20931" y="47505"/>
                  </a:cubicBezTo>
                  <a:cubicBezTo>
                    <a:pt x="21000" y="47596"/>
                    <a:pt x="21046" y="47687"/>
                    <a:pt x="21068" y="47801"/>
                  </a:cubicBezTo>
                  <a:cubicBezTo>
                    <a:pt x="21091" y="47916"/>
                    <a:pt x="21114" y="48030"/>
                    <a:pt x="21160" y="48121"/>
                  </a:cubicBezTo>
                  <a:cubicBezTo>
                    <a:pt x="21182" y="48189"/>
                    <a:pt x="21228" y="48235"/>
                    <a:pt x="21297" y="48281"/>
                  </a:cubicBezTo>
                  <a:lnTo>
                    <a:pt x="21274" y="48281"/>
                  </a:lnTo>
                  <a:lnTo>
                    <a:pt x="21251" y="48258"/>
                  </a:lnTo>
                  <a:lnTo>
                    <a:pt x="21251" y="48258"/>
                  </a:lnTo>
                  <a:cubicBezTo>
                    <a:pt x="21114" y="48463"/>
                    <a:pt x="21068" y="48646"/>
                    <a:pt x="21274" y="48829"/>
                  </a:cubicBezTo>
                  <a:cubicBezTo>
                    <a:pt x="21297" y="49148"/>
                    <a:pt x="21297" y="49445"/>
                    <a:pt x="21297" y="49742"/>
                  </a:cubicBezTo>
                  <a:cubicBezTo>
                    <a:pt x="21297" y="49810"/>
                    <a:pt x="21297" y="49879"/>
                    <a:pt x="21319" y="49924"/>
                  </a:cubicBezTo>
                  <a:cubicBezTo>
                    <a:pt x="21297" y="49993"/>
                    <a:pt x="21274" y="50061"/>
                    <a:pt x="21297" y="50107"/>
                  </a:cubicBezTo>
                  <a:cubicBezTo>
                    <a:pt x="21228" y="50221"/>
                    <a:pt x="21182" y="50335"/>
                    <a:pt x="21114" y="50449"/>
                  </a:cubicBezTo>
                  <a:cubicBezTo>
                    <a:pt x="21228" y="50632"/>
                    <a:pt x="21091" y="50860"/>
                    <a:pt x="21251" y="51043"/>
                  </a:cubicBezTo>
                  <a:cubicBezTo>
                    <a:pt x="21228" y="51065"/>
                    <a:pt x="21205" y="51088"/>
                    <a:pt x="21182" y="51111"/>
                  </a:cubicBezTo>
                  <a:cubicBezTo>
                    <a:pt x="21000" y="51431"/>
                    <a:pt x="21114" y="51773"/>
                    <a:pt x="21000" y="52115"/>
                  </a:cubicBezTo>
                  <a:cubicBezTo>
                    <a:pt x="20822" y="52306"/>
                    <a:pt x="20617" y="52348"/>
                    <a:pt x="20406" y="52348"/>
                  </a:cubicBezTo>
                  <a:cubicBezTo>
                    <a:pt x="20238" y="52348"/>
                    <a:pt x="20067" y="52321"/>
                    <a:pt x="19904" y="52321"/>
                  </a:cubicBezTo>
                  <a:cubicBezTo>
                    <a:pt x="19665" y="52315"/>
                    <a:pt x="19425" y="52311"/>
                    <a:pt x="19186" y="52311"/>
                  </a:cubicBezTo>
                  <a:cubicBezTo>
                    <a:pt x="18468" y="52311"/>
                    <a:pt x="17753" y="52349"/>
                    <a:pt x="17051" y="52503"/>
                  </a:cubicBezTo>
                  <a:cubicBezTo>
                    <a:pt x="17028" y="52526"/>
                    <a:pt x="17028" y="52572"/>
                    <a:pt x="17005" y="52618"/>
                  </a:cubicBezTo>
                  <a:cubicBezTo>
                    <a:pt x="17005" y="52389"/>
                    <a:pt x="16868" y="52230"/>
                    <a:pt x="16800" y="52024"/>
                  </a:cubicBezTo>
                  <a:cubicBezTo>
                    <a:pt x="16800" y="52001"/>
                    <a:pt x="16800" y="52001"/>
                    <a:pt x="16777" y="51978"/>
                  </a:cubicBezTo>
                  <a:lnTo>
                    <a:pt x="16777" y="51978"/>
                  </a:lnTo>
                  <a:cubicBezTo>
                    <a:pt x="16794" y="51984"/>
                    <a:pt x="16809" y="51987"/>
                    <a:pt x="16821" y="51987"/>
                  </a:cubicBezTo>
                  <a:cubicBezTo>
                    <a:pt x="16857" y="51987"/>
                    <a:pt x="16874" y="51961"/>
                    <a:pt x="16891" y="51910"/>
                  </a:cubicBezTo>
                  <a:cubicBezTo>
                    <a:pt x="16891" y="51796"/>
                    <a:pt x="16891" y="51682"/>
                    <a:pt x="16914" y="51568"/>
                  </a:cubicBezTo>
                  <a:cubicBezTo>
                    <a:pt x="17211" y="50814"/>
                    <a:pt x="17165" y="50084"/>
                    <a:pt x="16868" y="49331"/>
                  </a:cubicBezTo>
                  <a:cubicBezTo>
                    <a:pt x="16663" y="48851"/>
                    <a:pt x="17074" y="48326"/>
                    <a:pt x="16754" y="47870"/>
                  </a:cubicBezTo>
                  <a:cubicBezTo>
                    <a:pt x="16754" y="47847"/>
                    <a:pt x="16754" y="47801"/>
                    <a:pt x="16754" y="47779"/>
                  </a:cubicBezTo>
                  <a:cubicBezTo>
                    <a:pt x="16800" y="47779"/>
                    <a:pt x="16846" y="47801"/>
                    <a:pt x="16891" y="47801"/>
                  </a:cubicBezTo>
                  <a:cubicBezTo>
                    <a:pt x="17292" y="47828"/>
                    <a:pt x="17701" y="47839"/>
                    <a:pt x="18109" y="47839"/>
                  </a:cubicBezTo>
                  <a:cubicBezTo>
                    <a:pt x="18397" y="47839"/>
                    <a:pt x="18685" y="47834"/>
                    <a:pt x="18968" y="47824"/>
                  </a:cubicBezTo>
                  <a:cubicBezTo>
                    <a:pt x="19016" y="47823"/>
                    <a:pt x="19063" y="47822"/>
                    <a:pt x="19110" y="47822"/>
                  </a:cubicBezTo>
                  <a:cubicBezTo>
                    <a:pt x="19328" y="47822"/>
                    <a:pt x="19550" y="47836"/>
                    <a:pt x="19770" y="47836"/>
                  </a:cubicBezTo>
                  <a:cubicBezTo>
                    <a:pt x="20155" y="47836"/>
                    <a:pt x="20536" y="47792"/>
                    <a:pt x="20886" y="47550"/>
                  </a:cubicBezTo>
                  <a:cubicBezTo>
                    <a:pt x="20909" y="47528"/>
                    <a:pt x="20909" y="47505"/>
                    <a:pt x="20931" y="47482"/>
                  </a:cubicBezTo>
                  <a:close/>
                  <a:moveTo>
                    <a:pt x="30405" y="47384"/>
                  </a:moveTo>
                  <a:cubicBezTo>
                    <a:pt x="30406" y="47391"/>
                    <a:pt x="30412" y="47391"/>
                    <a:pt x="30427" y="47391"/>
                  </a:cubicBezTo>
                  <a:cubicBezTo>
                    <a:pt x="30475" y="47407"/>
                    <a:pt x="30524" y="47423"/>
                    <a:pt x="30580" y="47423"/>
                  </a:cubicBezTo>
                  <a:cubicBezTo>
                    <a:pt x="30603" y="47423"/>
                    <a:pt x="30628" y="47420"/>
                    <a:pt x="30655" y="47413"/>
                  </a:cubicBezTo>
                  <a:cubicBezTo>
                    <a:pt x="30678" y="47436"/>
                    <a:pt x="30723" y="47459"/>
                    <a:pt x="30746" y="47482"/>
                  </a:cubicBezTo>
                  <a:cubicBezTo>
                    <a:pt x="30997" y="47573"/>
                    <a:pt x="31226" y="47710"/>
                    <a:pt x="31408" y="47916"/>
                  </a:cubicBezTo>
                  <a:cubicBezTo>
                    <a:pt x="31454" y="47938"/>
                    <a:pt x="31477" y="47961"/>
                    <a:pt x="31522" y="47984"/>
                  </a:cubicBezTo>
                  <a:cubicBezTo>
                    <a:pt x="31500" y="48189"/>
                    <a:pt x="31431" y="48418"/>
                    <a:pt x="31522" y="48646"/>
                  </a:cubicBezTo>
                  <a:cubicBezTo>
                    <a:pt x="31500" y="48714"/>
                    <a:pt x="31500" y="48783"/>
                    <a:pt x="31545" y="48829"/>
                  </a:cubicBezTo>
                  <a:cubicBezTo>
                    <a:pt x="31522" y="49559"/>
                    <a:pt x="31522" y="50289"/>
                    <a:pt x="31500" y="51020"/>
                  </a:cubicBezTo>
                  <a:cubicBezTo>
                    <a:pt x="31500" y="51088"/>
                    <a:pt x="31500" y="51157"/>
                    <a:pt x="31500" y="51202"/>
                  </a:cubicBezTo>
                  <a:lnTo>
                    <a:pt x="31477" y="51750"/>
                  </a:lnTo>
                  <a:cubicBezTo>
                    <a:pt x="31226" y="52001"/>
                    <a:pt x="31431" y="52366"/>
                    <a:pt x="31271" y="52640"/>
                  </a:cubicBezTo>
                  <a:cubicBezTo>
                    <a:pt x="31087" y="52579"/>
                    <a:pt x="30907" y="52558"/>
                    <a:pt x="30728" y="52558"/>
                  </a:cubicBezTo>
                  <a:cubicBezTo>
                    <a:pt x="30442" y="52558"/>
                    <a:pt x="30160" y="52612"/>
                    <a:pt x="29879" y="52640"/>
                  </a:cubicBezTo>
                  <a:cubicBezTo>
                    <a:pt x="29788" y="52549"/>
                    <a:pt x="29673" y="52549"/>
                    <a:pt x="29559" y="52549"/>
                  </a:cubicBezTo>
                  <a:cubicBezTo>
                    <a:pt x="28829" y="52526"/>
                    <a:pt x="28076" y="52572"/>
                    <a:pt x="27345" y="52435"/>
                  </a:cubicBezTo>
                  <a:cubicBezTo>
                    <a:pt x="27345" y="52389"/>
                    <a:pt x="27345" y="52344"/>
                    <a:pt x="27300" y="52298"/>
                  </a:cubicBezTo>
                  <a:cubicBezTo>
                    <a:pt x="27345" y="52252"/>
                    <a:pt x="27345" y="52207"/>
                    <a:pt x="27322" y="52161"/>
                  </a:cubicBezTo>
                  <a:cubicBezTo>
                    <a:pt x="27482" y="51339"/>
                    <a:pt x="27300" y="50540"/>
                    <a:pt x="27117" y="49742"/>
                  </a:cubicBezTo>
                  <a:cubicBezTo>
                    <a:pt x="27071" y="49742"/>
                    <a:pt x="27049" y="49696"/>
                    <a:pt x="27026" y="49650"/>
                  </a:cubicBezTo>
                  <a:lnTo>
                    <a:pt x="27026" y="49650"/>
                  </a:lnTo>
                  <a:cubicBezTo>
                    <a:pt x="27049" y="49673"/>
                    <a:pt x="27071" y="49696"/>
                    <a:pt x="27117" y="49742"/>
                  </a:cubicBezTo>
                  <a:cubicBezTo>
                    <a:pt x="27094" y="49399"/>
                    <a:pt x="27071" y="49034"/>
                    <a:pt x="27003" y="48692"/>
                  </a:cubicBezTo>
                  <a:cubicBezTo>
                    <a:pt x="26866" y="48007"/>
                    <a:pt x="26820" y="47779"/>
                    <a:pt x="27049" y="47619"/>
                  </a:cubicBezTo>
                  <a:lnTo>
                    <a:pt x="27574" y="47619"/>
                  </a:lnTo>
                  <a:cubicBezTo>
                    <a:pt x="27636" y="47616"/>
                    <a:pt x="27698" y="47614"/>
                    <a:pt x="27761" y="47614"/>
                  </a:cubicBezTo>
                  <a:cubicBezTo>
                    <a:pt x="28137" y="47614"/>
                    <a:pt x="28526" y="47664"/>
                    <a:pt x="28897" y="47664"/>
                  </a:cubicBezTo>
                  <a:cubicBezTo>
                    <a:pt x="29174" y="47676"/>
                    <a:pt x="29457" y="47739"/>
                    <a:pt x="29729" y="47739"/>
                  </a:cubicBezTo>
                  <a:cubicBezTo>
                    <a:pt x="29974" y="47739"/>
                    <a:pt x="30211" y="47688"/>
                    <a:pt x="30427" y="47505"/>
                  </a:cubicBezTo>
                  <a:cubicBezTo>
                    <a:pt x="30427" y="47464"/>
                    <a:pt x="30409" y="47424"/>
                    <a:pt x="30405" y="47384"/>
                  </a:cubicBezTo>
                  <a:close/>
                  <a:moveTo>
                    <a:pt x="39466" y="47368"/>
                  </a:moveTo>
                  <a:cubicBezTo>
                    <a:pt x="39488" y="47391"/>
                    <a:pt x="39511" y="47436"/>
                    <a:pt x="39557" y="47459"/>
                  </a:cubicBezTo>
                  <a:cubicBezTo>
                    <a:pt x="39854" y="47596"/>
                    <a:pt x="40105" y="47779"/>
                    <a:pt x="40264" y="48075"/>
                  </a:cubicBezTo>
                  <a:cubicBezTo>
                    <a:pt x="40333" y="48212"/>
                    <a:pt x="40424" y="48326"/>
                    <a:pt x="40493" y="48486"/>
                  </a:cubicBezTo>
                  <a:cubicBezTo>
                    <a:pt x="40516" y="48555"/>
                    <a:pt x="40538" y="48623"/>
                    <a:pt x="40561" y="48692"/>
                  </a:cubicBezTo>
                  <a:cubicBezTo>
                    <a:pt x="40584" y="48760"/>
                    <a:pt x="40584" y="48806"/>
                    <a:pt x="40607" y="48874"/>
                  </a:cubicBezTo>
                  <a:cubicBezTo>
                    <a:pt x="40630" y="49376"/>
                    <a:pt x="40789" y="49879"/>
                    <a:pt x="40972" y="50358"/>
                  </a:cubicBezTo>
                  <a:cubicBezTo>
                    <a:pt x="40949" y="50404"/>
                    <a:pt x="40949" y="50449"/>
                    <a:pt x="40995" y="50472"/>
                  </a:cubicBezTo>
                  <a:cubicBezTo>
                    <a:pt x="41132" y="51020"/>
                    <a:pt x="40858" y="51613"/>
                    <a:pt x="41155" y="52138"/>
                  </a:cubicBezTo>
                  <a:lnTo>
                    <a:pt x="41132" y="52138"/>
                  </a:lnTo>
                  <a:cubicBezTo>
                    <a:pt x="41155" y="52207"/>
                    <a:pt x="41155" y="52298"/>
                    <a:pt x="41155" y="52366"/>
                  </a:cubicBezTo>
                  <a:cubicBezTo>
                    <a:pt x="41109" y="52366"/>
                    <a:pt x="41063" y="52389"/>
                    <a:pt x="41018" y="52412"/>
                  </a:cubicBezTo>
                  <a:cubicBezTo>
                    <a:pt x="40995" y="52458"/>
                    <a:pt x="40972" y="52481"/>
                    <a:pt x="40972" y="52526"/>
                  </a:cubicBezTo>
                  <a:cubicBezTo>
                    <a:pt x="40739" y="52526"/>
                    <a:pt x="40515" y="52477"/>
                    <a:pt x="40293" y="52477"/>
                  </a:cubicBezTo>
                  <a:cubicBezTo>
                    <a:pt x="40146" y="52477"/>
                    <a:pt x="40000" y="52499"/>
                    <a:pt x="39854" y="52572"/>
                  </a:cubicBezTo>
                  <a:cubicBezTo>
                    <a:pt x="39785" y="52526"/>
                    <a:pt x="39739" y="52503"/>
                    <a:pt x="39671" y="52481"/>
                  </a:cubicBezTo>
                  <a:cubicBezTo>
                    <a:pt x="39435" y="52481"/>
                    <a:pt x="39198" y="52375"/>
                    <a:pt x="38968" y="52375"/>
                  </a:cubicBezTo>
                  <a:cubicBezTo>
                    <a:pt x="38843" y="52375"/>
                    <a:pt x="38719" y="52407"/>
                    <a:pt x="38598" y="52503"/>
                  </a:cubicBezTo>
                  <a:cubicBezTo>
                    <a:pt x="38598" y="52549"/>
                    <a:pt x="38575" y="52595"/>
                    <a:pt x="38553" y="52618"/>
                  </a:cubicBezTo>
                  <a:cubicBezTo>
                    <a:pt x="38530" y="52618"/>
                    <a:pt x="38484" y="52618"/>
                    <a:pt x="38461" y="52640"/>
                  </a:cubicBezTo>
                  <a:cubicBezTo>
                    <a:pt x="38340" y="52543"/>
                    <a:pt x="38225" y="52491"/>
                    <a:pt x="38113" y="52491"/>
                  </a:cubicBezTo>
                  <a:cubicBezTo>
                    <a:pt x="38015" y="52491"/>
                    <a:pt x="37918" y="52532"/>
                    <a:pt x="37822" y="52618"/>
                  </a:cubicBezTo>
                  <a:cubicBezTo>
                    <a:pt x="37731" y="52640"/>
                    <a:pt x="37662" y="52640"/>
                    <a:pt x="37594" y="52640"/>
                  </a:cubicBezTo>
                  <a:cubicBezTo>
                    <a:pt x="37503" y="52595"/>
                    <a:pt x="37434" y="52526"/>
                    <a:pt x="37366" y="52458"/>
                  </a:cubicBezTo>
                  <a:lnTo>
                    <a:pt x="37366" y="52458"/>
                  </a:lnTo>
                  <a:cubicBezTo>
                    <a:pt x="37367" y="52124"/>
                    <a:pt x="37387" y="51812"/>
                    <a:pt x="37343" y="51499"/>
                  </a:cubicBezTo>
                  <a:cubicBezTo>
                    <a:pt x="37251" y="50837"/>
                    <a:pt x="37480" y="50175"/>
                    <a:pt x="37183" y="49559"/>
                  </a:cubicBezTo>
                  <a:cubicBezTo>
                    <a:pt x="37229" y="49490"/>
                    <a:pt x="37206" y="49445"/>
                    <a:pt x="37160" y="49376"/>
                  </a:cubicBezTo>
                  <a:cubicBezTo>
                    <a:pt x="37160" y="49331"/>
                    <a:pt x="37160" y="49262"/>
                    <a:pt x="37160" y="49194"/>
                  </a:cubicBezTo>
                  <a:cubicBezTo>
                    <a:pt x="37160" y="49080"/>
                    <a:pt x="37160" y="48966"/>
                    <a:pt x="37160" y="48829"/>
                  </a:cubicBezTo>
                  <a:cubicBezTo>
                    <a:pt x="37160" y="48783"/>
                    <a:pt x="37160" y="48714"/>
                    <a:pt x="37160" y="48646"/>
                  </a:cubicBezTo>
                  <a:cubicBezTo>
                    <a:pt x="37137" y="48600"/>
                    <a:pt x="37137" y="48532"/>
                    <a:pt x="37137" y="48463"/>
                  </a:cubicBezTo>
                  <a:cubicBezTo>
                    <a:pt x="37183" y="48326"/>
                    <a:pt x="37137" y="48189"/>
                    <a:pt x="37000" y="48075"/>
                  </a:cubicBezTo>
                  <a:cubicBezTo>
                    <a:pt x="36909" y="47710"/>
                    <a:pt x="37092" y="47550"/>
                    <a:pt x="37343" y="47459"/>
                  </a:cubicBezTo>
                  <a:cubicBezTo>
                    <a:pt x="37411" y="47459"/>
                    <a:pt x="37480" y="47436"/>
                    <a:pt x="37548" y="47391"/>
                  </a:cubicBezTo>
                  <a:lnTo>
                    <a:pt x="37525" y="47368"/>
                  </a:lnTo>
                  <a:lnTo>
                    <a:pt x="37525" y="47368"/>
                  </a:lnTo>
                  <a:cubicBezTo>
                    <a:pt x="37845" y="47391"/>
                    <a:pt x="38170" y="47402"/>
                    <a:pt x="38495" y="47402"/>
                  </a:cubicBezTo>
                  <a:cubicBezTo>
                    <a:pt x="38821" y="47402"/>
                    <a:pt x="39146" y="47391"/>
                    <a:pt x="39466" y="47368"/>
                  </a:cubicBezTo>
                  <a:close/>
                  <a:moveTo>
                    <a:pt x="46039" y="47322"/>
                  </a:moveTo>
                  <a:cubicBezTo>
                    <a:pt x="46062" y="47345"/>
                    <a:pt x="46062" y="47345"/>
                    <a:pt x="46062" y="47345"/>
                  </a:cubicBezTo>
                  <a:cubicBezTo>
                    <a:pt x="46086" y="47385"/>
                    <a:pt x="46090" y="47394"/>
                    <a:pt x="46088" y="47394"/>
                  </a:cubicBezTo>
                  <a:cubicBezTo>
                    <a:pt x="46086" y="47394"/>
                    <a:pt x="46079" y="47387"/>
                    <a:pt x="46075" y="47387"/>
                  </a:cubicBezTo>
                  <a:lnTo>
                    <a:pt x="46075" y="47387"/>
                  </a:lnTo>
                  <a:cubicBezTo>
                    <a:pt x="46070" y="47387"/>
                    <a:pt x="46069" y="47396"/>
                    <a:pt x="46085" y="47436"/>
                  </a:cubicBezTo>
                  <a:cubicBezTo>
                    <a:pt x="46153" y="47482"/>
                    <a:pt x="46245" y="47528"/>
                    <a:pt x="46313" y="47550"/>
                  </a:cubicBezTo>
                  <a:cubicBezTo>
                    <a:pt x="46632" y="47595"/>
                    <a:pt x="46950" y="47611"/>
                    <a:pt x="47269" y="47611"/>
                  </a:cubicBezTo>
                  <a:cubicBezTo>
                    <a:pt x="47772" y="47611"/>
                    <a:pt x="48275" y="47569"/>
                    <a:pt x="48778" y="47528"/>
                  </a:cubicBezTo>
                  <a:lnTo>
                    <a:pt x="48778" y="47528"/>
                  </a:lnTo>
                  <a:cubicBezTo>
                    <a:pt x="48687" y="47801"/>
                    <a:pt x="48847" y="48007"/>
                    <a:pt x="49121" y="48167"/>
                  </a:cubicBezTo>
                  <a:lnTo>
                    <a:pt x="49189" y="48167"/>
                  </a:lnTo>
                  <a:cubicBezTo>
                    <a:pt x="49212" y="48258"/>
                    <a:pt x="49258" y="48349"/>
                    <a:pt x="49326" y="48418"/>
                  </a:cubicBezTo>
                  <a:cubicBezTo>
                    <a:pt x="49326" y="48463"/>
                    <a:pt x="49303" y="48509"/>
                    <a:pt x="49303" y="48577"/>
                  </a:cubicBezTo>
                  <a:cubicBezTo>
                    <a:pt x="49372" y="48920"/>
                    <a:pt x="49509" y="49194"/>
                    <a:pt x="49874" y="49285"/>
                  </a:cubicBezTo>
                  <a:cubicBezTo>
                    <a:pt x="49874" y="49308"/>
                    <a:pt x="49874" y="49354"/>
                    <a:pt x="49874" y="49376"/>
                  </a:cubicBezTo>
                  <a:cubicBezTo>
                    <a:pt x="49897" y="49468"/>
                    <a:pt x="49942" y="49559"/>
                    <a:pt x="50011" y="49627"/>
                  </a:cubicBezTo>
                  <a:cubicBezTo>
                    <a:pt x="50034" y="49673"/>
                    <a:pt x="50056" y="49696"/>
                    <a:pt x="50102" y="49719"/>
                  </a:cubicBezTo>
                  <a:cubicBezTo>
                    <a:pt x="50102" y="49719"/>
                    <a:pt x="50079" y="49742"/>
                    <a:pt x="50079" y="49764"/>
                  </a:cubicBezTo>
                  <a:cubicBezTo>
                    <a:pt x="50034" y="50061"/>
                    <a:pt x="50262" y="50289"/>
                    <a:pt x="50376" y="50563"/>
                  </a:cubicBezTo>
                  <a:cubicBezTo>
                    <a:pt x="50696" y="50974"/>
                    <a:pt x="50810" y="51590"/>
                    <a:pt x="51380" y="51796"/>
                  </a:cubicBezTo>
                  <a:cubicBezTo>
                    <a:pt x="51380" y="51796"/>
                    <a:pt x="51398" y="51796"/>
                    <a:pt x="51402" y="51781"/>
                  </a:cubicBezTo>
                  <a:lnTo>
                    <a:pt x="51402" y="51781"/>
                  </a:lnTo>
                  <a:cubicBezTo>
                    <a:pt x="51359" y="52118"/>
                    <a:pt x="51474" y="52322"/>
                    <a:pt x="51746" y="52435"/>
                  </a:cubicBezTo>
                  <a:cubicBezTo>
                    <a:pt x="51723" y="52458"/>
                    <a:pt x="51723" y="52481"/>
                    <a:pt x="51723" y="52503"/>
                  </a:cubicBezTo>
                  <a:cubicBezTo>
                    <a:pt x="51281" y="52592"/>
                    <a:pt x="50840" y="52632"/>
                    <a:pt x="50399" y="52632"/>
                  </a:cubicBezTo>
                  <a:cubicBezTo>
                    <a:pt x="49927" y="52632"/>
                    <a:pt x="49455" y="52586"/>
                    <a:pt x="48984" y="52503"/>
                  </a:cubicBezTo>
                  <a:cubicBezTo>
                    <a:pt x="48824" y="52469"/>
                    <a:pt x="48670" y="52446"/>
                    <a:pt x="48516" y="52446"/>
                  </a:cubicBezTo>
                  <a:cubicBezTo>
                    <a:pt x="48362" y="52446"/>
                    <a:pt x="48208" y="52469"/>
                    <a:pt x="48048" y="52526"/>
                  </a:cubicBezTo>
                  <a:cubicBezTo>
                    <a:pt x="47957" y="52549"/>
                    <a:pt x="47888" y="52595"/>
                    <a:pt x="47842" y="52640"/>
                  </a:cubicBezTo>
                  <a:cubicBezTo>
                    <a:pt x="47409" y="52640"/>
                    <a:pt x="47044" y="52549"/>
                    <a:pt x="46952" y="52024"/>
                  </a:cubicBezTo>
                  <a:cubicBezTo>
                    <a:pt x="46907" y="51796"/>
                    <a:pt x="46747" y="51590"/>
                    <a:pt x="46633" y="51385"/>
                  </a:cubicBezTo>
                  <a:cubicBezTo>
                    <a:pt x="46633" y="51271"/>
                    <a:pt x="46587" y="51180"/>
                    <a:pt x="46496" y="51111"/>
                  </a:cubicBezTo>
                  <a:cubicBezTo>
                    <a:pt x="46587" y="51020"/>
                    <a:pt x="46610" y="50928"/>
                    <a:pt x="46473" y="50860"/>
                  </a:cubicBezTo>
                  <a:lnTo>
                    <a:pt x="46473" y="50837"/>
                  </a:lnTo>
                  <a:cubicBezTo>
                    <a:pt x="46427" y="50769"/>
                    <a:pt x="46336" y="50723"/>
                    <a:pt x="46313" y="50655"/>
                  </a:cubicBezTo>
                  <a:lnTo>
                    <a:pt x="46313" y="50655"/>
                  </a:lnTo>
                  <a:cubicBezTo>
                    <a:pt x="46359" y="50723"/>
                    <a:pt x="46427" y="50769"/>
                    <a:pt x="46473" y="50837"/>
                  </a:cubicBezTo>
                  <a:cubicBezTo>
                    <a:pt x="46450" y="50746"/>
                    <a:pt x="46427" y="50677"/>
                    <a:pt x="46336" y="50632"/>
                  </a:cubicBezTo>
                  <a:cubicBezTo>
                    <a:pt x="46313" y="50472"/>
                    <a:pt x="46267" y="50335"/>
                    <a:pt x="46131" y="50221"/>
                  </a:cubicBezTo>
                  <a:cubicBezTo>
                    <a:pt x="46153" y="50175"/>
                    <a:pt x="46153" y="50130"/>
                    <a:pt x="46108" y="50107"/>
                  </a:cubicBezTo>
                  <a:cubicBezTo>
                    <a:pt x="46108" y="49856"/>
                    <a:pt x="46199" y="49582"/>
                    <a:pt x="45925" y="49376"/>
                  </a:cubicBezTo>
                  <a:cubicBezTo>
                    <a:pt x="45925" y="49285"/>
                    <a:pt x="45902" y="49171"/>
                    <a:pt x="45902" y="49080"/>
                  </a:cubicBezTo>
                  <a:cubicBezTo>
                    <a:pt x="45879" y="49057"/>
                    <a:pt x="45857" y="49034"/>
                    <a:pt x="45834" y="49011"/>
                  </a:cubicBezTo>
                  <a:cubicBezTo>
                    <a:pt x="45834" y="49011"/>
                    <a:pt x="45834" y="49011"/>
                    <a:pt x="45834" y="48988"/>
                  </a:cubicBezTo>
                  <a:cubicBezTo>
                    <a:pt x="45834" y="48920"/>
                    <a:pt x="45834" y="48851"/>
                    <a:pt x="45834" y="48783"/>
                  </a:cubicBezTo>
                  <a:cubicBezTo>
                    <a:pt x="45788" y="48646"/>
                    <a:pt x="45743" y="48509"/>
                    <a:pt x="45697" y="48372"/>
                  </a:cubicBezTo>
                  <a:cubicBezTo>
                    <a:pt x="45674" y="48304"/>
                    <a:pt x="45628" y="48258"/>
                    <a:pt x="45583" y="48212"/>
                  </a:cubicBezTo>
                  <a:cubicBezTo>
                    <a:pt x="45606" y="47938"/>
                    <a:pt x="45423" y="47710"/>
                    <a:pt x="45400" y="47459"/>
                  </a:cubicBezTo>
                  <a:lnTo>
                    <a:pt x="45400" y="47459"/>
                  </a:lnTo>
                  <a:cubicBezTo>
                    <a:pt x="45476" y="47497"/>
                    <a:pt x="45558" y="47514"/>
                    <a:pt x="45643" y="47514"/>
                  </a:cubicBezTo>
                  <a:cubicBezTo>
                    <a:pt x="45713" y="47514"/>
                    <a:pt x="45785" y="47502"/>
                    <a:pt x="45857" y="47482"/>
                  </a:cubicBezTo>
                  <a:cubicBezTo>
                    <a:pt x="45902" y="47436"/>
                    <a:pt x="45948" y="47391"/>
                    <a:pt x="45971" y="47345"/>
                  </a:cubicBezTo>
                  <a:lnTo>
                    <a:pt x="46039" y="47322"/>
                  </a:lnTo>
                  <a:close/>
                  <a:moveTo>
                    <a:pt x="6871" y="47368"/>
                  </a:moveTo>
                  <a:lnTo>
                    <a:pt x="6848" y="47391"/>
                  </a:lnTo>
                  <a:cubicBezTo>
                    <a:pt x="7168" y="47710"/>
                    <a:pt x="6757" y="48053"/>
                    <a:pt x="6848" y="48372"/>
                  </a:cubicBezTo>
                  <a:cubicBezTo>
                    <a:pt x="6711" y="48623"/>
                    <a:pt x="6643" y="48897"/>
                    <a:pt x="6666" y="49194"/>
                  </a:cubicBezTo>
                  <a:cubicBezTo>
                    <a:pt x="6529" y="49285"/>
                    <a:pt x="6506" y="49399"/>
                    <a:pt x="6529" y="49559"/>
                  </a:cubicBezTo>
                  <a:cubicBezTo>
                    <a:pt x="6483" y="49605"/>
                    <a:pt x="6483" y="49650"/>
                    <a:pt x="6483" y="49719"/>
                  </a:cubicBezTo>
                  <a:cubicBezTo>
                    <a:pt x="6300" y="49879"/>
                    <a:pt x="6323" y="50084"/>
                    <a:pt x="6346" y="50289"/>
                  </a:cubicBezTo>
                  <a:cubicBezTo>
                    <a:pt x="6300" y="50312"/>
                    <a:pt x="6278" y="50358"/>
                    <a:pt x="6278" y="50404"/>
                  </a:cubicBezTo>
                  <a:cubicBezTo>
                    <a:pt x="6049" y="50769"/>
                    <a:pt x="6049" y="51180"/>
                    <a:pt x="5935" y="51568"/>
                  </a:cubicBezTo>
                  <a:cubicBezTo>
                    <a:pt x="5935" y="51682"/>
                    <a:pt x="5912" y="51819"/>
                    <a:pt x="5912" y="51933"/>
                  </a:cubicBezTo>
                  <a:cubicBezTo>
                    <a:pt x="5661" y="52115"/>
                    <a:pt x="5844" y="52595"/>
                    <a:pt x="5433" y="52663"/>
                  </a:cubicBezTo>
                  <a:cubicBezTo>
                    <a:pt x="5387" y="52618"/>
                    <a:pt x="5319" y="52595"/>
                    <a:pt x="5250" y="52595"/>
                  </a:cubicBezTo>
                  <a:cubicBezTo>
                    <a:pt x="5136" y="52640"/>
                    <a:pt x="5022" y="52663"/>
                    <a:pt x="4931" y="52663"/>
                  </a:cubicBezTo>
                  <a:lnTo>
                    <a:pt x="4429" y="52663"/>
                  </a:lnTo>
                  <a:cubicBezTo>
                    <a:pt x="4223" y="52618"/>
                    <a:pt x="4018" y="52549"/>
                    <a:pt x="3835" y="52503"/>
                  </a:cubicBezTo>
                  <a:cubicBezTo>
                    <a:pt x="3467" y="52440"/>
                    <a:pt x="3107" y="52426"/>
                    <a:pt x="2745" y="52426"/>
                  </a:cubicBezTo>
                  <a:cubicBezTo>
                    <a:pt x="2456" y="52426"/>
                    <a:pt x="2166" y="52435"/>
                    <a:pt x="1872" y="52435"/>
                  </a:cubicBezTo>
                  <a:cubicBezTo>
                    <a:pt x="1849" y="52436"/>
                    <a:pt x="1827" y="52437"/>
                    <a:pt x="1806" y="52437"/>
                  </a:cubicBezTo>
                  <a:cubicBezTo>
                    <a:pt x="1366" y="52437"/>
                    <a:pt x="1333" y="52212"/>
                    <a:pt x="1507" y="51842"/>
                  </a:cubicBezTo>
                  <a:cubicBezTo>
                    <a:pt x="1484" y="51796"/>
                    <a:pt x="1484" y="51750"/>
                    <a:pt x="1484" y="51682"/>
                  </a:cubicBezTo>
                  <a:cubicBezTo>
                    <a:pt x="2260" y="51294"/>
                    <a:pt x="2443" y="50495"/>
                    <a:pt x="2717" y="49787"/>
                  </a:cubicBezTo>
                  <a:cubicBezTo>
                    <a:pt x="2717" y="49764"/>
                    <a:pt x="2694" y="49742"/>
                    <a:pt x="2694" y="49719"/>
                  </a:cubicBezTo>
                  <a:cubicBezTo>
                    <a:pt x="2899" y="49627"/>
                    <a:pt x="2968" y="49490"/>
                    <a:pt x="2899" y="49285"/>
                  </a:cubicBezTo>
                  <a:cubicBezTo>
                    <a:pt x="2968" y="49262"/>
                    <a:pt x="3036" y="49239"/>
                    <a:pt x="3082" y="49194"/>
                  </a:cubicBezTo>
                  <a:cubicBezTo>
                    <a:pt x="3150" y="49102"/>
                    <a:pt x="3196" y="49034"/>
                    <a:pt x="3265" y="48943"/>
                  </a:cubicBezTo>
                  <a:cubicBezTo>
                    <a:pt x="3287" y="48874"/>
                    <a:pt x="3333" y="48829"/>
                    <a:pt x="3356" y="48783"/>
                  </a:cubicBezTo>
                  <a:cubicBezTo>
                    <a:pt x="3424" y="48692"/>
                    <a:pt x="3493" y="48623"/>
                    <a:pt x="3539" y="48532"/>
                  </a:cubicBezTo>
                  <a:cubicBezTo>
                    <a:pt x="3607" y="48441"/>
                    <a:pt x="3630" y="48349"/>
                    <a:pt x="3561" y="48235"/>
                  </a:cubicBezTo>
                  <a:cubicBezTo>
                    <a:pt x="3653" y="48235"/>
                    <a:pt x="3698" y="48189"/>
                    <a:pt x="3698" y="48121"/>
                  </a:cubicBezTo>
                  <a:cubicBezTo>
                    <a:pt x="3763" y="48137"/>
                    <a:pt x="3816" y="48153"/>
                    <a:pt x="3882" y="48153"/>
                  </a:cubicBezTo>
                  <a:cubicBezTo>
                    <a:pt x="3909" y="48153"/>
                    <a:pt x="3939" y="48150"/>
                    <a:pt x="3972" y="48144"/>
                  </a:cubicBezTo>
                  <a:cubicBezTo>
                    <a:pt x="4520" y="47870"/>
                    <a:pt x="5136" y="47801"/>
                    <a:pt x="5775" y="47779"/>
                  </a:cubicBezTo>
                  <a:cubicBezTo>
                    <a:pt x="5854" y="47779"/>
                    <a:pt x="5952" y="47790"/>
                    <a:pt x="6050" y="47790"/>
                  </a:cubicBezTo>
                  <a:cubicBezTo>
                    <a:pt x="6265" y="47790"/>
                    <a:pt x="6476" y="47736"/>
                    <a:pt x="6460" y="47391"/>
                  </a:cubicBezTo>
                  <a:lnTo>
                    <a:pt x="6529" y="47391"/>
                  </a:lnTo>
                  <a:cubicBezTo>
                    <a:pt x="6643" y="47391"/>
                    <a:pt x="6757" y="47391"/>
                    <a:pt x="6871" y="47368"/>
                  </a:cubicBezTo>
                  <a:close/>
                  <a:moveTo>
                    <a:pt x="10774" y="47550"/>
                  </a:moveTo>
                  <a:cubicBezTo>
                    <a:pt x="11048" y="47550"/>
                    <a:pt x="11299" y="47573"/>
                    <a:pt x="11550" y="47596"/>
                  </a:cubicBezTo>
                  <a:cubicBezTo>
                    <a:pt x="11550" y="47642"/>
                    <a:pt x="11573" y="47687"/>
                    <a:pt x="11573" y="47733"/>
                  </a:cubicBezTo>
                  <a:cubicBezTo>
                    <a:pt x="11596" y="47824"/>
                    <a:pt x="11619" y="47938"/>
                    <a:pt x="11641" y="48053"/>
                  </a:cubicBezTo>
                  <a:cubicBezTo>
                    <a:pt x="11664" y="48098"/>
                    <a:pt x="11687" y="48144"/>
                    <a:pt x="11710" y="48167"/>
                  </a:cubicBezTo>
                  <a:cubicBezTo>
                    <a:pt x="11482" y="48988"/>
                    <a:pt x="11390" y="49810"/>
                    <a:pt x="11390" y="50655"/>
                  </a:cubicBezTo>
                  <a:cubicBezTo>
                    <a:pt x="11139" y="51248"/>
                    <a:pt x="11231" y="51864"/>
                    <a:pt x="11231" y="52481"/>
                  </a:cubicBezTo>
                  <a:cubicBezTo>
                    <a:pt x="11208" y="52458"/>
                    <a:pt x="11185" y="52435"/>
                    <a:pt x="11139" y="52435"/>
                  </a:cubicBezTo>
                  <a:cubicBezTo>
                    <a:pt x="11014" y="52437"/>
                    <a:pt x="10889" y="52438"/>
                    <a:pt x="10764" y="52438"/>
                  </a:cubicBezTo>
                  <a:cubicBezTo>
                    <a:pt x="10454" y="52438"/>
                    <a:pt x="10142" y="52433"/>
                    <a:pt x="9831" y="52433"/>
                  </a:cubicBezTo>
                  <a:cubicBezTo>
                    <a:pt x="9094" y="52433"/>
                    <a:pt x="8355" y="52463"/>
                    <a:pt x="7624" y="52663"/>
                  </a:cubicBezTo>
                  <a:cubicBezTo>
                    <a:pt x="7305" y="52344"/>
                    <a:pt x="6529" y="52549"/>
                    <a:pt x="6574" y="51796"/>
                  </a:cubicBezTo>
                  <a:cubicBezTo>
                    <a:pt x="6551" y="51773"/>
                    <a:pt x="6551" y="51773"/>
                    <a:pt x="6529" y="51773"/>
                  </a:cubicBezTo>
                  <a:cubicBezTo>
                    <a:pt x="6757" y="51727"/>
                    <a:pt x="6780" y="51613"/>
                    <a:pt x="6711" y="51476"/>
                  </a:cubicBezTo>
                  <a:cubicBezTo>
                    <a:pt x="6757" y="51408"/>
                    <a:pt x="6803" y="51339"/>
                    <a:pt x="6848" y="51271"/>
                  </a:cubicBezTo>
                  <a:cubicBezTo>
                    <a:pt x="6917" y="51111"/>
                    <a:pt x="6985" y="50928"/>
                    <a:pt x="7031" y="50769"/>
                  </a:cubicBezTo>
                  <a:cubicBezTo>
                    <a:pt x="7145" y="50426"/>
                    <a:pt x="7282" y="50061"/>
                    <a:pt x="7236" y="49696"/>
                  </a:cubicBezTo>
                  <a:cubicBezTo>
                    <a:pt x="7236" y="49696"/>
                    <a:pt x="7236" y="49673"/>
                    <a:pt x="7236" y="49673"/>
                  </a:cubicBezTo>
                  <a:cubicBezTo>
                    <a:pt x="7442" y="49536"/>
                    <a:pt x="7396" y="49331"/>
                    <a:pt x="7282" y="49102"/>
                  </a:cubicBezTo>
                  <a:cubicBezTo>
                    <a:pt x="7533" y="49011"/>
                    <a:pt x="7601" y="48760"/>
                    <a:pt x="7647" y="48509"/>
                  </a:cubicBezTo>
                  <a:cubicBezTo>
                    <a:pt x="7647" y="48304"/>
                    <a:pt x="7670" y="48098"/>
                    <a:pt x="7601" y="47893"/>
                  </a:cubicBezTo>
                  <a:cubicBezTo>
                    <a:pt x="7670" y="47687"/>
                    <a:pt x="7807" y="47596"/>
                    <a:pt x="8012" y="47550"/>
                  </a:cubicBezTo>
                  <a:cubicBezTo>
                    <a:pt x="8112" y="47575"/>
                    <a:pt x="8213" y="47594"/>
                    <a:pt x="8313" y="47594"/>
                  </a:cubicBezTo>
                  <a:cubicBezTo>
                    <a:pt x="8395" y="47594"/>
                    <a:pt x="8478" y="47581"/>
                    <a:pt x="8560" y="47550"/>
                  </a:cubicBezTo>
                  <a:cubicBezTo>
                    <a:pt x="8651" y="47562"/>
                    <a:pt x="8748" y="47567"/>
                    <a:pt x="8845" y="47567"/>
                  </a:cubicBezTo>
                  <a:cubicBezTo>
                    <a:pt x="8942" y="47567"/>
                    <a:pt x="9039" y="47562"/>
                    <a:pt x="9131" y="47550"/>
                  </a:cubicBezTo>
                  <a:cubicBezTo>
                    <a:pt x="9482" y="47578"/>
                    <a:pt x="9825" y="47633"/>
                    <a:pt x="10160" y="47633"/>
                  </a:cubicBezTo>
                  <a:cubicBezTo>
                    <a:pt x="10368" y="47633"/>
                    <a:pt x="10573" y="47612"/>
                    <a:pt x="10774" y="47550"/>
                  </a:cubicBezTo>
                  <a:close/>
                  <a:moveTo>
                    <a:pt x="33896" y="47368"/>
                  </a:moveTo>
                  <a:cubicBezTo>
                    <a:pt x="33919" y="47413"/>
                    <a:pt x="33942" y="47459"/>
                    <a:pt x="33987" y="47482"/>
                  </a:cubicBezTo>
                  <a:cubicBezTo>
                    <a:pt x="34194" y="47626"/>
                    <a:pt x="34405" y="47678"/>
                    <a:pt x="34621" y="47678"/>
                  </a:cubicBezTo>
                  <a:cubicBezTo>
                    <a:pt x="34882" y="47678"/>
                    <a:pt x="35150" y="47603"/>
                    <a:pt x="35425" y="47528"/>
                  </a:cubicBezTo>
                  <a:cubicBezTo>
                    <a:pt x="35597" y="47476"/>
                    <a:pt x="35768" y="47450"/>
                    <a:pt x="35939" y="47450"/>
                  </a:cubicBezTo>
                  <a:cubicBezTo>
                    <a:pt x="35996" y="47450"/>
                    <a:pt x="36053" y="47453"/>
                    <a:pt x="36110" y="47459"/>
                  </a:cubicBezTo>
                  <a:cubicBezTo>
                    <a:pt x="36179" y="47459"/>
                    <a:pt x="36224" y="47413"/>
                    <a:pt x="36270" y="47391"/>
                  </a:cubicBezTo>
                  <a:cubicBezTo>
                    <a:pt x="36338" y="47436"/>
                    <a:pt x="36384" y="47505"/>
                    <a:pt x="36453" y="47550"/>
                  </a:cubicBezTo>
                  <a:cubicBezTo>
                    <a:pt x="36453" y="47870"/>
                    <a:pt x="36338" y="48212"/>
                    <a:pt x="36567" y="48509"/>
                  </a:cubicBezTo>
                  <a:cubicBezTo>
                    <a:pt x="36567" y="48555"/>
                    <a:pt x="36567" y="48600"/>
                    <a:pt x="36612" y="48646"/>
                  </a:cubicBezTo>
                  <a:cubicBezTo>
                    <a:pt x="36453" y="48829"/>
                    <a:pt x="36430" y="49011"/>
                    <a:pt x="36612" y="49217"/>
                  </a:cubicBezTo>
                  <a:cubicBezTo>
                    <a:pt x="36544" y="49559"/>
                    <a:pt x="36612" y="49879"/>
                    <a:pt x="36727" y="50221"/>
                  </a:cubicBezTo>
                  <a:cubicBezTo>
                    <a:pt x="36749" y="50244"/>
                    <a:pt x="36749" y="50289"/>
                    <a:pt x="36772" y="50335"/>
                  </a:cubicBezTo>
                  <a:cubicBezTo>
                    <a:pt x="36749" y="51065"/>
                    <a:pt x="36727" y="51796"/>
                    <a:pt x="36681" y="52503"/>
                  </a:cubicBezTo>
                  <a:cubicBezTo>
                    <a:pt x="36635" y="52549"/>
                    <a:pt x="36590" y="52572"/>
                    <a:pt x="36544" y="52595"/>
                  </a:cubicBezTo>
                  <a:cubicBezTo>
                    <a:pt x="36498" y="52618"/>
                    <a:pt x="36453" y="52640"/>
                    <a:pt x="36430" y="52663"/>
                  </a:cubicBezTo>
                  <a:cubicBezTo>
                    <a:pt x="36316" y="52663"/>
                    <a:pt x="36202" y="52663"/>
                    <a:pt x="36065" y="52640"/>
                  </a:cubicBezTo>
                  <a:cubicBezTo>
                    <a:pt x="35606" y="52554"/>
                    <a:pt x="35140" y="52494"/>
                    <a:pt x="34676" y="52494"/>
                  </a:cubicBezTo>
                  <a:cubicBezTo>
                    <a:pt x="34285" y="52494"/>
                    <a:pt x="33894" y="52536"/>
                    <a:pt x="33508" y="52640"/>
                  </a:cubicBezTo>
                  <a:cubicBezTo>
                    <a:pt x="33492" y="52641"/>
                    <a:pt x="33476" y="52642"/>
                    <a:pt x="33460" y="52642"/>
                  </a:cubicBezTo>
                  <a:cubicBezTo>
                    <a:pt x="33226" y="52642"/>
                    <a:pt x="32993" y="52544"/>
                    <a:pt x="32760" y="52544"/>
                  </a:cubicBezTo>
                  <a:cubicBezTo>
                    <a:pt x="32644" y="52544"/>
                    <a:pt x="32528" y="52568"/>
                    <a:pt x="32413" y="52640"/>
                  </a:cubicBezTo>
                  <a:cubicBezTo>
                    <a:pt x="32386" y="52627"/>
                    <a:pt x="32360" y="52614"/>
                    <a:pt x="32333" y="52614"/>
                  </a:cubicBezTo>
                  <a:cubicBezTo>
                    <a:pt x="32314" y="52614"/>
                    <a:pt x="32295" y="52621"/>
                    <a:pt x="32276" y="52640"/>
                  </a:cubicBezTo>
                  <a:cubicBezTo>
                    <a:pt x="32161" y="52526"/>
                    <a:pt x="31956" y="52503"/>
                    <a:pt x="31888" y="52298"/>
                  </a:cubicBezTo>
                  <a:cubicBezTo>
                    <a:pt x="32047" y="52161"/>
                    <a:pt x="32047" y="51956"/>
                    <a:pt x="32047" y="51750"/>
                  </a:cubicBezTo>
                  <a:cubicBezTo>
                    <a:pt x="32070" y="50951"/>
                    <a:pt x="32367" y="50175"/>
                    <a:pt x="32070" y="49354"/>
                  </a:cubicBezTo>
                  <a:cubicBezTo>
                    <a:pt x="32070" y="49308"/>
                    <a:pt x="32070" y="49262"/>
                    <a:pt x="32047" y="49194"/>
                  </a:cubicBezTo>
                  <a:cubicBezTo>
                    <a:pt x="32047" y="48737"/>
                    <a:pt x="32070" y="48281"/>
                    <a:pt x="32070" y="47801"/>
                  </a:cubicBezTo>
                  <a:cubicBezTo>
                    <a:pt x="32139" y="47779"/>
                    <a:pt x="32184" y="47756"/>
                    <a:pt x="32230" y="47756"/>
                  </a:cubicBezTo>
                  <a:cubicBezTo>
                    <a:pt x="32413" y="47687"/>
                    <a:pt x="32641" y="47687"/>
                    <a:pt x="32618" y="47391"/>
                  </a:cubicBezTo>
                  <a:lnTo>
                    <a:pt x="32618" y="47391"/>
                  </a:lnTo>
                  <a:cubicBezTo>
                    <a:pt x="32641" y="47413"/>
                    <a:pt x="32664" y="47459"/>
                    <a:pt x="32709" y="47505"/>
                  </a:cubicBezTo>
                  <a:cubicBezTo>
                    <a:pt x="32817" y="47544"/>
                    <a:pt x="32930" y="47566"/>
                    <a:pt x="33043" y="47566"/>
                  </a:cubicBezTo>
                  <a:cubicBezTo>
                    <a:pt x="33192" y="47566"/>
                    <a:pt x="33342" y="47527"/>
                    <a:pt x="33485" y="47436"/>
                  </a:cubicBezTo>
                  <a:cubicBezTo>
                    <a:pt x="33508" y="47436"/>
                    <a:pt x="33508" y="47413"/>
                    <a:pt x="33531" y="47391"/>
                  </a:cubicBezTo>
                  <a:cubicBezTo>
                    <a:pt x="33585" y="47456"/>
                    <a:pt x="33640" y="47485"/>
                    <a:pt x="33697" y="47485"/>
                  </a:cubicBezTo>
                  <a:cubicBezTo>
                    <a:pt x="33759" y="47485"/>
                    <a:pt x="33825" y="47450"/>
                    <a:pt x="33896" y="47391"/>
                  </a:cubicBezTo>
                  <a:cubicBezTo>
                    <a:pt x="33896" y="47391"/>
                    <a:pt x="33896" y="47391"/>
                    <a:pt x="33896" y="47368"/>
                  </a:cubicBezTo>
                  <a:close/>
                  <a:moveTo>
                    <a:pt x="22415" y="52663"/>
                  </a:moveTo>
                  <a:cubicBezTo>
                    <a:pt x="22392" y="52686"/>
                    <a:pt x="22392" y="52686"/>
                    <a:pt x="22392" y="52686"/>
                  </a:cubicBezTo>
                  <a:cubicBezTo>
                    <a:pt x="22369" y="52686"/>
                    <a:pt x="22369" y="52686"/>
                    <a:pt x="22369" y="52663"/>
                  </a:cubicBezTo>
                  <a:close/>
                  <a:moveTo>
                    <a:pt x="43369" y="47345"/>
                  </a:moveTo>
                  <a:cubicBezTo>
                    <a:pt x="43414" y="47413"/>
                    <a:pt x="43483" y="47459"/>
                    <a:pt x="43551" y="47528"/>
                  </a:cubicBezTo>
                  <a:cubicBezTo>
                    <a:pt x="43750" y="47572"/>
                    <a:pt x="43948" y="47610"/>
                    <a:pt x="44142" y="47610"/>
                  </a:cubicBezTo>
                  <a:cubicBezTo>
                    <a:pt x="44348" y="47610"/>
                    <a:pt x="44549" y="47566"/>
                    <a:pt x="44738" y="47436"/>
                  </a:cubicBezTo>
                  <a:cubicBezTo>
                    <a:pt x="44784" y="47459"/>
                    <a:pt x="44829" y="47482"/>
                    <a:pt x="44875" y="47482"/>
                  </a:cubicBezTo>
                  <a:cubicBezTo>
                    <a:pt x="45012" y="47733"/>
                    <a:pt x="45012" y="48030"/>
                    <a:pt x="45081" y="48304"/>
                  </a:cubicBezTo>
                  <a:cubicBezTo>
                    <a:pt x="45081" y="48326"/>
                    <a:pt x="45058" y="48349"/>
                    <a:pt x="45058" y="48372"/>
                  </a:cubicBezTo>
                  <a:cubicBezTo>
                    <a:pt x="45058" y="48441"/>
                    <a:pt x="45058" y="48532"/>
                    <a:pt x="45081" y="48600"/>
                  </a:cubicBezTo>
                  <a:cubicBezTo>
                    <a:pt x="45126" y="48737"/>
                    <a:pt x="45172" y="48874"/>
                    <a:pt x="45218" y="49011"/>
                  </a:cubicBezTo>
                  <a:cubicBezTo>
                    <a:pt x="45240" y="49080"/>
                    <a:pt x="45263" y="49148"/>
                    <a:pt x="45286" y="49217"/>
                  </a:cubicBezTo>
                  <a:cubicBezTo>
                    <a:pt x="45332" y="49354"/>
                    <a:pt x="45377" y="49490"/>
                    <a:pt x="45400" y="49627"/>
                  </a:cubicBezTo>
                  <a:cubicBezTo>
                    <a:pt x="45423" y="49696"/>
                    <a:pt x="45446" y="49764"/>
                    <a:pt x="45469" y="49833"/>
                  </a:cubicBezTo>
                  <a:cubicBezTo>
                    <a:pt x="45537" y="50015"/>
                    <a:pt x="45537" y="50198"/>
                    <a:pt x="45560" y="50381"/>
                  </a:cubicBezTo>
                  <a:cubicBezTo>
                    <a:pt x="45583" y="50449"/>
                    <a:pt x="45606" y="50518"/>
                    <a:pt x="45628" y="50586"/>
                  </a:cubicBezTo>
                  <a:cubicBezTo>
                    <a:pt x="45674" y="50723"/>
                    <a:pt x="45743" y="50860"/>
                    <a:pt x="45788" y="50974"/>
                  </a:cubicBezTo>
                  <a:cubicBezTo>
                    <a:pt x="45811" y="51043"/>
                    <a:pt x="45834" y="51111"/>
                    <a:pt x="45879" y="51180"/>
                  </a:cubicBezTo>
                  <a:cubicBezTo>
                    <a:pt x="45902" y="51271"/>
                    <a:pt x="45925" y="51362"/>
                    <a:pt x="45948" y="51453"/>
                  </a:cubicBezTo>
                  <a:cubicBezTo>
                    <a:pt x="45971" y="51522"/>
                    <a:pt x="45994" y="51590"/>
                    <a:pt x="46016" y="51659"/>
                  </a:cubicBezTo>
                  <a:cubicBezTo>
                    <a:pt x="46062" y="51819"/>
                    <a:pt x="46108" y="52001"/>
                    <a:pt x="46062" y="52161"/>
                  </a:cubicBezTo>
                  <a:cubicBezTo>
                    <a:pt x="45831" y="52413"/>
                    <a:pt x="45564" y="52469"/>
                    <a:pt x="45286" y="52469"/>
                  </a:cubicBezTo>
                  <a:cubicBezTo>
                    <a:pt x="45062" y="52469"/>
                    <a:pt x="44831" y="52432"/>
                    <a:pt x="44606" y="52432"/>
                  </a:cubicBezTo>
                  <a:cubicBezTo>
                    <a:pt x="44480" y="52432"/>
                    <a:pt x="44356" y="52444"/>
                    <a:pt x="44236" y="52481"/>
                  </a:cubicBezTo>
                  <a:cubicBezTo>
                    <a:pt x="44145" y="52481"/>
                    <a:pt x="44076" y="52526"/>
                    <a:pt x="43985" y="52549"/>
                  </a:cubicBezTo>
                  <a:cubicBezTo>
                    <a:pt x="43985" y="52572"/>
                    <a:pt x="43962" y="52572"/>
                    <a:pt x="43962" y="52595"/>
                  </a:cubicBezTo>
                  <a:cubicBezTo>
                    <a:pt x="43776" y="52510"/>
                    <a:pt x="43590" y="52463"/>
                    <a:pt x="43413" y="52463"/>
                  </a:cubicBezTo>
                  <a:cubicBezTo>
                    <a:pt x="43351" y="52463"/>
                    <a:pt x="43291" y="52469"/>
                    <a:pt x="43232" y="52481"/>
                  </a:cubicBezTo>
                  <a:cubicBezTo>
                    <a:pt x="43049" y="52458"/>
                    <a:pt x="42867" y="52458"/>
                    <a:pt x="42707" y="52458"/>
                  </a:cubicBezTo>
                  <a:cubicBezTo>
                    <a:pt x="42570" y="52481"/>
                    <a:pt x="42433" y="52503"/>
                    <a:pt x="42319" y="52572"/>
                  </a:cubicBezTo>
                  <a:cubicBezTo>
                    <a:pt x="42273" y="52595"/>
                    <a:pt x="42250" y="52640"/>
                    <a:pt x="42227" y="52686"/>
                  </a:cubicBezTo>
                  <a:cubicBezTo>
                    <a:pt x="42205" y="52663"/>
                    <a:pt x="42182" y="52663"/>
                    <a:pt x="42159" y="52663"/>
                  </a:cubicBezTo>
                  <a:cubicBezTo>
                    <a:pt x="42159" y="52663"/>
                    <a:pt x="42159" y="52640"/>
                    <a:pt x="42159" y="52640"/>
                  </a:cubicBezTo>
                  <a:cubicBezTo>
                    <a:pt x="42113" y="52618"/>
                    <a:pt x="42068" y="52595"/>
                    <a:pt x="42045" y="52572"/>
                  </a:cubicBezTo>
                  <a:cubicBezTo>
                    <a:pt x="41976" y="52503"/>
                    <a:pt x="41908" y="52481"/>
                    <a:pt x="41794" y="52481"/>
                  </a:cubicBezTo>
                  <a:cubicBezTo>
                    <a:pt x="41771" y="52435"/>
                    <a:pt x="41748" y="52366"/>
                    <a:pt x="41725" y="52298"/>
                  </a:cubicBezTo>
                  <a:cubicBezTo>
                    <a:pt x="41839" y="52070"/>
                    <a:pt x="41771" y="51819"/>
                    <a:pt x="41748" y="51568"/>
                  </a:cubicBezTo>
                  <a:cubicBezTo>
                    <a:pt x="41771" y="51362"/>
                    <a:pt x="41702" y="51180"/>
                    <a:pt x="41588" y="51020"/>
                  </a:cubicBezTo>
                  <a:cubicBezTo>
                    <a:pt x="41657" y="50404"/>
                    <a:pt x="41451" y="49833"/>
                    <a:pt x="41292" y="49262"/>
                  </a:cubicBezTo>
                  <a:cubicBezTo>
                    <a:pt x="41292" y="49217"/>
                    <a:pt x="41314" y="49194"/>
                    <a:pt x="41314" y="49148"/>
                  </a:cubicBezTo>
                  <a:cubicBezTo>
                    <a:pt x="41337" y="49057"/>
                    <a:pt x="41337" y="48966"/>
                    <a:pt x="41314" y="48897"/>
                  </a:cubicBezTo>
                  <a:cubicBezTo>
                    <a:pt x="41269" y="48737"/>
                    <a:pt x="41223" y="48600"/>
                    <a:pt x="41177" y="48463"/>
                  </a:cubicBezTo>
                  <a:cubicBezTo>
                    <a:pt x="41155" y="48372"/>
                    <a:pt x="41132" y="48304"/>
                    <a:pt x="41109" y="48235"/>
                  </a:cubicBezTo>
                  <a:cubicBezTo>
                    <a:pt x="41063" y="48098"/>
                    <a:pt x="41040" y="47938"/>
                    <a:pt x="41040" y="47801"/>
                  </a:cubicBezTo>
                  <a:cubicBezTo>
                    <a:pt x="41018" y="47687"/>
                    <a:pt x="41018" y="47573"/>
                    <a:pt x="41018" y="47436"/>
                  </a:cubicBezTo>
                  <a:cubicBezTo>
                    <a:pt x="41063" y="47436"/>
                    <a:pt x="41109" y="47413"/>
                    <a:pt x="41155" y="47368"/>
                  </a:cubicBezTo>
                  <a:cubicBezTo>
                    <a:pt x="41177" y="47391"/>
                    <a:pt x="41177" y="47436"/>
                    <a:pt x="41200" y="47459"/>
                  </a:cubicBezTo>
                  <a:cubicBezTo>
                    <a:pt x="41433" y="47582"/>
                    <a:pt x="41672" y="47625"/>
                    <a:pt x="41911" y="47625"/>
                  </a:cubicBezTo>
                  <a:cubicBezTo>
                    <a:pt x="42117" y="47625"/>
                    <a:pt x="42323" y="47593"/>
                    <a:pt x="42524" y="47550"/>
                  </a:cubicBezTo>
                  <a:cubicBezTo>
                    <a:pt x="42593" y="47505"/>
                    <a:pt x="42684" y="47482"/>
                    <a:pt x="42752" y="47436"/>
                  </a:cubicBezTo>
                  <a:cubicBezTo>
                    <a:pt x="42840" y="47495"/>
                    <a:pt x="42928" y="47524"/>
                    <a:pt x="43017" y="47524"/>
                  </a:cubicBezTo>
                  <a:cubicBezTo>
                    <a:pt x="43134" y="47524"/>
                    <a:pt x="43251" y="47472"/>
                    <a:pt x="43369" y="47368"/>
                  </a:cubicBezTo>
                  <a:cubicBezTo>
                    <a:pt x="43369" y="47368"/>
                    <a:pt x="43369" y="47345"/>
                    <a:pt x="43369" y="47345"/>
                  </a:cubicBezTo>
                  <a:close/>
                  <a:moveTo>
                    <a:pt x="15248" y="47391"/>
                  </a:moveTo>
                  <a:cubicBezTo>
                    <a:pt x="15271" y="47413"/>
                    <a:pt x="15271" y="47413"/>
                    <a:pt x="15271" y="47413"/>
                  </a:cubicBezTo>
                  <a:cubicBezTo>
                    <a:pt x="15294" y="47482"/>
                    <a:pt x="15339" y="47528"/>
                    <a:pt x="15385" y="47573"/>
                  </a:cubicBezTo>
                  <a:cubicBezTo>
                    <a:pt x="15521" y="47670"/>
                    <a:pt x="15661" y="47701"/>
                    <a:pt x="15802" y="47701"/>
                  </a:cubicBezTo>
                  <a:cubicBezTo>
                    <a:pt x="15992" y="47701"/>
                    <a:pt x="16183" y="47645"/>
                    <a:pt x="16366" y="47619"/>
                  </a:cubicBezTo>
                  <a:lnTo>
                    <a:pt x="16366" y="47619"/>
                  </a:lnTo>
                  <a:cubicBezTo>
                    <a:pt x="16366" y="47779"/>
                    <a:pt x="16366" y="47938"/>
                    <a:pt x="16343" y="48098"/>
                  </a:cubicBezTo>
                  <a:cubicBezTo>
                    <a:pt x="16343" y="48646"/>
                    <a:pt x="16366" y="49194"/>
                    <a:pt x="16366" y="49742"/>
                  </a:cubicBezTo>
                  <a:cubicBezTo>
                    <a:pt x="16298" y="49879"/>
                    <a:pt x="16275" y="49993"/>
                    <a:pt x="16366" y="50107"/>
                  </a:cubicBezTo>
                  <a:cubicBezTo>
                    <a:pt x="16366" y="50792"/>
                    <a:pt x="16366" y="51453"/>
                    <a:pt x="16343" y="52115"/>
                  </a:cubicBezTo>
                  <a:cubicBezTo>
                    <a:pt x="16366" y="52640"/>
                    <a:pt x="15978" y="52640"/>
                    <a:pt x="15636" y="52686"/>
                  </a:cubicBezTo>
                  <a:cubicBezTo>
                    <a:pt x="15613" y="52687"/>
                    <a:pt x="15590" y="52688"/>
                    <a:pt x="15566" y="52688"/>
                  </a:cubicBezTo>
                  <a:cubicBezTo>
                    <a:pt x="15208" y="52688"/>
                    <a:pt x="14859" y="52573"/>
                    <a:pt x="14514" y="52573"/>
                  </a:cubicBezTo>
                  <a:cubicBezTo>
                    <a:pt x="14378" y="52573"/>
                    <a:pt x="14242" y="52591"/>
                    <a:pt x="14107" y="52640"/>
                  </a:cubicBezTo>
                  <a:lnTo>
                    <a:pt x="13376" y="52640"/>
                  </a:lnTo>
                  <a:cubicBezTo>
                    <a:pt x="13353" y="52618"/>
                    <a:pt x="13308" y="52572"/>
                    <a:pt x="13285" y="52503"/>
                  </a:cubicBezTo>
                  <a:cubicBezTo>
                    <a:pt x="12851" y="52161"/>
                    <a:pt x="12189" y="52526"/>
                    <a:pt x="11801" y="52070"/>
                  </a:cubicBezTo>
                  <a:lnTo>
                    <a:pt x="11778" y="52070"/>
                  </a:lnTo>
                  <a:cubicBezTo>
                    <a:pt x="11778" y="52024"/>
                    <a:pt x="11778" y="51978"/>
                    <a:pt x="11778" y="51933"/>
                  </a:cubicBezTo>
                  <a:cubicBezTo>
                    <a:pt x="11801" y="51842"/>
                    <a:pt x="11801" y="51750"/>
                    <a:pt x="11824" y="51636"/>
                  </a:cubicBezTo>
                  <a:cubicBezTo>
                    <a:pt x="11984" y="51453"/>
                    <a:pt x="11961" y="51248"/>
                    <a:pt x="11961" y="51020"/>
                  </a:cubicBezTo>
                  <a:cubicBezTo>
                    <a:pt x="11961" y="50974"/>
                    <a:pt x="11984" y="50906"/>
                    <a:pt x="11984" y="50837"/>
                  </a:cubicBezTo>
                  <a:cubicBezTo>
                    <a:pt x="12144" y="50723"/>
                    <a:pt x="12007" y="50609"/>
                    <a:pt x="11984" y="50472"/>
                  </a:cubicBezTo>
                  <a:cubicBezTo>
                    <a:pt x="12075" y="49696"/>
                    <a:pt x="12212" y="48920"/>
                    <a:pt x="12166" y="48144"/>
                  </a:cubicBezTo>
                  <a:cubicBezTo>
                    <a:pt x="12212" y="48121"/>
                    <a:pt x="12235" y="48075"/>
                    <a:pt x="12281" y="48053"/>
                  </a:cubicBezTo>
                  <a:cubicBezTo>
                    <a:pt x="12486" y="47824"/>
                    <a:pt x="12828" y="47779"/>
                    <a:pt x="13057" y="47573"/>
                  </a:cubicBezTo>
                  <a:cubicBezTo>
                    <a:pt x="13073" y="47509"/>
                    <a:pt x="13077" y="47434"/>
                    <a:pt x="13126" y="47434"/>
                  </a:cubicBezTo>
                  <a:cubicBezTo>
                    <a:pt x="13147" y="47434"/>
                    <a:pt x="13175" y="47448"/>
                    <a:pt x="13216" y="47482"/>
                  </a:cubicBezTo>
                  <a:cubicBezTo>
                    <a:pt x="13260" y="47496"/>
                    <a:pt x="13303" y="47504"/>
                    <a:pt x="13345" y="47504"/>
                  </a:cubicBezTo>
                  <a:cubicBezTo>
                    <a:pt x="13436" y="47504"/>
                    <a:pt x="13519" y="47469"/>
                    <a:pt x="13582" y="47391"/>
                  </a:cubicBezTo>
                  <a:cubicBezTo>
                    <a:pt x="13582" y="47436"/>
                    <a:pt x="13582" y="47482"/>
                    <a:pt x="13582" y="47528"/>
                  </a:cubicBezTo>
                  <a:cubicBezTo>
                    <a:pt x="13627" y="47596"/>
                    <a:pt x="13696" y="47642"/>
                    <a:pt x="13764" y="47687"/>
                  </a:cubicBezTo>
                  <a:cubicBezTo>
                    <a:pt x="14009" y="47743"/>
                    <a:pt x="14253" y="47793"/>
                    <a:pt x="14495" y="47793"/>
                  </a:cubicBezTo>
                  <a:cubicBezTo>
                    <a:pt x="14750" y="47793"/>
                    <a:pt x="15002" y="47737"/>
                    <a:pt x="15248" y="47573"/>
                  </a:cubicBezTo>
                  <a:cubicBezTo>
                    <a:pt x="15316" y="47505"/>
                    <a:pt x="15271" y="47436"/>
                    <a:pt x="15225" y="47391"/>
                  </a:cubicBezTo>
                  <a:close/>
                  <a:moveTo>
                    <a:pt x="33508" y="52640"/>
                  </a:moveTo>
                  <a:lnTo>
                    <a:pt x="33508" y="52640"/>
                  </a:lnTo>
                  <a:cubicBezTo>
                    <a:pt x="33508" y="52663"/>
                    <a:pt x="33531" y="52686"/>
                    <a:pt x="33554" y="52732"/>
                  </a:cubicBezTo>
                  <a:lnTo>
                    <a:pt x="33531" y="52732"/>
                  </a:lnTo>
                  <a:cubicBezTo>
                    <a:pt x="33508" y="52709"/>
                    <a:pt x="33508" y="52663"/>
                    <a:pt x="33508" y="52640"/>
                  </a:cubicBezTo>
                  <a:close/>
                  <a:moveTo>
                    <a:pt x="26067" y="52891"/>
                  </a:moveTo>
                  <a:cubicBezTo>
                    <a:pt x="26136" y="52914"/>
                    <a:pt x="26181" y="52937"/>
                    <a:pt x="26227" y="52937"/>
                  </a:cubicBezTo>
                  <a:cubicBezTo>
                    <a:pt x="26158" y="52937"/>
                    <a:pt x="26113" y="52914"/>
                    <a:pt x="26067" y="52891"/>
                  </a:cubicBezTo>
                  <a:close/>
                  <a:moveTo>
                    <a:pt x="15590" y="52891"/>
                  </a:moveTo>
                  <a:cubicBezTo>
                    <a:pt x="15590" y="52891"/>
                    <a:pt x="15590" y="52914"/>
                    <a:pt x="15590" y="52914"/>
                  </a:cubicBezTo>
                  <a:cubicBezTo>
                    <a:pt x="15590" y="52914"/>
                    <a:pt x="15590" y="52983"/>
                    <a:pt x="15590" y="52983"/>
                  </a:cubicBezTo>
                  <a:lnTo>
                    <a:pt x="15522" y="52983"/>
                  </a:lnTo>
                  <a:cubicBezTo>
                    <a:pt x="15499" y="52960"/>
                    <a:pt x="15476" y="52960"/>
                    <a:pt x="15453" y="52960"/>
                  </a:cubicBezTo>
                  <a:cubicBezTo>
                    <a:pt x="15499" y="52937"/>
                    <a:pt x="15545" y="52914"/>
                    <a:pt x="15590" y="52891"/>
                  </a:cubicBezTo>
                  <a:close/>
                  <a:moveTo>
                    <a:pt x="6643" y="66952"/>
                  </a:moveTo>
                  <a:cubicBezTo>
                    <a:pt x="6666" y="66952"/>
                    <a:pt x="6666" y="66952"/>
                    <a:pt x="6666" y="66975"/>
                  </a:cubicBezTo>
                  <a:cubicBezTo>
                    <a:pt x="6666" y="66975"/>
                    <a:pt x="6666" y="66997"/>
                    <a:pt x="6643" y="67020"/>
                  </a:cubicBezTo>
                  <a:lnTo>
                    <a:pt x="6643" y="66952"/>
                  </a:lnTo>
                  <a:close/>
                  <a:moveTo>
                    <a:pt x="8857" y="81971"/>
                  </a:moveTo>
                  <a:cubicBezTo>
                    <a:pt x="8834" y="81994"/>
                    <a:pt x="8834" y="81994"/>
                    <a:pt x="8857" y="82039"/>
                  </a:cubicBezTo>
                  <a:cubicBezTo>
                    <a:pt x="8834" y="82016"/>
                    <a:pt x="8834" y="82016"/>
                    <a:pt x="8834" y="81994"/>
                  </a:cubicBezTo>
                  <a:cubicBezTo>
                    <a:pt x="8834" y="81994"/>
                    <a:pt x="8834" y="81971"/>
                    <a:pt x="8857" y="81971"/>
                  </a:cubicBezTo>
                  <a:close/>
                  <a:moveTo>
                    <a:pt x="36133" y="52846"/>
                  </a:moveTo>
                  <a:cubicBezTo>
                    <a:pt x="36202" y="52869"/>
                    <a:pt x="36270" y="52891"/>
                    <a:pt x="36338" y="52914"/>
                  </a:cubicBezTo>
                  <a:cubicBezTo>
                    <a:pt x="36247" y="53006"/>
                    <a:pt x="36202" y="53074"/>
                    <a:pt x="36247" y="53188"/>
                  </a:cubicBezTo>
                  <a:cubicBezTo>
                    <a:pt x="36795" y="53188"/>
                    <a:pt x="37343" y="53211"/>
                    <a:pt x="37891" y="53211"/>
                  </a:cubicBezTo>
                  <a:cubicBezTo>
                    <a:pt x="38028" y="53188"/>
                    <a:pt x="38142" y="53188"/>
                    <a:pt x="38256" y="53188"/>
                  </a:cubicBezTo>
                  <a:cubicBezTo>
                    <a:pt x="38433" y="53232"/>
                    <a:pt x="38610" y="53246"/>
                    <a:pt x="38787" y="53246"/>
                  </a:cubicBezTo>
                  <a:cubicBezTo>
                    <a:pt x="39052" y="53246"/>
                    <a:pt x="39317" y="53216"/>
                    <a:pt x="39583" y="53216"/>
                  </a:cubicBezTo>
                  <a:cubicBezTo>
                    <a:pt x="39688" y="53216"/>
                    <a:pt x="39794" y="53221"/>
                    <a:pt x="39899" y="53234"/>
                  </a:cubicBezTo>
                  <a:cubicBezTo>
                    <a:pt x="39968" y="53211"/>
                    <a:pt x="40036" y="53188"/>
                    <a:pt x="40082" y="53165"/>
                  </a:cubicBezTo>
                  <a:cubicBezTo>
                    <a:pt x="40561" y="53188"/>
                    <a:pt x="41063" y="53234"/>
                    <a:pt x="41543" y="53257"/>
                  </a:cubicBezTo>
                  <a:cubicBezTo>
                    <a:pt x="41588" y="53295"/>
                    <a:pt x="41631" y="53310"/>
                    <a:pt x="41673" y="53310"/>
                  </a:cubicBezTo>
                  <a:cubicBezTo>
                    <a:pt x="41756" y="53310"/>
                    <a:pt x="41832" y="53249"/>
                    <a:pt x="41908" y="53188"/>
                  </a:cubicBezTo>
                  <a:cubicBezTo>
                    <a:pt x="42045" y="53143"/>
                    <a:pt x="42159" y="53097"/>
                    <a:pt x="42273" y="53028"/>
                  </a:cubicBezTo>
                  <a:cubicBezTo>
                    <a:pt x="42492" y="53138"/>
                    <a:pt x="42711" y="53174"/>
                    <a:pt x="42930" y="53174"/>
                  </a:cubicBezTo>
                  <a:cubicBezTo>
                    <a:pt x="43259" y="53174"/>
                    <a:pt x="43588" y="53092"/>
                    <a:pt x="43916" y="53051"/>
                  </a:cubicBezTo>
                  <a:cubicBezTo>
                    <a:pt x="43962" y="53006"/>
                    <a:pt x="43985" y="52960"/>
                    <a:pt x="43962" y="52914"/>
                  </a:cubicBezTo>
                  <a:lnTo>
                    <a:pt x="43962" y="52914"/>
                  </a:lnTo>
                  <a:cubicBezTo>
                    <a:pt x="43962" y="52914"/>
                    <a:pt x="43985" y="52937"/>
                    <a:pt x="43985" y="52937"/>
                  </a:cubicBezTo>
                  <a:cubicBezTo>
                    <a:pt x="44049" y="52974"/>
                    <a:pt x="44113" y="52981"/>
                    <a:pt x="44177" y="52981"/>
                  </a:cubicBezTo>
                  <a:cubicBezTo>
                    <a:pt x="44219" y="52981"/>
                    <a:pt x="44262" y="52978"/>
                    <a:pt x="44305" y="52978"/>
                  </a:cubicBezTo>
                  <a:cubicBezTo>
                    <a:pt x="44358" y="52978"/>
                    <a:pt x="44411" y="52983"/>
                    <a:pt x="44464" y="53006"/>
                  </a:cubicBezTo>
                  <a:cubicBezTo>
                    <a:pt x="44681" y="53045"/>
                    <a:pt x="44915" y="53101"/>
                    <a:pt x="45136" y="53101"/>
                  </a:cubicBezTo>
                  <a:cubicBezTo>
                    <a:pt x="45171" y="53101"/>
                    <a:pt x="45206" y="53100"/>
                    <a:pt x="45240" y="53097"/>
                  </a:cubicBezTo>
                  <a:cubicBezTo>
                    <a:pt x="45402" y="53081"/>
                    <a:pt x="45563" y="53075"/>
                    <a:pt x="45722" y="53075"/>
                  </a:cubicBezTo>
                  <a:cubicBezTo>
                    <a:pt x="46175" y="53075"/>
                    <a:pt x="46620" y="53123"/>
                    <a:pt x="47063" y="53123"/>
                  </a:cubicBezTo>
                  <a:cubicBezTo>
                    <a:pt x="47125" y="53123"/>
                    <a:pt x="47187" y="53122"/>
                    <a:pt x="47249" y="53120"/>
                  </a:cubicBezTo>
                  <a:cubicBezTo>
                    <a:pt x="47273" y="53117"/>
                    <a:pt x="47295" y="53116"/>
                    <a:pt x="47316" y="53116"/>
                  </a:cubicBezTo>
                  <a:cubicBezTo>
                    <a:pt x="47491" y="53116"/>
                    <a:pt x="47548" y="53198"/>
                    <a:pt x="47569" y="53279"/>
                  </a:cubicBezTo>
                  <a:cubicBezTo>
                    <a:pt x="47546" y="53394"/>
                    <a:pt x="47523" y="53508"/>
                    <a:pt x="47454" y="53599"/>
                  </a:cubicBezTo>
                  <a:cubicBezTo>
                    <a:pt x="47432" y="53668"/>
                    <a:pt x="47432" y="53713"/>
                    <a:pt x="47409" y="53782"/>
                  </a:cubicBezTo>
                  <a:cubicBezTo>
                    <a:pt x="47180" y="53896"/>
                    <a:pt x="47180" y="54147"/>
                    <a:pt x="47158" y="54352"/>
                  </a:cubicBezTo>
                  <a:cubicBezTo>
                    <a:pt x="47135" y="54923"/>
                    <a:pt x="46998" y="55494"/>
                    <a:pt x="47044" y="56064"/>
                  </a:cubicBezTo>
                  <a:cubicBezTo>
                    <a:pt x="47135" y="56155"/>
                    <a:pt x="47180" y="56270"/>
                    <a:pt x="47226" y="56384"/>
                  </a:cubicBezTo>
                  <a:cubicBezTo>
                    <a:pt x="47112" y="56658"/>
                    <a:pt x="47021" y="56909"/>
                    <a:pt x="47180" y="57183"/>
                  </a:cubicBezTo>
                  <a:cubicBezTo>
                    <a:pt x="47089" y="57205"/>
                    <a:pt x="46998" y="57274"/>
                    <a:pt x="46929" y="57342"/>
                  </a:cubicBezTo>
                  <a:cubicBezTo>
                    <a:pt x="46587" y="58210"/>
                    <a:pt x="46564" y="59100"/>
                    <a:pt x="46610" y="60013"/>
                  </a:cubicBezTo>
                  <a:cubicBezTo>
                    <a:pt x="46610" y="60013"/>
                    <a:pt x="46610" y="60013"/>
                    <a:pt x="46610" y="60036"/>
                  </a:cubicBezTo>
                  <a:cubicBezTo>
                    <a:pt x="46450" y="60173"/>
                    <a:pt x="46450" y="60424"/>
                    <a:pt x="46359" y="60606"/>
                  </a:cubicBezTo>
                  <a:cubicBezTo>
                    <a:pt x="46336" y="60698"/>
                    <a:pt x="46313" y="60766"/>
                    <a:pt x="46313" y="60857"/>
                  </a:cubicBezTo>
                  <a:cubicBezTo>
                    <a:pt x="46290" y="60972"/>
                    <a:pt x="46267" y="61086"/>
                    <a:pt x="46267" y="61223"/>
                  </a:cubicBezTo>
                  <a:cubicBezTo>
                    <a:pt x="46267" y="61291"/>
                    <a:pt x="46267" y="61382"/>
                    <a:pt x="46290" y="61451"/>
                  </a:cubicBezTo>
                  <a:cubicBezTo>
                    <a:pt x="46290" y="61565"/>
                    <a:pt x="46313" y="61702"/>
                    <a:pt x="46336" y="61816"/>
                  </a:cubicBezTo>
                  <a:cubicBezTo>
                    <a:pt x="46359" y="61862"/>
                    <a:pt x="46404" y="61907"/>
                    <a:pt x="46450" y="61930"/>
                  </a:cubicBezTo>
                  <a:cubicBezTo>
                    <a:pt x="46382" y="61999"/>
                    <a:pt x="46336" y="62067"/>
                    <a:pt x="46313" y="62159"/>
                  </a:cubicBezTo>
                  <a:cubicBezTo>
                    <a:pt x="46245" y="62387"/>
                    <a:pt x="46176" y="62592"/>
                    <a:pt x="46131" y="62820"/>
                  </a:cubicBezTo>
                  <a:cubicBezTo>
                    <a:pt x="46085" y="63094"/>
                    <a:pt x="46062" y="63368"/>
                    <a:pt x="46267" y="63574"/>
                  </a:cubicBezTo>
                  <a:cubicBezTo>
                    <a:pt x="45994" y="63733"/>
                    <a:pt x="45925" y="63985"/>
                    <a:pt x="45902" y="64258"/>
                  </a:cubicBezTo>
                  <a:cubicBezTo>
                    <a:pt x="45879" y="64487"/>
                    <a:pt x="45834" y="64715"/>
                    <a:pt x="45788" y="64920"/>
                  </a:cubicBezTo>
                  <a:cubicBezTo>
                    <a:pt x="45743" y="65057"/>
                    <a:pt x="45720" y="65194"/>
                    <a:pt x="45720" y="65331"/>
                  </a:cubicBezTo>
                  <a:cubicBezTo>
                    <a:pt x="45720" y="65537"/>
                    <a:pt x="45720" y="65765"/>
                    <a:pt x="45857" y="65948"/>
                  </a:cubicBezTo>
                  <a:cubicBezTo>
                    <a:pt x="45879" y="65993"/>
                    <a:pt x="45902" y="65993"/>
                    <a:pt x="45925" y="66016"/>
                  </a:cubicBezTo>
                  <a:cubicBezTo>
                    <a:pt x="45902" y="66062"/>
                    <a:pt x="45902" y="66130"/>
                    <a:pt x="45925" y="66176"/>
                  </a:cubicBezTo>
                  <a:cubicBezTo>
                    <a:pt x="45948" y="66199"/>
                    <a:pt x="45971" y="66199"/>
                    <a:pt x="45971" y="66199"/>
                  </a:cubicBezTo>
                  <a:cubicBezTo>
                    <a:pt x="45925" y="66221"/>
                    <a:pt x="45879" y="66221"/>
                    <a:pt x="45834" y="66221"/>
                  </a:cubicBezTo>
                  <a:cubicBezTo>
                    <a:pt x="45697" y="66404"/>
                    <a:pt x="45606" y="66632"/>
                    <a:pt x="45560" y="66861"/>
                  </a:cubicBezTo>
                  <a:cubicBezTo>
                    <a:pt x="45332" y="68002"/>
                    <a:pt x="45240" y="69166"/>
                    <a:pt x="45035" y="70330"/>
                  </a:cubicBezTo>
                  <a:cubicBezTo>
                    <a:pt x="44989" y="70604"/>
                    <a:pt x="44966" y="70878"/>
                    <a:pt x="45058" y="71174"/>
                  </a:cubicBezTo>
                  <a:cubicBezTo>
                    <a:pt x="45149" y="71174"/>
                    <a:pt x="45218" y="71220"/>
                    <a:pt x="45286" y="71266"/>
                  </a:cubicBezTo>
                  <a:cubicBezTo>
                    <a:pt x="45263" y="71289"/>
                    <a:pt x="45240" y="71289"/>
                    <a:pt x="45218" y="71289"/>
                  </a:cubicBezTo>
                  <a:cubicBezTo>
                    <a:pt x="44898" y="71540"/>
                    <a:pt x="44966" y="71928"/>
                    <a:pt x="44829" y="72247"/>
                  </a:cubicBezTo>
                  <a:cubicBezTo>
                    <a:pt x="44715" y="73252"/>
                    <a:pt x="44487" y="74256"/>
                    <a:pt x="44510" y="75283"/>
                  </a:cubicBezTo>
                  <a:cubicBezTo>
                    <a:pt x="44556" y="75374"/>
                    <a:pt x="44601" y="75443"/>
                    <a:pt x="44670" y="75488"/>
                  </a:cubicBezTo>
                  <a:cubicBezTo>
                    <a:pt x="44578" y="75557"/>
                    <a:pt x="44556" y="75648"/>
                    <a:pt x="44556" y="75740"/>
                  </a:cubicBezTo>
                  <a:cubicBezTo>
                    <a:pt x="44578" y="75854"/>
                    <a:pt x="44601" y="75945"/>
                    <a:pt x="44578" y="76036"/>
                  </a:cubicBezTo>
                  <a:cubicBezTo>
                    <a:pt x="44578" y="76082"/>
                    <a:pt x="44578" y="76128"/>
                    <a:pt x="44601" y="76150"/>
                  </a:cubicBezTo>
                  <a:cubicBezTo>
                    <a:pt x="44168" y="76538"/>
                    <a:pt x="44190" y="76972"/>
                    <a:pt x="44441" y="77451"/>
                  </a:cubicBezTo>
                  <a:cubicBezTo>
                    <a:pt x="44441" y="77474"/>
                    <a:pt x="44441" y="77497"/>
                    <a:pt x="44441" y="77520"/>
                  </a:cubicBezTo>
                  <a:cubicBezTo>
                    <a:pt x="44419" y="77497"/>
                    <a:pt x="44373" y="77497"/>
                    <a:pt x="44327" y="77474"/>
                  </a:cubicBezTo>
                  <a:cubicBezTo>
                    <a:pt x="43825" y="78045"/>
                    <a:pt x="44076" y="78707"/>
                    <a:pt x="44099" y="79323"/>
                  </a:cubicBezTo>
                  <a:cubicBezTo>
                    <a:pt x="44099" y="79392"/>
                    <a:pt x="44122" y="79460"/>
                    <a:pt x="44122" y="79529"/>
                  </a:cubicBezTo>
                  <a:cubicBezTo>
                    <a:pt x="43871" y="79620"/>
                    <a:pt x="43894" y="79894"/>
                    <a:pt x="43848" y="80099"/>
                  </a:cubicBezTo>
                  <a:cubicBezTo>
                    <a:pt x="43734" y="80670"/>
                    <a:pt x="43643" y="81218"/>
                    <a:pt x="43574" y="81788"/>
                  </a:cubicBezTo>
                  <a:cubicBezTo>
                    <a:pt x="43528" y="82108"/>
                    <a:pt x="43460" y="82450"/>
                    <a:pt x="43711" y="82724"/>
                  </a:cubicBezTo>
                  <a:cubicBezTo>
                    <a:pt x="43620" y="82815"/>
                    <a:pt x="43551" y="82930"/>
                    <a:pt x="43528" y="83044"/>
                  </a:cubicBezTo>
                  <a:cubicBezTo>
                    <a:pt x="43369" y="83728"/>
                    <a:pt x="43095" y="84436"/>
                    <a:pt x="43528" y="85121"/>
                  </a:cubicBezTo>
                  <a:lnTo>
                    <a:pt x="43437" y="85121"/>
                  </a:lnTo>
                  <a:cubicBezTo>
                    <a:pt x="43118" y="85326"/>
                    <a:pt x="43095" y="85691"/>
                    <a:pt x="43003" y="86011"/>
                  </a:cubicBezTo>
                  <a:cubicBezTo>
                    <a:pt x="43049" y="86696"/>
                    <a:pt x="42615" y="87380"/>
                    <a:pt x="43003" y="88042"/>
                  </a:cubicBezTo>
                  <a:cubicBezTo>
                    <a:pt x="42958" y="88088"/>
                    <a:pt x="42889" y="88134"/>
                    <a:pt x="42867" y="88202"/>
                  </a:cubicBezTo>
                  <a:cubicBezTo>
                    <a:pt x="42821" y="88293"/>
                    <a:pt x="42798" y="88385"/>
                    <a:pt x="42775" y="88476"/>
                  </a:cubicBezTo>
                  <a:cubicBezTo>
                    <a:pt x="42707" y="89480"/>
                    <a:pt x="42250" y="90439"/>
                    <a:pt x="42501" y="91466"/>
                  </a:cubicBezTo>
                  <a:cubicBezTo>
                    <a:pt x="42547" y="91512"/>
                    <a:pt x="42570" y="91557"/>
                    <a:pt x="42615" y="91603"/>
                  </a:cubicBezTo>
                  <a:cubicBezTo>
                    <a:pt x="42547" y="91694"/>
                    <a:pt x="42570" y="91809"/>
                    <a:pt x="42638" y="91900"/>
                  </a:cubicBezTo>
                  <a:cubicBezTo>
                    <a:pt x="42615" y="91923"/>
                    <a:pt x="42570" y="91945"/>
                    <a:pt x="42547" y="91968"/>
                  </a:cubicBezTo>
                  <a:cubicBezTo>
                    <a:pt x="42433" y="92219"/>
                    <a:pt x="42456" y="92516"/>
                    <a:pt x="42342" y="92767"/>
                  </a:cubicBezTo>
                  <a:cubicBezTo>
                    <a:pt x="42319" y="92858"/>
                    <a:pt x="42296" y="92927"/>
                    <a:pt x="42273" y="93018"/>
                  </a:cubicBezTo>
                  <a:cubicBezTo>
                    <a:pt x="42227" y="93292"/>
                    <a:pt x="42113" y="93589"/>
                    <a:pt x="42090" y="93886"/>
                  </a:cubicBezTo>
                  <a:cubicBezTo>
                    <a:pt x="42090" y="94091"/>
                    <a:pt x="42090" y="94296"/>
                    <a:pt x="42273" y="94433"/>
                  </a:cubicBezTo>
                  <a:cubicBezTo>
                    <a:pt x="42227" y="94456"/>
                    <a:pt x="42182" y="94502"/>
                    <a:pt x="42159" y="94548"/>
                  </a:cubicBezTo>
                  <a:cubicBezTo>
                    <a:pt x="41999" y="94981"/>
                    <a:pt x="41771" y="95415"/>
                    <a:pt x="42045" y="95894"/>
                  </a:cubicBezTo>
                  <a:cubicBezTo>
                    <a:pt x="41999" y="95894"/>
                    <a:pt x="41953" y="95917"/>
                    <a:pt x="41908" y="95940"/>
                  </a:cubicBezTo>
                  <a:cubicBezTo>
                    <a:pt x="41451" y="97104"/>
                    <a:pt x="41497" y="98359"/>
                    <a:pt x="41269" y="99569"/>
                  </a:cubicBezTo>
                  <a:cubicBezTo>
                    <a:pt x="41155" y="100254"/>
                    <a:pt x="40972" y="100961"/>
                    <a:pt x="41223" y="101646"/>
                  </a:cubicBezTo>
                  <a:cubicBezTo>
                    <a:pt x="41269" y="101692"/>
                    <a:pt x="41292" y="101715"/>
                    <a:pt x="41314" y="101738"/>
                  </a:cubicBezTo>
                  <a:cubicBezTo>
                    <a:pt x="41128" y="101626"/>
                    <a:pt x="40948" y="101548"/>
                    <a:pt x="40779" y="101548"/>
                  </a:cubicBezTo>
                  <a:cubicBezTo>
                    <a:pt x="40638" y="101548"/>
                    <a:pt x="40503" y="101602"/>
                    <a:pt x="40379" y="101738"/>
                  </a:cubicBezTo>
                  <a:cubicBezTo>
                    <a:pt x="40242" y="101738"/>
                    <a:pt x="40127" y="101760"/>
                    <a:pt x="39991" y="101806"/>
                  </a:cubicBezTo>
                  <a:cubicBezTo>
                    <a:pt x="39899" y="101852"/>
                    <a:pt x="39831" y="101920"/>
                    <a:pt x="39762" y="101989"/>
                  </a:cubicBezTo>
                  <a:lnTo>
                    <a:pt x="39739" y="102080"/>
                  </a:lnTo>
                  <a:cubicBezTo>
                    <a:pt x="39694" y="102034"/>
                    <a:pt x="39648" y="102011"/>
                    <a:pt x="39580" y="101989"/>
                  </a:cubicBezTo>
                  <a:cubicBezTo>
                    <a:pt x="39511" y="101977"/>
                    <a:pt x="39437" y="101971"/>
                    <a:pt x="39360" y="101971"/>
                  </a:cubicBezTo>
                  <a:cubicBezTo>
                    <a:pt x="39283" y="101971"/>
                    <a:pt x="39203" y="101977"/>
                    <a:pt x="39123" y="101989"/>
                  </a:cubicBezTo>
                  <a:cubicBezTo>
                    <a:pt x="39032" y="102011"/>
                    <a:pt x="38918" y="102057"/>
                    <a:pt x="38826" y="102057"/>
                  </a:cubicBezTo>
                  <a:cubicBezTo>
                    <a:pt x="38712" y="102057"/>
                    <a:pt x="38621" y="102034"/>
                    <a:pt x="38507" y="102011"/>
                  </a:cubicBezTo>
                  <a:cubicBezTo>
                    <a:pt x="38438" y="102011"/>
                    <a:pt x="38393" y="102011"/>
                    <a:pt x="38324" y="102034"/>
                  </a:cubicBezTo>
                  <a:cubicBezTo>
                    <a:pt x="38216" y="101965"/>
                    <a:pt x="38099" y="101947"/>
                    <a:pt x="37980" y="101947"/>
                  </a:cubicBezTo>
                  <a:cubicBezTo>
                    <a:pt x="37849" y="101947"/>
                    <a:pt x="37714" y="101969"/>
                    <a:pt x="37583" y="101969"/>
                  </a:cubicBezTo>
                  <a:cubicBezTo>
                    <a:pt x="37556" y="101969"/>
                    <a:pt x="37529" y="101968"/>
                    <a:pt x="37503" y="101966"/>
                  </a:cubicBezTo>
                  <a:cubicBezTo>
                    <a:pt x="36658" y="101943"/>
                    <a:pt x="35813" y="101943"/>
                    <a:pt x="34969" y="101920"/>
                  </a:cubicBezTo>
                  <a:cubicBezTo>
                    <a:pt x="34821" y="101840"/>
                    <a:pt x="34672" y="101800"/>
                    <a:pt x="34524" y="101800"/>
                  </a:cubicBezTo>
                  <a:cubicBezTo>
                    <a:pt x="34375" y="101800"/>
                    <a:pt x="34227" y="101840"/>
                    <a:pt x="34079" y="101920"/>
                  </a:cubicBezTo>
                  <a:cubicBezTo>
                    <a:pt x="34010" y="101920"/>
                    <a:pt x="33942" y="101897"/>
                    <a:pt x="33873" y="101874"/>
                  </a:cubicBezTo>
                  <a:cubicBezTo>
                    <a:pt x="33873" y="101874"/>
                    <a:pt x="33873" y="101966"/>
                    <a:pt x="33873" y="101966"/>
                  </a:cubicBezTo>
                  <a:cubicBezTo>
                    <a:pt x="33097" y="101966"/>
                    <a:pt x="32298" y="101989"/>
                    <a:pt x="31500" y="101989"/>
                  </a:cubicBezTo>
                  <a:cubicBezTo>
                    <a:pt x="30518" y="101989"/>
                    <a:pt x="29514" y="101966"/>
                    <a:pt x="28532" y="101966"/>
                  </a:cubicBezTo>
                  <a:cubicBezTo>
                    <a:pt x="28502" y="101967"/>
                    <a:pt x="28472" y="101968"/>
                    <a:pt x="28442" y="101968"/>
                  </a:cubicBezTo>
                  <a:cubicBezTo>
                    <a:pt x="28170" y="101968"/>
                    <a:pt x="27899" y="101922"/>
                    <a:pt x="27634" y="101922"/>
                  </a:cubicBezTo>
                  <a:cubicBezTo>
                    <a:pt x="27395" y="101922"/>
                    <a:pt x="27160" y="101959"/>
                    <a:pt x="26934" y="102103"/>
                  </a:cubicBezTo>
                  <a:cubicBezTo>
                    <a:pt x="26701" y="102031"/>
                    <a:pt x="26467" y="101945"/>
                    <a:pt x="26234" y="101945"/>
                  </a:cubicBezTo>
                  <a:cubicBezTo>
                    <a:pt x="26171" y="101945"/>
                    <a:pt x="26107" y="101951"/>
                    <a:pt x="26044" y="101966"/>
                  </a:cubicBezTo>
                  <a:lnTo>
                    <a:pt x="25474" y="101966"/>
                  </a:lnTo>
                  <a:cubicBezTo>
                    <a:pt x="25359" y="101966"/>
                    <a:pt x="25245" y="101966"/>
                    <a:pt x="25108" y="101989"/>
                  </a:cubicBezTo>
                  <a:cubicBezTo>
                    <a:pt x="25007" y="101990"/>
                    <a:pt x="24905" y="101991"/>
                    <a:pt x="24803" y="101991"/>
                  </a:cubicBezTo>
                  <a:cubicBezTo>
                    <a:pt x="24010" y="101991"/>
                    <a:pt x="23210" y="101943"/>
                    <a:pt x="22413" y="101943"/>
                  </a:cubicBezTo>
                  <a:cubicBezTo>
                    <a:pt x="22025" y="101943"/>
                    <a:pt x="21637" y="101954"/>
                    <a:pt x="21251" y="101989"/>
                  </a:cubicBezTo>
                  <a:cubicBezTo>
                    <a:pt x="21182" y="101920"/>
                    <a:pt x="21114" y="101874"/>
                    <a:pt x="21023" y="101829"/>
                  </a:cubicBezTo>
                  <a:cubicBezTo>
                    <a:pt x="20938" y="101800"/>
                    <a:pt x="20849" y="101784"/>
                    <a:pt x="20759" y="101784"/>
                  </a:cubicBezTo>
                  <a:cubicBezTo>
                    <a:pt x="20632" y="101784"/>
                    <a:pt x="20504" y="101817"/>
                    <a:pt x="20384" y="101897"/>
                  </a:cubicBezTo>
                  <a:cubicBezTo>
                    <a:pt x="20315" y="101920"/>
                    <a:pt x="20315" y="101966"/>
                    <a:pt x="20338" y="102011"/>
                  </a:cubicBezTo>
                  <a:lnTo>
                    <a:pt x="19448" y="101943"/>
                  </a:lnTo>
                  <a:cubicBezTo>
                    <a:pt x="19356" y="101874"/>
                    <a:pt x="19242" y="101829"/>
                    <a:pt x="19128" y="101806"/>
                  </a:cubicBezTo>
                  <a:cubicBezTo>
                    <a:pt x="19071" y="101795"/>
                    <a:pt x="19008" y="101789"/>
                    <a:pt x="18946" y="101789"/>
                  </a:cubicBezTo>
                  <a:cubicBezTo>
                    <a:pt x="18883" y="101789"/>
                    <a:pt x="18820" y="101795"/>
                    <a:pt x="18763" y="101806"/>
                  </a:cubicBezTo>
                  <a:cubicBezTo>
                    <a:pt x="18695" y="101829"/>
                    <a:pt x="18603" y="101874"/>
                    <a:pt x="18558" y="101920"/>
                  </a:cubicBezTo>
                  <a:lnTo>
                    <a:pt x="18352" y="101920"/>
                  </a:lnTo>
                  <a:cubicBezTo>
                    <a:pt x="18284" y="101874"/>
                    <a:pt x="18215" y="101829"/>
                    <a:pt x="18124" y="101783"/>
                  </a:cubicBezTo>
                  <a:cubicBezTo>
                    <a:pt x="18029" y="101764"/>
                    <a:pt x="17935" y="101753"/>
                    <a:pt x="17840" y="101753"/>
                  </a:cubicBezTo>
                  <a:cubicBezTo>
                    <a:pt x="17707" y="101753"/>
                    <a:pt x="17573" y="101775"/>
                    <a:pt x="17439" y="101829"/>
                  </a:cubicBezTo>
                  <a:cubicBezTo>
                    <a:pt x="17348" y="101852"/>
                    <a:pt x="17302" y="101920"/>
                    <a:pt x="17279" y="102011"/>
                  </a:cubicBezTo>
                  <a:cubicBezTo>
                    <a:pt x="17257" y="102057"/>
                    <a:pt x="17234" y="102103"/>
                    <a:pt x="17188" y="102126"/>
                  </a:cubicBezTo>
                  <a:cubicBezTo>
                    <a:pt x="17211" y="102057"/>
                    <a:pt x="17234" y="101989"/>
                    <a:pt x="17257" y="101897"/>
                  </a:cubicBezTo>
                  <a:cubicBezTo>
                    <a:pt x="17165" y="101806"/>
                    <a:pt x="17028" y="101760"/>
                    <a:pt x="16891" y="101738"/>
                  </a:cubicBezTo>
                  <a:cubicBezTo>
                    <a:pt x="16709" y="101715"/>
                    <a:pt x="16526" y="101715"/>
                    <a:pt x="16343" y="101715"/>
                  </a:cubicBezTo>
                  <a:cubicBezTo>
                    <a:pt x="16070" y="101715"/>
                    <a:pt x="15773" y="101715"/>
                    <a:pt x="15522" y="101852"/>
                  </a:cubicBezTo>
                  <a:cubicBezTo>
                    <a:pt x="15430" y="101897"/>
                    <a:pt x="15408" y="101966"/>
                    <a:pt x="15385" y="102057"/>
                  </a:cubicBezTo>
                  <a:cubicBezTo>
                    <a:pt x="15385" y="102080"/>
                    <a:pt x="15408" y="102103"/>
                    <a:pt x="15430" y="102126"/>
                  </a:cubicBezTo>
                  <a:cubicBezTo>
                    <a:pt x="15189" y="102068"/>
                    <a:pt x="14948" y="102046"/>
                    <a:pt x="14707" y="102046"/>
                  </a:cubicBezTo>
                  <a:cubicBezTo>
                    <a:pt x="14377" y="102046"/>
                    <a:pt x="14048" y="102086"/>
                    <a:pt x="13719" y="102126"/>
                  </a:cubicBezTo>
                  <a:cubicBezTo>
                    <a:pt x="13696" y="102080"/>
                    <a:pt x="13696" y="102057"/>
                    <a:pt x="13673" y="102011"/>
                  </a:cubicBezTo>
                  <a:cubicBezTo>
                    <a:pt x="13650" y="101920"/>
                    <a:pt x="13582" y="101874"/>
                    <a:pt x="13513" y="101829"/>
                  </a:cubicBezTo>
                  <a:cubicBezTo>
                    <a:pt x="13094" y="101736"/>
                    <a:pt x="12686" y="101643"/>
                    <a:pt x="12274" y="101643"/>
                  </a:cubicBezTo>
                  <a:cubicBezTo>
                    <a:pt x="12080" y="101643"/>
                    <a:pt x="11885" y="101663"/>
                    <a:pt x="11687" y="101715"/>
                  </a:cubicBezTo>
                  <a:cubicBezTo>
                    <a:pt x="11710" y="101349"/>
                    <a:pt x="11641" y="101007"/>
                    <a:pt x="11664" y="100665"/>
                  </a:cubicBezTo>
                  <a:cubicBezTo>
                    <a:pt x="11619" y="100254"/>
                    <a:pt x="11505" y="99843"/>
                    <a:pt x="11413" y="99432"/>
                  </a:cubicBezTo>
                  <a:cubicBezTo>
                    <a:pt x="11322" y="99204"/>
                    <a:pt x="11299" y="98976"/>
                    <a:pt x="11253" y="98747"/>
                  </a:cubicBezTo>
                  <a:cubicBezTo>
                    <a:pt x="11208" y="98610"/>
                    <a:pt x="11139" y="98519"/>
                    <a:pt x="11048" y="98451"/>
                  </a:cubicBezTo>
                  <a:cubicBezTo>
                    <a:pt x="11413" y="98017"/>
                    <a:pt x="11299" y="97629"/>
                    <a:pt x="10934" y="97287"/>
                  </a:cubicBezTo>
                  <a:cubicBezTo>
                    <a:pt x="10980" y="97241"/>
                    <a:pt x="11002" y="97195"/>
                    <a:pt x="11025" y="97150"/>
                  </a:cubicBezTo>
                  <a:cubicBezTo>
                    <a:pt x="11185" y="96602"/>
                    <a:pt x="11025" y="96077"/>
                    <a:pt x="10888" y="95552"/>
                  </a:cubicBezTo>
                  <a:cubicBezTo>
                    <a:pt x="10820" y="95369"/>
                    <a:pt x="10751" y="95209"/>
                    <a:pt x="10637" y="95073"/>
                  </a:cubicBezTo>
                  <a:cubicBezTo>
                    <a:pt x="10614" y="95050"/>
                    <a:pt x="10569" y="95027"/>
                    <a:pt x="10523" y="95004"/>
                  </a:cubicBezTo>
                  <a:cubicBezTo>
                    <a:pt x="10706" y="94753"/>
                    <a:pt x="10728" y="94548"/>
                    <a:pt x="10523" y="94342"/>
                  </a:cubicBezTo>
                  <a:lnTo>
                    <a:pt x="10546" y="94342"/>
                  </a:lnTo>
                  <a:cubicBezTo>
                    <a:pt x="10865" y="93886"/>
                    <a:pt x="10660" y="93429"/>
                    <a:pt x="10523" y="92973"/>
                  </a:cubicBezTo>
                  <a:cubicBezTo>
                    <a:pt x="10455" y="92767"/>
                    <a:pt x="10386" y="92562"/>
                    <a:pt x="10363" y="92356"/>
                  </a:cubicBezTo>
                  <a:cubicBezTo>
                    <a:pt x="10363" y="92265"/>
                    <a:pt x="10363" y="92197"/>
                    <a:pt x="10340" y="92105"/>
                  </a:cubicBezTo>
                  <a:cubicBezTo>
                    <a:pt x="10340" y="91991"/>
                    <a:pt x="10318" y="91854"/>
                    <a:pt x="10295" y="91740"/>
                  </a:cubicBezTo>
                  <a:cubicBezTo>
                    <a:pt x="10272" y="91694"/>
                    <a:pt x="10249" y="91649"/>
                    <a:pt x="10203" y="91603"/>
                  </a:cubicBezTo>
                  <a:cubicBezTo>
                    <a:pt x="10249" y="91557"/>
                    <a:pt x="10295" y="91489"/>
                    <a:pt x="10318" y="91421"/>
                  </a:cubicBezTo>
                  <a:cubicBezTo>
                    <a:pt x="10272" y="89435"/>
                    <a:pt x="10044" y="87495"/>
                    <a:pt x="9542" y="85577"/>
                  </a:cubicBezTo>
                  <a:cubicBezTo>
                    <a:pt x="9496" y="85532"/>
                    <a:pt x="9450" y="85486"/>
                    <a:pt x="9405" y="85440"/>
                  </a:cubicBezTo>
                  <a:cubicBezTo>
                    <a:pt x="9610" y="85189"/>
                    <a:pt x="9405" y="85007"/>
                    <a:pt x="9245" y="84801"/>
                  </a:cubicBezTo>
                  <a:cubicBezTo>
                    <a:pt x="9268" y="84801"/>
                    <a:pt x="9290" y="84778"/>
                    <a:pt x="9313" y="84756"/>
                  </a:cubicBezTo>
                  <a:cubicBezTo>
                    <a:pt x="9542" y="84368"/>
                    <a:pt x="9473" y="83979"/>
                    <a:pt x="9405" y="83569"/>
                  </a:cubicBezTo>
                  <a:cubicBezTo>
                    <a:pt x="9313" y="83295"/>
                    <a:pt x="9290" y="82975"/>
                    <a:pt x="9017" y="82793"/>
                  </a:cubicBezTo>
                  <a:cubicBezTo>
                    <a:pt x="9085" y="82770"/>
                    <a:pt x="9131" y="82747"/>
                    <a:pt x="9176" y="82678"/>
                  </a:cubicBezTo>
                  <a:cubicBezTo>
                    <a:pt x="9268" y="82382"/>
                    <a:pt x="9313" y="82062"/>
                    <a:pt x="8994" y="81857"/>
                  </a:cubicBezTo>
                  <a:cubicBezTo>
                    <a:pt x="8925" y="81857"/>
                    <a:pt x="8880" y="81880"/>
                    <a:pt x="8857" y="81925"/>
                  </a:cubicBezTo>
                  <a:cubicBezTo>
                    <a:pt x="8857" y="81902"/>
                    <a:pt x="8880" y="81902"/>
                    <a:pt x="8880" y="81880"/>
                  </a:cubicBezTo>
                  <a:cubicBezTo>
                    <a:pt x="8877" y="81880"/>
                    <a:pt x="8874" y="81880"/>
                    <a:pt x="8872" y="81880"/>
                  </a:cubicBezTo>
                  <a:lnTo>
                    <a:pt x="8872" y="81880"/>
                  </a:lnTo>
                  <a:cubicBezTo>
                    <a:pt x="8901" y="81842"/>
                    <a:pt x="8952" y="81803"/>
                    <a:pt x="8971" y="81765"/>
                  </a:cubicBezTo>
                  <a:cubicBezTo>
                    <a:pt x="8994" y="81743"/>
                    <a:pt x="8994" y="81720"/>
                    <a:pt x="8994" y="81720"/>
                  </a:cubicBezTo>
                  <a:cubicBezTo>
                    <a:pt x="8994" y="81720"/>
                    <a:pt x="9017" y="81697"/>
                    <a:pt x="9017" y="81697"/>
                  </a:cubicBezTo>
                  <a:cubicBezTo>
                    <a:pt x="9199" y="80989"/>
                    <a:pt x="8902" y="80305"/>
                    <a:pt x="8857" y="79620"/>
                  </a:cubicBezTo>
                  <a:cubicBezTo>
                    <a:pt x="8811" y="79437"/>
                    <a:pt x="8720" y="79277"/>
                    <a:pt x="8606" y="79118"/>
                  </a:cubicBezTo>
                  <a:cubicBezTo>
                    <a:pt x="8606" y="79118"/>
                    <a:pt x="8583" y="79095"/>
                    <a:pt x="8560" y="79072"/>
                  </a:cubicBezTo>
                  <a:cubicBezTo>
                    <a:pt x="8834" y="78730"/>
                    <a:pt x="8743" y="78319"/>
                    <a:pt x="8743" y="77908"/>
                  </a:cubicBezTo>
                  <a:cubicBezTo>
                    <a:pt x="8492" y="77246"/>
                    <a:pt x="8743" y="76470"/>
                    <a:pt x="8218" y="75877"/>
                  </a:cubicBezTo>
                  <a:cubicBezTo>
                    <a:pt x="8172" y="75854"/>
                    <a:pt x="8149" y="75854"/>
                    <a:pt x="8104" y="75854"/>
                  </a:cubicBezTo>
                  <a:lnTo>
                    <a:pt x="8126" y="75854"/>
                  </a:lnTo>
                  <a:cubicBezTo>
                    <a:pt x="8241" y="75762"/>
                    <a:pt x="8263" y="75648"/>
                    <a:pt x="8241" y="75511"/>
                  </a:cubicBezTo>
                  <a:cubicBezTo>
                    <a:pt x="8195" y="75352"/>
                    <a:pt x="8104" y="75215"/>
                    <a:pt x="7967" y="75146"/>
                  </a:cubicBezTo>
                  <a:cubicBezTo>
                    <a:pt x="7989" y="75123"/>
                    <a:pt x="8035" y="75100"/>
                    <a:pt x="8058" y="75055"/>
                  </a:cubicBezTo>
                  <a:cubicBezTo>
                    <a:pt x="8149" y="74895"/>
                    <a:pt x="8172" y="74735"/>
                    <a:pt x="8172" y="74553"/>
                  </a:cubicBezTo>
                  <a:cubicBezTo>
                    <a:pt x="8172" y="74370"/>
                    <a:pt x="8149" y="74210"/>
                    <a:pt x="8081" y="74028"/>
                  </a:cubicBezTo>
                  <a:cubicBezTo>
                    <a:pt x="7921" y="73685"/>
                    <a:pt x="7807" y="73320"/>
                    <a:pt x="7967" y="72932"/>
                  </a:cubicBezTo>
                  <a:cubicBezTo>
                    <a:pt x="8058" y="72270"/>
                    <a:pt x="7852" y="71654"/>
                    <a:pt x="7738" y="71038"/>
                  </a:cubicBezTo>
                  <a:cubicBezTo>
                    <a:pt x="7670" y="70992"/>
                    <a:pt x="7624" y="70946"/>
                    <a:pt x="7579" y="70878"/>
                  </a:cubicBezTo>
                  <a:cubicBezTo>
                    <a:pt x="7647" y="70832"/>
                    <a:pt x="7670" y="70786"/>
                    <a:pt x="7670" y="70718"/>
                  </a:cubicBezTo>
                  <a:cubicBezTo>
                    <a:pt x="7670" y="70581"/>
                    <a:pt x="7670" y="70421"/>
                    <a:pt x="7670" y="70284"/>
                  </a:cubicBezTo>
                  <a:cubicBezTo>
                    <a:pt x="7647" y="69326"/>
                    <a:pt x="7556" y="68390"/>
                    <a:pt x="7213" y="67477"/>
                  </a:cubicBezTo>
                  <a:cubicBezTo>
                    <a:pt x="7213" y="67454"/>
                    <a:pt x="7191" y="67431"/>
                    <a:pt x="7168" y="67408"/>
                  </a:cubicBezTo>
                  <a:cubicBezTo>
                    <a:pt x="7373" y="66997"/>
                    <a:pt x="7236" y="66609"/>
                    <a:pt x="6985" y="66221"/>
                  </a:cubicBezTo>
                  <a:cubicBezTo>
                    <a:pt x="6939" y="66199"/>
                    <a:pt x="6917" y="66176"/>
                    <a:pt x="6871" y="66153"/>
                  </a:cubicBezTo>
                  <a:cubicBezTo>
                    <a:pt x="6962" y="66039"/>
                    <a:pt x="6939" y="65925"/>
                    <a:pt x="6825" y="65811"/>
                  </a:cubicBezTo>
                  <a:cubicBezTo>
                    <a:pt x="6803" y="65765"/>
                    <a:pt x="6780" y="65719"/>
                    <a:pt x="6757" y="65674"/>
                  </a:cubicBezTo>
                  <a:lnTo>
                    <a:pt x="6757" y="65674"/>
                  </a:lnTo>
                  <a:cubicBezTo>
                    <a:pt x="6803" y="65696"/>
                    <a:pt x="6848" y="65742"/>
                    <a:pt x="6894" y="65811"/>
                  </a:cubicBezTo>
                  <a:cubicBezTo>
                    <a:pt x="6917" y="65788"/>
                    <a:pt x="6939" y="65765"/>
                    <a:pt x="6939" y="65742"/>
                  </a:cubicBezTo>
                  <a:cubicBezTo>
                    <a:pt x="7168" y="64989"/>
                    <a:pt x="7008" y="64304"/>
                    <a:pt x="6620" y="63642"/>
                  </a:cubicBezTo>
                  <a:cubicBezTo>
                    <a:pt x="6597" y="63619"/>
                    <a:pt x="6551" y="63597"/>
                    <a:pt x="6529" y="63597"/>
                  </a:cubicBezTo>
                  <a:cubicBezTo>
                    <a:pt x="6734" y="63368"/>
                    <a:pt x="6711" y="63117"/>
                    <a:pt x="6666" y="62866"/>
                  </a:cubicBezTo>
                  <a:cubicBezTo>
                    <a:pt x="6620" y="62638"/>
                    <a:pt x="6551" y="62432"/>
                    <a:pt x="6414" y="62250"/>
                  </a:cubicBezTo>
                  <a:cubicBezTo>
                    <a:pt x="6392" y="62227"/>
                    <a:pt x="6369" y="62181"/>
                    <a:pt x="6346" y="62159"/>
                  </a:cubicBezTo>
                  <a:cubicBezTo>
                    <a:pt x="6711" y="61428"/>
                    <a:pt x="6597" y="60721"/>
                    <a:pt x="6255" y="60036"/>
                  </a:cubicBezTo>
                  <a:cubicBezTo>
                    <a:pt x="6232" y="60013"/>
                    <a:pt x="6209" y="59990"/>
                    <a:pt x="6186" y="59990"/>
                  </a:cubicBezTo>
                  <a:cubicBezTo>
                    <a:pt x="6186" y="59967"/>
                    <a:pt x="6186" y="59967"/>
                    <a:pt x="6186" y="59944"/>
                  </a:cubicBezTo>
                  <a:cubicBezTo>
                    <a:pt x="6186" y="59488"/>
                    <a:pt x="6209" y="59031"/>
                    <a:pt x="6163" y="58575"/>
                  </a:cubicBezTo>
                  <a:cubicBezTo>
                    <a:pt x="6163" y="58484"/>
                    <a:pt x="6141" y="58392"/>
                    <a:pt x="6118" y="58301"/>
                  </a:cubicBezTo>
                  <a:cubicBezTo>
                    <a:pt x="5890" y="57776"/>
                    <a:pt x="6186" y="57160"/>
                    <a:pt x="5775" y="56680"/>
                  </a:cubicBezTo>
                  <a:lnTo>
                    <a:pt x="5593" y="56680"/>
                  </a:lnTo>
                  <a:cubicBezTo>
                    <a:pt x="5593" y="56680"/>
                    <a:pt x="5616" y="56658"/>
                    <a:pt x="5616" y="56635"/>
                  </a:cubicBezTo>
                  <a:lnTo>
                    <a:pt x="5570" y="56384"/>
                  </a:lnTo>
                  <a:cubicBezTo>
                    <a:pt x="5593" y="56270"/>
                    <a:pt x="5661" y="56155"/>
                    <a:pt x="5753" y="56064"/>
                  </a:cubicBezTo>
                  <a:cubicBezTo>
                    <a:pt x="5798" y="55494"/>
                    <a:pt x="5661" y="54923"/>
                    <a:pt x="5638" y="54352"/>
                  </a:cubicBezTo>
                  <a:cubicBezTo>
                    <a:pt x="5616" y="54170"/>
                    <a:pt x="5616" y="53941"/>
                    <a:pt x="5433" y="53827"/>
                  </a:cubicBezTo>
                  <a:cubicBezTo>
                    <a:pt x="5456" y="53713"/>
                    <a:pt x="5479" y="53576"/>
                    <a:pt x="5479" y="53462"/>
                  </a:cubicBezTo>
                  <a:cubicBezTo>
                    <a:pt x="5479" y="53439"/>
                    <a:pt x="5479" y="53439"/>
                    <a:pt x="5479" y="53416"/>
                  </a:cubicBezTo>
                  <a:cubicBezTo>
                    <a:pt x="5821" y="53394"/>
                    <a:pt x="6163" y="53394"/>
                    <a:pt x="6506" y="53371"/>
                  </a:cubicBezTo>
                  <a:lnTo>
                    <a:pt x="7967" y="53371"/>
                  </a:lnTo>
                  <a:cubicBezTo>
                    <a:pt x="7989" y="53348"/>
                    <a:pt x="8018" y="53337"/>
                    <a:pt x="8047" y="53337"/>
                  </a:cubicBezTo>
                  <a:cubicBezTo>
                    <a:pt x="8075" y="53337"/>
                    <a:pt x="8104" y="53348"/>
                    <a:pt x="8126" y="53371"/>
                  </a:cubicBezTo>
                  <a:cubicBezTo>
                    <a:pt x="8211" y="53357"/>
                    <a:pt x="8296" y="53352"/>
                    <a:pt x="8381" y="53352"/>
                  </a:cubicBezTo>
                  <a:cubicBezTo>
                    <a:pt x="8627" y="53352"/>
                    <a:pt x="8876" y="53394"/>
                    <a:pt x="9121" y="53394"/>
                  </a:cubicBezTo>
                  <a:cubicBezTo>
                    <a:pt x="9365" y="53394"/>
                    <a:pt x="9606" y="53353"/>
                    <a:pt x="9838" y="53188"/>
                  </a:cubicBezTo>
                  <a:cubicBezTo>
                    <a:pt x="10080" y="53353"/>
                    <a:pt x="10333" y="53391"/>
                    <a:pt x="10591" y="53391"/>
                  </a:cubicBezTo>
                  <a:cubicBezTo>
                    <a:pt x="10809" y="53391"/>
                    <a:pt x="11032" y="53364"/>
                    <a:pt x="11255" y="53364"/>
                  </a:cubicBezTo>
                  <a:cubicBezTo>
                    <a:pt x="11315" y="53364"/>
                    <a:pt x="11376" y="53366"/>
                    <a:pt x="11436" y="53371"/>
                  </a:cubicBezTo>
                  <a:cubicBezTo>
                    <a:pt x="12166" y="53394"/>
                    <a:pt x="12897" y="53394"/>
                    <a:pt x="13627" y="53416"/>
                  </a:cubicBezTo>
                  <a:cubicBezTo>
                    <a:pt x="14038" y="53416"/>
                    <a:pt x="14472" y="53394"/>
                    <a:pt x="14906" y="53371"/>
                  </a:cubicBezTo>
                  <a:cubicBezTo>
                    <a:pt x="14906" y="53371"/>
                    <a:pt x="14928" y="53348"/>
                    <a:pt x="14928" y="53302"/>
                  </a:cubicBezTo>
                  <a:cubicBezTo>
                    <a:pt x="14928" y="53279"/>
                    <a:pt x="14928" y="53234"/>
                    <a:pt x="14928" y="53211"/>
                  </a:cubicBezTo>
                  <a:lnTo>
                    <a:pt x="14997" y="53211"/>
                  </a:lnTo>
                  <a:cubicBezTo>
                    <a:pt x="14997" y="53279"/>
                    <a:pt x="15020" y="53325"/>
                    <a:pt x="15065" y="53371"/>
                  </a:cubicBezTo>
                  <a:cubicBezTo>
                    <a:pt x="15385" y="53394"/>
                    <a:pt x="15682" y="53416"/>
                    <a:pt x="15978" y="53439"/>
                  </a:cubicBezTo>
                  <a:cubicBezTo>
                    <a:pt x="16042" y="53471"/>
                    <a:pt x="16100" y="53488"/>
                    <a:pt x="16159" y="53488"/>
                  </a:cubicBezTo>
                  <a:cubicBezTo>
                    <a:pt x="16226" y="53488"/>
                    <a:pt x="16293" y="53465"/>
                    <a:pt x="16366" y="53416"/>
                  </a:cubicBezTo>
                  <a:cubicBezTo>
                    <a:pt x="17609" y="53400"/>
                    <a:pt x="18863" y="53384"/>
                    <a:pt x="20121" y="53384"/>
                  </a:cubicBezTo>
                  <a:cubicBezTo>
                    <a:pt x="20642" y="53384"/>
                    <a:pt x="21163" y="53387"/>
                    <a:pt x="21685" y="53394"/>
                  </a:cubicBezTo>
                  <a:cubicBezTo>
                    <a:pt x="22232" y="53394"/>
                    <a:pt x="22792" y="53325"/>
                    <a:pt x="23354" y="53325"/>
                  </a:cubicBezTo>
                  <a:cubicBezTo>
                    <a:pt x="23589" y="53325"/>
                    <a:pt x="23823" y="53337"/>
                    <a:pt x="24058" y="53371"/>
                  </a:cubicBezTo>
                  <a:cubicBezTo>
                    <a:pt x="24173" y="53325"/>
                    <a:pt x="24287" y="53279"/>
                    <a:pt x="24378" y="53211"/>
                  </a:cubicBezTo>
                  <a:cubicBezTo>
                    <a:pt x="24615" y="53250"/>
                    <a:pt x="24848" y="53263"/>
                    <a:pt x="25081" y="53263"/>
                  </a:cubicBezTo>
                  <a:cubicBezTo>
                    <a:pt x="25456" y="53263"/>
                    <a:pt x="25827" y="53231"/>
                    <a:pt x="26197" y="53231"/>
                  </a:cubicBezTo>
                  <a:cubicBezTo>
                    <a:pt x="26260" y="53231"/>
                    <a:pt x="26323" y="53232"/>
                    <a:pt x="26387" y="53234"/>
                  </a:cubicBezTo>
                  <a:cubicBezTo>
                    <a:pt x="26432" y="53165"/>
                    <a:pt x="26432" y="53097"/>
                    <a:pt x="26432" y="53051"/>
                  </a:cubicBezTo>
                  <a:cubicBezTo>
                    <a:pt x="26478" y="53120"/>
                    <a:pt x="26546" y="53165"/>
                    <a:pt x="26592" y="53234"/>
                  </a:cubicBezTo>
                  <a:lnTo>
                    <a:pt x="27300" y="53234"/>
                  </a:lnTo>
                  <a:cubicBezTo>
                    <a:pt x="27391" y="53371"/>
                    <a:pt x="27528" y="53348"/>
                    <a:pt x="27665" y="53394"/>
                  </a:cubicBezTo>
                  <a:lnTo>
                    <a:pt x="27756" y="53394"/>
                  </a:lnTo>
                  <a:cubicBezTo>
                    <a:pt x="27776" y="53391"/>
                    <a:pt x="27796" y="53390"/>
                    <a:pt x="27816" y="53390"/>
                  </a:cubicBezTo>
                  <a:cubicBezTo>
                    <a:pt x="27975" y="53390"/>
                    <a:pt x="28119" y="53462"/>
                    <a:pt x="28281" y="53462"/>
                  </a:cubicBezTo>
                  <a:cubicBezTo>
                    <a:pt x="28372" y="53439"/>
                    <a:pt x="28441" y="53394"/>
                    <a:pt x="28441" y="53302"/>
                  </a:cubicBezTo>
                  <a:cubicBezTo>
                    <a:pt x="28464" y="53348"/>
                    <a:pt x="28532" y="53371"/>
                    <a:pt x="28601" y="53371"/>
                  </a:cubicBezTo>
                  <a:lnTo>
                    <a:pt x="28760" y="53371"/>
                  </a:lnTo>
                  <a:cubicBezTo>
                    <a:pt x="28939" y="53242"/>
                    <a:pt x="29126" y="53212"/>
                    <a:pt x="29316" y="53212"/>
                  </a:cubicBezTo>
                  <a:cubicBezTo>
                    <a:pt x="29480" y="53212"/>
                    <a:pt x="29646" y="53234"/>
                    <a:pt x="29811" y="53234"/>
                  </a:cubicBezTo>
                  <a:cubicBezTo>
                    <a:pt x="29895" y="53234"/>
                    <a:pt x="29979" y="53228"/>
                    <a:pt x="30062" y="53211"/>
                  </a:cubicBezTo>
                  <a:cubicBezTo>
                    <a:pt x="30089" y="53210"/>
                    <a:pt x="30116" y="53209"/>
                    <a:pt x="30143" y="53209"/>
                  </a:cubicBezTo>
                  <a:cubicBezTo>
                    <a:pt x="30416" y="53209"/>
                    <a:pt x="30692" y="53261"/>
                    <a:pt x="30963" y="53261"/>
                  </a:cubicBezTo>
                  <a:cubicBezTo>
                    <a:pt x="31211" y="53261"/>
                    <a:pt x="31454" y="53217"/>
                    <a:pt x="31682" y="53051"/>
                  </a:cubicBezTo>
                  <a:cubicBezTo>
                    <a:pt x="31754" y="53159"/>
                    <a:pt x="31854" y="53196"/>
                    <a:pt x="31959" y="53196"/>
                  </a:cubicBezTo>
                  <a:cubicBezTo>
                    <a:pt x="31988" y="53196"/>
                    <a:pt x="32018" y="53193"/>
                    <a:pt x="32047" y="53188"/>
                  </a:cubicBezTo>
                  <a:cubicBezTo>
                    <a:pt x="32093" y="53165"/>
                    <a:pt x="32116" y="53120"/>
                    <a:pt x="32139" y="53097"/>
                  </a:cubicBezTo>
                  <a:cubicBezTo>
                    <a:pt x="32230" y="53143"/>
                    <a:pt x="32344" y="53120"/>
                    <a:pt x="32413" y="53211"/>
                  </a:cubicBezTo>
                  <a:lnTo>
                    <a:pt x="32595" y="53211"/>
                  </a:lnTo>
                  <a:cubicBezTo>
                    <a:pt x="32748" y="53232"/>
                    <a:pt x="32898" y="53240"/>
                    <a:pt x="33047" y="53240"/>
                  </a:cubicBezTo>
                  <a:cubicBezTo>
                    <a:pt x="33389" y="53240"/>
                    <a:pt x="33722" y="53197"/>
                    <a:pt x="34056" y="53165"/>
                  </a:cubicBezTo>
                  <a:cubicBezTo>
                    <a:pt x="34124" y="53188"/>
                    <a:pt x="34193" y="53188"/>
                    <a:pt x="34261" y="53211"/>
                  </a:cubicBezTo>
                  <a:cubicBezTo>
                    <a:pt x="34586" y="53224"/>
                    <a:pt x="34917" y="53243"/>
                    <a:pt x="35248" y="53243"/>
                  </a:cubicBezTo>
                  <a:cubicBezTo>
                    <a:pt x="35522" y="53243"/>
                    <a:pt x="35796" y="53230"/>
                    <a:pt x="36065" y="53188"/>
                  </a:cubicBezTo>
                  <a:cubicBezTo>
                    <a:pt x="36110" y="53074"/>
                    <a:pt x="36065" y="52960"/>
                    <a:pt x="36133" y="52846"/>
                  </a:cubicBezTo>
                  <a:close/>
                  <a:moveTo>
                    <a:pt x="16366" y="102308"/>
                  </a:moveTo>
                  <a:cubicBezTo>
                    <a:pt x="16366" y="102308"/>
                    <a:pt x="16366" y="102308"/>
                    <a:pt x="16343" y="102331"/>
                  </a:cubicBezTo>
                  <a:cubicBezTo>
                    <a:pt x="16343" y="102308"/>
                    <a:pt x="16343" y="102308"/>
                    <a:pt x="16366" y="102308"/>
                  </a:cubicBezTo>
                  <a:close/>
                  <a:moveTo>
                    <a:pt x="16389" y="102308"/>
                  </a:moveTo>
                  <a:cubicBezTo>
                    <a:pt x="16389" y="102308"/>
                    <a:pt x="16389" y="102331"/>
                    <a:pt x="16412" y="102331"/>
                  </a:cubicBezTo>
                  <a:lnTo>
                    <a:pt x="16366" y="102331"/>
                  </a:lnTo>
                  <a:cubicBezTo>
                    <a:pt x="16366" y="102308"/>
                    <a:pt x="16366" y="102308"/>
                    <a:pt x="16389" y="102308"/>
                  </a:cubicBezTo>
                  <a:close/>
                  <a:moveTo>
                    <a:pt x="26934" y="102285"/>
                  </a:moveTo>
                  <a:cubicBezTo>
                    <a:pt x="26957" y="102308"/>
                    <a:pt x="26957" y="102308"/>
                    <a:pt x="26957" y="102331"/>
                  </a:cubicBezTo>
                  <a:lnTo>
                    <a:pt x="26934" y="102331"/>
                  </a:lnTo>
                  <a:cubicBezTo>
                    <a:pt x="26934" y="102308"/>
                    <a:pt x="26934" y="102308"/>
                    <a:pt x="26934" y="102285"/>
                  </a:cubicBezTo>
                  <a:close/>
                  <a:moveTo>
                    <a:pt x="40105" y="104340"/>
                  </a:moveTo>
                  <a:cubicBezTo>
                    <a:pt x="40082" y="104340"/>
                    <a:pt x="40059" y="104362"/>
                    <a:pt x="40036" y="104362"/>
                  </a:cubicBezTo>
                  <a:cubicBezTo>
                    <a:pt x="40059" y="104340"/>
                    <a:pt x="40059" y="104340"/>
                    <a:pt x="40082" y="104340"/>
                  </a:cubicBezTo>
                  <a:close/>
                  <a:moveTo>
                    <a:pt x="38050" y="102491"/>
                  </a:moveTo>
                  <a:cubicBezTo>
                    <a:pt x="38073" y="102536"/>
                    <a:pt x="38096" y="102582"/>
                    <a:pt x="38164" y="102628"/>
                  </a:cubicBezTo>
                  <a:cubicBezTo>
                    <a:pt x="38895" y="102719"/>
                    <a:pt x="39671" y="102719"/>
                    <a:pt x="39648" y="103769"/>
                  </a:cubicBezTo>
                  <a:cubicBezTo>
                    <a:pt x="39739" y="103769"/>
                    <a:pt x="39808" y="103769"/>
                    <a:pt x="39854" y="103792"/>
                  </a:cubicBezTo>
                  <a:lnTo>
                    <a:pt x="39762" y="103792"/>
                  </a:lnTo>
                  <a:cubicBezTo>
                    <a:pt x="39739" y="103883"/>
                    <a:pt x="39717" y="103974"/>
                    <a:pt x="39694" y="104089"/>
                  </a:cubicBezTo>
                  <a:cubicBezTo>
                    <a:pt x="39671" y="104043"/>
                    <a:pt x="39625" y="103997"/>
                    <a:pt x="39557" y="103997"/>
                  </a:cubicBezTo>
                  <a:cubicBezTo>
                    <a:pt x="39326" y="103980"/>
                    <a:pt x="39096" y="103974"/>
                    <a:pt x="38865" y="103974"/>
                  </a:cubicBezTo>
                  <a:cubicBezTo>
                    <a:pt x="37907" y="103974"/>
                    <a:pt x="36949" y="104090"/>
                    <a:pt x="35991" y="104090"/>
                  </a:cubicBezTo>
                  <a:cubicBezTo>
                    <a:pt x="35924" y="104090"/>
                    <a:pt x="35858" y="104090"/>
                    <a:pt x="35791" y="104089"/>
                  </a:cubicBezTo>
                  <a:lnTo>
                    <a:pt x="35768" y="104089"/>
                  </a:lnTo>
                  <a:cubicBezTo>
                    <a:pt x="35668" y="104009"/>
                    <a:pt x="35563" y="103979"/>
                    <a:pt x="35454" y="103979"/>
                  </a:cubicBezTo>
                  <a:cubicBezTo>
                    <a:pt x="35190" y="103979"/>
                    <a:pt x="34908" y="104154"/>
                    <a:pt x="34649" y="104203"/>
                  </a:cubicBezTo>
                  <a:cubicBezTo>
                    <a:pt x="34627" y="104225"/>
                    <a:pt x="34581" y="104248"/>
                    <a:pt x="34558" y="104271"/>
                  </a:cubicBezTo>
                  <a:cubicBezTo>
                    <a:pt x="34467" y="104203"/>
                    <a:pt x="34375" y="104180"/>
                    <a:pt x="34261" y="104157"/>
                  </a:cubicBezTo>
                  <a:cubicBezTo>
                    <a:pt x="34147" y="104157"/>
                    <a:pt x="34056" y="104180"/>
                    <a:pt x="33987" y="104225"/>
                  </a:cubicBezTo>
                  <a:cubicBezTo>
                    <a:pt x="33860" y="104191"/>
                    <a:pt x="33733" y="104173"/>
                    <a:pt x="33606" y="104173"/>
                  </a:cubicBezTo>
                  <a:cubicBezTo>
                    <a:pt x="33393" y="104173"/>
                    <a:pt x="33184" y="104225"/>
                    <a:pt x="32983" y="104340"/>
                  </a:cubicBezTo>
                  <a:lnTo>
                    <a:pt x="32846" y="104340"/>
                  </a:lnTo>
                  <a:cubicBezTo>
                    <a:pt x="32846" y="104317"/>
                    <a:pt x="32846" y="104294"/>
                    <a:pt x="32846" y="104271"/>
                  </a:cubicBezTo>
                  <a:cubicBezTo>
                    <a:pt x="32801" y="104180"/>
                    <a:pt x="32755" y="104134"/>
                    <a:pt x="32664" y="104089"/>
                  </a:cubicBezTo>
                  <a:cubicBezTo>
                    <a:pt x="32184" y="104089"/>
                    <a:pt x="31705" y="104060"/>
                    <a:pt x="31228" y="104060"/>
                  </a:cubicBezTo>
                  <a:cubicBezTo>
                    <a:pt x="30752" y="104060"/>
                    <a:pt x="30278" y="104089"/>
                    <a:pt x="29810" y="104203"/>
                  </a:cubicBezTo>
                  <a:cubicBezTo>
                    <a:pt x="29742" y="104248"/>
                    <a:pt x="29696" y="104294"/>
                    <a:pt x="29651" y="104340"/>
                  </a:cubicBezTo>
                  <a:cubicBezTo>
                    <a:pt x="29550" y="104311"/>
                    <a:pt x="29439" y="104282"/>
                    <a:pt x="29326" y="104282"/>
                  </a:cubicBezTo>
                  <a:cubicBezTo>
                    <a:pt x="29260" y="104282"/>
                    <a:pt x="29193" y="104292"/>
                    <a:pt x="29126" y="104317"/>
                  </a:cubicBezTo>
                  <a:cubicBezTo>
                    <a:pt x="29126" y="104317"/>
                    <a:pt x="29126" y="104340"/>
                    <a:pt x="29126" y="104362"/>
                  </a:cubicBezTo>
                  <a:cubicBezTo>
                    <a:pt x="29057" y="104317"/>
                    <a:pt x="29012" y="104248"/>
                    <a:pt x="28966" y="104180"/>
                  </a:cubicBezTo>
                  <a:cubicBezTo>
                    <a:pt x="28871" y="104154"/>
                    <a:pt x="28772" y="104138"/>
                    <a:pt x="28674" y="104138"/>
                  </a:cubicBezTo>
                  <a:cubicBezTo>
                    <a:pt x="28513" y="104138"/>
                    <a:pt x="28354" y="104181"/>
                    <a:pt x="28213" y="104294"/>
                  </a:cubicBezTo>
                  <a:cubicBezTo>
                    <a:pt x="28190" y="104271"/>
                    <a:pt x="28167" y="104248"/>
                    <a:pt x="28144" y="104225"/>
                  </a:cubicBezTo>
                  <a:cubicBezTo>
                    <a:pt x="27984" y="104145"/>
                    <a:pt x="27823" y="104112"/>
                    <a:pt x="27658" y="104112"/>
                  </a:cubicBezTo>
                  <a:cubicBezTo>
                    <a:pt x="27542" y="104112"/>
                    <a:pt x="27423" y="104129"/>
                    <a:pt x="27300" y="104157"/>
                  </a:cubicBezTo>
                  <a:cubicBezTo>
                    <a:pt x="27231" y="104180"/>
                    <a:pt x="27163" y="104225"/>
                    <a:pt x="27117" y="104271"/>
                  </a:cubicBezTo>
                  <a:cubicBezTo>
                    <a:pt x="27071" y="104271"/>
                    <a:pt x="27071" y="104294"/>
                    <a:pt x="27071" y="104340"/>
                  </a:cubicBezTo>
                  <a:cubicBezTo>
                    <a:pt x="27026" y="104317"/>
                    <a:pt x="26980" y="104317"/>
                    <a:pt x="26934" y="104317"/>
                  </a:cubicBezTo>
                  <a:cubicBezTo>
                    <a:pt x="26889" y="104248"/>
                    <a:pt x="26843" y="104180"/>
                    <a:pt x="26797" y="104134"/>
                  </a:cubicBezTo>
                  <a:cubicBezTo>
                    <a:pt x="26710" y="104091"/>
                    <a:pt x="26634" y="104063"/>
                    <a:pt x="26567" y="104063"/>
                  </a:cubicBezTo>
                  <a:cubicBezTo>
                    <a:pt x="26495" y="104063"/>
                    <a:pt x="26434" y="104096"/>
                    <a:pt x="26387" y="104180"/>
                  </a:cubicBezTo>
                  <a:cubicBezTo>
                    <a:pt x="26341" y="104157"/>
                    <a:pt x="26273" y="104111"/>
                    <a:pt x="26181" y="104111"/>
                  </a:cubicBezTo>
                  <a:cubicBezTo>
                    <a:pt x="25459" y="104076"/>
                    <a:pt x="24736" y="104034"/>
                    <a:pt x="24014" y="104034"/>
                  </a:cubicBezTo>
                  <a:cubicBezTo>
                    <a:pt x="23344" y="104034"/>
                    <a:pt x="22674" y="104070"/>
                    <a:pt x="22004" y="104180"/>
                  </a:cubicBezTo>
                  <a:cubicBezTo>
                    <a:pt x="21936" y="104248"/>
                    <a:pt x="21890" y="104317"/>
                    <a:pt x="21867" y="104362"/>
                  </a:cubicBezTo>
                  <a:cubicBezTo>
                    <a:pt x="21867" y="104362"/>
                    <a:pt x="21844" y="104340"/>
                    <a:pt x="21822" y="104317"/>
                  </a:cubicBezTo>
                  <a:cubicBezTo>
                    <a:pt x="21670" y="104200"/>
                    <a:pt x="21524" y="104137"/>
                    <a:pt x="21378" y="104137"/>
                  </a:cubicBezTo>
                  <a:cubicBezTo>
                    <a:pt x="21238" y="104137"/>
                    <a:pt x="21099" y="104194"/>
                    <a:pt x="20954" y="104317"/>
                  </a:cubicBezTo>
                  <a:cubicBezTo>
                    <a:pt x="20954" y="104317"/>
                    <a:pt x="20954" y="104294"/>
                    <a:pt x="20954" y="104294"/>
                  </a:cubicBezTo>
                  <a:cubicBezTo>
                    <a:pt x="20509" y="104087"/>
                    <a:pt x="20053" y="104031"/>
                    <a:pt x="19594" y="104031"/>
                  </a:cubicBezTo>
                  <a:cubicBezTo>
                    <a:pt x="19089" y="104031"/>
                    <a:pt x="18580" y="104099"/>
                    <a:pt x="18078" y="104111"/>
                  </a:cubicBezTo>
                  <a:cubicBezTo>
                    <a:pt x="17918" y="104157"/>
                    <a:pt x="17781" y="104203"/>
                    <a:pt x="17645" y="104317"/>
                  </a:cubicBezTo>
                  <a:cubicBezTo>
                    <a:pt x="17576" y="104317"/>
                    <a:pt x="17508" y="104340"/>
                    <a:pt x="17462" y="104362"/>
                  </a:cubicBezTo>
                  <a:cubicBezTo>
                    <a:pt x="17462" y="104408"/>
                    <a:pt x="17462" y="104454"/>
                    <a:pt x="17439" y="104499"/>
                  </a:cubicBezTo>
                  <a:cubicBezTo>
                    <a:pt x="17439" y="104522"/>
                    <a:pt x="17439" y="104522"/>
                    <a:pt x="17416" y="104522"/>
                  </a:cubicBezTo>
                  <a:lnTo>
                    <a:pt x="17371" y="104522"/>
                  </a:lnTo>
                  <a:cubicBezTo>
                    <a:pt x="17371" y="104465"/>
                    <a:pt x="17513" y="104187"/>
                    <a:pt x="17456" y="104187"/>
                  </a:cubicBezTo>
                  <a:cubicBezTo>
                    <a:pt x="17444" y="104187"/>
                    <a:pt x="17424" y="104199"/>
                    <a:pt x="17393" y="104225"/>
                  </a:cubicBezTo>
                  <a:cubicBezTo>
                    <a:pt x="17325" y="104180"/>
                    <a:pt x="17234" y="104134"/>
                    <a:pt x="17142" y="104111"/>
                  </a:cubicBezTo>
                  <a:cubicBezTo>
                    <a:pt x="16550" y="104068"/>
                    <a:pt x="15957" y="104045"/>
                    <a:pt x="15364" y="104045"/>
                  </a:cubicBezTo>
                  <a:cubicBezTo>
                    <a:pt x="14702" y="104045"/>
                    <a:pt x="14039" y="104074"/>
                    <a:pt x="13376" y="104134"/>
                  </a:cubicBezTo>
                  <a:cubicBezTo>
                    <a:pt x="13262" y="104157"/>
                    <a:pt x="13171" y="104203"/>
                    <a:pt x="13102" y="104271"/>
                  </a:cubicBezTo>
                  <a:cubicBezTo>
                    <a:pt x="13125" y="104111"/>
                    <a:pt x="13125" y="103952"/>
                    <a:pt x="13034" y="103815"/>
                  </a:cubicBezTo>
                  <a:lnTo>
                    <a:pt x="13102" y="103815"/>
                  </a:lnTo>
                  <a:cubicBezTo>
                    <a:pt x="13239" y="103586"/>
                    <a:pt x="13262" y="103335"/>
                    <a:pt x="13171" y="103130"/>
                  </a:cubicBezTo>
                  <a:lnTo>
                    <a:pt x="13308" y="103130"/>
                  </a:lnTo>
                  <a:cubicBezTo>
                    <a:pt x="14571" y="103130"/>
                    <a:pt x="15834" y="103140"/>
                    <a:pt x="17097" y="103140"/>
                  </a:cubicBezTo>
                  <a:cubicBezTo>
                    <a:pt x="17728" y="103140"/>
                    <a:pt x="18360" y="103137"/>
                    <a:pt x="18991" y="103130"/>
                  </a:cubicBezTo>
                  <a:cubicBezTo>
                    <a:pt x="19881" y="103107"/>
                    <a:pt x="20794" y="103130"/>
                    <a:pt x="21662" y="102879"/>
                  </a:cubicBezTo>
                  <a:cubicBezTo>
                    <a:pt x="21730" y="102810"/>
                    <a:pt x="21799" y="102742"/>
                    <a:pt x="21822" y="102696"/>
                  </a:cubicBezTo>
                  <a:cubicBezTo>
                    <a:pt x="21908" y="102725"/>
                    <a:pt x="21985" y="102799"/>
                    <a:pt x="22064" y="102799"/>
                  </a:cubicBezTo>
                  <a:cubicBezTo>
                    <a:pt x="22111" y="102799"/>
                    <a:pt x="22159" y="102773"/>
                    <a:pt x="22210" y="102696"/>
                  </a:cubicBezTo>
                  <a:cubicBezTo>
                    <a:pt x="22527" y="102733"/>
                    <a:pt x="22851" y="102756"/>
                    <a:pt x="23175" y="102756"/>
                  </a:cubicBezTo>
                  <a:cubicBezTo>
                    <a:pt x="23456" y="102756"/>
                    <a:pt x="23737" y="102739"/>
                    <a:pt x="24013" y="102696"/>
                  </a:cubicBezTo>
                  <a:cubicBezTo>
                    <a:pt x="24184" y="102721"/>
                    <a:pt x="24348" y="102745"/>
                    <a:pt x="24509" y="102745"/>
                  </a:cubicBezTo>
                  <a:cubicBezTo>
                    <a:pt x="24650" y="102745"/>
                    <a:pt x="24788" y="102726"/>
                    <a:pt x="24926" y="102673"/>
                  </a:cubicBezTo>
                  <a:cubicBezTo>
                    <a:pt x="25063" y="102673"/>
                    <a:pt x="25177" y="102673"/>
                    <a:pt x="25291" y="102696"/>
                  </a:cubicBezTo>
                  <a:lnTo>
                    <a:pt x="25474" y="102673"/>
                  </a:lnTo>
                  <a:lnTo>
                    <a:pt x="25656" y="102673"/>
                  </a:lnTo>
                  <a:cubicBezTo>
                    <a:pt x="25737" y="102728"/>
                    <a:pt x="25811" y="102774"/>
                    <a:pt x="25885" y="102774"/>
                  </a:cubicBezTo>
                  <a:cubicBezTo>
                    <a:pt x="25937" y="102774"/>
                    <a:pt x="25989" y="102752"/>
                    <a:pt x="26044" y="102696"/>
                  </a:cubicBezTo>
                  <a:cubicBezTo>
                    <a:pt x="27802" y="102696"/>
                    <a:pt x="29559" y="102673"/>
                    <a:pt x="31340" y="102651"/>
                  </a:cubicBezTo>
                  <a:cubicBezTo>
                    <a:pt x="31636" y="102651"/>
                    <a:pt x="31933" y="102651"/>
                    <a:pt x="32230" y="102673"/>
                  </a:cubicBezTo>
                  <a:cubicBezTo>
                    <a:pt x="32298" y="102651"/>
                    <a:pt x="32367" y="102651"/>
                    <a:pt x="32413" y="102651"/>
                  </a:cubicBezTo>
                  <a:cubicBezTo>
                    <a:pt x="32732" y="102651"/>
                    <a:pt x="33029" y="102651"/>
                    <a:pt x="33326" y="102673"/>
                  </a:cubicBezTo>
                  <a:cubicBezTo>
                    <a:pt x="33491" y="102678"/>
                    <a:pt x="33656" y="102681"/>
                    <a:pt x="33822" y="102681"/>
                  </a:cubicBezTo>
                  <a:cubicBezTo>
                    <a:pt x="34454" y="102681"/>
                    <a:pt x="35084" y="102640"/>
                    <a:pt x="35699" y="102514"/>
                  </a:cubicBezTo>
                  <a:cubicBezTo>
                    <a:pt x="35882" y="102559"/>
                    <a:pt x="36065" y="102574"/>
                    <a:pt x="36247" y="102574"/>
                  </a:cubicBezTo>
                  <a:cubicBezTo>
                    <a:pt x="36612" y="102574"/>
                    <a:pt x="36978" y="102514"/>
                    <a:pt x="37343" y="102514"/>
                  </a:cubicBezTo>
                  <a:cubicBezTo>
                    <a:pt x="37480" y="102526"/>
                    <a:pt x="37611" y="102545"/>
                    <a:pt x="37738" y="102545"/>
                  </a:cubicBezTo>
                  <a:cubicBezTo>
                    <a:pt x="37844" y="102545"/>
                    <a:pt x="37947" y="102532"/>
                    <a:pt x="38050" y="102491"/>
                  </a:cubicBezTo>
                  <a:close/>
                  <a:moveTo>
                    <a:pt x="22141" y="1"/>
                  </a:moveTo>
                  <a:cubicBezTo>
                    <a:pt x="22023" y="1"/>
                    <a:pt x="22061" y="203"/>
                    <a:pt x="22004" y="279"/>
                  </a:cubicBezTo>
                  <a:cubicBezTo>
                    <a:pt x="21936" y="325"/>
                    <a:pt x="21844" y="371"/>
                    <a:pt x="21776" y="439"/>
                  </a:cubicBezTo>
                  <a:cubicBezTo>
                    <a:pt x="21570" y="485"/>
                    <a:pt x="21593" y="644"/>
                    <a:pt x="21616" y="781"/>
                  </a:cubicBezTo>
                  <a:cubicBezTo>
                    <a:pt x="21251" y="873"/>
                    <a:pt x="21068" y="1169"/>
                    <a:pt x="20840" y="1420"/>
                  </a:cubicBezTo>
                  <a:lnTo>
                    <a:pt x="20794" y="1443"/>
                  </a:lnTo>
                  <a:cubicBezTo>
                    <a:pt x="20794" y="1443"/>
                    <a:pt x="20817" y="1489"/>
                    <a:pt x="20817" y="1489"/>
                  </a:cubicBezTo>
                  <a:cubicBezTo>
                    <a:pt x="20726" y="1626"/>
                    <a:pt x="20566" y="1717"/>
                    <a:pt x="20566" y="1923"/>
                  </a:cubicBezTo>
                  <a:lnTo>
                    <a:pt x="20543" y="1923"/>
                  </a:lnTo>
                  <a:cubicBezTo>
                    <a:pt x="20429" y="2014"/>
                    <a:pt x="20361" y="2128"/>
                    <a:pt x="20384" y="2265"/>
                  </a:cubicBezTo>
                  <a:lnTo>
                    <a:pt x="20361" y="2288"/>
                  </a:lnTo>
                  <a:cubicBezTo>
                    <a:pt x="20110" y="2539"/>
                    <a:pt x="20018" y="2767"/>
                    <a:pt x="20338" y="3041"/>
                  </a:cubicBezTo>
                  <a:cubicBezTo>
                    <a:pt x="20406" y="3087"/>
                    <a:pt x="20475" y="3155"/>
                    <a:pt x="20543" y="3224"/>
                  </a:cubicBezTo>
                  <a:cubicBezTo>
                    <a:pt x="20521" y="3292"/>
                    <a:pt x="20543" y="3338"/>
                    <a:pt x="20589" y="3383"/>
                  </a:cubicBezTo>
                  <a:cubicBezTo>
                    <a:pt x="20977" y="4365"/>
                    <a:pt x="21662" y="5164"/>
                    <a:pt x="22347" y="5963"/>
                  </a:cubicBezTo>
                  <a:cubicBezTo>
                    <a:pt x="22438" y="6579"/>
                    <a:pt x="22917" y="6967"/>
                    <a:pt x="23282" y="7401"/>
                  </a:cubicBezTo>
                  <a:cubicBezTo>
                    <a:pt x="23670" y="8154"/>
                    <a:pt x="24081" y="8862"/>
                    <a:pt x="24698" y="9432"/>
                  </a:cubicBezTo>
                  <a:cubicBezTo>
                    <a:pt x="24789" y="10071"/>
                    <a:pt x="25268" y="10436"/>
                    <a:pt x="25656" y="10870"/>
                  </a:cubicBezTo>
                  <a:cubicBezTo>
                    <a:pt x="26021" y="11464"/>
                    <a:pt x="26273" y="12148"/>
                    <a:pt x="26752" y="12696"/>
                  </a:cubicBezTo>
                  <a:cubicBezTo>
                    <a:pt x="26752" y="12810"/>
                    <a:pt x="26797" y="12879"/>
                    <a:pt x="26934" y="12879"/>
                  </a:cubicBezTo>
                  <a:cubicBezTo>
                    <a:pt x="27049" y="13541"/>
                    <a:pt x="27163" y="14203"/>
                    <a:pt x="27300" y="14865"/>
                  </a:cubicBezTo>
                  <a:cubicBezTo>
                    <a:pt x="27071" y="15412"/>
                    <a:pt x="27414" y="15960"/>
                    <a:pt x="27300" y="16508"/>
                  </a:cubicBezTo>
                  <a:cubicBezTo>
                    <a:pt x="27113" y="16547"/>
                    <a:pt x="26925" y="16556"/>
                    <a:pt x="26736" y="16556"/>
                  </a:cubicBezTo>
                  <a:cubicBezTo>
                    <a:pt x="26549" y="16556"/>
                    <a:pt x="26361" y="16547"/>
                    <a:pt x="26174" y="16547"/>
                  </a:cubicBezTo>
                  <a:cubicBezTo>
                    <a:pt x="25878" y="16547"/>
                    <a:pt x="25582" y="16570"/>
                    <a:pt x="25291" y="16691"/>
                  </a:cubicBezTo>
                  <a:cubicBezTo>
                    <a:pt x="25032" y="16626"/>
                    <a:pt x="24772" y="16603"/>
                    <a:pt x="24513" y="16603"/>
                  </a:cubicBezTo>
                  <a:cubicBezTo>
                    <a:pt x="23926" y="16603"/>
                    <a:pt x="23340" y="16718"/>
                    <a:pt x="22753" y="16718"/>
                  </a:cubicBezTo>
                  <a:cubicBezTo>
                    <a:pt x="22686" y="16718"/>
                    <a:pt x="22619" y="16717"/>
                    <a:pt x="22552" y="16713"/>
                  </a:cubicBezTo>
                  <a:cubicBezTo>
                    <a:pt x="22446" y="16683"/>
                    <a:pt x="22343" y="16670"/>
                    <a:pt x="22243" y="16670"/>
                  </a:cubicBezTo>
                  <a:cubicBezTo>
                    <a:pt x="21892" y="16670"/>
                    <a:pt x="21576" y="16837"/>
                    <a:pt x="21274" y="17033"/>
                  </a:cubicBezTo>
                  <a:cubicBezTo>
                    <a:pt x="21114" y="17033"/>
                    <a:pt x="20977" y="17056"/>
                    <a:pt x="20909" y="17216"/>
                  </a:cubicBezTo>
                  <a:cubicBezTo>
                    <a:pt x="20703" y="17238"/>
                    <a:pt x="20475" y="17193"/>
                    <a:pt x="20338" y="17398"/>
                  </a:cubicBezTo>
                  <a:cubicBezTo>
                    <a:pt x="19881" y="17581"/>
                    <a:pt x="19402" y="17786"/>
                    <a:pt x="19037" y="18129"/>
                  </a:cubicBezTo>
                  <a:cubicBezTo>
                    <a:pt x="19025" y="18122"/>
                    <a:pt x="19012" y="18120"/>
                    <a:pt x="19000" y="18120"/>
                  </a:cubicBezTo>
                  <a:cubicBezTo>
                    <a:pt x="18967" y="18120"/>
                    <a:pt x="18933" y="18141"/>
                    <a:pt x="18900" y="18174"/>
                  </a:cubicBezTo>
                  <a:cubicBezTo>
                    <a:pt x="18672" y="18197"/>
                    <a:pt x="18466" y="18311"/>
                    <a:pt x="18329" y="18494"/>
                  </a:cubicBezTo>
                  <a:cubicBezTo>
                    <a:pt x="18192" y="18539"/>
                    <a:pt x="18055" y="18562"/>
                    <a:pt x="18010" y="18722"/>
                  </a:cubicBezTo>
                  <a:cubicBezTo>
                    <a:pt x="17873" y="18745"/>
                    <a:pt x="17713" y="18722"/>
                    <a:pt x="17622" y="18905"/>
                  </a:cubicBezTo>
                  <a:cubicBezTo>
                    <a:pt x="17530" y="18905"/>
                    <a:pt x="17462" y="18973"/>
                    <a:pt x="17439" y="19064"/>
                  </a:cubicBezTo>
                  <a:cubicBezTo>
                    <a:pt x="17325" y="19087"/>
                    <a:pt x="17279" y="19156"/>
                    <a:pt x="17257" y="19247"/>
                  </a:cubicBezTo>
                  <a:cubicBezTo>
                    <a:pt x="17188" y="19316"/>
                    <a:pt x="17120" y="19361"/>
                    <a:pt x="17051" y="19430"/>
                  </a:cubicBezTo>
                  <a:cubicBezTo>
                    <a:pt x="16549" y="19772"/>
                    <a:pt x="15978" y="20023"/>
                    <a:pt x="15636" y="20548"/>
                  </a:cubicBezTo>
                  <a:lnTo>
                    <a:pt x="15613" y="20525"/>
                  </a:lnTo>
                  <a:cubicBezTo>
                    <a:pt x="15522" y="20548"/>
                    <a:pt x="15453" y="20617"/>
                    <a:pt x="15430" y="20708"/>
                  </a:cubicBezTo>
                  <a:cubicBezTo>
                    <a:pt x="15339" y="20731"/>
                    <a:pt x="15271" y="20776"/>
                    <a:pt x="15225" y="20868"/>
                  </a:cubicBezTo>
                  <a:cubicBezTo>
                    <a:pt x="15157" y="20890"/>
                    <a:pt x="15134" y="20913"/>
                    <a:pt x="15088" y="20959"/>
                  </a:cubicBezTo>
                  <a:cubicBezTo>
                    <a:pt x="14837" y="21301"/>
                    <a:pt x="14381" y="21438"/>
                    <a:pt x="14175" y="21826"/>
                  </a:cubicBezTo>
                  <a:cubicBezTo>
                    <a:pt x="14061" y="21826"/>
                    <a:pt x="13992" y="21895"/>
                    <a:pt x="13970" y="21986"/>
                  </a:cubicBezTo>
                  <a:cubicBezTo>
                    <a:pt x="13924" y="22055"/>
                    <a:pt x="13856" y="22123"/>
                    <a:pt x="13810" y="22191"/>
                  </a:cubicBezTo>
                  <a:cubicBezTo>
                    <a:pt x="13490" y="22443"/>
                    <a:pt x="13239" y="22716"/>
                    <a:pt x="13057" y="23082"/>
                  </a:cubicBezTo>
                  <a:cubicBezTo>
                    <a:pt x="12897" y="23173"/>
                    <a:pt x="12783" y="23310"/>
                    <a:pt x="12691" y="23447"/>
                  </a:cubicBezTo>
                  <a:cubicBezTo>
                    <a:pt x="12509" y="23515"/>
                    <a:pt x="12486" y="23721"/>
                    <a:pt x="12349" y="23835"/>
                  </a:cubicBezTo>
                  <a:cubicBezTo>
                    <a:pt x="12235" y="23858"/>
                    <a:pt x="12189" y="23903"/>
                    <a:pt x="12189" y="24018"/>
                  </a:cubicBezTo>
                  <a:cubicBezTo>
                    <a:pt x="12144" y="24040"/>
                    <a:pt x="12121" y="24086"/>
                    <a:pt x="12121" y="24132"/>
                  </a:cubicBezTo>
                  <a:cubicBezTo>
                    <a:pt x="11756" y="24542"/>
                    <a:pt x="11390" y="24908"/>
                    <a:pt x="11231" y="25433"/>
                  </a:cubicBezTo>
                  <a:cubicBezTo>
                    <a:pt x="10683" y="25958"/>
                    <a:pt x="10272" y="26597"/>
                    <a:pt x="9930" y="27282"/>
                  </a:cubicBezTo>
                  <a:cubicBezTo>
                    <a:pt x="9633" y="27761"/>
                    <a:pt x="9222" y="28172"/>
                    <a:pt x="9039" y="28742"/>
                  </a:cubicBezTo>
                  <a:cubicBezTo>
                    <a:pt x="8811" y="29176"/>
                    <a:pt x="8560" y="29610"/>
                    <a:pt x="8332" y="30043"/>
                  </a:cubicBezTo>
                  <a:cubicBezTo>
                    <a:pt x="8286" y="30089"/>
                    <a:pt x="8286" y="30135"/>
                    <a:pt x="8309" y="30180"/>
                  </a:cubicBezTo>
                  <a:cubicBezTo>
                    <a:pt x="8218" y="30294"/>
                    <a:pt x="8126" y="30431"/>
                    <a:pt x="8126" y="30568"/>
                  </a:cubicBezTo>
                  <a:cubicBezTo>
                    <a:pt x="7921" y="30705"/>
                    <a:pt x="7944" y="30956"/>
                    <a:pt x="7830" y="31139"/>
                  </a:cubicBezTo>
                  <a:cubicBezTo>
                    <a:pt x="7761" y="31162"/>
                    <a:pt x="7738" y="31207"/>
                    <a:pt x="7738" y="31253"/>
                  </a:cubicBezTo>
                  <a:cubicBezTo>
                    <a:pt x="7601" y="31367"/>
                    <a:pt x="7579" y="31504"/>
                    <a:pt x="7601" y="31687"/>
                  </a:cubicBezTo>
                  <a:cubicBezTo>
                    <a:pt x="7373" y="31869"/>
                    <a:pt x="7350" y="32166"/>
                    <a:pt x="7236" y="32417"/>
                  </a:cubicBezTo>
                  <a:cubicBezTo>
                    <a:pt x="7031" y="32737"/>
                    <a:pt x="6871" y="33079"/>
                    <a:pt x="6825" y="33490"/>
                  </a:cubicBezTo>
                  <a:cubicBezTo>
                    <a:pt x="6734" y="33673"/>
                    <a:pt x="6620" y="33855"/>
                    <a:pt x="6574" y="34061"/>
                  </a:cubicBezTo>
                  <a:cubicBezTo>
                    <a:pt x="5753" y="36503"/>
                    <a:pt x="4862" y="38945"/>
                    <a:pt x="4543" y="41547"/>
                  </a:cubicBezTo>
                  <a:cubicBezTo>
                    <a:pt x="4474" y="41570"/>
                    <a:pt x="4452" y="41616"/>
                    <a:pt x="4452" y="41684"/>
                  </a:cubicBezTo>
                  <a:cubicBezTo>
                    <a:pt x="4223" y="42141"/>
                    <a:pt x="4292" y="42689"/>
                    <a:pt x="4178" y="43168"/>
                  </a:cubicBezTo>
                  <a:cubicBezTo>
                    <a:pt x="4041" y="43442"/>
                    <a:pt x="4086" y="43739"/>
                    <a:pt x="4086" y="44035"/>
                  </a:cubicBezTo>
                  <a:cubicBezTo>
                    <a:pt x="3927" y="44811"/>
                    <a:pt x="3881" y="45587"/>
                    <a:pt x="3949" y="46386"/>
                  </a:cubicBezTo>
                  <a:cubicBezTo>
                    <a:pt x="3858" y="46637"/>
                    <a:pt x="3790" y="46888"/>
                    <a:pt x="3721" y="47139"/>
                  </a:cubicBezTo>
                  <a:cubicBezTo>
                    <a:pt x="3630" y="47185"/>
                    <a:pt x="3561" y="47254"/>
                    <a:pt x="3561" y="47368"/>
                  </a:cubicBezTo>
                  <a:cubicBezTo>
                    <a:pt x="3424" y="47413"/>
                    <a:pt x="3379" y="47550"/>
                    <a:pt x="3333" y="47687"/>
                  </a:cubicBezTo>
                  <a:cubicBezTo>
                    <a:pt x="3287" y="47756"/>
                    <a:pt x="3242" y="47824"/>
                    <a:pt x="3173" y="47893"/>
                  </a:cubicBezTo>
                  <a:cubicBezTo>
                    <a:pt x="2945" y="48258"/>
                    <a:pt x="2694" y="48646"/>
                    <a:pt x="2466" y="49011"/>
                  </a:cubicBezTo>
                  <a:cubicBezTo>
                    <a:pt x="2329" y="49080"/>
                    <a:pt x="2283" y="49194"/>
                    <a:pt x="2260" y="49331"/>
                  </a:cubicBezTo>
                  <a:cubicBezTo>
                    <a:pt x="1827" y="49924"/>
                    <a:pt x="1393" y="50540"/>
                    <a:pt x="1028" y="51225"/>
                  </a:cubicBezTo>
                  <a:cubicBezTo>
                    <a:pt x="777" y="51613"/>
                    <a:pt x="526" y="52024"/>
                    <a:pt x="229" y="52412"/>
                  </a:cubicBezTo>
                  <a:cubicBezTo>
                    <a:pt x="1" y="52686"/>
                    <a:pt x="92" y="52869"/>
                    <a:pt x="320" y="53097"/>
                  </a:cubicBezTo>
                  <a:cubicBezTo>
                    <a:pt x="548" y="53325"/>
                    <a:pt x="845" y="53371"/>
                    <a:pt x="1142" y="53371"/>
                  </a:cubicBezTo>
                  <a:cubicBezTo>
                    <a:pt x="1986" y="53371"/>
                    <a:pt x="2831" y="53394"/>
                    <a:pt x="3675" y="53394"/>
                  </a:cubicBezTo>
                  <a:cubicBezTo>
                    <a:pt x="3794" y="53390"/>
                    <a:pt x="3895" y="53387"/>
                    <a:pt x="3981" y="53387"/>
                  </a:cubicBezTo>
                  <a:cubicBezTo>
                    <a:pt x="4479" y="53387"/>
                    <a:pt x="4508" y="53482"/>
                    <a:pt x="4703" y="54124"/>
                  </a:cubicBezTo>
                  <a:cubicBezTo>
                    <a:pt x="4771" y="54238"/>
                    <a:pt x="4748" y="54398"/>
                    <a:pt x="4840" y="54512"/>
                  </a:cubicBezTo>
                  <a:cubicBezTo>
                    <a:pt x="4999" y="55402"/>
                    <a:pt x="4954" y="56338"/>
                    <a:pt x="5159" y="57228"/>
                  </a:cubicBezTo>
                  <a:cubicBezTo>
                    <a:pt x="5159" y="57251"/>
                    <a:pt x="5159" y="57251"/>
                    <a:pt x="5159" y="57274"/>
                  </a:cubicBezTo>
                  <a:cubicBezTo>
                    <a:pt x="5159" y="57342"/>
                    <a:pt x="5182" y="57388"/>
                    <a:pt x="5205" y="57434"/>
                  </a:cubicBezTo>
                  <a:lnTo>
                    <a:pt x="5250" y="58004"/>
                  </a:lnTo>
                  <a:cubicBezTo>
                    <a:pt x="5250" y="58392"/>
                    <a:pt x="5091" y="58803"/>
                    <a:pt x="5342" y="59191"/>
                  </a:cubicBezTo>
                  <a:cubicBezTo>
                    <a:pt x="5433" y="59625"/>
                    <a:pt x="5524" y="60081"/>
                    <a:pt x="5593" y="60515"/>
                  </a:cubicBezTo>
                  <a:lnTo>
                    <a:pt x="5775" y="62159"/>
                  </a:lnTo>
                  <a:cubicBezTo>
                    <a:pt x="5753" y="62866"/>
                    <a:pt x="5912" y="63574"/>
                    <a:pt x="6049" y="64258"/>
                  </a:cubicBezTo>
                  <a:cubicBezTo>
                    <a:pt x="6049" y="64373"/>
                    <a:pt x="6072" y="64487"/>
                    <a:pt x="6118" y="64601"/>
                  </a:cubicBezTo>
                  <a:cubicBezTo>
                    <a:pt x="6163" y="65012"/>
                    <a:pt x="6232" y="65423"/>
                    <a:pt x="6300" y="65811"/>
                  </a:cubicBezTo>
                  <a:cubicBezTo>
                    <a:pt x="6255" y="65993"/>
                    <a:pt x="6255" y="66176"/>
                    <a:pt x="6323" y="66358"/>
                  </a:cubicBezTo>
                  <a:cubicBezTo>
                    <a:pt x="6414" y="67180"/>
                    <a:pt x="6437" y="68002"/>
                    <a:pt x="6643" y="68823"/>
                  </a:cubicBezTo>
                  <a:cubicBezTo>
                    <a:pt x="6643" y="69348"/>
                    <a:pt x="6688" y="69873"/>
                    <a:pt x="6871" y="70376"/>
                  </a:cubicBezTo>
                  <a:cubicBezTo>
                    <a:pt x="6894" y="71357"/>
                    <a:pt x="6962" y="72339"/>
                    <a:pt x="7236" y="73297"/>
                  </a:cubicBezTo>
                  <a:cubicBezTo>
                    <a:pt x="7213" y="73685"/>
                    <a:pt x="7168" y="74096"/>
                    <a:pt x="7373" y="74439"/>
                  </a:cubicBezTo>
                  <a:cubicBezTo>
                    <a:pt x="7373" y="74439"/>
                    <a:pt x="7373" y="74439"/>
                    <a:pt x="7373" y="74461"/>
                  </a:cubicBezTo>
                  <a:cubicBezTo>
                    <a:pt x="7373" y="74507"/>
                    <a:pt x="7373" y="74553"/>
                    <a:pt x="7419" y="74575"/>
                  </a:cubicBezTo>
                  <a:cubicBezTo>
                    <a:pt x="7464" y="75009"/>
                    <a:pt x="7282" y="75466"/>
                    <a:pt x="7556" y="75899"/>
                  </a:cubicBezTo>
                  <a:cubicBezTo>
                    <a:pt x="7556" y="75945"/>
                    <a:pt x="7556" y="75991"/>
                    <a:pt x="7601" y="76036"/>
                  </a:cubicBezTo>
                  <a:cubicBezTo>
                    <a:pt x="7601" y="76424"/>
                    <a:pt x="7579" y="76812"/>
                    <a:pt x="7738" y="77178"/>
                  </a:cubicBezTo>
                  <a:cubicBezTo>
                    <a:pt x="7716" y="77223"/>
                    <a:pt x="7738" y="77269"/>
                    <a:pt x="7784" y="77314"/>
                  </a:cubicBezTo>
                  <a:cubicBezTo>
                    <a:pt x="7716" y="77817"/>
                    <a:pt x="7875" y="78296"/>
                    <a:pt x="7967" y="78775"/>
                  </a:cubicBezTo>
                  <a:cubicBezTo>
                    <a:pt x="7989" y="79026"/>
                    <a:pt x="8012" y="79255"/>
                    <a:pt x="8035" y="79506"/>
                  </a:cubicBezTo>
                  <a:cubicBezTo>
                    <a:pt x="7967" y="79643"/>
                    <a:pt x="7967" y="79734"/>
                    <a:pt x="8081" y="79825"/>
                  </a:cubicBezTo>
                  <a:cubicBezTo>
                    <a:pt x="8149" y="80761"/>
                    <a:pt x="8309" y="81697"/>
                    <a:pt x="8492" y="82610"/>
                  </a:cubicBezTo>
                  <a:cubicBezTo>
                    <a:pt x="8469" y="83226"/>
                    <a:pt x="8492" y="83843"/>
                    <a:pt x="8720" y="84436"/>
                  </a:cubicBezTo>
                  <a:cubicBezTo>
                    <a:pt x="8629" y="84756"/>
                    <a:pt x="8765" y="85052"/>
                    <a:pt x="8857" y="85349"/>
                  </a:cubicBezTo>
                  <a:cubicBezTo>
                    <a:pt x="9131" y="87289"/>
                    <a:pt x="9176" y="89275"/>
                    <a:pt x="9564" y="91192"/>
                  </a:cubicBezTo>
                  <a:cubicBezTo>
                    <a:pt x="9610" y="91557"/>
                    <a:pt x="9542" y="91945"/>
                    <a:pt x="9793" y="92265"/>
                  </a:cubicBezTo>
                  <a:lnTo>
                    <a:pt x="9793" y="92288"/>
                  </a:lnTo>
                  <a:cubicBezTo>
                    <a:pt x="9793" y="92402"/>
                    <a:pt x="9793" y="92516"/>
                    <a:pt x="9793" y="92653"/>
                  </a:cubicBezTo>
                  <a:cubicBezTo>
                    <a:pt x="9770" y="93201"/>
                    <a:pt x="9793" y="93749"/>
                    <a:pt x="9998" y="94296"/>
                  </a:cubicBezTo>
                  <a:lnTo>
                    <a:pt x="10158" y="95209"/>
                  </a:lnTo>
                  <a:cubicBezTo>
                    <a:pt x="10112" y="95324"/>
                    <a:pt x="10112" y="95438"/>
                    <a:pt x="10158" y="95575"/>
                  </a:cubicBezTo>
                  <a:cubicBezTo>
                    <a:pt x="10249" y="95894"/>
                    <a:pt x="10044" y="96237"/>
                    <a:pt x="10295" y="96533"/>
                  </a:cubicBezTo>
                  <a:cubicBezTo>
                    <a:pt x="10249" y="96830"/>
                    <a:pt x="10295" y="97104"/>
                    <a:pt x="10363" y="97401"/>
                  </a:cubicBezTo>
                  <a:cubicBezTo>
                    <a:pt x="10363" y="97538"/>
                    <a:pt x="10386" y="97652"/>
                    <a:pt x="10409" y="97789"/>
                  </a:cubicBezTo>
                  <a:lnTo>
                    <a:pt x="10386" y="97857"/>
                  </a:lnTo>
                  <a:cubicBezTo>
                    <a:pt x="10386" y="97857"/>
                    <a:pt x="10455" y="97903"/>
                    <a:pt x="10455" y="97903"/>
                  </a:cubicBezTo>
                  <a:cubicBezTo>
                    <a:pt x="10546" y="98291"/>
                    <a:pt x="10500" y="98702"/>
                    <a:pt x="10683" y="99090"/>
                  </a:cubicBezTo>
                  <a:cubicBezTo>
                    <a:pt x="10660" y="99113"/>
                    <a:pt x="10660" y="99135"/>
                    <a:pt x="10683" y="99181"/>
                  </a:cubicBezTo>
                  <a:cubicBezTo>
                    <a:pt x="10546" y="99318"/>
                    <a:pt x="10569" y="99455"/>
                    <a:pt x="10683" y="99592"/>
                  </a:cubicBezTo>
                  <a:cubicBezTo>
                    <a:pt x="10706" y="100071"/>
                    <a:pt x="10660" y="100573"/>
                    <a:pt x="10888" y="101053"/>
                  </a:cubicBezTo>
                  <a:cubicBezTo>
                    <a:pt x="10820" y="101167"/>
                    <a:pt x="10843" y="101281"/>
                    <a:pt x="10888" y="101418"/>
                  </a:cubicBezTo>
                  <a:cubicBezTo>
                    <a:pt x="10934" y="101692"/>
                    <a:pt x="11002" y="101966"/>
                    <a:pt x="11208" y="102171"/>
                  </a:cubicBezTo>
                  <a:cubicBezTo>
                    <a:pt x="11290" y="102294"/>
                    <a:pt x="11408" y="102380"/>
                    <a:pt x="11531" y="102380"/>
                  </a:cubicBezTo>
                  <a:cubicBezTo>
                    <a:pt x="11545" y="102380"/>
                    <a:pt x="11559" y="102379"/>
                    <a:pt x="11573" y="102377"/>
                  </a:cubicBezTo>
                  <a:cubicBezTo>
                    <a:pt x="11645" y="102359"/>
                    <a:pt x="11710" y="102350"/>
                    <a:pt x="11770" y="102350"/>
                  </a:cubicBezTo>
                  <a:cubicBezTo>
                    <a:pt x="12087" y="102350"/>
                    <a:pt x="12237" y="102587"/>
                    <a:pt x="12372" y="102856"/>
                  </a:cubicBezTo>
                  <a:cubicBezTo>
                    <a:pt x="12349" y="103472"/>
                    <a:pt x="12212" y="104111"/>
                    <a:pt x="12486" y="104705"/>
                  </a:cubicBezTo>
                  <a:cubicBezTo>
                    <a:pt x="12532" y="104682"/>
                    <a:pt x="12577" y="104659"/>
                    <a:pt x="12600" y="104614"/>
                  </a:cubicBezTo>
                  <a:cubicBezTo>
                    <a:pt x="12600" y="104636"/>
                    <a:pt x="12600" y="104659"/>
                    <a:pt x="12623" y="104682"/>
                  </a:cubicBezTo>
                  <a:cubicBezTo>
                    <a:pt x="12577" y="104705"/>
                    <a:pt x="12532" y="104705"/>
                    <a:pt x="12486" y="104705"/>
                  </a:cubicBezTo>
                  <a:cubicBezTo>
                    <a:pt x="12593" y="104827"/>
                    <a:pt x="12709" y="104887"/>
                    <a:pt x="12843" y="104887"/>
                  </a:cubicBezTo>
                  <a:cubicBezTo>
                    <a:pt x="12910" y="104887"/>
                    <a:pt x="12981" y="104872"/>
                    <a:pt x="13057" y="104842"/>
                  </a:cubicBezTo>
                  <a:cubicBezTo>
                    <a:pt x="13257" y="104867"/>
                    <a:pt x="13457" y="104885"/>
                    <a:pt x="13658" y="104885"/>
                  </a:cubicBezTo>
                  <a:cubicBezTo>
                    <a:pt x="13823" y="104885"/>
                    <a:pt x="13987" y="104873"/>
                    <a:pt x="14152" y="104842"/>
                  </a:cubicBezTo>
                  <a:lnTo>
                    <a:pt x="14358" y="104865"/>
                  </a:lnTo>
                  <a:lnTo>
                    <a:pt x="15088" y="104865"/>
                  </a:lnTo>
                  <a:cubicBezTo>
                    <a:pt x="15202" y="104887"/>
                    <a:pt x="15316" y="104887"/>
                    <a:pt x="15430" y="104910"/>
                  </a:cubicBezTo>
                  <a:cubicBezTo>
                    <a:pt x="15545" y="104956"/>
                    <a:pt x="15636" y="105002"/>
                    <a:pt x="15750" y="105024"/>
                  </a:cubicBezTo>
                  <a:cubicBezTo>
                    <a:pt x="16330" y="105024"/>
                    <a:pt x="16921" y="105093"/>
                    <a:pt x="17508" y="105093"/>
                  </a:cubicBezTo>
                  <a:cubicBezTo>
                    <a:pt x="17753" y="105093"/>
                    <a:pt x="17996" y="105081"/>
                    <a:pt x="18238" y="105047"/>
                  </a:cubicBezTo>
                  <a:lnTo>
                    <a:pt x="18261" y="105024"/>
                  </a:lnTo>
                  <a:lnTo>
                    <a:pt x="18306" y="105047"/>
                  </a:lnTo>
                  <a:lnTo>
                    <a:pt x="18603" y="105047"/>
                  </a:lnTo>
                  <a:cubicBezTo>
                    <a:pt x="18892" y="104995"/>
                    <a:pt x="19184" y="104986"/>
                    <a:pt x="19477" y="104986"/>
                  </a:cubicBezTo>
                  <a:cubicBezTo>
                    <a:pt x="19627" y="104986"/>
                    <a:pt x="19777" y="104988"/>
                    <a:pt x="19927" y="104988"/>
                  </a:cubicBezTo>
                  <a:cubicBezTo>
                    <a:pt x="20248" y="104988"/>
                    <a:pt x="20569" y="104977"/>
                    <a:pt x="20886" y="104910"/>
                  </a:cubicBezTo>
                  <a:cubicBezTo>
                    <a:pt x="20886" y="104910"/>
                    <a:pt x="20886" y="104910"/>
                    <a:pt x="20909" y="104887"/>
                  </a:cubicBezTo>
                  <a:cubicBezTo>
                    <a:pt x="21068" y="105002"/>
                    <a:pt x="21228" y="105053"/>
                    <a:pt x="21391" y="105053"/>
                  </a:cubicBezTo>
                  <a:cubicBezTo>
                    <a:pt x="21553" y="105053"/>
                    <a:pt x="21719" y="105002"/>
                    <a:pt x="21890" y="104910"/>
                  </a:cubicBezTo>
                  <a:cubicBezTo>
                    <a:pt x="21992" y="104910"/>
                    <a:pt x="22103" y="104975"/>
                    <a:pt x="22211" y="104975"/>
                  </a:cubicBezTo>
                  <a:cubicBezTo>
                    <a:pt x="22273" y="104975"/>
                    <a:pt x="22334" y="104954"/>
                    <a:pt x="22392" y="104887"/>
                  </a:cubicBezTo>
                  <a:cubicBezTo>
                    <a:pt x="22419" y="104886"/>
                    <a:pt x="22445" y="104885"/>
                    <a:pt x="22472" y="104885"/>
                  </a:cubicBezTo>
                  <a:cubicBezTo>
                    <a:pt x="22731" y="104885"/>
                    <a:pt x="23000" y="104952"/>
                    <a:pt x="23272" y="104952"/>
                  </a:cubicBezTo>
                  <a:cubicBezTo>
                    <a:pt x="23381" y="104952"/>
                    <a:pt x="23492" y="104941"/>
                    <a:pt x="23602" y="104910"/>
                  </a:cubicBezTo>
                  <a:cubicBezTo>
                    <a:pt x="23973" y="105023"/>
                    <a:pt x="24338" y="105072"/>
                    <a:pt x="24702" y="105072"/>
                  </a:cubicBezTo>
                  <a:cubicBezTo>
                    <a:pt x="25144" y="105072"/>
                    <a:pt x="25583" y="105000"/>
                    <a:pt x="26021" y="104887"/>
                  </a:cubicBezTo>
                  <a:cubicBezTo>
                    <a:pt x="26127" y="104922"/>
                    <a:pt x="26245" y="104971"/>
                    <a:pt x="26346" y="104971"/>
                  </a:cubicBezTo>
                  <a:cubicBezTo>
                    <a:pt x="26377" y="104971"/>
                    <a:pt x="26406" y="104966"/>
                    <a:pt x="26432" y="104956"/>
                  </a:cubicBezTo>
                  <a:cubicBezTo>
                    <a:pt x="26809" y="105022"/>
                    <a:pt x="27191" y="105067"/>
                    <a:pt x="27573" y="105067"/>
                  </a:cubicBezTo>
                  <a:cubicBezTo>
                    <a:pt x="27978" y="105067"/>
                    <a:pt x="28384" y="105017"/>
                    <a:pt x="28783" y="104887"/>
                  </a:cubicBezTo>
                  <a:cubicBezTo>
                    <a:pt x="29010" y="104944"/>
                    <a:pt x="29237" y="105027"/>
                    <a:pt x="29464" y="105027"/>
                  </a:cubicBezTo>
                  <a:cubicBezTo>
                    <a:pt x="29603" y="105027"/>
                    <a:pt x="29741" y="104997"/>
                    <a:pt x="29879" y="104910"/>
                  </a:cubicBezTo>
                  <a:cubicBezTo>
                    <a:pt x="30378" y="104910"/>
                    <a:pt x="30886" y="104995"/>
                    <a:pt x="31398" y="104995"/>
                  </a:cubicBezTo>
                  <a:cubicBezTo>
                    <a:pt x="31682" y="104995"/>
                    <a:pt x="31967" y="104969"/>
                    <a:pt x="32253" y="104887"/>
                  </a:cubicBezTo>
                  <a:lnTo>
                    <a:pt x="32321" y="104910"/>
                  </a:lnTo>
                  <a:lnTo>
                    <a:pt x="32413" y="104887"/>
                  </a:lnTo>
                  <a:cubicBezTo>
                    <a:pt x="32614" y="104983"/>
                    <a:pt x="32816" y="105019"/>
                    <a:pt x="33020" y="105019"/>
                  </a:cubicBezTo>
                  <a:cubicBezTo>
                    <a:pt x="33255" y="105019"/>
                    <a:pt x="33492" y="104971"/>
                    <a:pt x="33736" y="104910"/>
                  </a:cubicBezTo>
                  <a:lnTo>
                    <a:pt x="33805" y="104933"/>
                  </a:lnTo>
                  <a:lnTo>
                    <a:pt x="33873" y="104887"/>
                  </a:lnTo>
                  <a:cubicBezTo>
                    <a:pt x="33942" y="104887"/>
                    <a:pt x="34010" y="104887"/>
                    <a:pt x="34056" y="104910"/>
                  </a:cubicBezTo>
                  <a:cubicBezTo>
                    <a:pt x="34360" y="104910"/>
                    <a:pt x="34654" y="104931"/>
                    <a:pt x="34945" y="104931"/>
                  </a:cubicBezTo>
                  <a:cubicBezTo>
                    <a:pt x="35091" y="104931"/>
                    <a:pt x="35235" y="104925"/>
                    <a:pt x="35380" y="104910"/>
                  </a:cubicBezTo>
                  <a:cubicBezTo>
                    <a:pt x="35403" y="104922"/>
                    <a:pt x="35431" y="104927"/>
                    <a:pt x="35463" y="104927"/>
                  </a:cubicBezTo>
                  <a:cubicBezTo>
                    <a:pt x="35494" y="104927"/>
                    <a:pt x="35528" y="104922"/>
                    <a:pt x="35562" y="104910"/>
                  </a:cubicBezTo>
                  <a:lnTo>
                    <a:pt x="35631" y="104910"/>
                  </a:lnTo>
                  <a:cubicBezTo>
                    <a:pt x="35677" y="104933"/>
                    <a:pt x="35699" y="104933"/>
                    <a:pt x="35722" y="104956"/>
                  </a:cubicBezTo>
                  <a:cubicBezTo>
                    <a:pt x="35804" y="104997"/>
                    <a:pt x="35886" y="105020"/>
                    <a:pt x="35968" y="105020"/>
                  </a:cubicBezTo>
                  <a:cubicBezTo>
                    <a:pt x="36069" y="105020"/>
                    <a:pt x="36169" y="104986"/>
                    <a:pt x="36270" y="104910"/>
                  </a:cubicBezTo>
                  <a:cubicBezTo>
                    <a:pt x="36475" y="104933"/>
                    <a:pt x="36681" y="104956"/>
                    <a:pt x="36886" y="104979"/>
                  </a:cubicBezTo>
                  <a:cubicBezTo>
                    <a:pt x="37381" y="104989"/>
                    <a:pt x="37876" y="105024"/>
                    <a:pt x="38369" y="105024"/>
                  </a:cubicBezTo>
                  <a:cubicBezTo>
                    <a:pt x="39013" y="105024"/>
                    <a:pt x="39654" y="104963"/>
                    <a:pt x="40287" y="104705"/>
                  </a:cubicBezTo>
                  <a:cubicBezTo>
                    <a:pt x="40493" y="104591"/>
                    <a:pt x="40424" y="104408"/>
                    <a:pt x="40447" y="104225"/>
                  </a:cubicBezTo>
                  <a:cubicBezTo>
                    <a:pt x="40447" y="103655"/>
                    <a:pt x="40447" y="103084"/>
                    <a:pt x="40447" y="102514"/>
                  </a:cubicBezTo>
                  <a:cubicBezTo>
                    <a:pt x="40573" y="102387"/>
                    <a:pt x="40719" y="102368"/>
                    <a:pt x="40867" y="102368"/>
                  </a:cubicBezTo>
                  <a:cubicBezTo>
                    <a:pt x="40932" y="102368"/>
                    <a:pt x="40998" y="102372"/>
                    <a:pt x="41062" y="102372"/>
                  </a:cubicBezTo>
                  <a:cubicBezTo>
                    <a:pt x="41167" y="102372"/>
                    <a:pt x="41269" y="102361"/>
                    <a:pt x="41360" y="102308"/>
                  </a:cubicBezTo>
                  <a:cubicBezTo>
                    <a:pt x="41429" y="102263"/>
                    <a:pt x="41474" y="102171"/>
                    <a:pt x="41565" y="102148"/>
                  </a:cubicBezTo>
                  <a:lnTo>
                    <a:pt x="41588" y="102148"/>
                  </a:lnTo>
                  <a:cubicBezTo>
                    <a:pt x="41794" y="101943"/>
                    <a:pt x="41862" y="101692"/>
                    <a:pt x="41885" y="101418"/>
                  </a:cubicBezTo>
                  <a:cubicBezTo>
                    <a:pt x="41953" y="101281"/>
                    <a:pt x="41976" y="101167"/>
                    <a:pt x="41908" y="101053"/>
                  </a:cubicBezTo>
                  <a:cubicBezTo>
                    <a:pt x="42205" y="100094"/>
                    <a:pt x="42136" y="99090"/>
                    <a:pt x="42227" y="98131"/>
                  </a:cubicBezTo>
                  <a:lnTo>
                    <a:pt x="42205" y="98063"/>
                  </a:lnTo>
                  <a:lnTo>
                    <a:pt x="42136" y="98063"/>
                  </a:lnTo>
                  <a:cubicBezTo>
                    <a:pt x="42136" y="98063"/>
                    <a:pt x="42068" y="98040"/>
                    <a:pt x="42068" y="98040"/>
                  </a:cubicBezTo>
                  <a:cubicBezTo>
                    <a:pt x="42068" y="98040"/>
                    <a:pt x="42136" y="98017"/>
                    <a:pt x="42136" y="98017"/>
                  </a:cubicBezTo>
                  <a:cubicBezTo>
                    <a:pt x="42182" y="98017"/>
                    <a:pt x="42205" y="97994"/>
                    <a:pt x="42227" y="97949"/>
                  </a:cubicBezTo>
                  <a:cubicBezTo>
                    <a:pt x="42319" y="97834"/>
                    <a:pt x="42410" y="97720"/>
                    <a:pt x="42387" y="97583"/>
                  </a:cubicBezTo>
                  <a:lnTo>
                    <a:pt x="42707" y="95346"/>
                  </a:lnTo>
                  <a:cubicBezTo>
                    <a:pt x="42867" y="95073"/>
                    <a:pt x="42798" y="94799"/>
                    <a:pt x="42798" y="94502"/>
                  </a:cubicBezTo>
                  <a:cubicBezTo>
                    <a:pt x="42912" y="93886"/>
                    <a:pt x="43026" y="93269"/>
                    <a:pt x="43003" y="92653"/>
                  </a:cubicBezTo>
                  <a:cubicBezTo>
                    <a:pt x="43072" y="92219"/>
                    <a:pt x="43232" y="91809"/>
                    <a:pt x="43186" y="91375"/>
                  </a:cubicBezTo>
                  <a:cubicBezTo>
                    <a:pt x="43460" y="90234"/>
                    <a:pt x="43620" y="89092"/>
                    <a:pt x="43574" y="87905"/>
                  </a:cubicBezTo>
                  <a:cubicBezTo>
                    <a:pt x="43597" y="87860"/>
                    <a:pt x="43620" y="87814"/>
                    <a:pt x="43597" y="87768"/>
                  </a:cubicBezTo>
                  <a:cubicBezTo>
                    <a:pt x="43825" y="86970"/>
                    <a:pt x="43871" y="86171"/>
                    <a:pt x="43939" y="85349"/>
                  </a:cubicBezTo>
                  <a:cubicBezTo>
                    <a:pt x="44145" y="84459"/>
                    <a:pt x="44350" y="83546"/>
                    <a:pt x="44305" y="82610"/>
                  </a:cubicBezTo>
                  <a:cubicBezTo>
                    <a:pt x="44236" y="82222"/>
                    <a:pt x="44533" y="81880"/>
                    <a:pt x="44441" y="81514"/>
                  </a:cubicBezTo>
                  <a:cubicBezTo>
                    <a:pt x="44487" y="81469"/>
                    <a:pt x="44510" y="81400"/>
                    <a:pt x="44487" y="81355"/>
                  </a:cubicBezTo>
                  <a:cubicBezTo>
                    <a:pt x="44738" y="80944"/>
                    <a:pt x="44578" y="80442"/>
                    <a:pt x="44693" y="80008"/>
                  </a:cubicBezTo>
                  <a:cubicBezTo>
                    <a:pt x="44875" y="79871"/>
                    <a:pt x="44829" y="79711"/>
                    <a:pt x="44784" y="79529"/>
                  </a:cubicBezTo>
                  <a:cubicBezTo>
                    <a:pt x="44829" y="79141"/>
                    <a:pt x="44898" y="78775"/>
                    <a:pt x="44829" y="78410"/>
                  </a:cubicBezTo>
                  <a:cubicBezTo>
                    <a:pt x="45058" y="78068"/>
                    <a:pt x="45012" y="77680"/>
                    <a:pt x="45012" y="77314"/>
                  </a:cubicBezTo>
                  <a:lnTo>
                    <a:pt x="45012" y="77292"/>
                  </a:lnTo>
                  <a:cubicBezTo>
                    <a:pt x="45240" y="76904"/>
                    <a:pt x="45172" y="76470"/>
                    <a:pt x="45195" y="76036"/>
                  </a:cubicBezTo>
                  <a:cubicBezTo>
                    <a:pt x="45240" y="75991"/>
                    <a:pt x="45240" y="75945"/>
                    <a:pt x="45218" y="75899"/>
                  </a:cubicBezTo>
                  <a:cubicBezTo>
                    <a:pt x="45423" y="75009"/>
                    <a:pt x="45491" y="74096"/>
                    <a:pt x="45583" y="73183"/>
                  </a:cubicBezTo>
                  <a:cubicBezTo>
                    <a:pt x="45788" y="72749"/>
                    <a:pt x="45743" y="72293"/>
                    <a:pt x="45765" y="71836"/>
                  </a:cubicBezTo>
                  <a:cubicBezTo>
                    <a:pt x="46131" y="69942"/>
                    <a:pt x="46267" y="68002"/>
                    <a:pt x="46496" y="66084"/>
                  </a:cubicBezTo>
                  <a:cubicBezTo>
                    <a:pt x="46496" y="66062"/>
                    <a:pt x="46496" y="66016"/>
                    <a:pt x="46473" y="65993"/>
                  </a:cubicBezTo>
                  <a:cubicBezTo>
                    <a:pt x="46473" y="65925"/>
                    <a:pt x="46473" y="65879"/>
                    <a:pt x="46473" y="65811"/>
                  </a:cubicBezTo>
                  <a:lnTo>
                    <a:pt x="46678" y="64601"/>
                  </a:lnTo>
                  <a:cubicBezTo>
                    <a:pt x="46701" y="64487"/>
                    <a:pt x="46724" y="64395"/>
                    <a:pt x="46747" y="64304"/>
                  </a:cubicBezTo>
                  <a:cubicBezTo>
                    <a:pt x="46884" y="63597"/>
                    <a:pt x="47044" y="62889"/>
                    <a:pt x="47021" y="62159"/>
                  </a:cubicBezTo>
                  <a:cubicBezTo>
                    <a:pt x="47089" y="61611"/>
                    <a:pt x="47135" y="61063"/>
                    <a:pt x="47180" y="60515"/>
                  </a:cubicBezTo>
                  <a:cubicBezTo>
                    <a:pt x="47363" y="60081"/>
                    <a:pt x="47340" y="59648"/>
                    <a:pt x="47432" y="59191"/>
                  </a:cubicBezTo>
                  <a:cubicBezTo>
                    <a:pt x="47705" y="58826"/>
                    <a:pt x="47546" y="58392"/>
                    <a:pt x="47546" y="57981"/>
                  </a:cubicBezTo>
                  <a:cubicBezTo>
                    <a:pt x="47546" y="57799"/>
                    <a:pt x="47569" y="57616"/>
                    <a:pt x="47591" y="57434"/>
                  </a:cubicBezTo>
                  <a:cubicBezTo>
                    <a:pt x="47637" y="57365"/>
                    <a:pt x="47637" y="57297"/>
                    <a:pt x="47614" y="57251"/>
                  </a:cubicBezTo>
                  <a:cubicBezTo>
                    <a:pt x="47820" y="56407"/>
                    <a:pt x="47820" y="55516"/>
                    <a:pt x="47911" y="54672"/>
                  </a:cubicBezTo>
                  <a:cubicBezTo>
                    <a:pt x="47957" y="54626"/>
                    <a:pt x="47957" y="54581"/>
                    <a:pt x="47957" y="54512"/>
                  </a:cubicBezTo>
                  <a:cubicBezTo>
                    <a:pt x="48048" y="54398"/>
                    <a:pt x="48002" y="54238"/>
                    <a:pt x="48094" y="54124"/>
                  </a:cubicBezTo>
                  <a:cubicBezTo>
                    <a:pt x="48272" y="53447"/>
                    <a:pt x="48311" y="53298"/>
                    <a:pt x="48743" y="53298"/>
                  </a:cubicBezTo>
                  <a:cubicBezTo>
                    <a:pt x="48864" y="53298"/>
                    <a:pt x="49017" y="53310"/>
                    <a:pt x="49212" y="53325"/>
                  </a:cubicBezTo>
                  <a:cubicBezTo>
                    <a:pt x="49292" y="53337"/>
                    <a:pt x="49377" y="53337"/>
                    <a:pt x="49466" y="53337"/>
                  </a:cubicBezTo>
                  <a:cubicBezTo>
                    <a:pt x="49554" y="53337"/>
                    <a:pt x="49646" y="53337"/>
                    <a:pt x="49737" y="53348"/>
                  </a:cubicBezTo>
                  <a:cubicBezTo>
                    <a:pt x="49977" y="53369"/>
                    <a:pt x="50214" y="53379"/>
                    <a:pt x="50450" y="53379"/>
                  </a:cubicBezTo>
                  <a:cubicBezTo>
                    <a:pt x="51001" y="53379"/>
                    <a:pt x="51545" y="53323"/>
                    <a:pt x="52088" y="53211"/>
                  </a:cubicBezTo>
                  <a:cubicBezTo>
                    <a:pt x="52636" y="53097"/>
                    <a:pt x="52704" y="52960"/>
                    <a:pt x="52544" y="52458"/>
                  </a:cubicBezTo>
                  <a:cubicBezTo>
                    <a:pt x="52293" y="52047"/>
                    <a:pt x="52019" y="51636"/>
                    <a:pt x="51768" y="51202"/>
                  </a:cubicBezTo>
                  <a:cubicBezTo>
                    <a:pt x="51380" y="50563"/>
                    <a:pt x="50992" y="49924"/>
                    <a:pt x="50513" y="49354"/>
                  </a:cubicBezTo>
                  <a:cubicBezTo>
                    <a:pt x="50490" y="49217"/>
                    <a:pt x="50445" y="49080"/>
                    <a:pt x="50308" y="49011"/>
                  </a:cubicBezTo>
                  <a:cubicBezTo>
                    <a:pt x="50079" y="48646"/>
                    <a:pt x="49828" y="48281"/>
                    <a:pt x="49577" y="47916"/>
                  </a:cubicBezTo>
                  <a:cubicBezTo>
                    <a:pt x="49417" y="47664"/>
                    <a:pt x="49235" y="47413"/>
                    <a:pt x="49075" y="47162"/>
                  </a:cubicBezTo>
                  <a:cubicBezTo>
                    <a:pt x="49007" y="47117"/>
                    <a:pt x="48961" y="47048"/>
                    <a:pt x="48915" y="46980"/>
                  </a:cubicBezTo>
                  <a:cubicBezTo>
                    <a:pt x="48892" y="46888"/>
                    <a:pt x="48892" y="46774"/>
                    <a:pt x="48892" y="46660"/>
                  </a:cubicBezTo>
                  <a:cubicBezTo>
                    <a:pt x="49075" y="46523"/>
                    <a:pt x="48938" y="46363"/>
                    <a:pt x="48870" y="46226"/>
                  </a:cubicBezTo>
                  <a:cubicBezTo>
                    <a:pt x="48892" y="46181"/>
                    <a:pt x="48892" y="46135"/>
                    <a:pt x="48824" y="46090"/>
                  </a:cubicBezTo>
                  <a:cubicBezTo>
                    <a:pt x="48824" y="44994"/>
                    <a:pt x="48892" y="43898"/>
                    <a:pt x="48664" y="42803"/>
                  </a:cubicBezTo>
                  <a:cubicBezTo>
                    <a:pt x="48801" y="41935"/>
                    <a:pt x="48504" y="41136"/>
                    <a:pt x="48390" y="40292"/>
                  </a:cubicBezTo>
                  <a:cubicBezTo>
                    <a:pt x="48253" y="39014"/>
                    <a:pt x="48048" y="37735"/>
                    <a:pt x="47591" y="36526"/>
                  </a:cubicBezTo>
                  <a:cubicBezTo>
                    <a:pt x="47660" y="35841"/>
                    <a:pt x="47386" y="35225"/>
                    <a:pt x="47203" y="34586"/>
                  </a:cubicBezTo>
                  <a:cubicBezTo>
                    <a:pt x="46587" y="32577"/>
                    <a:pt x="45994" y="30546"/>
                    <a:pt x="44898" y="28742"/>
                  </a:cubicBezTo>
                  <a:cubicBezTo>
                    <a:pt x="44305" y="27213"/>
                    <a:pt x="43551" y="25798"/>
                    <a:pt x="42501" y="24542"/>
                  </a:cubicBezTo>
                  <a:cubicBezTo>
                    <a:pt x="42478" y="24383"/>
                    <a:pt x="42410" y="24269"/>
                    <a:pt x="42273" y="24223"/>
                  </a:cubicBezTo>
                  <a:lnTo>
                    <a:pt x="42250" y="24200"/>
                  </a:lnTo>
                  <a:cubicBezTo>
                    <a:pt x="42205" y="24132"/>
                    <a:pt x="42159" y="24040"/>
                    <a:pt x="42113" y="23972"/>
                  </a:cubicBezTo>
                  <a:cubicBezTo>
                    <a:pt x="41657" y="23127"/>
                    <a:pt x="40972" y="22465"/>
                    <a:pt x="40310" y="21803"/>
                  </a:cubicBezTo>
                  <a:cubicBezTo>
                    <a:pt x="40287" y="21689"/>
                    <a:pt x="40219" y="21621"/>
                    <a:pt x="40105" y="21598"/>
                  </a:cubicBezTo>
                  <a:cubicBezTo>
                    <a:pt x="40105" y="21507"/>
                    <a:pt x="40036" y="21438"/>
                    <a:pt x="39945" y="21415"/>
                  </a:cubicBezTo>
                  <a:cubicBezTo>
                    <a:pt x="39922" y="21301"/>
                    <a:pt x="39831" y="21256"/>
                    <a:pt x="39739" y="21256"/>
                  </a:cubicBezTo>
                  <a:cubicBezTo>
                    <a:pt x="39717" y="21142"/>
                    <a:pt x="39648" y="21096"/>
                    <a:pt x="39534" y="21096"/>
                  </a:cubicBezTo>
                  <a:cubicBezTo>
                    <a:pt x="39534" y="20982"/>
                    <a:pt x="39488" y="20913"/>
                    <a:pt x="39397" y="20868"/>
                  </a:cubicBezTo>
                  <a:cubicBezTo>
                    <a:pt x="39374" y="20639"/>
                    <a:pt x="39214" y="20548"/>
                    <a:pt x="39009" y="20480"/>
                  </a:cubicBezTo>
                  <a:cubicBezTo>
                    <a:pt x="38553" y="20046"/>
                    <a:pt x="38096" y="19612"/>
                    <a:pt x="37571" y="19247"/>
                  </a:cubicBezTo>
                  <a:cubicBezTo>
                    <a:pt x="37525" y="19133"/>
                    <a:pt x="37457" y="19087"/>
                    <a:pt x="37343" y="19087"/>
                  </a:cubicBezTo>
                  <a:cubicBezTo>
                    <a:pt x="37320" y="19064"/>
                    <a:pt x="37274" y="19042"/>
                    <a:pt x="37229" y="19042"/>
                  </a:cubicBezTo>
                  <a:cubicBezTo>
                    <a:pt x="37183" y="18950"/>
                    <a:pt x="37115" y="18882"/>
                    <a:pt x="37000" y="18882"/>
                  </a:cubicBezTo>
                  <a:cubicBezTo>
                    <a:pt x="36384" y="18334"/>
                    <a:pt x="35745" y="17900"/>
                    <a:pt x="34969" y="17626"/>
                  </a:cubicBezTo>
                  <a:cubicBezTo>
                    <a:pt x="34627" y="17284"/>
                    <a:pt x="34124" y="17170"/>
                    <a:pt x="33759" y="16873"/>
                  </a:cubicBezTo>
                  <a:cubicBezTo>
                    <a:pt x="33456" y="16611"/>
                    <a:pt x="33118" y="16527"/>
                    <a:pt x="32743" y="16527"/>
                  </a:cubicBezTo>
                  <a:cubicBezTo>
                    <a:pt x="32694" y="16527"/>
                    <a:pt x="32645" y="16528"/>
                    <a:pt x="32595" y="16531"/>
                  </a:cubicBezTo>
                  <a:cubicBezTo>
                    <a:pt x="32184" y="16508"/>
                    <a:pt x="31751" y="16508"/>
                    <a:pt x="31340" y="16508"/>
                  </a:cubicBezTo>
                  <a:cubicBezTo>
                    <a:pt x="31089" y="15800"/>
                    <a:pt x="31203" y="15047"/>
                    <a:pt x="31111" y="14340"/>
                  </a:cubicBezTo>
                  <a:cubicBezTo>
                    <a:pt x="31180" y="14203"/>
                    <a:pt x="31157" y="14089"/>
                    <a:pt x="31111" y="13974"/>
                  </a:cubicBezTo>
                  <a:cubicBezTo>
                    <a:pt x="31180" y="13472"/>
                    <a:pt x="31111" y="12993"/>
                    <a:pt x="30997" y="12514"/>
                  </a:cubicBezTo>
                  <a:cubicBezTo>
                    <a:pt x="31089" y="12240"/>
                    <a:pt x="31020" y="11989"/>
                    <a:pt x="30815" y="11760"/>
                  </a:cubicBezTo>
                  <a:cubicBezTo>
                    <a:pt x="30381" y="11144"/>
                    <a:pt x="29970" y="10551"/>
                    <a:pt x="29537" y="9934"/>
                  </a:cubicBezTo>
                  <a:cubicBezTo>
                    <a:pt x="29514" y="9820"/>
                    <a:pt x="29445" y="9775"/>
                    <a:pt x="29354" y="9752"/>
                  </a:cubicBezTo>
                  <a:cubicBezTo>
                    <a:pt x="29331" y="9638"/>
                    <a:pt x="29263" y="9569"/>
                    <a:pt x="29171" y="9546"/>
                  </a:cubicBezTo>
                  <a:cubicBezTo>
                    <a:pt x="29171" y="9409"/>
                    <a:pt x="29148" y="9250"/>
                    <a:pt x="28989" y="9204"/>
                  </a:cubicBezTo>
                  <a:cubicBezTo>
                    <a:pt x="28989" y="9135"/>
                    <a:pt x="28966" y="9090"/>
                    <a:pt x="28897" y="9044"/>
                  </a:cubicBezTo>
                  <a:cubicBezTo>
                    <a:pt x="28852" y="8884"/>
                    <a:pt x="28760" y="8747"/>
                    <a:pt x="28624" y="8656"/>
                  </a:cubicBezTo>
                  <a:lnTo>
                    <a:pt x="28441" y="8451"/>
                  </a:lnTo>
                  <a:cubicBezTo>
                    <a:pt x="28395" y="8222"/>
                    <a:pt x="28281" y="8063"/>
                    <a:pt x="28099" y="7926"/>
                  </a:cubicBezTo>
                  <a:cubicBezTo>
                    <a:pt x="27756" y="7446"/>
                    <a:pt x="27528" y="6921"/>
                    <a:pt x="27140" y="6488"/>
                  </a:cubicBezTo>
                  <a:cubicBezTo>
                    <a:pt x="26820" y="6054"/>
                    <a:pt x="26524" y="5620"/>
                    <a:pt x="26227" y="5187"/>
                  </a:cubicBezTo>
                  <a:cubicBezTo>
                    <a:pt x="26136" y="5050"/>
                    <a:pt x="26044" y="4890"/>
                    <a:pt x="25953" y="4753"/>
                  </a:cubicBezTo>
                  <a:lnTo>
                    <a:pt x="25907" y="4799"/>
                  </a:lnTo>
                  <a:lnTo>
                    <a:pt x="25930" y="4730"/>
                  </a:lnTo>
                  <a:cubicBezTo>
                    <a:pt x="25588" y="4319"/>
                    <a:pt x="25359" y="3794"/>
                    <a:pt x="24926" y="3406"/>
                  </a:cubicBezTo>
                  <a:cubicBezTo>
                    <a:pt x="24515" y="2470"/>
                    <a:pt x="23762" y="1763"/>
                    <a:pt x="23100" y="1010"/>
                  </a:cubicBezTo>
                  <a:cubicBezTo>
                    <a:pt x="22963" y="553"/>
                    <a:pt x="22620" y="256"/>
                    <a:pt x="22232" y="28"/>
                  </a:cubicBezTo>
                  <a:cubicBezTo>
                    <a:pt x="22194" y="9"/>
                    <a:pt x="22164" y="1"/>
                    <a:pt x="221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5" name="Google Shape;2248;p48"/>
            <p:cNvSpPr/>
            <p:nvPr/>
          </p:nvSpPr>
          <p:spPr>
            <a:xfrm rot="823658">
              <a:off x="7787307" y="2681199"/>
              <a:ext cx="226818" cy="255056"/>
            </a:xfrm>
            <a:custGeom>
              <a:avLst/>
              <a:gdLst/>
              <a:ahLst/>
              <a:cxnLst/>
              <a:rect l="l" t="t" r="r" b="b"/>
              <a:pathLst>
                <a:path w="10386" h="11679" extrusionOk="0">
                  <a:moveTo>
                    <a:pt x="9772" y="1"/>
                  </a:moveTo>
                  <a:cubicBezTo>
                    <a:pt x="9704" y="1"/>
                    <a:pt x="9668" y="58"/>
                    <a:pt x="9633" y="130"/>
                  </a:cubicBezTo>
                  <a:cubicBezTo>
                    <a:pt x="9450" y="175"/>
                    <a:pt x="9245" y="175"/>
                    <a:pt x="9153" y="381"/>
                  </a:cubicBezTo>
                  <a:lnTo>
                    <a:pt x="9130" y="403"/>
                  </a:lnTo>
                  <a:cubicBezTo>
                    <a:pt x="8993" y="495"/>
                    <a:pt x="8788" y="540"/>
                    <a:pt x="8742" y="746"/>
                  </a:cubicBezTo>
                  <a:cubicBezTo>
                    <a:pt x="8674" y="792"/>
                    <a:pt x="8605" y="837"/>
                    <a:pt x="8537" y="906"/>
                  </a:cubicBezTo>
                  <a:cubicBezTo>
                    <a:pt x="8103" y="1248"/>
                    <a:pt x="7578" y="1499"/>
                    <a:pt x="7236" y="1978"/>
                  </a:cubicBezTo>
                  <a:cubicBezTo>
                    <a:pt x="7076" y="2161"/>
                    <a:pt x="6916" y="2366"/>
                    <a:pt x="6734" y="2549"/>
                  </a:cubicBezTo>
                  <a:cubicBezTo>
                    <a:pt x="6574" y="2686"/>
                    <a:pt x="6323" y="2732"/>
                    <a:pt x="6209" y="2937"/>
                  </a:cubicBezTo>
                  <a:cubicBezTo>
                    <a:pt x="6163" y="3006"/>
                    <a:pt x="6095" y="3074"/>
                    <a:pt x="6026" y="3143"/>
                  </a:cubicBezTo>
                  <a:cubicBezTo>
                    <a:pt x="5798" y="3348"/>
                    <a:pt x="5478" y="3462"/>
                    <a:pt x="5410" y="3804"/>
                  </a:cubicBezTo>
                  <a:cubicBezTo>
                    <a:pt x="5067" y="3964"/>
                    <a:pt x="4885" y="4261"/>
                    <a:pt x="4748" y="4581"/>
                  </a:cubicBezTo>
                  <a:cubicBezTo>
                    <a:pt x="4634" y="4581"/>
                    <a:pt x="4588" y="4649"/>
                    <a:pt x="4542" y="4740"/>
                  </a:cubicBezTo>
                  <a:cubicBezTo>
                    <a:pt x="4428" y="4832"/>
                    <a:pt x="4360" y="4946"/>
                    <a:pt x="4337" y="5106"/>
                  </a:cubicBezTo>
                  <a:cubicBezTo>
                    <a:pt x="3995" y="5425"/>
                    <a:pt x="3652" y="5745"/>
                    <a:pt x="3424" y="6155"/>
                  </a:cubicBezTo>
                  <a:lnTo>
                    <a:pt x="2899" y="6909"/>
                  </a:lnTo>
                  <a:cubicBezTo>
                    <a:pt x="2808" y="6977"/>
                    <a:pt x="2762" y="7046"/>
                    <a:pt x="2762" y="7137"/>
                  </a:cubicBezTo>
                  <a:lnTo>
                    <a:pt x="2762" y="7160"/>
                  </a:lnTo>
                  <a:cubicBezTo>
                    <a:pt x="2557" y="7274"/>
                    <a:pt x="2443" y="7457"/>
                    <a:pt x="2328" y="7662"/>
                  </a:cubicBezTo>
                  <a:lnTo>
                    <a:pt x="2191" y="7867"/>
                  </a:lnTo>
                  <a:cubicBezTo>
                    <a:pt x="2032" y="7913"/>
                    <a:pt x="1986" y="8050"/>
                    <a:pt x="1986" y="8187"/>
                  </a:cubicBezTo>
                  <a:cubicBezTo>
                    <a:pt x="1621" y="8758"/>
                    <a:pt x="1073" y="9191"/>
                    <a:pt x="913" y="9876"/>
                  </a:cubicBezTo>
                  <a:cubicBezTo>
                    <a:pt x="868" y="9899"/>
                    <a:pt x="868" y="9944"/>
                    <a:pt x="868" y="9990"/>
                  </a:cubicBezTo>
                  <a:cubicBezTo>
                    <a:pt x="571" y="10401"/>
                    <a:pt x="229" y="10789"/>
                    <a:pt x="160" y="11314"/>
                  </a:cubicBezTo>
                  <a:cubicBezTo>
                    <a:pt x="69" y="11405"/>
                    <a:pt x="0" y="11497"/>
                    <a:pt x="69" y="11611"/>
                  </a:cubicBezTo>
                  <a:cubicBezTo>
                    <a:pt x="98" y="11659"/>
                    <a:pt x="138" y="11678"/>
                    <a:pt x="183" y="11678"/>
                  </a:cubicBezTo>
                  <a:cubicBezTo>
                    <a:pt x="244" y="11678"/>
                    <a:pt x="313" y="11641"/>
                    <a:pt x="365" y="11588"/>
                  </a:cubicBezTo>
                  <a:cubicBezTo>
                    <a:pt x="434" y="11519"/>
                    <a:pt x="480" y="11405"/>
                    <a:pt x="525" y="11314"/>
                  </a:cubicBezTo>
                  <a:cubicBezTo>
                    <a:pt x="731" y="10972"/>
                    <a:pt x="913" y="10606"/>
                    <a:pt x="1119" y="10241"/>
                  </a:cubicBezTo>
                  <a:cubicBezTo>
                    <a:pt x="1461" y="9648"/>
                    <a:pt x="2009" y="9214"/>
                    <a:pt x="2328" y="8575"/>
                  </a:cubicBezTo>
                  <a:cubicBezTo>
                    <a:pt x="2420" y="8484"/>
                    <a:pt x="2488" y="8370"/>
                    <a:pt x="2580" y="8255"/>
                  </a:cubicBezTo>
                  <a:cubicBezTo>
                    <a:pt x="2899" y="7936"/>
                    <a:pt x="3105" y="7548"/>
                    <a:pt x="3333" y="7160"/>
                  </a:cubicBezTo>
                  <a:cubicBezTo>
                    <a:pt x="3561" y="7023"/>
                    <a:pt x="3698" y="6795"/>
                    <a:pt x="3812" y="6566"/>
                  </a:cubicBezTo>
                  <a:cubicBezTo>
                    <a:pt x="4269" y="6270"/>
                    <a:pt x="4542" y="5813"/>
                    <a:pt x="4748" y="5334"/>
                  </a:cubicBezTo>
                  <a:cubicBezTo>
                    <a:pt x="4908" y="5334"/>
                    <a:pt x="5045" y="5265"/>
                    <a:pt x="5090" y="5106"/>
                  </a:cubicBezTo>
                  <a:cubicBezTo>
                    <a:pt x="5341" y="4809"/>
                    <a:pt x="5592" y="4512"/>
                    <a:pt x="5844" y="4215"/>
                  </a:cubicBezTo>
                  <a:cubicBezTo>
                    <a:pt x="6391" y="3919"/>
                    <a:pt x="6597" y="3279"/>
                    <a:pt x="7145" y="2960"/>
                  </a:cubicBezTo>
                  <a:lnTo>
                    <a:pt x="7670" y="2389"/>
                  </a:lnTo>
                  <a:cubicBezTo>
                    <a:pt x="7807" y="2298"/>
                    <a:pt x="7966" y="2207"/>
                    <a:pt x="8035" y="2024"/>
                  </a:cubicBezTo>
                  <a:cubicBezTo>
                    <a:pt x="8331" y="1841"/>
                    <a:pt x="8628" y="1636"/>
                    <a:pt x="8925" y="1453"/>
                  </a:cubicBezTo>
                  <a:cubicBezTo>
                    <a:pt x="9016" y="1431"/>
                    <a:pt x="9085" y="1385"/>
                    <a:pt x="9108" y="1271"/>
                  </a:cubicBezTo>
                  <a:cubicBezTo>
                    <a:pt x="9290" y="1157"/>
                    <a:pt x="9541" y="1134"/>
                    <a:pt x="9655" y="906"/>
                  </a:cubicBezTo>
                  <a:cubicBezTo>
                    <a:pt x="9724" y="860"/>
                    <a:pt x="9792" y="814"/>
                    <a:pt x="9861" y="746"/>
                  </a:cubicBezTo>
                  <a:cubicBezTo>
                    <a:pt x="9975" y="746"/>
                    <a:pt x="10043" y="700"/>
                    <a:pt x="10066" y="586"/>
                  </a:cubicBezTo>
                  <a:cubicBezTo>
                    <a:pt x="10249" y="518"/>
                    <a:pt x="10386" y="381"/>
                    <a:pt x="10294" y="198"/>
                  </a:cubicBezTo>
                  <a:cubicBezTo>
                    <a:pt x="10240" y="52"/>
                    <a:pt x="10112" y="8"/>
                    <a:pt x="9958" y="8"/>
                  </a:cubicBezTo>
                  <a:cubicBezTo>
                    <a:pt x="9919" y="8"/>
                    <a:pt x="9879" y="11"/>
                    <a:pt x="9838" y="15"/>
                  </a:cubicBezTo>
                  <a:cubicBezTo>
                    <a:pt x="9813" y="5"/>
                    <a:pt x="9791" y="1"/>
                    <a:pt x="9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6" name="Google Shape;2249;p48"/>
            <p:cNvSpPr/>
            <p:nvPr/>
          </p:nvSpPr>
          <p:spPr>
            <a:xfrm rot="823658">
              <a:off x="7685378" y="3494437"/>
              <a:ext cx="105198" cy="145971"/>
            </a:xfrm>
            <a:custGeom>
              <a:avLst/>
              <a:gdLst/>
              <a:ahLst/>
              <a:cxnLst/>
              <a:rect l="l" t="t" r="r" b="b"/>
              <a:pathLst>
                <a:path w="4817" h="6684" extrusionOk="0">
                  <a:moveTo>
                    <a:pt x="2899" y="372"/>
                  </a:moveTo>
                  <a:cubicBezTo>
                    <a:pt x="2899" y="395"/>
                    <a:pt x="2876" y="395"/>
                    <a:pt x="2876" y="417"/>
                  </a:cubicBezTo>
                  <a:cubicBezTo>
                    <a:pt x="2876" y="417"/>
                    <a:pt x="2876" y="395"/>
                    <a:pt x="2876" y="395"/>
                  </a:cubicBezTo>
                  <a:cubicBezTo>
                    <a:pt x="2876" y="395"/>
                    <a:pt x="2876" y="372"/>
                    <a:pt x="2899" y="372"/>
                  </a:cubicBezTo>
                  <a:close/>
                  <a:moveTo>
                    <a:pt x="2663" y="0"/>
                  </a:moveTo>
                  <a:cubicBezTo>
                    <a:pt x="2644" y="0"/>
                    <a:pt x="2624" y="2"/>
                    <a:pt x="2602" y="7"/>
                  </a:cubicBezTo>
                  <a:cubicBezTo>
                    <a:pt x="2351" y="783"/>
                    <a:pt x="2237" y="1559"/>
                    <a:pt x="2237" y="2335"/>
                  </a:cubicBezTo>
                  <a:cubicBezTo>
                    <a:pt x="2214" y="2380"/>
                    <a:pt x="2191" y="2426"/>
                    <a:pt x="2191" y="2472"/>
                  </a:cubicBezTo>
                  <a:cubicBezTo>
                    <a:pt x="2077" y="2494"/>
                    <a:pt x="1986" y="2494"/>
                    <a:pt x="1895" y="2494"/>
                  </a:cubicBezTo>
                  <a:cubicBezTo>
                    <a:pt x="1667" y="1969"/>
                    <a:pt x="1324" y="1513"/>
                    <a:pt x="1005" y="1056"/>
                  </a:cubicBezTo>
                  <a:cubicBezTo>
                    <a:pt x="949" y="927"/>
                    <a:pt x="923" y="752"/>
                    <a:pt x="794" y="752"/>
                  </a:cubicBezTo>
                  <a:cubicBezTo>
                    <a:pt x="764" y="752"/>
                    <a:pt x="728" y="761"/>
                    <a:pt x="685" y="783"/>
                  </a:cubicBezTo>
                  <a:cubicBezTo>
                    <a:pt x="594" y="828"/>
                    <a:pt x="708" y="965"/>
                    <a:pt x="753" y="1056"/>
                  </a:cubicBezTo>
                  <a:cubicBezTo>
                    <a:pt x="822" y="1696"/>
                    <a:pt x="1370" y="2106"/>
                    <a:pt x="1507" y="2700"/>
                  </a:cubicBezTo>
                  <a:cubicBezTo>
                    <a:pt x="1324" y="2768"/>
                    <a:pt x="1187" y="2883"/>
                    <a:pt x="1142" y="3065"/>
                  </a:cubicBezTo>
                  <a:cubicBezTo>
                    <a:pt x="0" y="4298"/>
                    <a:pt x="160" y="5439"/>
                    <a:pt x="1575" y="6306"/>
                  </a:cubicBezTo>
                  <a:cubicBezTo>
                    <a:pt x="1689" y="6352"/>
                    <a:pt x="1781" y="6443"/>
                    <a:pt x="1872" y="6512"/>
                  </a:cubicBezTo>
                  <a:cubicBezTo>
                    <a:pt x="2000" y="6640"/>
                    <a:pt x="2129" y="6683"/>
                    <a:pt x="2257" y="6683"/>
                  </a:cubicBezTo>
                  <a:cubicBezTo>
                    <a:pt x="2425" y="6683"/>
                    <a:pt x="2594" y="6609"/>
                    <a:pt x="2762" y="6557"/>
                  </a:cubicBezTo>
                  <a:cubicBezTo>
                    <a:pt x="4383" y="6055"/>
                    <a:pt x="4816" y="5119"/>
                    <a:pt x="4109" y="3590"/>
                  </a:cubicBezTo>
                  <a:cubicBezTo>
                    <a:pt x="4018" y="3430"/>
                    <a:pt x="3949" y="3248"/>
                    <a:pt x="3858" y="3065"/>
                  </a:cubicBezTo>
                  <a:cubicBezTo>
                    <a:pt x="3675" y="3019"/>
                    <a:pt x="3607" y="2837"/>
                    <a:pt x="3493" y="2700"/>
                  </a:cubicBezTo>
                  <a:cubicBezTo>
                    <a:pt x="3493" y="2449"/>
                    <a:pt x="3607" y="2243"/>
                    <a:pt x="3858" y="2152"/>
                  </a:cubicBezTo>
                  <a:cubicBezTo>
                    <a:pt x="3972" y="1901"/>
                    <a:pt x="4086" y="1650"/>
                    <a:pt x="4200" y="1399"/>
                  </a:cubicBezTo>
                  <a:cubicBezTo>
                    <a:pt x="4291" y="1216"/>
                    <a:pt x="4383" y="1056"/>
                    <a:pt x="4451" y="874"/>
                  </a:cubicBezTo>
                  <a:cubicBezTo>
                    <a:pt x="4497" y="783"/>
                    <a:pt x="4451" y="691"/>
                    <a:pt x="4383" y="646"/>
                  </a:cubicBezTo>
                  <a:cubicBezTo>
                    <a:pt x="4356" y="626"/>
                    <a:pt x="4329" y="617"/>
                    <a:pt x="4304" y="617"/>
                  </a:cubicBezTo>
                  <a:cubicBezTo>
                    <a:pt x="4242" y="617"/>
                    <a:pt x="4187" y="666"/>
                    <a:pt x="4154" y="714"/>
                  </a:cubicBezTo>
                  <a:cubicBezTo>
                    <a:pt x="4109" y="805"/>
                    <a:pt x="4063" y="920"/>
                    <a:pt x="4018" y="1011"/>
                  </a:cubicBezTo>
                  <a:lnTo>
                    <a:pt x="3698" y="1422"/>
                  </a:lnTo>
                  <a:cubicBezTo>
                    <a:pt x="3652" y="1490"/>
                    <a:pt x="3607" y="1559"/>
                    <a:pt x="3561" y="1627"/>
                  </a:cubicBezTo>
                  <a:cubicBezTo>
                    <a:pt x="2899" y="1696"/>
                    <a:pt x="2853" y="1741"/>
                    <a:pt x="3150" y="2335"/>
                  </a:cubicBezTo>
                  <a:cubicBezTo>
                    <a:pt x="3150" y="2403"/>
                    <a:pt x="3127" y="2449"/>
                    <a:pt x="3127" y="2494"/>
                  </a:cubicBezTo>
                  <a:lnTo>
                    <a:pt x="3036" y="2494"/>
                  </a:lnTo>
                  <a:cubicBezTo>
                    <a:pt x="2990" y="2472"/>
                    <a:pt x="2922" y="2449"/>
                    <a:pt x="2853" y="2426"/>
                  </a:cubicBezTo>
                  <a:lnTo>
                    <a:pt x="2785" y="2426"/>
                  </a:lnTo>
                  <a:cubicBezTo>
                    <a:pt x="2785" y="2370"/>
                    <a:pt x="2754" y="2329"/>
                    <a:pt x="2692" y="2329"/>
                  </a:cubicBezTo>
                  <a:cubicBezTo>
                    <a:pt x="2679" y="2329"/>
                    <a:pt x="2664" y="2331"/>
                    <a:pt x="2648" y="2335"/>
                  </a:cubicBezTo>
                  <a:cubicBezTo>
                    <a:pt x="2853" y="1855"/>
                    <a:pt x="2899" y="1353"/>
                    <a:pt x="2922" y="851"/>
                  </a:cubicBezTo>
                  <a:cubicBezTo>
                    <a:pt x="2935" y="878"/>
                    <a:pt x="2964" y="889"/>
                    <a:pt x="3009" y="889"/>
                  </a:cubicBezTo>
                  <a:cubicBezTo>
                    <a:pt x="3041" y="889"/>
                    <a:pt x="3080" y="883"/>
                    <a:pt x="3127" y="874"/>
                  </a:cubicBezTo>
                  <a:cubicBezTo>
                    <a:pt x="3127" y="668"/>
                    <a:pt x="3150" y="440"/>
                    <a:pt x="2945" y="303"/>
                  </a:cubicBezTo>
                  <a:lnTo>
                    <a:pt x="2922" y="303"/>
                  </a:lnTo>
                  <a:cubicBezTo>
                    <a:pt x="2839" y="180"/>
                    <a:pt x="2831" y="0"/>
                    <a:pt x="26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7" name="Google Shape;2250;p48"/>
            <p:cNvSpPr/>
            <p:nvPr/>
          </p:nvSpPr>
          <p:spPr>
            <a:xfrm rot="823658">
              <a:off x="8053433" y="3583585"/>
              <a:ext cx="106705" cy="143219"/>
            </a:xfrm>
            <a:custGeom>
              <a:avLst/>
              <a:gdLst/>
              <a:ahLst/>
              <a:cxnLst/>
              <a:rect l="l" t="t" r="r" b="b"/>
              <a:pathLst>
                <a:path w="4886" h="6558" extrusionOk="0">
                  <a:moveTo>
                    <a:pt x="2078" y="1"/>
                  </a:moveTo>
                  <a:cubicBezTo>
                    <a:pt x="2032" y="275"/>
                    <a:pt x="2123" y="549"/>
                    <a:pt x="2169" y="800"/>
                  </a:cubicBezTo>
                  <a:cubicBezTo>
                    <a:pt x="2238" y="1393"/>
                    <a:pt x="2420" y="1987"/>
                    <a:pt x="2032" y="2534"/>
                  </a:cubicBezTo>
                  <a:cubicBezTo>
                    <a:pt x="2001" y="2532"/>
                    <a:pt x="1970" y="2530"/>
                    <a:pt x="1940" y="2530"/>
                  </a:cubicBezTo>
                  <a:cubicBezTo>
                    <a:pt x="1720" y="2530"/>
                    <a:pt x="1507" y="2603"/>
                    <a:pt x="1347" y="2763"/>
                  </a:cubicBezTo>
                  <a:cubicBezTo>
                    <a:pt x="1302" y="3105"/>
                    <a:pt x="1005" y="3265"/>
                    <a:pt x="868" y="3516"/>
                  </a:cubicBezTo>
                  <a:cubicBezTo>
                    <a:pt x="1" y="4885"/>
                    <a:pt x="685" y="6438"/>
                    <a:pt x="2192" y="6552"/>
                  </a:cubicBezTo>
                  <a:cubicBezTo>
                    <a:pt x="2259" y="6555"/>
                    <a:pt x="2324" y="6557"/>
                    <a:pt x="2389" y="6557"/>
                  </a:cubicBezTo>
                  <a:cubicBezTo>
                    <a:pt x="2722" y="6557"/>
                    <a:pt x="3031" y="6507"/>
                    <a:pt x="3356" y="6392"/>
                  </a:cubicBezTo>
                  <a:cubicBezTo>
                    <a:pt x="3402" y="6346"/>
                    <a:pt x="3424" y="6301"/>
                    <a:pt x="3470" y="6278"/>
                  </a:cubicBezTo>
                  <a:cubicBezTo>
                    <a:pt x="4771" y="5410"/>
                    <a:pt x="4885" y="4224"/>
                    <a:pt x="3813" y="3105"/>
                  </a:cubicBezTo>
                  <a:cubicBezTo>
                    <a:pt x="3653" y="2945"/>
                    <a:pt x="3447" y="2808"/>
                    <a:pt x="3356" y="2557"/>
                  </a:cubicBezTo>
                  <a:cubicBezTo>
                    <a:pt x="3561" y="2283"/>
                    <a:pt x="3881" y="2055"/>
                    <a:pt x="3904" y="1667"/>
                  </a:cubicBezTo>
                  <a:cubicBezTo>
                    <a:pt x="4018" y="1530"/>
                    <a:pt x="4109" y="1370"/>
                    <a:pt x="4223" y="1233"/>
                  </a:cubicBezTo>
                  <a:cubicBezTo>
                    <a:pt x="4201" y="1074"/>
                    <a:pt x="4452" y="891"/>
                    <a:pt x="4246" y="777"/>
                  </a:cubicBezTo>
                  <a:cubicBezTo>
                    <a:pt x="4220" y="760"/>
                    <a:pt x="4195" y="752"/>
                    <a:pt x="4171" y="752"/>
                  </a:cubicBezTo>
                  <a:cubicBezTo>
                    <a:pt x="4067" y="752"/>
                    <a:pt x="3978" y="890"/>
                    <a:pt x="3904" y="982"/>
                  </a:cubicBezTo>
                  <a:cubicBezTo>
                    <a:pt x="3813" y="1119"/>
                    <a:pt x="3698" y="1279"/>
                    <a:pt x="3721" y="1462"/>
                  </a:cubicBezTo>
                  <a:cubicBezTo>
                    <a:pt x="3447" y="1713"/>
                    <a:pt x="3310" y="2055"/>
                    <a:pt x="3128" y="2352"/>
                  </a:cubicBezTo>
                  <a:cubicBezTo>
                    <a:pt x="3088" y="2358"/>
                    <a:pt x="3051" y="2361"/>
                    <a:pt x="3017" y="2361"/>
                  </a:cubicBezTo>
                  <a:cubicBezTo>
                    <a:pt x="2682" y="2361"/>
                    <a:pt x="2628" y="2071"/>
                    <a:pt x="2648" y="1781"/>
                  </a:cubicBezTo>
                  <a:cubicBezTo>
                    <a:pt x="2671" y="1279"/>
                    <a:pt x="2420" y="800"/>
                    <a:pt x="2420" y="298"/>
                  </a:cubicBezTo>
                  <a:cubicBezTo>
                    <a:pt x="2443" y="69"/>
                    <a:pt x="2283" y="1"/>
                    <a:pt x="2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8" name="Google Shape;2251;p48"/>
            <p:cNvSpPr/>
            <p:nvPr/>
          </p:nvSpPr>
          <p:spPr>
            <a:xfrm rot="823658">
              <a:off x="8070735" y="3588756"/>
              <a:ext cx="25945" cy="40402"/>
            </a:xfrm>
            <a:custGeom>
              <a:avLst/>
              <a:gdLst/>
              <a:ahLst/>
              <a:cxnLst/>
              <a:rect l="l" t="t" r="r" b="b"/>
              <a:pathLst>
                <a:path w="1188" h="1850" extrusionOk="0">
                  <a:moveTo>
                    <a:pt x="297" y="1"/>
                  </a:moveTo>
                  <a:cubicBezTo>
                    <a:pt x="0" y="229"/>
                    <a:pt x="183" y="480"/>
                    <a:pt x="228" y="731"/>
                  </a:cubicBezTo>
                  <a:lnTo>
                    <a:pt x="274" y="914"/>
                  </a:lnTo>
                  <a:cubicBezTo>
                    <a:pt x="274" y="1165"/>
                    <a:pt x="274" y="1439"/>
                    <a:pt x="639" y="1461"/>
                  </a:cubicBezTo>
                  <a:cubicBezTo>
                    <a:pt x="708" y="1530"/>
                    <a:pt x="753" y="1621"/>
                    <a:pt x="822" y="1690"/>
                  </a:cubicBezTo>
                  <a:cubicBezTo>
                    <a:pt x="890" y="1735"/>
                    <a:pt x="936" y="1781"/>
                    <a:pt x="1005" y="1827"/>
                  </a:cubicBezTo>
                  <a:cubicBezTo>
                    <a:pt x="1005" y="1827"/>
                    <a:pt x="1005" y="1850"/>
                    <a:pt x="1005" y="1850"/>
                  </a:cubicBezTo>
                  <a:cubicBezTo>
                    <a:pt x="1119" y="1781"/>
                    <a:pt x="1187" y="1667"/>
                    <a:pt x="1141" y="1553"/>
                  </a:cubicBezTo>
                  <a:cubicBezTo>
                    <a:pt x="868" y="1028"/>
                    <a:pt x="708" y="457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09" name="Google Shape;2252;p48"/>
            <p:cNvSpPr/>
            <p:nvPr/>
          </p:nvSpPr>
          <p:spPr>
            <a:xfrm rot="823658">
              <a:off x="7853504" y="3627959"/>
              <a:ext cx="111181" cy="129002"/>
            </a:xfrm>
            <a:custGeom>
              <a:avLst/>
              <a:gdLst/>
              <a:ahLst/>
              <a:cxnLst/>
              <a:rect l="l" t="t" r="r" b="b"/>
              <a:pathLst>
                <a:path w="5091" h="5907" extrusionOk="0">
                  <a:moveTo>
                    <a:pt x="415" y="1"/>
                  </a:moveTo>
                  <a:cubicBezTo>
                    <a:pt x="406" y="1"/>
                    <a:pt x="398" y="1"/>
                    <a:pt x="389" y="1"/>
                  </a:cubicBezTo>
                  <a:cubicBezTo>
                    <a:pt x="1" y="47"/>
                    <a:pt x="160" y="595"/>
                    <a:pt x="138" y="937"/>
                  </a:cubicBezTo>
                  <a:cubicBezTo>
                    <a:pt x="138" y="1485"/>
                    <a:pt x="138" y="2056"/>
                    <a:pt x="138" y="2626"/>
                  </a:cubicBezTo>
                  <a:cubicBezTo>
                    <a:pt x="320" y="3288"/>
                    <a:pt x="526" y="3973"/>
                    <a:pt x="708" y="4635"/>
                  </a:cubicBezTo>
                  <a:cubicBezTo>
                    <a:pt x="754" y="4635"/>
                    <a:pt x="822" y="4635"/>
                    <a:pt x="868" y="4658"/>
                  </a:cubicBezTo>
                  <a:cubicBezTo>
                    <a:pt x="914" y="4886"/>
                    <a:pt x="959" y="5137"/>
                    <a:pt x="1233" y="5205"/>
                  </a:cubicBezTo>
                  <a:cubicBezTo>
                    <a:pt x="1613" y="5673"/>
                    <a:pt x="2049" y="5907"/>
                    <a:pt x="2541" y="5907"/>
                  </a:cubicBezTo>
                  <a:cubicBezTo>
                    <a:pt x="2818" y="5907"/>
                    <a:pt x="3112" y="5833"/>
                    <a:pt x="3424" y="5685"/>
                  </a:cubicBezTo>
                  <a:cubicBezTo>
                    <a:pt x="3607" y="5525"/>
                    <a:pt x="3790" y="5342"/>
                    <a:pt x="3972" y="5183"/>
                  </a:cubicBezTo>
                  <a:cubicBezTo>
                    <a:pt x="4155" y="4635"/>
                    <a:pt x="4543" y="4155"/>
                    <a:pt x="4566" y="3539"/>
                  </a:cubicBezTo>
                  <a:cubicBezTo>
                    <a:pt x="4680" y="3448"/>
                    <a:pt x="4680" y="3288"/>
                    <a:pt x="4725" y="3151"/>
                  </a:cubicBezTo>
                  <a:cubicBezTo>
                    <a:pt x="4908" y="2444"/>
                    <a:pt x="4840" y="1690"/>
                    <a:pt x="5091" y="983"/>
                  </a:cubicBezTo>
                  <a:cubicBezTo>
                    <a:pt x="5068" y="869"/>
                    <a:pt x="5045" y="754"/>
                    <a:pt x="5045" y="618"/>
                  </a:cubicBezTo>
                  <a:cubicBezTo>
                    <a:pt x="5045" y="298"/>
                    <a:pt x="4908" y="70"/>
                    <a:pt x="4589" y="47"/>
                  </a:cubicBezTo>
                  <a:cubicBezTo>
                    <a:pt x="4223" y="47"/>
                    <a:pt x="4223" y="366"/>
                    <a:pt x="4178" y="663"/>
                  </a:cubicBezTo>
                  <a:cubicBezTo>
                    <a:pt x="4132" y="1302"/>
                    <a:pt x="4064" y="1964"/>
                    <a:pt x="3995" y="2626"/>
                  </a:cubicBezTo>
                  <a:cubicBezTo>
                    <a:pt x="3904" y="2809"/>
                    <a:pt x="3790" y="2969"/>
                    <a:pt x="3812" y="3174"/>
                  </a:cubicBezTo>
                  <a:cubicBezTo>
                    <a:pt x="3812" y="3242"/>
                    <a:pt x="3812" y="3288"/>
                    <a:pt x="3790" y="3357"/>
                  </a:cubicBezTo>
                  <a:cubicBezTo>
                    <a:pt x="3767" y="3402"/>
                    <a:pt x="3767" y="3448"/>
                    <a:pt x="3767" y="3494"/>
                  </a:cubicBezTo>
                  <a:cubicBezTo>
                    <a:pt x="3607" y="3904"/>
                    <a:pt x="3470" y="4338"/>
                    <a:pt x="3265" y="4726"/>
                  </a:cubicBezTo>
                  <a:cubicBezTo>
                    <a:pt x="3087" y="5057"/>
                    <a:pt x="2799" y="5223"/>
                    <a:pt x="2506" y="5223"/>
                  </a:cubicBezTo>
                  <a:cubicBezTo>
                    <a:pt x="2233" y="5223"/>
                    <a:pt x="1956" y="5080"/>
                    <a:pt x="1758" y="4795"/>
                  </a:cubicBezTo>
                  <a:cubicBezTo>
                    <a:pt x="1644" y="4612"/>
                    <a:pt x="1530" y="4452"/>
                    <a:pt x="1416" y="4270"/>
                  </a:cubicBezTo>
                  <a:cubicBezTo>
                    <a:pt x="1119" y="3334"/>
                    <a:pt x="822" y="2398"/>
                    <a:pt x="868" y="1371"/>
                  </a:cubicBezTo>
                  <a:cubicBezTo>
                    <a:pt x="754" y="1234"/>
                    <a:pt x="754" y="1051"/>
                    <a:pt x="731" y="869"/>
                  </a:cubicBezTo>
                  <a:cubicBezTo>
                    <a:pt x="686" y="555"/>
                    <a:pt x="839" y="1"/>
                    <a:pt x="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0" name="Google Shape;2253;p48"/>
            <p:cNvSpPr/>
            <p:nvPr/>
          </p:nvSpPr>
          <p:spPr>
            <a:xfrm rot="823658">
              <a:off x="7980475" y="3652518"/>
              <a:ext cx="2009" cy="200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23" y="0"/>
                  </a:moveTo>
                  <a:cubicBezTo>
                    <a:pt x="23" y="23"/>
                    <a:pt x="0" y="46"/>
                    <a:pt x="0" y="69"/>
                  </a:cubicBezTo>
                  <a:cubicBezTo>
                    <a:pt x="0" y="92"/>
                    <a:pt x="46" y="92"/>
                    <a:pt x="69" y="92"/>
                  </a:cubicBezTo>
                  <a:cubicBezTo>
                    <a:pt x="91" y="69"/>
                    <a:pt x="91" y="46"/>
                    <a:pt x="91" y="23"/>
                  </a:cubicBezTo>
                  <a:cubicBezTo>
                    <a:pt x="91" y="0"/>
                    <a:pt x="46" y="0"/>
                    <a:pt x="23" y="0"/>
                  </a:cubicBez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1" name="Google Shape;2254;p48"/>
            <p:cNvSpPr/>
            <p:nvPr/>
          </p:nvSpPr>
          <p:spPr>
            <a:xfrm rot="823658">
              <a:off x="7792604" y="3554221"/>
              <a:ext cx="1507" cy="1507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69" y="0"/>
                  </a:moveTo>
                  <a:lnTo>
                    <a:pt x="0" y="46"/>
                  </a:lnTo>
                  <a:lnTo>
                    <a:pt x="46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644C4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2" name="Google Shape;2255;p48"/>
            <p:cNvSpPr/>
            <p:nvPr/>
          </p:nvSpPr>
          <p:spPr>
            <a:xfrm rot="823658">
              <a:off x="8057191" y="4461069"/>
              <a:ext cx="6508" cy="5045"/>
            </a:xfrm>
            <a:custGeom>
              <a:avLst/>
              <a:gdLst/>
              <a:ahLst/>
              <a:cxnLst/>
              <a:rect l="l" t="t" r="r" b="b"/>
              <a:pathLst>
                <a:path w="298" h="231" extrusionOk="0">
                  <a:moveTo>
                    <a:pt x="297" y="1"/>
                  </a:moveTo>
                  <a:cubicBezTo>
                    <a:pt x="252" y="1"/>
                    <a:pt x="206" y="1"/>
                    <a:pt x="160" y="23"/>
                  </a:cubicBezTo>
                  <a:cubicBezTo>
                    <a:pt x="69" y="46"/>
                    <a:pt x="1" y="115"/>
                    <a:pt x="46" y="206"/>
                  </a:cubicBezTo>
                  <a:cubicBezTo>
                    <a:pt x="55" y="223"/>
                    <a:pt x="70" y="231"/>
                    <a:pt x="87" y="231"/>
                  </a:cubicBezTo>
                  <a:cubicBezTo>
                    <a:pt x="115" y="231"/>
                    <a:pt x="146" y="211"/>
                    <a:pt x="160" y="183"/>
                  </a:cubicBezTo>
                  <a:lnTo>
                    <a:pt x="297" y="183"/>
                  </a:lnTo>
                  <a:cubicBezTo>
                    <a:pt x="297" y="115"/>
                    <a:pt x="297" y="46"/>
                    <a:pt x="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3" name="Google Shape;2256;p48"/>
            <p:cNvSpPr/>
            <p:nvPr/>
          </p:nvSpPr>
          <p:spPr>
            <a:xfrm rot="823658">
              <a:off x="7414905" y="4164299"/>
              <a:ext cx="3516" cy="8495"/>
            </a:xfrm>
            <a:custGeom>
              <a:avLst/>
              <a:gdLst/>
              <a:ahLst/>
              <a:cxnLst/>
              <a:rect l="l" t="t" r="r" b="b"/>
              <a:pathLst>
                <a:path w="161" h="389" extrusionOk="0">
                  <a:moveTo>
                    <a:pt x="1" y="0"/>
                  </a:moveTo>
                  <a:cubicBezTo>
                    <a:pt x="1" y="114"/>
                    <a:pt x="1" y="251"/>
                    <a:pt x="1" y="388"/>
                  </a:cubicBezTo>
                  <a:cubicBezTo>
                    <a:pt x="138" y="251"/>
                    <a:pt x="161" y="114"/>
                    <a:pt x="1" y="0"/>
                  </a:cubicBezTo>
                  <a:close/>
                </a:path>
              </a:pathLst>
            </a:custGeom>
            <a:solidFill>
              <a:srgbClr val="473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4" name="Google Shape;2257;p48"/>
            <p:cNvSpPr/>
            <p:nvPr/>
          </p:nvSpPr>
          <p:spPr>
            <a:xfrm rot="823658">
              <a:off x="8096384" y="4335059"/>
              <a:ext cx="7993" cy="20463"/>
            </a:xfrm>
            <a:custGeom>
              <a:avLst/>
              <a:gdLst/>
              <a:ahLst/>
              <a:cxnLst/>
              <a:rect l="l" t="t" r="r" b="b"/>
              <a:pathLst>
                <a:path w="366" h="937" extrusionOk="0">
                  <a:moveTo>
                    <a:pt x="251" y="1"/>
                  </a:moveTo>
                  <a:cubicBezTo>
                    <a:pt x="0" y="275"/>
                    <a:pt x="114" y="617"/>
                    <a:pt x="91" y="937"/>
                  </a:cubicBezTo>
                  <a:cubicBezTo>
                    <a:pt x="365" y="663"/>
                    <a:pt x="228" y="320"/>
                    <a:pt x="2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5" name="Google Shape;2258;p48"/>
            <p:cNvSpPr/>
            <p:nvPr/>
          </p:nvSpPr>
          <p:spPr>
            <a:xfrm rot="823658">
              <a:off x="7773497" y="4204883"/>
              <a:ext cx="110679" cy="109129"/>
            </a:xfrm>
            <a:custGeom>
              <a:avLst/>
              <a:gdLst/>
              <a:ahLst/>
              <a:cxnLst/>
              <a:rect l="l" t="t" r="r" b="b"/>
              <a:pathLst>
                <a:path w="5068" h="4997" extrusionOk="0">
                  <a:moveTo>
                    <a:pt x="1758" y="0"/>
                  </a:moveTo>
                  <a:cubicBezTo>
                    <a:pt x="1690" y="46"/>
                    <a:pt x="1621" y="114"/>
                    <a:pt x="1553" y="183"/>
                  </a:cubicBezTo>
                  <a:cubicBezTo>
                    <a:pt x="1530" y="205"/>
                    <a:pt x="1484" y="205"/>
                    <a:pt x="1439" y="205"/>
                  </a:cubicBezTo>
                  <a:cubicBezTo>
                    <a:pt x="1325" y="205"/>
                    <a:pt x="1256" y="251"/>
                    <a:pt x="1188" y="342"/>
                  </a:cubicBezTo>
                  <a:lnTo>
                    <a:pt x="1188" y="365"/>
                  </a:lnTo>
                  <a:lnTo>
                    <a:pt x="1005" y="365"/>
                  </a:lnTo>
                  <a:cubicBezTo>
                    <a:pt x="1005" y="434"/>
                    <a:pt x="1005" y="479"/>
                    <a:pt x="1028" y="548"/>
                  </a:cubicBezTo>
                  <a:cubicBezTo>
                    <a:pt x="1005" y="548"/>
                    <a:pt x="982" y="571"/>
                    <a:pt x="982" y="593"/>
                  </a:cubicBezTo>
                  <a:cubicBezTo>
                    <a:pt x="891" y="639"/>
                    <a:pt x="800" y="685"/>
                    <a:pt x="708" y="730"/>
                  </a:cubicBezTo>
                  <a:cubicBezTo>
                    <a:pt x="640" y="776"/>
                    <a:pt x="549" y="845"/>
                    <a:pt x="503" y="890"/>
                  </a:cubicBezTo>
                  <a:cubicBezTo>
                    <a:pt x="24" y="1415"/>
                    <a:pt x="1" y="2031"/>
                    <a:pt x="92" y="2671"/>
                  </a:cubicBezTo>
                  <a:cubicBezTo>
                    <a:pt x="457" y="3241"/>
                    <a:pt x="229" y="4040"/>
                    <a:pt x="800" y="4542"/>
                  </a:cubicBezTo>
                  <a:cubicBezTo>
                    <a:pt x="891" y="4634"/>
                    <a:pt x="982" y="4725"/>
                    <a:pt x="1119" y="4771"/>
                  </a:cubicBezTo>
                  <a:cubicBezTo>
                    <a:pt x="1159" y="4797"/>
                    <a:pt x="1207" y="4808"/>
                    <a:pt x="1258" y="4808"/>
                  </a:cubicBezTo>
                  <a:cubicBezTo>
                    <a:pt x="1295" y="4808"/>
                    <a:pt x="1332" y="4803"/>
                    <a:pt x="1370" y="4793"/>
                  </a:cubicBezTo>
                  <a:cubicBezTo>
                    <a:pt x="1614" y="4949"/>
                    <a:pt x="1874" y="4996"/>
                    <a:pt x="2140" y="4996"/>
                  </a:cubicBezTo>
                  <a:cubicBezTo>
                    <a:pt x="2421" y="4996"/>
                    <a:pt x="2709" y="4943"/>
                    <a:pt x="2991" y="4907"/>
                  </a:cubicBezTo>
                  <a:cubicBezTo>
                    <a:pt x="3049" y="4915"/>
                    <a:pt x="3106" y="4918"/>
                    <a:pt x="3162" y="4918"/>
                  </a:cubicBezTo>
                  <a:cubicBezTo>
                    <a:pt x="3462" y="4918"/>
                    <a:pt x="3735" y="4811"/>
                    <a:pt x="3927" y="4542"/>
                  </a:cubicBezTo>
                  <a:cubicBezTo>
                    <a:pt x="4201" y="4451"/>
                    <a:pt x="4360" y="4246"/>
                    <a:pt x="4475" y="4017"/>
                  </a:cubicBezTo>
                  <a:lnTo>
                    <a:pt x="4475" y="3629"/>
                  </a:lnTo>
                  <a:cubicBezTo>
                    <a:pt x="4657" y="3561"/>
                    <a:pt x="4680" y="3424"/>
                    <a:pt x="4657" y="3241"/>
                  </a:cubicBezTo>
                  <a:cubicBezTo>
                    <a:pt x="4680" y="3127"/>
                    <a:pt x="4680" y="3013"/>
                    <a:pt x="4703" y="2899"/>
                  </a:cubicBezTo>
                  <a:cubicBezTo>
                    <a:pt x="5068" y="2031"/>
                    <a:pt x="4748" y="1370"/>
                    <a:pt x="4109" y="822"/>
                  </a:cubicBezTo>
                  <a:cubicBezTo>
                    <a:pt x="3790" y="548"/>
                    <a:pt x="3425" y="342"/>
                    <a:pt x="3037" y="183"/>
                  </a:cubicBezTo>
                  <a:cubicBezTo>
                    <a:pt x="2831" y="46"/>
                    <a:pt x="2620" y="17"/>
                    <a:pt x="2409" y="17"/>
                  </a:cubicBezTo>
                  <a:cubicBezTo>
                    <a:pt x="2258" y="17"/>
                    <a:pt x="2107" y="32"/>
                    <a:pt x="1958" y="32"/>
                  </a:cubicBezTo>
                  <a:cubicBezTo>
                    <a:pt x="1899" y="32"/>
                    <a:pt x="1840" y="29"/>
                    <a:pt x="1781" y="23"/>
                  </a:cubicBezTo>
                  <a:lnTo>
                    <a:pt x="17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6" name="Google Shape;2259;p48"/>
            <p:cNvSpPr/>
            <p:nvPr/>
          </p:nvSpPr>
          <p:spPr>
            <a:xfrm rot="823658">
              <a:off x="7677954" y="4286765"/>
              <a:ext cx="77768" cy="89364"/>
            </a:xfrm>
            <a:custGeom>
              <a:avLst/>
              <a:gdLst/>
              <a:ahLst/>
              <a:cxnLst/>
              <a:rect l="l" t="t" r="r" b="b"/>
              <a:pathLst>
                <a:path w="3561" h="4092" extrusionOk="0">
                  <a:moveTo>
                    <a:pt x="1784" y="0"/>
                  </a:moveTo>
                  <a:cubicBezTo>
                    <a:pt x="1517" y="0"/>
                    <a:pt x="1249" y="33"/>
                    <a:pt x="982" y="58"/>
                  </a:cubicBezTo>
                  <a:cubicBezTo>
                    <a:pt x="525" y="515"/>
                    <a:pt x="0" y="948"/>
                    <a:pt x="0" y="1702"/>
                  </a:cubicBezTo>
                  <a:cubicBezTo>
                    <a:pt x="0" y="2135"/>
                    <a:pt x="343" y="2478"/>
                    <a:pt x="274" y="2911"/>
                  </a:cubicBezTo>
                  <a:cubicBezTo>
                    <a:pt x="479" y="3459"/>
                    <a:pt x="822" y="3870"/>
                    <a:pt x="1370" y="4053"/>
                  </a:cubicBezTo>
                  <a:cubicBezTo>
                    <a:pt x="1499" y="4069"/>
                    <a:pt x="1616" y="4085"/>
                    <a:pt x="1723" y="4085"/>
                  </a:cubicBezTo>
                  <a:cubicBezTo>
                    <a:pt x="1767" y="4085"/>
                    <a:pt x="1809" y="4082"/>
                    <a:pt x="1849" y="4076"/>
                  </a:cubicBezTo>
                  <a:cubicBezTo>
                    <a:pt x="1905" y="4086"/>
                    <a:pt x="1961" y="4091"/>
                    <a:pt x="2015" y="4091"/>
                  </a:cubicBezTo>
                  <a:cubicBezTo>
                    <a:pt x="2200" y="4091"/>
                    <a:pt x="2369" y="4024"/>
                    <a:pt x="2511" y="3847"/>
                  </a:cubicBezTo>
                  <a:cubicBezTo>
                    <a:pt x="2534" y="3847"/>
                    <a:pt x="2557" y="3824"/>
                    <a:pt x="2557" y="3824"/>
                  </a:cubicBezTo>
                  <a:cubicBezTo>
                    <a:pt x="2579" y="3779"/>
                    <a:pt x="2602" y="3733"/>
                    <a:pt x="2625" y="3710"/>
                  </a:cubicBezTo>
                  <a:cubicBezTo>
                    <a:pt x="2716" y="3619"/>
                    <a:pt x="2762" y="3482"/>
                    <a:pt x="2876" y="3436"/>
                  </a:cubicBezTo>
                  <a:cubicBezTo>
                    <a:pt x="3470" y="3185"/>
                    <a:pt x="3538" y="2660"/>
                    <a:pt x="3561" y="2113"/>
                  </a:cubicBezTo>
                  <a:cubicBezTo>
                    <a:pt x="3561" y="1770"/>
                    <a:pt x="3470" y="1451"/>
                    <a:pt x="3401" y="1131"/>
                  </a:cubicBezTo>
                  <a:cubicBezTo>
                    <a:pt x="3355" y="515"/>
                    <a:pt x="2922" y="264"/>
                    <a:pt x="2420" y="81"/>
                  </a:cubicBezTo>
                  <a:cubicBezTo>
                    <a:pt x="2208" y="21"/>
                    <a:pt x="1996" y="0"/>
                    <a:pt x="1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7" name="Google Shape;2260;p48"/>
            <p:cNvSpPr/>
            <p:nvPr/>
          </p:nvSpPr>
          <p:spPr>
            <a:xfrm rot="823658">
              <a:off x="7824491" y="4313277"/>
              <a:ext cx="101201" cy="82966"/>
            </a:xfrm>
            <a:custGeom>
              <a:avLst/>
              <a:gdLst/>
              <a:ahLst/>
              <a:cxnLst/>
              <a:rect l="l" t="t" r="r" b="b"/>
              <a:pathLst>
                <a:path w="4634" h="3799" extrusionOk="0">
                  <a:moveTo>
                    <a:pt x="3173" y="1"/>
                  </a:moveTo>
                  <a:cubicBezTo>
                    <a:pt x="2739" y="24"/>
                    <a:pt x="2329" y="24"/>
                    <a:pt x="1895" y="24"/>
                  </a:cubicBezTo>
                  <a:cubicBezTo>
                    <a:pt x="1530" y="183"/>
                    <a:pt x="1028" y="115"/>
                    <a:pt x="822" y="594"/>
                  </a:cubicBezTo>
                  <a:cubicBezTo>
                    <a:pt x="548" y="594"/>
                    <a:pt x="434" y="731"/>
                    <a:pt x="457" y="982"/>
                  </a:cubicBezTo>
                  <a:cubicBezTo>
                    <a:pt x="297" y="1530"/>
                    <a:pt x="0" y="2032"/>
                    <a:pt x="69" y="2626"/>
                  </a:cubicBezTo>
                  <a:cubicBezTo>
                    <a:pt x="137" y="3402"/>
                    <a:pt x="297" y="3584"/>
                    <a:pt x="1165" y="3699"/>
                  </a:cubicBezTo>
                  <a:lnTo>
                    <a:pt x="1712" y="3699"/>
                  </a:lnTo>
                  <a:cubicBezTo>
                    <a:pt x="1843" y="3758"/>
                    <a:pt x="1973" y="3799"/>
                    <a:pt x="2100" y="3799"/>
                  </a:cubicBezTo>
                  <a:cubicBezTo>
                    <a:pt x="2218" y="3799"/>
                    <a:pt x="2333" y="3764"/>
                    <a:pt x="2443" y="3676"/>
                  </a:cubicBezTo>
                  <a:cubicBezTo>
                    <a:pt x="2488" y="3677"/>
                    <a:pt x="2532" y="3678"/>
                    <a:pt x="2576" y="3678"/>
                  </a:cubicBezTo>
                  <a:cubicBezTo>
                    <a:pt x="4004" y="3678"/>
                    <a:pt x="4518" y="2953"/>
                    <a:pt x="4474" y="1690"/>
                  </a:cubicBezTo>
                  <a:cubicBezTo>
                    <a:pt x="4474" y="1553"/>
                    <a:pt x="4451" y="1439"/>
                    <a:pt x="4451" y="1325"/>
                  </a:cubicBezTo>
                  <a:cubicBezTo>
                    <a:pt x="4474" y="1256"/>
                    <a:pt x="4497" y="1211"/>
                    <a:pt x="4520" y="1165"/>
                  </a:cubicBezTo>
                  <a:cubicBezTo>
                    <a:pt x="4634" y="480"/>
                    <a:pt x="4177" y="229"/>
                    <a:pt x="3652" y="46"/>
                  </a:cubicBezTo>
                  <a:cubicBezTo>
                    <a:pt x="3630" y="46"/>
                    <a:pt x="3584" y="46"/>
                    <a:pt x="3538" y="69"/>
                  </a:cubicBezTo>
                  <a:cubicBezTo>
                    <a:pt x="3424" y="24"/>
                    <a:pt x="3287" y="24"/>
                    <a:pt x="3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8" name="Google Shape;2261;p48"/>
            <p:cNvSpPr/>
            <p:nvPr/>
          </p:nvSpPr>
          <p:spPr>
            <a:xfrm rot="823658">
              <a:off x="7499671" y="4325932"/>
              <a:ext cx="78795" cy="84254"/>
            </a:xfrm>
            <a:custGeom>
              <a:avLst/>
              <a:gdLst/>
              <a:ahLst/>
              <a:cxnLst/>
              <a:rect l="l" t="t" r="r" b="b"/>
              <a:pathLst>
                <a:path w="3608" h="3858" extrusionOk="0">
                  <a:moveTo>
                    <a:pt x="2278" y="0"/>
                  </a:moveTo>
                  <a:cubicBezTo>
                    <a:pt x="2011" y="0"/>
                    <a:pt x="1732" y="62"/>
                    <a:pt x="1462" y="125"/>
                  </a:cubicBezTo>
                  <a:cubicBezTo>
                    <a:pt x="434" y="330"/>
                    <a:pt x="161" y="695"/>
                    <a:pt x="69" y="1722"/>
                  </a:cubicBezTo>
                  <a:cubicBezTo>
                    <a:pt x="1" y="2613"/>
                    <a:pt x="503" y="3138"/>
                    <a:pt x="1051" y="3663"/>
                  </a:cubicBezTo>
                  <a:cubicBezTo>
                    <a:pt x="1309" y="3682"/>
                    <a:pt x="1550" y="3858"/>
                    <a:pt x="1819" y="3858"/>
                  </a:cubicBezTo>
                  <a:cubicBezTo>
                    <a:pt x="1859" y="3858"/>
                    <a:pt x="1900" y="3854"/>
                    <a:pt x="1941" y="3845"/>
                  </a:cubicBezTo>
                  <a:cubicBezTo>
                    <a:pt x="2489" y="3389"/>
                    <a:pt x="3105" y="2955"/>
                    <a:pt x="3310" y="2202"/>
                  </a:cubicBezTo>
                  <a:cubicBezTo>
                    <a:pt x="3493" y="1585"/>
                    <a:pt x="3607" y="924"/>
                    <a:pt x="3151" y="376"/>
                  </a:cubicBezTo>
                  <a:cubicBezTo>
                    <a:pt x="2902" y="90"/>
                    <a:pt x="2599" y="0"/>
                    <a:pt x="22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19" name="Google Shape;2262;p48"/>
            <p:cNvSpPr/>
            <p:nvPr/>
          </p:nvSpPr>
          <p:spPr>
            <a:xfrm rot="823658">
              <a:off x="7599212" y="4369181"/>
              <a:ext cx="71806" cy="60122"/>
            </a:xfrm>
            <a:custGeom>
              <a:avLst/>
              <a:gdLst/>
              <a:ahLst/>
              <a:cxnLst/>
              <a:rect l="l" t="t" r="r" b="b"/>
              <a:pathLst>
                <a:path w="3288" h="2753" extrusionOk="0">
                  <a:moveTo>
                    <a:pt x="1923" y="0"/>
                  </a:moveTo>
                  <a:cubicBezTo>
                    <a:pt x="1877" y="0"/>
                    <a:pt x="1829" y="2"/>
                    <a:pt x="1781" y="5"/>
                  </a:cubicBezTo>
                  <a:cubicBezTo>
                    <a:pt x="1461" y="28"/>
                    <a:pt x="1119" y="5"/>
                    <a:pt x="822" y="210"/>
                  </a:cubicBezTo>
                  <a:cubicBezTo>
                    <a:pt x="434" y="301"/>
                    <a:pt x="160" y="507"/>
                    <a:pt x="114" y="963"/>
                  </a:cubicBezTo>
                  <a:lnTo>
                    <a:pt x="92" y="963"/>
                  </a:lnTo>
                  <a:cubicBezTo>
                    <a:pt x="69" y="963"/>
                    <a:pt x="46" y="986"/>
                    <a:pt x="23" y="1009"/>
                  </a:cubicBezTo>
                  <a:cubicBezTo>
                    <a:pt x="0" y="1077"/>
                    <a:pt x="23" y="1123"/>
                    <a:pt x="92" y="1146"/>
                  </a:cubicBezTo>
                  <a:cubicBezTo>
                    <a:pt x="46" y="1762"/>
                    <a:pt x="69" y="2379"/>
                    <a:pt x="845" y="2584"/>
                  </a:cubicBezTo>
                  <a:cubicBezTo>
                    <a:pt x="1101" y="2695"/>
                    <a:pt x="1357" y="2752"/>
                    <a:pt x="1614" y="2752"/>
                  </a:cubicBezTo>
                  <a:cubicBezTo>
                    <a:pt x="1882" y="2752"/>
                    <a:pt x="2151" y="2690"/>
                    <a:pt x="2420" y="2561"/>
                  </a:cubicBezTo>
                  <a:cubicBezTo>
                    <a:pt x="3013" y="2264"/>
                    <a:pt x="3287" y="1580"/>
                    <a:pt x="3082" y="872"/>
                  </a:cubicBezTo>
                  <a:cubicBezTo>
                    <a:pt x="2933" y="297"/>
                    <a:pt x="2565" y="0"/>
                    <a:pt x="1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0" name="Google Shape;2263;p48"/>
            <p:cNvSpPr/>
            <p:nvPr/>
          </p:nvSpPr>
          <p:spPr>
            <a:xfrm rot="823658">
              <a:off x="7407861" y="4321133"/>
              <a:ext cx="64818" cy="58266"/>
            </a:xfrm>
            <a:custGeom>
              <a:avLst/>
              <a:gdLst/>
              <a:ahLst/>
              <a:cxnLst/>
              <a:rect l="l" t="t" r="r" b="b"/>
              <a:pathLst>
                <a:path w="2968" h="2668" extrusionOk="0">
                  <a:moveTo>
                    <a:pt x="1553" y="1"/>
                  </a:moveTo>
                  <a:cubicBezTo>
                    <a:pt x="1119" y="1"/>
                    <a:pt x="708" y="138"/>
                    <a:pt x="366" y="389"/>
                  </a:cubicBezTo>
                  <a:cubicBezTo>
                    <a:pt x="115" y="914"/>
                    <a:pt x="0" y="1439"/>
                    <a:pt x="229" y="2009"/>
                  </a:cubicBezTo>
                  <a:cubicBezTo>
                    <a:pt x="577" y="2445"/>
                    <a:pt x="992" y="2668"/>
                    <a:pt x="1483" y="2668"/>
                  </a:cubicBezTo>
                  <a:cubicBezTo>
                    <a:pt x="1636" y="2668"/>
                    <a:pt x="1796" y="2646"/>
                    <a:pt x="1963" y="2603"/>
                  </a:cubicBezTo>
                  <a:cubicBezTo>
                    <a:pt x="2123" y="2352"/>
                    <a:pt x="2420" y="2283"/>
                    <a:pt x="2580" y="2078"/>
                  </a:cubicBezTo>
                  <a:cubicBezTo>
                    <a:pt x="2739" y="1895"/>
                    <a:pt x="2922" y="1758"/>
                    <a:pt x="2945" y="1485"/>
                  </a:cubicBezTo>
                  <a:cubicBezTo>
                    <a:pt x="2968" y="686"/>
                    <a:pt x="2351" y="1"/>
                    <a:pt x="15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1" name="Google Shape;2264;p48"/>
            <p:cNvSpPr/>
            <p:nvPr/>
          </p:nvSpPr>
          <p:spPr>
            <a:xfrm rot="823658">
              <a:off x="7436748" y="4231051"/>
              <a:ext cx="91243" cy="80738"/>
            </a:xfrm>
            <a:custGeom>
              <a:avLst/>
              <a:gdLst/>
              <a:ahLst/>
              <a:cxnLst/>
              <a:rect l="l" t="t" r="r" b="b"/>
              <a:pathLst>
                <a:path w="4178" h="3697" extrusionOk="0">
                  <a:moveTo>
                    <a:pt x="1535" y="0"/>
                  </a:moveTo>
                  <a:cubicBezTo>
                    <a:pt x="1246" y="0"/>
                    <a:pt x="1078" y="207"/>
                    <a:pt x="890" y="394"/>
                  </a:cubicBezTo>
                  <a:cubicBezTo>
                    <a:pt x="868" y="531"/>
                    <a:pt x="822" y="645"/>
                    <a:pt x="662" y="691"/>
                  </a:cubicBezTo>
                  <a:cubicBezTo>
                    <a:pt x="617" y="737"/>
                    <a:pt x="617" y="782"/>
                    <a:pt x="617" y="828"/>
                  </a:cubicBezTo>
                  <a:cubicBezTo>
                    <a:pt x="571" y="828"/>
                    <a:pt x="548" y="851"/>
                    <a:pt x="502" y="896"/>
                  </a:cubicBezTo>
                  <a:cubicBezTo>
                    <a:pt x="343" y="1604"/>
                    <a:pt x="0" y="2357"/>
                    <a:pt x="845" y="2905"/>
                  </a:cubicBezTo>
                  <a:cubicBezTo>
                    <a:pt x="890" y="2951"/>
                    <a:pt x="913" y="2996"/>
                    <a:pt x="959" y="3042"/>
                  </a:cubicBezTo>
                  <a:cubicBezTo>
                    <a:pt x="1349" y="3472"/>
                    <a:pt x="1849" y="3696"/>
                    <a:pt x="2376" y="3696"/>
                  </a:cubicBezTo>
                  <a:cubicBezTo>
                    <a:pt x="2745" y="3696"/>
                    <a:pt x="3126" y="3587"/>
                    <a:pt x="3493" y="3361"/>
                  </a:cubicBezTo>
                  <a:cubicBezTo>
                    <a:pt x="4177" y="2928"/>
                    <a:pt x="4177" y="2311"/>
                    <a:pt x="4109" y="1604"/>
                  </a:cubicBezTo>
                  <a:cubicBezTo>
                    <a:pt x="3997" y="553"/>
                    <a:pt x="3491" y="28"/>
                    <a:pt x="2485" y="28"/>
                  </a:cubicBezTo>
                  <a:cubicBezTo>
                    <a:pt x="2463" y="28"/>
                    <a:pt x="2442" y="28"/>
                    <a:pt x="2420" y="29"/>
                  </a:cubicBezTo>
                  <a:cubicBezTo>
                    <a:pt x="2346" y="36"/>
                    <a:pt x="2271" y="38"/>
                    <a:pt x="2194" y="38"/>
                  </a:cubicBezTo>
                  <a:cubicBezTo>
                    <a:pt x="2008" y="38"/>
                    <a:pt x="1815" y="22"/>
                    <a:pt x="1621" y="6"/>
                  </a:cubicBezTo>
                  <a:cubicBezTo>
                    <a:pt x="1591" y="2"/>
                    <a:pt x="1562" y="0"/>
                    <a:pt x="15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2" name="Google Shape;2265;p48"/>
            <p:cNvSpPr/>
            <p:nvPr/>
          </p:nvSpPr>
          <p:spPr>
            <a:xfrm rot="823658">
              <a:off x="7812134" y="4429739"/>
              <a:ext cx="45862" cy="49662"/>
            </a:xfrm>
            <a:custGeom>
              <a:avLst/>
              <a:gdLst/>
              <a:ahLst/>
              <a:cxnLst/>
              <a:rect l="l" t="t" r="r" b="b"/>
              <a:pathLst>
                <a:path w="2100" h="2274" extrusionOk="0">
                  <a:moveTo>
                    <a:pt x="1051" y="0"/>
                  </a:moveTo>
                  <a:cubicBezTo>
                    <a:pt x="685" y="0"/>
                    <a:pt x="369" y="270"/>
                    <a:pt x="160" y="801"/>
                  </a:cubicBezTo>
                  <a:cubicBezTo>
                    <a:pt x="0" y="1234"/>
                    <a:pt x="23" y="1622"/>
                    <a:pt x="365" y="1987"/>
                  </a:cubicBezTo>
                  <a:cubicBezTo>
                    <a:pt x="567" y="2203"/>
                    <a:pt x="786" y="2274"/>
                    <a:pt x="1018" y="2274"/>
                  </a:cubicBezTo>
                  <a:cubicBezTo>
                    <a:pt x="1154" y="2274"/>
                    <a:pt x="1294" y="2250"/>
                    <a:pt x="1438" y="2216"/>
                  </a:cubicBezTo>
                  <a:cubicBezTo>
                    <a:pt x="1917" y="2079"/>
                    <a:pt x="2100" y="1714"/>
                    <a:pt x="2100" y="1234"/>
                  </a:cubicBezTo>
                  <a:cubicBezTo>
                    <a:pt x="2100" y="1029"/>
                    <a:pt x="2077" y="823"/>
                    <a:pt x="2054" y="618"/>
                  </a:cubicBezTo>
                  <a:lnTo>
                    <a:pt x="2054" y="595"/>
                  </a:lnTo>
                  <a:cubicBezTo>
                    <a:pt x="1708" y="196"/>
                    <a:pt x="1361" y="0"/>
                    <a:pt x="10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3" name="Google Shape;2266;p48"/>
            <p:cNvSpPr/>
            <p:nvPr/>
          </p:nvSpPr>
          <p:spPr>
            <a:xfrm rot="823658">
              <a:off x="7515982" y="4137789"/>
              <a:ext cx="92750" cy="89190"/>
            </a:xfrm>
            <a:custGeom>
              <a:avLst/>
              <a:gdLst/>
              <a:ahLst/>
              <a:cxnLst/>
              <a:rect l="l" t="t" r="r" b="b"/>
              <a:pathLst>
                <a:path w="4247" h="4084" extrusionOk="0">
                  <a:moveTo>
                    <a:pt x="1462" y="418"/>
                  </a:moveTo>
                  <a:cubicBezTo>
                    <a:pt x="1462" y="418"/>
                    <a:pt x="1462" y="441"/>
                    <a:pt x="1462" y="441"/>
                  </a:cubicBezTo>
                  <a:lnTo>
                    <a:pt x="1439" y="441"/>
                  </a:lnTo>
                  <a:cubicBezTo>
                    <a:pt x="1439" y="418"/>
                    <a:pt x="1439" y="418"/>
                    <a:pt x="1462" y="418"/>
                  </a:cubicBezTo>
                  <a:close/>
                  <a:moveTo>
                    <a:pt x="2009" y="0"/>
                  </a:moveTo>
                  <a:cubicBezTo>
                    <a:pt x="1564" y="0"/>
                    <a:pt x="1129" y="135"/>
                    <a:pt x="708" y="441"/>
                  </a:cubicBezTo>
                  <a:cubicBezTo>
                    <a:pt x="594" y="464"/>
                    <a:pt x="549" y="533"/>
                    <a:pt x="526" y="624"/>
                  </a:cubicBezTo>
                  <a:lnTo>
                    <a:pt x="526" y="647"/>
                  </a:lnTo>
                  <a:cubicBezTo>
                    <a:pt x="366" y="669"/>
                    <a:pt x="320" y="806"/>
                    <a:pt x="275" y="943"/>
                  </a:cubicBezTo>
                  <a:cubicBezTo>
                    <a:pt x="46" y="1172"/>
                    <a:pt x="1" y="1468"/>
                    <a:pt x="69" y="1765"/>
                  </a:cubicBezTo>
                  <a:cubicBezTo>
                    <a:pt x="161" y="2176"/>
                    <a:pt x="252" y="2587"/>
                    <a:pt x="343" y="2998"/>
                  </a:cubicBezTo>
                  <a:cubicBezTo>
                    <a:pt x="366" y="3043"/>
                    <a:pt x="412" y="3112"/>
                    <a:pt x="457" y="3157"/>
                  </a:cubicBezTo>
                  <a:cubicBezTo>
                    <a:pt x="480" y="3226"/>
                    <a:pt x="503" y="3272"/>
                    <a:pt x="526" y="3317"/>
                  </a:cubicBezTo>
                  <a:cubicBezTo>
                    <a:pt x="1032" y="3838"/>
                    <a:pt x="1483" y="4083"/>
                    <a:pt x="2001" y="4083"/>
                  </a:cubicBezTo>
                  <a:cubicBezTo>
                    <a:pt x="2301" y="4083"/>
                    <a:pt x="2623" y="4001"/>
                    <a:pt x="2991" y="3842"/>
                  </a:cubicBezTo>
                  <a:cubicBezTo>
                    <a:pt x="3196" y="3751"/>
                    <a:pt x="3402" y="3614"/>
                    <a:pt x="3584" y="3500"/>
                  </a:cubicBezTo>
                  <a:cubicBezTo>
                    <a:pt x="3744" y="3112"/>
                    <a:pt x="3904" y="2724"/>
                    <a:pt x="4064" y="2336"/>
                  </a:cubicBezTo>
                  <a:cubicBezTo>
                    <a:pt x="4223" y="1971"/>
                    <a:pt x="4246" y="1651"/>
                    <a:pt x="3995" y="1331"/>
                  </a:cubicBezTo>
                  <a:cubicBezTo>
                    <a:pt x="3995" y="1172"/>
                    <a:pt x="3927" y="1058"/>
                    <a:pt x="3790" y="989"/>
                  </a:cubicBezTo>
                  <a:cubicBezTo>
                    <a:pt x="3653" y="647"/>
                    <a:pt x="3539" y="281"/>
                    <a:pt x="3082" y="236"/>
                  </a:cubicBezTo>
                  <a:cubicBezTo>
                    <a:pt x="2719" y="85"/>
                    <a:pt x="2361" y="0"/>
                    <a:pt x="20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4" name="Google Shape;2267;p48"/>
            <p:cNvSpPr/>
            <p:nvPr/>
          </p:nvSpPr>
          <p:spPr>
            <a:xfrm rot="823658">
              <a:off x="7738177" y="4364799"/>
              <a:ext cx="80782" cy="79122"/>
            </a:xfrm>
            <a:custGeom>
              <a:avLst/>
              <a:gdLst/>
              <a:ahLst/>
              <a:cxnLst/>
              <a:rect l="l" t="t" r="r" b="b"/>
              <a:pathLst>
                <a:path w="3699" h="3623" extrusionOk="0">
                  <a:moveTo>
                    <a:pt x="2648" y="1634"/>
                  </a:moveTo>
                  <a:cubicBezTo>
                    <a:pt x="2625" y="1657"/>
                    <a:pt x="2603" y="1679"/>
                    <a:pt x="2580" y="1702"/>
                  </a:cubicBezTo>
                  <a:cubicBezTo>
                    <a:pt x="2580" y="1679"/>
                    <a:pt x="2580" y="1679"/>
                    <a:pt x="2603" y="1657"/>
                  </a:cubicBezTo>
                  <a:cubicBezTo>
                    <a:pt x="2603" y="1657"/>
                    <a:pt x="2625" y="1634"/>
                    <a:pt x="2625" y="1634"/>
                  </a:cubicBezTo>
                  <a:close/>
                  <a:moveTo>
                    <a:pt x="1870" y="0"/>
                  </a:moveTo>
                  <a:cubicBezTo>
                    <a:pt x="1000" y="0"/>
                    <a:pt x="507" y="431"/>
                    <a:pt x="92" y="1451"/>
                  </a:cubicBezTo>
                  <a:cubicBezTo>
                    <a:pt x="69" y="1451"/>
                    <a:pt x="46" y="1474"/>
                    <a:pt x="23" y="1497"/>
                  </a:cubicBezTo>
                  <a:cubicBezTo>
                    <a:pt x="1" y="1542"/>
                    <a:pt x="1" y="1565"/>
                    <a:pt x="69" y="1634"/>
                  </a:cubicBezTo>
                  <a:cubicBezTo>
                    <a:pt x="69" y="2022"/>
                    <a:pt x="69" y="2410"/>
                    <a:pt x="69" y="2798"/>
                  </a:cubicBezTo>
                  <a:cubicBezTo>
                    <a:pt x="69" y="3140"/>
                    <a:pt x="252" y="3368"/>
                    <a:pt x="548" y="3505"/>
                  </a:cubicBezTo>
                  <a:cubicBezTo>
                    <a:pt x="721" y="3585"/>
                    <a:pt x="939" y="3622"/>
                    <a:pt x="1178" y="3622"/>
                  </a:cubicBezTo>
                  <a:cubicBezTo>
                    <a:pt x="1824" y="3622"/>
                    <a:pt x="2613" y="3352"/>
                    <a:pt x="3014" y="2935"/>
                  </a:cubicBezTo>
                  <a:cubicBezTo>
                    <a:pt x="3698" y="2204"/>
                    <a:pt x="3607" y="1383"/>
                    <a:pt x="3333" y="538"/>
                  </a:cubicBezTo>
                  <a:cubicBezTo>
                    <a:pt x="3265" y="310"/>
                    <a:pt x="3082" y="150"/>
                    <a:pt x="2831" y="127"/>
                  </a:cubicBezTo>
                  <a:cubicBezTo>
                    <a:pt x="2466" y="44"/>
                    <a:pt x="2149" y="0"/>
                    <a:pt x="18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5" name="Google Shape;2268;p48"/>
            <p:cNvSpPr/>
            <p:nvPr/>
          </p:nvSpPr>
          <p:spPr>
            <a:xfrm rot="823658">
              <a:off x="7574001" y="4238413"/>
              <a:ext cx="100699" cy="98799"/>
            </a:xfrm>
            <a:custGeom>
              <a:avLst/>
              <a:gdLst/>
              <a:ahLst/>
              <a:cxnLst/>
              <a:rect l="l" t="t" r="r" b="b"/>
              <a:pathLst>
                <a:path w="4611" h="4524" extrusionOk="0">
                  <a:moveTo>
                    <a:pt x="982" y="1553"/>
                  </a:moveTo>
                  <a:cubicBezTo>
                    <a:pt x="982" y="1575"/>
                    <a:pt x="982" y="1575"/>
                    <a:pt x="959" y="1575"/>
                  </a:cubicBezTo>
                  <a:cubicBezTo>
                    <a:pt x="982" y="1575"/>
                    <a:pt x="982" y="1553"/>
                    <a:pt x="982" y="1553"/>
                  </a:cubicBezTo>
                  <a:close/>
                  <a:moveTo>
                    <a:pt x="2990" y="0"/>
                  </a:moveTo>
                  <a:cubicBezTo>
                    <a:pt x="2878" y="0"/>
                    <a:pt x="2757" y="34"/>
                    <a:pt x="2625" y="115"/>
                  </a:cubicBezTo>
                  <a:cubicBezTo>
                    <a:pt x="2419" y="115"/>
                    <a:pt x="2212" y="203"/>
                    <a:pt x="1998" y="203"/>
                  </a:cubicBezTo>
                  <a:cubicBezTo>
                    <a:pt x="1905" y="203"/>
                    <a:pt x="1809" y="186"/>
                    <a:pt x="1712" y="137"/>
                  </a:cubicBezTo>
                  <a:cubicBezTo>
                    <a:pt x="1598" y="183"/>
                    <a:pt x="1484" y="229"/>
                    <a:pt x="1370" y="274"/>
                  </a:cubicBezTo>
                  <a:cubicBezTo>
                    <a:pt x="868" y="297"/>
                    <a:pt x="548" y="526"/>
                    <a:pt x="411" y="1005"/>
                  </a:cubicBezTo>
                  <a:cubicBezTo>
                    <a:pt x="0" y="1781"/>
                    <a:pt x="365" y="2488"/>
                    <a:pt x="617" y="3219"/>
                  </a:cubicBezTo>
                  <a:cubicBezTo>
                    <a:pt x="776" y="3493"/>
                    <a:pt x="868" y="3790"/>
                    <a:pt x="1142" y="3949"/>
                  </a:cubicBezTo>
                  <a:cubicBezTo>
                    <a:pt x="1164" y="4063"/>
                    <a:pt x="1210" y="4109"/>
                    <a:pt x="1324" y="4132"/>
                  </a:cubicBezTo>
                  <a:cubicBezTo>
                    <a:pt x="1507" y="4451"/>
                    <a:pt x="1826" y="4497"/>
                    <a:pt x="2169" y="4520"/>
                  </a:cubicBezTo>
                  <a:cubicBezTo>
                    <a:pt x="2204" y="4522"/>
                    <a:pt x="2239" y="4523"/>
                    <a:pt x="2273" y="4523"/>
                  </a:cubicBezTo>
                  <a:cubicBezTo>
                    <a:pt x="2943" y="4523"/>
                    <a:pt x="3376" y="4106"/>
                    <a:pt x="3766" y="3607"/>
                  </a:cubicBezTo>
                  <a:cubicBezTo>
                    <a:pt x="3903" y="3356"/>
                    <a:pt x="4109" y="3105"/>
                    <a:pt x="4154" y="2831"/>
                  </a:cubicBezTo>
                  <a:cubicBezTo>
                    <a:pt x="4291" y="2032"/>
                    <a:pt x="4611" y="1187"/>
                    <a:pt x="3903" y="503"/>
                  </a:cubicBezTo>
                  <a:cubicBezTo>
                    <a:pt x="3847" y="427"/>
                    <a:pt x="3790" y="383"/>
                    <a:pt x="3720" y="383"/>
                  </a:cubicBezTo>
                  <a:cubicBezTo>
                    <a:pt x="3706" y="383"/>
                    <a:pt x="3691" y="385"/>
                    <a:pt x="3675" y="389"/>
                  </a:cubicBezTo>
                  <a:cubicBezTo>
                    <a:pt x="3652" y="366"/>
                    <a:pt x="3652" y="343"/>
                    <a:pt x="3629" y="320"/>
                  </a:cubicBezTo>
                  <a:cubicBezTo>
                    <a:pt x="3428" y="150"/>
                    <a:pt x="3227" y="0"/>
                    <a:pt x="29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6" name="Google Shape;2269;p48"/>
            <p:cNvSpPr/>
            <p:nvPr/>
          </p:nvSpPr>
          <p:spPr>
            <a:xfrm rot="823658">
              <a:off x="7700772" y="4283039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47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7" name="Google Shape;2270;p48"/>
            <p:cNvSpPr/>
            <p:nvPr/>
          </p:nvSpPr>
          <p:spPr>
            <a:xfrm rot="823658">
              <a:off x="7672722" y="4151728"/>
              <a:ext cx="94235" cy="89124"/>
            </a:xfrm>
            <a:custGeom>
              <a:avLst/>
              <a:gdLst/>
              <a:ahLst/>
              <a:cxnLst/>
              <a:rect l="l" t="t" r="r" b="b"/>
              <a:pathLst>
                <a:path w="4315" h="4081" extrusionOk="0">
                  <a:moveTo>
                    <a:pt x="1916" y="1"/>
                  </a:moveTo>
                  <a:cubicBezTo>
                    <a:pt x="1249" y="1"/>
                    <a:pt x="789" y="292"/>
                    <a:pt x="343" y="893"/>
                  </a:cubicBezTo>
                  <a:cubicBezTo>
                    <a:pt x="0" y="1395"/>
                    <a:pt x="114" y="1943"/>
                    <a:pt x="137" y="2468"/>
                  </a:cubicBezTo>
                  <a:cubicBezTo>
                    <a:pt x="209" y="3218"/>
                    <a:pt x="1301" y="4081"/>
                    <a:pt x="2254" y="4081"/>
                  </a:cubicBezTo>
                  <a:cubicBezTo>
                    <a:pt x="2518" y="4081"/>
                    <a:pt x="2772" y="4014"/>
                    <a:pt x="2990" y="3860"/>
                  </a:cubicBezTo>
                  <a:cubicBezTo>
                    <a:pt x="3652" y="3381"/>
                    <a:pt x="4314" y="2856"/>
                    <a:pt x="4154" y="1897"/>
                  </a:cubicBezTo>
                  <a:cubicBezTo>
                    <a:pt x="3926" y="1304"/>
                    <a:pt x="3766" y="688"/>
                    <a:pt x="3241" y="277"/>
                  </a:cubicBezTo>
                  <a:cubicBezTo>
                    <a:pt x="3036" y="208"/>
                    <a:pt x="2853" y="140"/>
                    <a:pt x="2648" y="94"/>
                  </a:cubicBezTo>
                  <a:cubicBezTo>
                    <a:pt x="2377" y="32"/>
                    <a:pt x="2136" y="1"/>
                    <a:pt x="19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8" name="Google Shape;2271;p48"/>
            <p:cNvSpPr/>
            <p:nvPr/>
          </p:nvSpPr>
          <p:spPr>
            <a:xfrm rot="823658">
              <a:off x="7428248" y="4094814"/>
              <a:ext cx="81765" cy="89779"/>
            </a:xfrm>
            <a:custGeom>
              <a:avLst/>
              <a:gdLst/>
              <a:ahLst/>
              <a:cxnLst/>
              <a:rect l="l" t="t" r="r" b="b"/>
              <a:pathLst>
                <a:path w="3744" h="4111" extrusionOk="0">
                  <a:moveTo>
                    <a:pt x="2006" y="0"/>
                  </a:moveTo>
                  <a:cubicBezTo>
                    <a:pt x="1579" y="0"/>
                    <a:pt x="1184" y="189"/>
                    <a:pt x="822" y="564"/>
                  </a:cubicBezTo>
                  <a:cubicBezTo>
                    <a:pt x="639" y="701"/>
                    <a:pt x="457" y="861"/>
                    <a:pt x="479" y="1158"/>
                  </a:cubicBezTo>
                  <a:cubicBezTo>
                    <a:pt x="0" y="2230"/>
                    <a:pt x="91" y="2892"/>
                    <a:pt x="822" y="3577"/>
                  </a:cubicBezTo>
                  <a:cubicBezTo>
                    <a:pt x="890" y="3668"/>
                    <a:pt x="959" y="3783"/>
                    <a:pt x="1050" y="3897"/>
                  </a:cubicBezTo>
                  <a:cubicBezTo>
                    <a:pt x="1326" y="3989"/>
                    <a:pt x="1602" y="4111"/>
                    <a:pt x="1878" y="4111"/>
                  </a:cubicBezTo>
                  <a:cubicBezTo>
                    <a:pt x="2081" y="4111"/>
                    <a:pt x="2285" y="4045"/>
                    <a:pt x="2488" y="3851"/>
                  </a:cubicBezTo>
                  <a:cubicBezTo>
                    <a:pt x="3310" y="3143"/>
                    <a:pt x="3743" y="2253"/>
                    <a:pt x="3629" y="1135"/>
                  </a:cubicBezTo>
                  <a:cubicBezTo>
                    <a:pt x="3606" y="838"/>
                    <a:pt x="3561" y="541"/>
                    <a:pt x="3218" y="450"/>
                  </a:cubicBezTo>
                  <a:cubicBezTo>
                    <a:pt x="2789" y="149"/>
                    <a:pt x="2385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29" name="Google Shape;2272;p48"/>
            <p:cNvSpPr/>
            <p:nvPr/>
          </p:nvSpPr>
          <p:spPr>
            <a:xfrm rot="823658">
              <a:off x="7947544" y="4339640"/>
              <a:ext cx="93230" cy="89015"/>
            </a:xfrm>
            <a:custGeom>
              <a:avLst/>
              <a:gdLst/>
              <a:ahLst/>
              <a:cxnLst/>
              <a:rect l="l" t="t" r="r" b="b"/>
              <a:pathLst>
                <a:path w="4269" h="4076" extrusionOk="0">
                  <a:moveTo>
                    <a:pt x="1777" y="1"/>
                  </a:moveTo>
                  <a:cubicBezTo>
                    <a:pt x="1497" y="1"/>
                    <a:pt x="1217" y="45"/>
                    <a:pt x="936" y="171"/>
                  </a:cubicBezTo>
                  <a:cubicBezTo>
                    <a:pt x="845" y="217"/>
                    <a:pt x="776" y="286"/>
                    <a:pt x="730" y="377"/>
                  </a:cubicBezTo>
                  <a:cubicBezTo>
                    <a:pt x="137" y="1336"/>
                    <a:pt x="0" y="2363"/>
                    <a:pt x="137" y="3458"/>
                  </a:cubicBezTo>
                  <a:cubicBezTo>
                    <a:pt x="479" y="3755"/>
                    <a:pt x="867" y="3983"/>
                    <a:pt x="1347" y="4029"/>
                  </a:cubicBezTo>
                  <a:cubicBezTo>
                    <a:pt x="1636" y="4059"/>
                    <a:pt x="1925" y="4076"/>
                    <a:pt x="2214" y="4076"/>
                  </a:cubicBezTo>
                  <a:cubicBezTo>
                    <a:pt x="2587" y="4076"/>
                    <a:pt x="2960" y="4048"/>
                    <a:pt x="3333" y="3983"/>
                  </a:cubicBezTo>
                  <a:cubicBezTo>
                    <a:pt x="4040" y="3846"/>
                    <a:pt x="4268" y="3641"/>
                    <a:pt x="4268" y="2888"/>
                  </a:cubicBezTo>
                  <a:cubicBezTo>
                    <a:pt x="4268" y="2340"/>
                    <a:pt x="4200" y="1792"/>
                    <a:pt x="4177" y="1267"/>
                  </a:cubicBezTo>
                  <a:cubicBezTo>
                    <a:pt x="4017" y="674"/>
                    <a:pt x="3492" y="468"/>
                    <a:pt x="3036" y="171"/>
                  </a:cubicBezTo>
                  <a:cubicBezTo>
                    <a:pt x="2623" y="103"/>
                    <a:pt x="2201" y="1"/>
                    <a:pt x="1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0" name="Google Shape;2273;p48"/>
            <p:cNvSpPr/>
            <p:nvPr/>
          </p:nvSpPr>
          <p:spPr>
            <a:xfrm rot="823658">
              <a:off x="7982631" y="4450908"/>
              <a:ext cx="38895" cy="38917"/>
            </a:xfrm>
            <a:custGeom>
              <a:avLst/>
              <a:gdLst/>
              <a:ahLst/>
              <a:cxnLst/>
              <a:rect l="l" t="t" r="r" b="b"/>
              <a:pathLst>
                <a:path w="1781" h="1782" extrusionOk="0">
                  <a:moveTo>
                    <a:pt x="822" y="0"/>
                  </a:moveTo>
                  <a:cubicBezTo>
                    <a:pt x="412" y="0"/>
                    <a:pt x="1" y="480"/>
                    <a:pt x="23" y="936"/>
                  </a:cubicBezTo>
                  <a:cubicBezTo>
                    <a:pt x="46" y="1466"/>
                    <a:pt x="345" y="1782"/>
                    <a:pt x="798" y="1782"/>
                  </a:cubicBezTo>
                  <a:cubicBezTo>
                    <a:pt x="813" y="1782"/>
                    <a:pt x="829" y="1781"/>
                    <a:pt x="845" y="1781"/>
                  </a:cubicBezTo>
                  <a:cubicBezTo>
                    <a:pt x="1393" y="1758"/>
                    <a:pt x="1781" y="1415"/>
                    <a:pt x="1781" y="1005"/>
                  </a:cubicBezTo>
                  <a:cubicBezTo>
                    <a:pt x="1758" y="457"/>
                    <a:pt x="1325" y="0"/>
                    <a:pt x="8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1" name="Google Shape;2274;p48"/>
            <p:cNvSpPr/>
            <p:nvPr/>
          </p:nvSpPr>
          <p:spPr>
            <a:xfrm rot="823658">
              <a:off x="7868204" y="4409593"/>
              <a:ext cx="84254" cy="84997"/>
            </a:xfrm>
            <a:custGeom>
              <a:avLst/>
              <a:gdLst/>
              <a:ahLst/>
              <a:cxnLst/>
              <a:rect l="l" t="t" r="r" b="b"/>
              <a:pathLst>
                <a:path w="3858" h="3892" extrusionOk="0">
                  <a:moveTo>
                    <a:pt x="2922" y="3268"/>
                  </a:moveTo>
                  <a:lnTo>
                    <a:pt x="2922" y="3291"/>
                  </a:lnTo>
                  <a:lnTo>
                    <a:pt x="2876" y="3291"/>
                  </a:lnTo>
                  <a:cubicBezTo>
                    <a:pt x="2899" y="3291"/>
                    <a:pt x="2899" y="3268"/>
                    <a:pt x="2922" y="3268"/>
                  </a:cubicBezTo>
                  <a:close/>
                  <a:moveTo>
                    <a:pt x="1913" y="0"/>
                  </a:moveTo>
                  <a:cubicBezTo>
                    <a:pt x="1694" y="0"/>
                    <a:pt x="1475" y="9"/>
                    <a:pt x="1256" y="50"/>
                  </a:cubicBezTo>
                  <a:cubicBezTo>
                    <a:pt x="731" y="118"/>
                    <a:pt x="320" y="438"/>
                    <a:pt x="251" y="963"/>
                  </a:cubicBezTo>
                  <a:cubicBezTo>
                    <a:pt x="160" y="1602"/>
                    <a:pt x="0" y="2264"/>
                    <a:pt x="343" y="2903"/>
                  </a:cubicBezTo>
                  <a:cubicBezTo>
                    <a:pt x="366" y="3017"/>
                    <a:pt x="388" y="3131"/>
                    <a:pt x="388" y="3245"/>
                  </a:cubicBezTo>
                  <a:cubicBezTo>
                    <a:pt x="855" y="3669"/>
                    <a:pt x="1356" y="3892"/>
                    <a:pt x="1892" y="3892"/>
                  </a:cubicBezTo>
                  <a:cubicBezTo>
                    <a:pt x="2222" y="3892"/>
                    <a:pt x="2565" y="3807"/>
                    <a:pt x="2922" y="3633"/>
                  </a:cubicBezTo>
                  <a:cubicBezTo>
                    <a:pt x="3264" y="3588"/>
                    <a:pt x="3493" y="3382"/>
                    <a:pt x="3630" y="3063"/>
                  </a:cubicBezTo>
                  <a:cubicBezTo>
                    <a:pt x="3858" y="2675"/>
                    <a:pt x="3812" y="2264"/>
                    <a:pt x="3789" y="1830"/>
                  </a:cubicBezTo>
                  <a:cubicBezTo>
                    <a:pt x="3744" y="848"/>
                    <a:pt x="3379" y="415"/>
                    <a:pt x="2374" y="118"/>
                  </a:cubicBezTo>
                  <a:cubicBezTo>
                    <a:pt x="2374" y="72"/>
                    <a:pt x="2374" y="27"/>
                    <a:pt x="2351" y="4"/>
                  </a:cubicBezTo>
                  <a:cubicBezTo>
                    <a:pt x="2205" y="4"/>
                    <a:pt x="2059" y="0"/>
                    <a:pt x="19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2" name="Google Shape;2275;p48"/>
            <p:cNvSpPr/>
            <p:nvPr/>
          </p:nvSpPr>
          <p:spPr>
            <a:xfrm rot="823658">
              <a:off x="8069826" y="4391711"/>
              <a:ext cx="2009" cy="2031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46" y="1"/>
                  </a:moveTo>
                  <a:lnTo>
                    <a:pt x="0" y="92"/>
                  </a:lnTo>
                  <a:lnTo>
                    <a:pt x="0" y="92"/>
                  </a:lnTo>
                  <a:lnTo>
                    <a:pt x="92" y="47"/>
                  </a:lnTo>
                  <a:lnTo>
                    <a:pt x="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3" name="Google Shape;2276;p48"/>
            <p:cNvSpPr/>
            <p:nvPr/>
          </p:nvSpPr>
          <p:spPr>
            <a:xfrm rot="823658">
              <a:off x="8067954" y="4393255"/>
              <a:ext cx="1529" cy="1507"/>
            </a:xfrm>
            <a:custGeom>
              <a:avLst/>
              <a:gdLst/>
              <a:ahLst/>
              <a:cxnLst/>
              <a:rect l="l" t="t" r="r" b="b"/>
              <a:pathLst>
                <a:path w="70" h="69" extrusionOk="0">
                  <a:moveTo>
                    <a:pt x="69" y="0"/>
                  </a:moveTo>
                  <a:lnTo>
                    <a:pt x="1" y="23"/>
                  </a:lnTo>
                  <a:lnTo>
                    <a:pt x="24" y="69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4" name="Google Shape;2277;p48"/>
            <p:cNvSpPr/>
            <p:nvPr/>
          </p:nvSpPr>
          <p:spPr>
            <a:xfrm rot="823658">
              <a:off x="8007367" y="4243759"/>
              <a:ext cx="95239" cy="89408"/>
            </a:xfrm>
            <a:custGeom>
              <a:avLst/>
              <a:gdLst/>
              <a:ahLst/>
              <a:cxnLst/>
              <a:rect l="l" t="t" r="r" b="b"/>
              <a:pathLst>
                <a:path w="4361" h="4094" extrusionOk="0">
                  <a:moveTo>
                    <a:pt x="1723" y="0"/>
                  </a:moveTo>
                  <a:cubicBezTo>
                    <a:pt x="1592" y="0"/>
                    <a:pt x="1493" y="44"/>
                    <a:pt x="1439" y="190"/>
                  </a:cubicBezTo>
                  <a:cubicBezTo>
                    <a:pt x="1399" y="269"/>
                    <a:pt x="1342" y="331"/>
                    <a:pt x="1253" y="331"/>
                  </a:cubicBezTo>
                  <a:cubicBezTo>
                    <a:pt x="1240" y="331"/>
                    <a:pt x="1225" y="330"/>
                    <a:pt x="1210" y="327"/>
                  </a:cubicBezTo>
                  <a:cubicBezTo>
                    <a:pt x="229" y="852"/>
                    <a:pt x="1" y="1263"/>
                    <a:pt x="160" y="2336"/>
                  </a:cubicBezTo>
                  <a:cubicBezTo>
                    <a:pt x="229" y="2701"/>
                    <a:pt x="252" y="3043"/>
                    <a:pt x="389" y="3386"/>
                  </a:cubicBezTo>
                  <a:cubicBezTo>
                    <a:pt x="571" y="3682"/>
                    <a:pt x="777" y="3933"/>
                    <a:pt x="1096" y="4093"/>
                  </a:cubicBezTo>
                  <a:cubicBezTo>
                    <a:pt x="1416" y="4093"/>
                    <a:pt x="1735" y="4070"/>
                    <a:pt x="2055" y="4070"/>
                  </a:cubicBezTo>
                  <a:cubicBezTo>
                    <a:pt x="2101" y="4048"/>
                    <a:pt x="2123" y="4025"/>
                    <a:pt x="2169" y="4002"/>
                  </a:cubicBezTo>
                  <a:cubicBezTo>
                    <a:pt x="2223" y="4045"/>
                    <a:pt x="2277" y="4068"/>
                    <a:pt x="2331" y="4068"/>
                  </a:cubicBezTo>
                  <a:cubicBezTo>
                    <a:pt x="2391" y="4068"/>
                    <a:pt x="2451" y="4039"/>
                    <a:pt x="2511" y="3979"/>
                  </a:cubicBezTo>
                  <a:cubicBezTo>
                    <a:pt x="3059" y="3705"/>
                    <a:pt x="3676" y="3454"/>
                    <a:pt x="3835" y="2746"/>
                  </a:cubicBezTo>
                  <a:cubicBezTo>
                    <a:pt x="4360" y="2358"/>
                    <a:pt x="4200" y="1902"/>
                    <a:pt x="3995" y="1423"/>
                  </a:cubicBezTo>
                  <a:cubicBezTo>
                    <a:pt x="3972" y="1263"/>
                    <a:pt x="3949" y="1080"/>
                    <a:pt x="3835" y="943"/>
                  </a:cubicBezTo>
                  <a:cubicBezTo>
                    <a:pt x="3835" y="920"/>
                    <a:pt x="3812" y="898"/>
                    <a:pt x="3790" y="898"/>
                  </a:cubicBezTo>
                  <a:cubicBezTo>
                    <a:pt x="3481" y="106"/>
                    <a:pt x="2862" y="0"/>
                    <a:pt x="2195" y="0"/>
                  </a:cubicBezTo>
                  <a:cubicBezTo>
                    <a:pt x="2073" y="0"/>
                    <a:pt x="1950" y="4"/>
                    <a:pt x="1827" y="7"/>
                  </a:cubicBezTo>
                  <a:cubicBezTo>
                    <a:pt x="1790" y="3"/>
                    <a:pt x="1755" y="0"/>
                    <a:pt x="17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5" name="Google Shape;2278;p48"/>
            <p:cNvSpPr/>
            <p:nvPr/>
          </p:nvSpPr>
          <p:spPr>
            <a:xfrm rot="823658">
              <a:off x="8052423" y="4395690"/>
              <a:ext cx="2031" cy="200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46" y="0"/>
                  </a:moveTo>
                  <a:lnTo>
                    <a:pt x="1" y="91"/>
                  </a:lnTo>
                  <a:lnTo>
                    <a:pt x="1" y="91"/>
                  </a:lnTo>
                  <a:lnTo>
                    <a:pt x="92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6" name="Google Shape;2279;p48"/>
            <p:cNvSpPr/>
            <p:nvPr/>
          </p:nvSpPr>
          <p:spPr>
            <a:xfrm rot="823658">
              <a:off x="7900037" y="4218782"/>
              <a:ext cx="96244" cy="98078"/>
            </a:xfrm>
            <a:custGeom>
              <a:avLst/>
              <a:gdLst/>
              <a:ahLst/>
              <a:cxnLst/>
              <a:rect l="l" t="t" r="r" b="b"/>
              <a:pathLst>
                <a:path w="4407" h="4491" extrusionOk="0">
                  <a:moveTo>
                    <a:pt x="2248" y="1"/>
                  </a:moveTo>
                  <a:cubicBezTo>
                    <a:pt x="2017" y="1"/>
                    <a:pt x="1769" y="46"/>
                    <a:pt x="1507" y="123"/>
                  </a:cubicBezTo>
                  <a:cubicBezTo>
                    <a:pt x="1507" y="123"/>
                    <a:pt x="1485" y="100"/>
                    <a:pt x="1485" y="100"/>
                  </a:cubicBezTo>
                  <a:cubicBezTo>
                    <a:pt x="1074" y="146"/>
                    <a:pt x="594" y="55"/>
                    <a:pt x="594" y="694"/>
                  </a:cubicBezTo>
                  <a:cubicBezTo>
                    <a:pt x="549" y="831"/>
                    <a:pt x="480" y="945"/>
                    <a:pt x="412" y="1082"/>
                  </a:cubicBezTo>
                  <a:cubicBezTo>
                    <a:pt x="1" y="1972"/>
                    <a:pt x="275" y="3638"/>
                    <a:pt x="937" y="4346"/>
                  </a:cubicBezTo>
                  <a:cubicBezTo>
                    <a:pt x="1311" y="4401"/>
                    <a:pt x="1686" y="4491"/>
                    <a:pt x="2055" y="4491"/>
                  </a:cubicBezTo>
                  <a:cubicBezTo>
                    <a:pt x="2294" y="4491"/>
                    <a:pt x="2530" y="4453"/>
                    <a:pt x="2763" y="4346"/>
                  </a:cubicBezTo>
                  <a:cubicBezTo>
                    <a:pt x="2900" y="4232"/>
                    <a:pt x="3037" y="4118"/>
                    <a:pt x="3151" y="3981"/>
                  </a:cubicBezTo>
                  <a:cubicBezTo>
                    <a:pt x="3539" y="3935"/>
                    <a:pt x="3767" y="3638"/>
                    <a:pt x="4041" y="3387"/>
                  </a:cubicBezTo>
                  <a:cubicBezTo>
                    <a:pt x="4201" y="3319"/>
                    <a:pt x="4224" y="3159"/>
                    <a:pt x="4201" y="2976"/>
                  </a:cubicBezTo>
                  <a:cubicBezTo>
                    <a:pt x="4201" y="2292"/>
                    <a:pt x="4406" y="1538"/>
                    <a:pt x="3699" y="1013"/>
                  </a:cubicBezTo>
                  <a:cubicBezTo>
                    <a:pt x="3699" y="899"/>
                    <a:pt x="3630" y="831"/>
                    <a:pt x="3516" y="808"/>
                  </a:cubicBezTo>
                  <a:cubicBezTo>
                    <a:pt x="3201" y="225"/>
                    <a:pt x="2766" y="1"/>
                    <a:pt x="2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37" name="Google Shape;2280;p48"/>
            <p:cNvSpPr/>
            <p:nvPr/>
          </p:nvSpPr>
          <p:spPr>
            <a:xfrm rot="823658">
              <a:off x="8151016" y="3889435"/>
              <a:ext cx="11465" cy="11072"/>
            </a:xfrm>
            <a:custGeom>
              <a:avLst/>
              <a:gdLst/>
              <a:ahLst/>
              <a:cxnLst/>
              <a:rect l="l" t="t" r="r" b="b"/>
              <a:pathLst>
                <a:path w="525" h="507" extrusionOk="0">
                  <a:moveTo>
                    <a:pt x="160" y="0"/>
                  </a:moveTo>
                  <a:cubicBezTo>
                    <a:pt x="114" y="69"/>
                    <a:pt x="46" y="114"/>
                    <a:pt x="0" y="183"/>
                  </a:cubicBezTo>
                  <a:cubicBezTo>
                    <a:pt x="78" y="323"/>
                    <a:pt x="156" y="506"/>
                    <a:pt x="292" y="506"/>
                  </a:cubicBezTo>
                  <a:cubicBezTo>
                    <a:pt x="355" y="506"/>
                    <a:pt x="431" y="467"/>
                    <a:pt x="525" y="365"/>
                  </a:cubicBezTo>
                  <a:cubicBezTo>
                    <a:pt x="411" y="274"/>
                    <a:pt x="457" y="92"/>
                    <a:pt x="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grpSp>
          <p:nvGrpSpPr>
            <p:cNvPr id="1038" name="Google Shape;2281;p48"/>
            <p:cNvGrpSpPr/>
            <p:nvPr/>
          </p:nvGrpSpPr>
          <p:grpSpPr>
            <a:xfrm>
              <a:off x="7610197" y="3646766"/>
              <a:ext cx="542412" cy="231812"/>
              <a:chOff x="7610197" y="3646766"/>
              <a:chExt cx="542412" cy="231812"/>
            </a:xfrm>
          </p:grpSpPr>
          <p:sp>
            <p:nvSpPr>
              <p:cNvPr id="1039" name="Google Shape;2282;p48"/>
              <p:cNvSpPr/>
              <p:nvPr/>
            </p:nvSpPr>
            <p:spPr>
              <a:xfrm rot="823658">
                <a:off x="7683272" y="3647762"/>
                <a:ext cx="9980" cy="13169"/>
              </a:xfrm>
              <a:custGeom>
                <a:avLst/>
                <a:gdLst/>
                <a:ahLst/>
                <a:cxnLst/>
                <a:rect l="l" t="t" r="r" b="b"/>
                <a:pathLst>
                  <a:path w="457" h="603" extrusionOk="0">
                    <a:moveTo>
                      <a:pt x="23" y="1"/>
                    </a:moveTo>
                    <a:cubicBezTo>
                      <a:pt x="23" y="206"/>
                      <a:pt x="0" y="411"/>
                      <a:pt x="206" y="548"/>
                    </a:cubicBezTo>
                    <a:cubicBezTo>
                      <a:pt x="243" y="586"/>
                      <a:pt x="281" y="603"/>
                      <a:pt x="323" y="603"/>
                    </a:cubicBezTo>
                    <a:cubicBezTo>
                      <a:pt x="356" y="603"/>
                      <a:pt x="393" y="592"/>
                      <a:pt x="434" y="571"/>
                    </a:cubicBezTo>
                    <a:cubicBezTo>
                      <a:pt x="434" y="571"/>
                      <a:pt x="457" y="548"/>
                      <a:pt x="457" y="503"/>
                    </a:cubicBezTo>
                    <a:cubicBezTo>
                      <a:pt x="457" y="457"/>
                      <a:pt x="457" y="411"/>
                      <a:pt x="411" y="366"/>
                    </a:cubicBezTo>
                    <a:cubicBezTo>
                      <a:pt x="320" y="206"/>
                      <a:pt x="229" y="69"/>
                      <a:pt x="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0" name="Google Shape;2283;p48"/>
              <p:cNvSpPr/>
              <p:nvPr/>
            </p:nvSpPr>
            <p:spPr>
              <a:xfrm rot="823658">
                <a:off x="7696936" y="3772597"/>
                <a:ext cx="14960" cy="13562"/>
              </a:xfrm>
              <a:custGeom>
                <a:avLst/>
                <a:gdLst/>
                <a:ahLst/>
                <a:cxnLst/>
                <a:rect l="l" t="t" r="r" b="b"/>
                <a:pathLst>
                  <a:path w="685" h="621" extrusionOk="0">
                    <a:moveTo>
                      <a:pt x="338" y="0"/>
                    </a:moveTo>
                    <a:cubicBezTo>
                      <a:pt x="312" y="0"/>
                      <a:pt x="283" y="3"/>
                      <a:pt x="251" y="10"/>
                    </a:cubicBezTo>
                    <a:cubicBezTo>
                      <a:pt x="0" y="56"/>
                      <a:pt x="206" y="307"/>
                      <a:pt x="206" y="467"/>
                    </a:cubicBezTo>
                    <a:cubicBezTo>
                      <a:pt x="286" y="570"/>
                      <a:pt x="365" y="621"/>
                      <a:pt x="445" y="621"/>
                    </a:cubicBezTo>
                    <a:cubicBezTo>
                      <a:pt x="525" y="621"/>
                      <a:pt x="605" y="570"/>
                      <a:pt x="685" y="467"/>
                    </a:cubicBezTo>
                    <a:cubicBezTo>
                      <a:pt x="603" y="261"/>
                      <a:pt x="576" y="0"/>
                      <a:pt x="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1" name="Google Shape;2284;p48"/>
              <p:cNvSpPr/>
              <p:nvPr/>
            </p:nvSpPr>
            <p:spPr>
              <a:xfrm rot="823658">
                <a:off x="7756294" y="3727333"/>
                <a:ext cx="11465" cy="8452"/>
              </a:xfrm>
              <a:custGeom>
                <a:avLst/>
                <a:gdLst/>
                <a:ahLst/>
                <a:cxnLst/>
                <a:rect l="l" t="t" r="r" b="b"/>
                <a:pathLst>
                  <a:path w="525" h="387" extrusionOk="0">
                    <a:moveTo>
                      <a:pt x="177" y="0"/>
                    </a:moveTo>
                    <a:cubicBezTo>
                      <a:pt x="124" y="0"/>
                      <a:pt x="65" y="8"/>
                      <a:pt x="0" y="21"/>
                    </a:cubicBezTo>
                    <a:cubicBezTo>
                      <a:pt x="23" y="364"/>
                      <a:pt x="274" y="364"/>
                      <a:pt x="525" y="387"/>
                    </a:cubicBezTo>
                    <a:cubicBezTo>
                      <a:pt x="507" y="114"/>
                      <a:pt x="387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2" name="Google Shape;2285;p48"/>
              <p:cNvSpPr/>
              <p:nvPr/>
            </p:nvSpPr>
            <p:spPr>
              <a:xfrm rot="823658">
                <a:off x="7631279" y="3749166"/>
                <a:ext cx="15484" cy="13999"/>
              </a:xfrm>
              <a:custGeom>
                <a:avLst/>
                <a:gdLst/>
                <a:ahLst/>
                <a:cxnLst/>
                <a:rect l="l" t="t" r="r" b="b"/>
                <a:pathLst>
                  <a:path w="709" h="641" extrusionOk="0">
                    <a:moveTo>
                      <a:pt x="459" y="1"/>
                    </a:moveTo>
                    <a:cubicBezTo>
                      <a:pt x="361" y="1"/>
                      <a:pt x="218" y="44"/>
                      <a:pt x="1" y="114"/>
                    </a:cubicBezTo>
                    <a:cubicBezTo>
                      <a:pt x="38" y="470"/>
                      <a:pt x="213" y="641"/>
                      <a:pt x="502" y="641"/>
                    </a:cubicBezTo>
                    <a:cubicBezTo>
                      <a:pt x="565" y="641"/>
                      <a:pt x="634" y="633"/>
                      <a:pt x="708" y="616"/>
                    </a:cubicBezTo>
                    <a:cubicBezTo>
                      <a:pt x="663" y="164"/>
                      <a:pt x="648" y="1"/>
                      <a:pt x="4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3" name="Google Shape;2286;p48"/>
              <p:cNvSpPr/>
              <p:nvPr/>
            </p:nvSpPr>
            <p:spPr>
              <a:xfrm rot="823658">
                <a:off x="7611212" y="3713366"/>
                <a:ext cx="11487" cy="9937"/>
              </a:xfrm>
              <a:custGeom>
                <a:avLst/>
                <a:gdLst/>
                <a:ahLst/>
                <a:cxnLst/>
                <a:rect l="l" t="t" r="r" b="b"/>
                <a:pathLst>
                  <a:path w="526" h="455" extrusionOk="0">
                    <a:moveTo>
                      <a:pt x="345" y="0"/>
                    </a:moveTo>
                    <a:cubicBezTo>
                      <a:pt x="245" y="0"/>
                      <a:pt x="117" y="82"/>
                      <a:pt x="0" y="140"/>
                    </a:cubicBezTo>
                    <a:cubicBezTo>
                      <a:pt x="11" y="382"/>
                      <a:pt x="81" y="454"/>
                      <a:pt x="175" y="454"/>
                    </a:cubicBezTo>
                    <a:cubicBezTo>
                      <a:pt x="276" y="454"/>
                      <a:pt x="407" y="370"/>
                      <a:pt x="525" y="323"/>
                    </a:cubicBezTo>
                    <a:cubicBezTo>
                      <a:pt x="514" y="76"/>
                      <a:pt x="443" y="0"/>
                      <a:pt x="3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4" name="Google Shape;2287;p48"/>
              <p:cNvSpPr/>
              <p:nvPr/>
            </p:nvSpPr>
            <p:spPr>
              <a:xfrm rot="823658">
                <a:off x="7634631" y="3668836"/>
                <a:ext cx="11487" cy="8124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2" extrusionOk="0">
                    <a:moveTo>
                      <a:pt x="0" y="0"/>
                    </a:moveTo>
                    <a:cubicBezTo>
                      <a:pt x="19" y="306"/>
                      <a:pt x="198" y="372"/>
                      <a:pt x="403" y="372"/>
                    </a:cubicBezTo>
                    <a:cubicBezTo>
                      <a:pt x="443" y="372"/>
                      <a:pt x="484" y="369"/>
                      <a:pt x="525" y="366"/>
                    </a:cubicBezTo>
                    <a:cubicBezTo>
                      <a:pt x="480" y="251"/>
                      <a:pt x="411" y="115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5" name="Google Shape;2288;p48"/>
              <p:cNvSpPr/>
              <p:nvPr/>
            </p:nvSpPr>
            <p:spPr>
              <a:xfrm rot="823658">
                <a:off x="7722261" y="3686485"/>
                <a:ext cx="13475" cy="1598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732" extrusionOk="0">
                    <a:moveTo>
                      <a:pt x="69" y="1"/>
                    </a:moveTo>
                    <a:lnTo>
                      <a:pt x="69" y="1"/>
                    </a:lnTo>
                    <a:cubicBezTo>
                      <a:pt x="1" y="275"/>
                      <a:pt x="92" y="503"/>
                      <a:pt x="252" y="731"/>
                    </a:cubicBezTo>
                    <a:cubicBezTo>
                      <a:pt x="617" y="366"/>
                      <a:pt x="571" y="229"/>
                      <a:pt x="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6" name="Google Shape;2289;p48"/>
              <p:cNvSpPr/>
              <p:nvPr/>
            </p:nvSpPr>
            <p:spPr>
              <a:xfrm rot="823658">
                <a:off x="7705572" y="3731307"/>
                <a:ext cx="11487" cy="808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370" extrusionOk="0">
                    <a:moveTo>
                      <a:pt x="1" y="1"/>
                    </a:moveTo>
                    <a:cubicBezTo>
                      <a:pt x="1" y="69"/>
                      <a:pt x="1" y="115"/>
                      <a:pt x="1" y="184"/>
                    </a:cubicBezTo>
                    <a:cubicBezTo>
                      <a:pt x="147" y="267"/>
                      <a:pt x="292" y="369"/>
                      <a:pt x="473" y="369"/>
                    </a:cubicBezTo>
                    <a:cubicBezTo>
                      <a:pt x="490" y="369"/>
                      <a:pt x="508" y="368"/>
                      <a:pt x="526" y="366"/>
                    </a:cubicBezTo>
                    <a:cubicBezTo>
                      <a:pt x="526" y="298"/>
                      <a:pt x="526" y="252"/>
                      <a:pt x="526" y="184"/>
                    </a:cubicBezTo>
                    <a:cubicBezTo>
                      <a:pt x="457" y="138"/>
                      <a:pt x="412" y="69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7" name="Google Shape;2290;p48"/>
              <p:cNvSpPr/>
              <p:nvPr/>
            </p:nvSpPr>
            <p:spPr>
              <a:xfrm rot="823658">
                <a:off x="7664871" y="3694093"/>
                <a:ext cx="22428" cy="17995"/>
              </a:xfrm>
              <a:custGeom>
                <a:avLst/>
                <a:gdLst/>
                <a:ahLst/>
                <a:cxnLst/>
                <a:rect l="l" t="t" r="r" b="b"/>
                <a:pathLst>
                  <a:path w="1027" h="824" extrusionOk="0">
                    <a:moveTo>
                      <a:pt x="438" y="1"/>
                    </a:moveTo>
                    <a:cubicBezTo>
                      <a:pt x="429" y="1"/>
                      <a:pt x="420" y="1"/>
                      <a:pt x="411" y="2"/>
                    </a:cubicBezTo>
                    <a:cubicBezTo>
                      <a:pt x="274" y="2"/>
                      <a:pt x="115" y="93"/>
                      <a:pt x="69" y="253"/>
                    </a:cubicBezTo>
                    <a:cubicBezTo>
                      <a:pt x="1" y="458"/>
                      <a:pt x="366" y="823"/>
                      <a:pt x="685" y="823"/>
                    </a:cubicBezTo>
                    <a:cubicBezTo>
                      <a:pt x="822" y="823"/>
                      <a:pt x="936" y="732"/>
                      <a:pt x="982" y="572"/>
                    </a:cubicBezTo>
                    <a:cubicBezTo>
                      <a:pt x="1026" y="329"/>
                      <a:pt x="707" y="1"/>
                      <a:pt x="4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8" name="Google Shape;2291;p48"/>
              <p:cNvSpPr/>
              <p:nvPr/>
            </p:nvSpPr>
            <p:spPr>
              <a:xfrm rot="823658">
                <a:off x="7998056" y="3807709"/>
                <a:ext cx="17471" cy="15789"/>
              </a:xfrm>
              <a:custGeom>
                <a:avLst/>
                <a:gdLst/>
                <a:ahLst/>
                <a:cxnLst/>
                <a:rect l="l" t="t" r="r" b="b"/>
                <a:pathLst>
                  <a:path w="800" h="723" extrusionOk="0">
                    <a:moveTo>
                      <a:pt x="161" y="1"/>
                    </a:moveTo>
                    <a:cubicBezTo>
                      <a:pt x="115" y="92"/>
                      <a:pt x="69" y="206"/>
                      <a:pt x="1" y="320"/>
                    </a:cubicBezTo>
                    <a:cubicBezTo>
                      <a:pt x="123" y="422"/>
                      <a:pt x="9" y="723"/>
                      <a:pt x="241" y="723"/>
                    </a:cubicBezTo>
                    <a:cubicBezTo>
                      <a:pt x="270" y="723"/>
                      <a:pt x="303" y="718"/>
                      <a:pt x="343" y="708"/>
                    </a:cubicBezTo>
                    <a:cubicBezTo>
                      <a:pt x="800" y="297"/>
                      <a:pt x="777" y="183"/>
                      <a:pt x="16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49" name="Google Shape;2292;p48"/>
              <p:cNvSpPr/>
              <p:nvPr/>
            </p:nvSpPr>
            <p:spPr>
              <a:xfrm rot="823658">
                <a:off x="8117466" y="3860068"/>
                <a:ext cx="14479" cy="17034"/>
              </a:xfrm>
              <a:custGeom>
                <a:avLst/>
                <a:gdLst/>
                <a:ahLst/>
                <a:cxnLst/>
                <a:rect l="l" t="t" r="r" b="b"/>
                <a:pathLst>
                  <a:path w="663" h="780" extrusionOk="0">
                    <a:moveTo>
                      <a:pt x="211" y="0"/>
                    </a:moveTo>
                    <a:cubicBezTo>
                      <a:pt x="185" y="0"/>
                      <a:pt x="159" y="17"/>
                      <a:pt x="138" y="49"/>
                    </a:cubicBezTo>
                    <a:cubicBezTo>
                      <a:pt x="1" y="620"/>
                      <a:pt x="46" y="688"/>
                      <a:pt x="663" y="780"/>
                    </a:cubicBezTo>
                    <a:cubicBezTo>
                      <a:pt x="663" y="665"/>
                      <a:pt x="663" y="551"/>
                      <a:pt x="663" y="414"/>
                    </a:cubicBezTo>
                    <a:cubicBezTo>
                      <a:pt x="503" y="346"/>
                      <a:pt x="366" y="232"/>
                      <a:pt x="297" y="72"/>
                    </a:cubicBezTo>
                    <a:cubicBezTo>
                      <a:pt x="273" y="23"/>
                      <a:pt x="242" y="0"/>
                      <a:pt x="2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0" name="Google Shape;2293;p48"/>
              <p:cNvSpPr/>
              <p:nvPr/>
            </p:nvSpPr>
            <p:spPr>
              <a:xfrm rot="823658">
                <a:off x="8011311" y="3753062"/>
                <a:ext cx="14479" cy="11968"/>
              </a:xfrm>
              <a:custGeom>
                <a:avLst/>
                <a:gdLst/>
                <a:ahLst/>
                <a:cxnLst/>
                <a:rect l="l" t="t" r="r" b="b"/>
                <a:pathLst>
                  <a:path w="663" h="548" extrusionOk="0">
                    <a:moveTo>
                      <a:pt x="366" y="0"/>
                    </a:moveTo>
                    <a:cubicBezTo>
                      <a:pt x="229" y="0"/>
                      <a:pt x="92" y="46"/>
                      <a:pt x="1" y="183"/>
                    </a:cubicBezTo>
                    <a:cubicBezTo>
                      <a:pt x="69" y="297"/>
                      <a:pt x="115" y="434"/>
                      <a:pt x="184" y="548"/>
                    </a:cubicBezTo>
                    <a:lnTo>
                      <a:pt x="549" y="548"/>
                    </a:lnTo>
                    <a:cubicBezTo>
                      <a:pt x="663" y="434"/>
                      <a:pt x="663" y="297"/>
                      <a:pt x="549" y="183"/>
                    </a:cubicBezTo>
                    <a:cubicBezTo>
                      <a:pt x="503" y="137"/>
                      <a:pt x="435" y="69"/>
                      <a:pt x="3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1" name="Google Shape;2294;p48"/>
              <p:cNvSpPr/>
              <p:nvPr/>
            </p:nvSpPr>
            <p:spPr>
              <a:xfrm rot="823658">
                <a:off x="8119143" y="3756165"/>
                <a:ext cx="10483" cy="9063"/>
              </a:xfrm>
              <a:custGeom>
                <a:avLst/>
                <a:gdLst/>
                <a:ahLst/>
                <a:cxnLst/>
                <a:rect l="l" t="t" r="r" b="b"/>
                <a:pathLst>
                  <a:path w="480" h="415" extrusionOk="0">
                    <a:moveTo>
                      <a:pt x="206" y="0"/>
                    </a:moveTo>
                    <a:cubicBezTo>
                      <a:pt x="147" y="0"/>
                      <a:pt x="91" y="30"/>
                      <a:pt x="46" y="120"/>
                    </a:cubicBezTo>
                    <a:cubicBezTo>
                      <a:pt x="0" y="257"/>
                      <a:pt x="91" y="371"/>
                      <a:pt x="205" y="394"/>
                    </a:cubicBezTo>
                    <a:cubicBezTo>
                      <a:pt x="245" y="408"/>
                      <a:pt x="279" y="415"/>
                      <a:pt x="307" y="415"/>
                    </a:cubicBezTo>
                    <a:cubicBezTo>
                      <a:pt x="457" y="415"/>
                      <a:pt x="460" y="232"/>
                      <a:pt x="479" y="97"/>
                    </a:cubicBezTo>
                    <a:cubicBezTo>
                      <a:pt x="397" y="70"/>
                      <a:pt x="297" y="0"/>
                      <a:pt x="2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2" name="Google Shape;2295;p48"/>
              <p:cNvSpPr/>
              <p:nvPr/>
            </p:nvSpPr>
            <p:spPr>
              <a:xfrm rot="823658">
                <a:off x="8123436" y="3788413"/>
                <a:ext cx="6988" cy="5634"/>
              </a:xfrm>
              <a:custGeom>
                <a:avLst/>
                <a:gdLst/>
                <a:ahLst/>
                <a:cxnLst/>
                <a:rect l="l" t="t" r="r" b="b"/>
                <a:pathLst>
                  <a:path w="320" h="258" extrusionOk="0">
                    <a:moveTo>
                      <a:pt x="199" y="1"/>
                    </a:moveTo>
                    <a:cubicBezTo>
                      <a:pt x="120" y="1"/>
                      <a:pt x="49" y="29"/>
                      <a:pt x="0" y="126"/>
                    </a:cubicBezTo>
                    <a:cubicBezTo>
                      <a:pt x="0" y="149"/>
                      <a:pt x="0" y="195"/>
                      <a:pt x="23" y="217"/>
                    </a:cubicBezTo>
                    <a:cubicBezTo>
                      <a:pt x="52" y="246"/>
                      <a:pt x="78" y="258"/>
                      <a:pt x="103" y="258"/>
                    </a:cubicBezTo>
                    <a:cubicBezTo>
                      <a:pt x="175" y="258"/>
                      <a:pt x="234" y="160"/>
                      <a:pt x="320" y="126"/>
                    </a:cubicBezTo>
                    <a:cubicBezTo>
                      <a:pt x="297" y="103"/>
                      <a:pt x="297" y="58"/>
                      <a:pt x="297" y="12"/>
                    </a:cubicBezTo>
                    <a:cubicBezTo>
                      <a:pt x="264" y="5"/>
                      <a:pt x="231" y="1"/>
                      <a:pt x="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3" name="Google Shape;2296;p48"/>
              <p:cNvSpPr/>
              <p:nvPr/>
            </p:nvSpPr>
            <p:spPr>
              <a:xfrm rot="823658">
                <a:off x="8020757" y="3856467"/>
                <a:ext cx="10767" cy="8998"/>
              </a:xfrm>
              <a:custGeom>
                <a:avLst/>
                <a:gdLst/>
                <a:ahLst/>
                <a:cxnLst/>
                <a:rect l="l" t="t" r="r" b="b"/>
                <a:pathLst>
                  <a:path w="493" h="412" extrusionOk="0">
                    <a:moveTo>
                      <a:pt x="274" y="1"/>
                    </a:moveTo>
                    <a:cubicBezTo>
                      <a:pt x="0" y="46"/>
                      <a:pt x="137" y="252"/>
                      <a:pt x="114" y="411"/>
                    </a:cubicBezTo>
                    <a:cubicBezTo>
                      <a:pt x="137" y="411"/>
                      <a:pt x="161" y="412"/>
                      <a:pt x="186" y="412"/>
                    </a:cubicBezTo>
                    <a:cubicBezTo>
                      <a:pt x="333" y="412"/>
                      <a:pt x="493" y="395"/>
                      <a:pt x="434" y="160"/>
                    </a:cubicBezTo>
                    <a:cubicBezTo>
                      <a:pt x="434" y="92"/>
                      <a:pt x="320" y="1"/>
                      <a:pt x="2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4" name="Google Shape;2297;p48"/>
              <p:cNvSpPr/>
              <p:nvPr/>
            </p:nvSpPr>
            <p:spPr>
              <a:xfrm rot="823658">
                <a:off x="8085126" y="3817913"/>
                <a:ext cx="16466" cy="17733"/>
              </a:xfrm>
              <a:custGeom>
                <a:avLst/>
                <a:gdLst/>
                <a:ahLst/>
                <a:cxnLst/>
                <a:rect l="l" t="t" r="r" b="b"/>
                <a:pathLst>
                  <a:path w="754" h="812" extrusionOk="0">
                    <a:moveTo>
                      <a:pt x="377" y="1"/>
                    </a:moveTo>
                    <a:cubicBezTo>
                      <a:pt x="290" y="1"/>
                      <a:pt x="188" y="108"/>
                      <a:pt x="0" y="306"/>
                    </a:cubicBezTo>
                    <a:cubicBezTo>
                      <a:pt x="186" y="652"/>
                      <a:pt x="271" y="811"/>
                      <a:pt x="375" y="811"/>
                    </a:cubicBezTo>
                    <a:cubicBezTo>
                      <a:pt x="463" y="811"/>
                      <a:pt x="565" y="698"/>
                      <a:pt x="753" y="489"/>
                    </a:cubicBezTo>
                    <a:cubicBezTo>
                      <a:pt x="567" y="153"/>
                      <a:pt x="482" y="1"/>
                      <a:pt x="3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5" name="Google Shape;2298;p48"/>
              <p:cNvSpPr/>
              <p:nvPr/>
            </p:nvSpPr>
            <p:spPr>
              <a:xfrm rot="823658">
                <a:off x="8065223" y="3787752"/>
                <a:ext cx="12885" cy="10308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72" extrusionOk="0">
                    <a:moveTo>
                      <a:pt x="165" y="1"/>
                    </a:moveTo>
                    <a:cubicBezTo>
                      <a:pt x="68" y="1"/>
                      <a:pt x="1" y="66"/>
                      <a:pt x="19" y="174"/>
                    </a:cubicBezTo>
                    <a:cubicBezTo>
                      <a:pt x="41" y="334"/>
                      <a:pt x="178" y="426"/>
                      <a:pt x="315" y="471"/>
                    </a:cubicBezTo>
                    <a:cubicBezTo>
                      <a:pt x="452" y="448"/>
                      <a:pt x="589" y="403"/>
                      <a:pt x="589" y="266"/>
                    </a:cubicBezTo>
                    <a:cubicBezTo>
                      <a:pt x="566" y="83"/>
                      <a:pt x="384" y="37"/>
                      <a:pt x="247" y="15"/>
                    </a:cubicBezTo>
                    <a:cubicBezTo>
                      <a:pt x="218" y="5"/>
                      <a:pt x="191" y="1"/>
                      <a:pt x="1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056" name="Google Shape;2299;p48"/>
              <p:cNvSpPr/>
              <p:nvPr/>
            </p:nvSpPr>
            <p:spPr>
              <a:xfrm rot="823658">
                <a:off x="8143308" y="3817336"/>
                <a:ext cx="7993" cy="1199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549" extrusionOk="0">
                    <a:moveTo>
                      <a:pt x="366" y="1"/>
                    </a:moveTo>
                    <a:cubicBezTo>
                      <a:pt x="183" y="24"/>
                      <a:pt x="1" y="92"/>
                      <a:pt x="46" y="321"/>
                    </a:cubicBezTo>
                    <a:cubicBezTo>
                      <a:pt x="46" y="526"/>
                      <a:pt x="229" y="526"/>
                      <a:pt x="366" y="549"/>
                    </a:cubicBezTo>
                    <a:cubicBezTo>
                      <a:pt x="366" y="366"/>
                      <a:pt x="366" y="184"/>
                      <a:pt x="3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57" name="Google Shape;1283;p39"/>
          <p:cNvGrpSpPr/>
          <p:nvPr/>
        </p:nvGrpSpPr>
        <p:grpSpPr>
          <a:xfrm>
            <a:off x="454809" y="2000381"/>
            <a:ext cx="1859625" cy="2189945"/>
            <a:chOff x="479975" y="1424662"/>
            <a:chExt cx="2085456" cy="3254587"/>
          </a:xfrm>
        </p:grpSpPr>
        <p:sp>
          <p:nvSpPr>
            <p:cNvPr id="1058" name="Google Shape;1284;p39"/>
            <p:cNvSpPr/>
            <p:nvPr/>
          </p:nvSpPr>
          <p:spPr>
            <a:xfrm rot="-799569">
              <a:off x="807096" y="1549140"/>
              <a:ext cx="1431214" cy="3005631"/>
            </a:xfrm>
            <a:custGeom>
              <a:avLst/>
              <a:gdLst/>
              <a:ahLst/>
              <a:cxnLst/>
              <a:rect l="l" t="t" r="r" b="b"/>
              <a:pathLst>
                <a:path w="57247" h="120222" extrusionOk="0">
                  <a:moveTo>
                    <a:pt x="47181" y="1"/>
                  </a:moveTo>
                  <a:cubicBezTo>
                    <a:pt x="46291" y="1"/>
                    <a:pt x="45378" y="252"/>
                    <a:pt x="44579" y="731"/>
                  </a:cubicBezTo>
                  <a:cubicBezTo>
                    <a:pt x="44533" y="754"/>
                    <a:pt x="44487" y="777"/>
                    <a:pt x="44419" y="823"/>
                  </a:cubicBezTo>
                  <a:cubicBezTo>
                    <a:pt x="44077" y="1005"/>
                    <a:pt x="43552" y="1279"/>
                    <a:pt x="43004" y="1736"/>
                  </a:cubicBezTo>
                  <a:cubicBezTo>
                    <a:pt x="42228" y="2101"/>
                    <a:pt x="41497" y="2557"/>
                    <a:pt x="40813" y="3128"/>
                  </a:cubicBezTo>
                  <a:cubicBezTo>
                    <a:pt x="40653" y="3196"/>
                    <a:pt x="40493" y="3288"/>
                    <a:pt x="40356" y="3402"/>
                  </a:cubicBezTo>
                  <a:cubicBezTo>
                    <a:pt x="39808" y="3676"/>
                    <a:pt x="39260" y="4041"/>
                    <a:pt x="38713" y="4475"/>
                  </a:cubicBezTo>
                  <a:cubicBezTo>
                    <a:pt x="38484" y="4589"/>
                    <a:pt x="38302" y="4726"/>
                    <a:pt x="38119" y="4863"/>
                  </a:cubicBezTo>
                  <a:cubicBezTo>
                    <a:pt x="37297" y="5296"/>
                    <a:pt x="36613" y="5753"/>
                    <a:pt x="35974" y="6209"/>
                  </a:cubicBezTo>
                  <a:cubicBezTo>
                    <a:pt x="35882" y="6278"/>
                    <a:pt x="35768" y="6324"/>
                    <a:pt x="35677" y="6392"/>
                  </a:cubicBezTo>
                  <a:cubicBezTo>
                    <a:pt x="35357" y="6552"/>
                    <a:pt x="35061" y="6757"/>
                    <a:pt x="34787" y="6985"/>
                  </a:cubicBezTo>
                  <a:lnTo>
                    <a:pt x="31797" y="8926"/>
                  </a:lnTo>
                  <a:lnTo>
                    <a:pt x="31409" y="9177"/>
                  </a:lnTo>
                  <a:cubicBezTo>
                    <a:pt x="31112" y="9359"/>
                    <a:pt x="30792" y="9565"/>
                    <a:pt x="30473" y="9747"/>
                  </a:cubicBezTo>
                  <a:cubicBezTo>
                    <a:pt x="28418" y="10980"/>
                    <a:pt x="27985" y="12783"/>
                    <a:pt x="27916" y="13810"/>
                  </a:cubicBezTo>
                  <a:cubicBezTo>
                    <a:pt x="27848" y="14107"/>
                    <a:pt x="27734" y="14563"/>
                    <a:pt x="27688" y="15134"/>
                  </a:cubicBezTo>
                  <a:cubicBezTo>
                    <a:pt x="27574" y="15682"/>
                    <a:pt x="27551" y="16161"/>
                    <a:pt x="27528" y="16526"/>
                  </a:cubicBezTo>
                  <a:cubicBezTo>
                    <a:pt x="27277" y="17554"/>
                    <a:pt x="27140" y="18581"/>
                    <a:pt x="27140" y="19585"/>
                  </a:cubicBezTo>
                  <a:cubicBezTo>
                    <a:pt x="27140" y="19585"/>
                    <a:pt x="27117" y="19608"/>
                    <a:pt x="27117" y="19608"/>
                  </a:cubicBezTo>
                  <a:cubicBezTo>
                    <a:pt x="26980" y="20338"/>
                    <a:pt x="26866" y="21069"/>
                    <a:pt x="26775" y="21731"/>
                  </a:cubicBezTo>
                  <a:cubicBezTo>
                    <a:pt x="26159" y="21753"/>
                    <a:pt x="25428" y="21776"/>
                    <a:pt x="24675" y="21890"/>
                  </a:cubicBezTo>
                  <a:cubicBezTo>
                    <a:pt x="24675" y="21890"/>
                    <a:pt x="24310" y="21959"/>
                    <a:pt x="24264" y="21959"/>
                  </a:cubicBezTo>
                  <a:cubicBezTo>
                    <a:pt x="23967" y="21913"/>
                    <a:pt x="23694" y="21890"/>
                    <a:pt x="23397" y="21890"/>
                  </a:cubicBezTo>
                  <a:cubicBezTo>
                    <a:pt x="22917" y="21890"/>
                    <a:pt x="22438" y="21959"/>
                    <a:pt x="21982" y="22073"/>
                  </a:cubicBezTo>
                  <a:lnTo>
                    <a:pt x="21959" y="22073"/>
                  </a:lnTo>
                  <a:cubicBezTo>
                    <a:pt x="21160" y="22073"/>
                    <a:pt x="20475" y="22233"/>
                    <a:pt x="19905" y="22484"/>
                  </a:cubicBezTo>
                  <a:cubicBezTo>
                    <a:pt x="19562" y="22575"/>
                    <a:pt x="19243" y="22735"/>
                    <a:pt x="18923" y="22895"/>
                  </a:cubicBezTo>
                  <a:cubicBezTo>
                    <a:pt x="18352" y="23123"/>
                    <a:pt x="17850" y="23420"/>
                    <a:pt x="17394" y="23716"/>
                  </a:cubicBezTo>
                  <a:cubicBezTo>
                    <a:pt x="17029" y="23876"/>
                    <a:pt x="16504" y="24127"/>
                    <a:pt x="15956" y="24561"/>
                  </a:cubicBezTo>
                  <a:cubicBezTo>
                    <a:pt x="15705" y="24698"/>
                    <a:pt x="15476" y="24858"/>
                    <a:pt x="15271" y="25040"/>
                  </a:cubicBezTo>
                  <a:cubicBezTo>
                    <a:pt x="14472" y="25520"/>
                    <a:pt x="13696" y="26113"/>
                    <a:pt x="12966" y="26843"/>
                  </a:cubicBezTo>
                  <a:lnTo>
                    <a:pt x="12852" y="26935"/>
                  </a:lnTo>
                  <a:cubicBezTo>
                    <a:pt x="12190" y="27414"/>
                    <a:pt x="11733" y="27939"/>
                    <a:pt x="11436" y="28259"/>
                  </a:cubicBezTo>
                  <a:cubicBezTo>
                    <a:pt x="11436" y="28281"/>
                    <a:pt x="11414" y="28281"/>
                    <a:pt x="11391" y="28304"/>
                  </a:cubicBezTo>
                  <a:cubicBezTo>
                    <a:pt x="11026" y="28624"/>
                    <a:pt x="10729" y="28943"/>
                    <a:pt x="10523" y="29217"/>
                  </a:cubicBezTo>
                  <a:cubicBezTo>
                    <a:pt x="9747" y="29948"/>
                    <a:pt x="9245" y="30678"/>
                    <a:pt x="8834" y="31272"/>
                  </a:cubicBezTo>
                  <a:cubicBezTo>
                    <a:pt x="8720" y="31431"/>
                    <a:pt x="8629" y="31568"/>
                    <a:pt x="8515" y="31728"/>
                  </a:cubicBezTo>
                  <a:cubicBezTo>
                    <a:pt x="8469" y="31774"/>
                    <a:pt x="8446" y="31819"/>
                    <a:pt x="8401" y="31888"/>
                  </a:cubicBezTo>
                  <a:lnTo>
                    <a:pt x="7647" y="32983"/>
                  </a:lnTo>
                  <a:cubicBezTo>
                    <a:pt x="7579" y="33075"/>
                    <a:pt x="7510" y="33189"/>
                    <a:pt x="7442" y="33280"/>
                  </a:cubicBezTo>
                  <a:lnTo>
                    <a:pt x="7282" y="33554"/>
                  </a:lnTo>
                  <a:cubicBezTo>
                    <a:pt x="7077" y="33805"/>
                    <a:pt x="6734" y="34239"/>
                    <a:pt x="6460" y="34832"/>
                  </a:cubicBezTo>
                  <a:cubicBezTo>
                    <a:pt x="6369" y="35015"/>
                    <a:pt x="6278" y="35197"/>
                    <a:pt x="6187" y="35380"/>
                  </a:cubicBezTo>
                  <a:cubicBezTo>
                    <a:pt x="6187" y="35426"/>
                    <a:pt x="6164" y="35471"/>
                    <a:pt x="6141" y="35517"/>
                  </a:cubicBezTo>
                  <a:cubicBezTo>
                    <a:pt x="6141" y="35517"/>
                    <a:pt x="5821" y="36088"/>
                    <a:pt x="5799" y="36111"/>
                  </a:cubicBezTo>
                  <a:cubicBezTo>
                    <a:pt x="5205" y="37206"/>
                    <a:pt x="4771" y="38302"/>
                    <a:pt x="4361" y="39420"/>
                  </a:cubicBezTo>
                  <a:cubicBezTo>
                    <a:pt x="4224" y="39694"/>
                    <a:pt x="4109" y="39968"/>
                    <a:pt x="4018" y="40265"/>
                  </a:cubicBezTo>
                  <a:cubicBezTo>
                    <a:pt x="3790" y="40721"/>
                    <a:pt x="3676" y="41132"/>
                    <a:pt x="3630" y="41383"/>
                  </a:cubicBezTo>
                  <a:cubicBezTo>
                    <a:pt x="3516" y="41703"/>
                    <a:pt x="3448" y="42022"/>
                    <a:pt x="3402" y="42365"/>
                  </a:cubicBezTo>
                  <a:cubicBezTo>
                    <a:pt x="3265" y="42844"/>
                    <a:pt x="3128" y="43346"/>
                    <a:pt x="3037" y="43894"/>
                  </a:cubicBezTo>
                  <a:cubicBezTo>
                    <a:pt x="2717" y="44738"/>
                    <a:pt x="2649" y="45469"/>
                    <a:pt x="2626" y="45880"/>
                  </a:cubicBezTo>
                  <a:cubicBezTo>
                    <a:pt x="2603" y="45971"/>
                    <a:pt x="2603" y="46039"/>
                    <a:pt x="2580" y="46108"/>
                  </a:cubicBezTo>
                  <a:cubicBezTo>
                    <a:pt x="2512" y="46405"/>
                    <a:pt x="2466" y="46701"/>
                    <a:pt x="2443" y="46975"/>
                  </a:cubicBezTo>
                  <a:cubicBezTo>
                    <a:pt x="2352" y="47386"/>
                    <a:pt x="2283" y="47820"/>
                    <a:pt x="2283" y="48276"/>
                  </a:cubicBezTo>
                  <a:cubicBezTo>
                    <a:pt x="2215" y="48619"/>
                    <a:pt x="2169" y="49007"/>
                    <a:pt x="2169" y="49418"/>
                  </a:cubicBezTo>
                  <a:cubicBezTo>
                    <a:pt x="2146" y="49555"/>
                    <a:pt x="2146" y="49669"/>
                    <a:pt x="2146" y="49806"/>
                  </a:cubicBezTo>
                  <a:lnTo>
                    <a:pt x="2146" y="49851"/>
                  </a:lnTo>
                  <a:cubicBezTo>
                    <a:pt x="2124" y="50217"/>
                    <a:pt x="2078" y="50696"/>
                    <a:pt x="2124" y="51266"/>
                  </a:cubicBezTo>
                  <a:lnTo>
                    <a:pt x="2124" y="51312"/>
                  </a:lnTo>
                  <a:cubicBezTo>
                    <a:pt x="2101" y="51723"/>
                    <a:pt x="2055" y="52476"/>
                    <a:pt x="2238" y="53366"/>
                  </a:cubicBezTo>
                  <a:cubicBezTo>
                    <a:pt x="2261" y="53686"/>
                    <a:pt x="2283" y="53960"/>
                    <a:pt x="2306" y="54142"/>
                  </a:cubicBezTo>
                  <a:cubicBezTo>
                    <a:pt x="2306" y="54142"/>
                    <a:pt x="2306" y="54211"/>
                    <a:pt x="2306" y="54257"/>
                  </a:cubicBezTo>
                  <a:cubicBezTo>
                    <a:pt x="2306" y="54645"/>
                    <a:pt x="2352" y="55033"/>
                    <a:pt x="2420" y="55421"/>
                  </a:cubicBezTo>
                  <a:cubicBezTo>
                    <a:pt x="2283" y="55717"/>
                    <a:pt x="2192" y="55968"/>
                    <a:pt x="2124" y="56197"/>
                  </a:cubicBezTo>
                  <a:cubicBezTo>
                    <a:pt x="1987" y="56471"/>
                    <a:pt x="1873" y="56767"/>
                    <a:pt x="1781" y="57064"/>
                  </a:cubicBezTo>
                  <a:cubicBezTo>
                    <a:pt x="1576" y="57498"/>
                    <a:pt x="1370" y="57977"/>
                    <a:pt x="1233" y="58525"/>
                  </a:cubicBezTo>
                  <a:cubicBezTo>
                    <a:pt x="1233" y="58548"/>
                    <a:pt x="1233" y="58571"/>
                    <a:pt x="1211" y="58571"/>
                  </a:cubicBezTo>
                  <a:cubicBezTo>
                    <a:pt x="1119" y="58867"/>
                    <a:pt x="982" y="59187"/>
                    <a:pt x="845" y="59575"/>
                  </a:cubicBezTo>
                  <a:cubicBezTo>
                    <a:pt x="1" y="61675"/>
                    <a:pt x="572" y="63546"/>
                    <a:pt x="1667" y="64802"/>
                  </a:cubicBezTo>
                  <a:cubicBezTo>
                    <a:pt x="2352" y="65669"/>
                    <a:pt x="3356" y="66285"/>
                    <a:pt x="4497" y="66514"/>
                  </a:cubicBezTo>
                  <a:cubicBezTo>
                    <a:pt x="4543" y="66925"/>
                    <a:pt x="4612" y="67313"/>
                    <a:pt x="4726" y="67723"/>
                  </a:cubicBezTo>
                  <a:cubicBezTo>
                    <a:pt x="4749" y="67952"/>
                    <a:pt x="4771" y="68180"/>
                    <a:pt x="4817" y="68385"/>
                  </a:cubicBezTo>
                  <a:cubicBezTo>
                    <a:pt x="4817" y="69161"/>
                    <a:pt x="4908" y="69915"/>
                    <a:pt x="5045" y="70668"/>
                  </a:cubicBezTo>
                  <a:cubicBezTo>
                    <a:pt x="5091" y="71604"/>
                    <a:pt x="5228" y="72494"/>
                    <a:pt x="5319" y="73270"/>
                  </a:cubicBezTo>
                  <a:cubicBezTo>
                    <a:pt x="5365" y="73498"/>
                    <a:pt x="5388" y="73727"/>
                    <a:pt x="5410" y="73955"/>
                  </a:cubicBezTo>
                  <a:cubicBezTo>
                    <a:pt x="5410" y="74411"/>
                    <a:pt x="5410" y="75165"/>
                    <a:pt x="5616" y="76009"/>
                  </a:cubicBezTo>
                  <a:cubicBezTo>
                    <a:pt x="5639" y="76351"/>
                    <a:pt x="5662" y="76785"/>
                    <a:pt x="5799" y="77287"/>
                  </a:cubicBezTo>
                  <a:cubicBezTo>
                    <a:pt x="5844" y="78246"/>
                    <a:pt x="5981" y="79159"/>
                    <a:pt x="6118" y="79981"/>
                  </a:cubicBezTo>
                  <a:cubicBezTo>
                    <a:pt x="6118" y="80962"/>
                    <a:pt x="6255" y="81829"/>
                    <a:pt x="6346" y="82537"/>
                  </a:cubicBezTo>
                  <a:cubicBezTo>
                    <a:pt x="6392" y="82765"/>
                    <a:pt x="6438" y="83016"/>
                    <a:pt x="6460" y="83245"/>
                  </a:cubicBezTo>
                  <a:cubicBezTo>
                    <a:pt x="6460" y="83290"/>
                    <a:pt x="6460" y="83336"/>
                    <a:pt x="6460" y="83359"/>
                  </a:cubicBezTo>
                  <a:cubicBezTo>
                    <a:pt x="6460" y="83747"/>
                    <a:pt x="6483" y="84386"/>
                    <a:pt x="6666" y="85116"/>
                  </a:cubicBezTo>
                  <a:cubicBezTo>
                    <a:pt x="6666" y="85755"/>
                    <a:pt x="6689" y="86623"/>
                    <a:pt x="6963" y="87581"/>
                  </a:cubicBezTo>
                  <a:cubicBezTo>
                    <a:pt x="6985" y="87741"/>
                    <a:pt x="6985" y="87947"/>
                    <a:pt x="7008" y="88106"/>
                  </a:cubicBezTo>
                  <a:cubicBezTo>
                    <a:pt x="7031" y="88654"/>
                    <a:pt x="7077" y="89362"/>
                    <a:pt x="7237" y="90115"/>
                  </a:cubicBezTo>
                  <a:cubicBezTo>
                    <a:pt x="7237" y="90549"/>
                    <a:pt x="7259" y="91097"/>
                    <a:pt x="7419" y="91736"/>
                  </a:cubicBezTo>
                  <a:cubicBezTo>
                    <a:pt x="7442" y="92078"/>
                    <a:pt x="7488" y="92535"/>
                    <a:pt x="7579" y="93014"/>
                  </a:cubicBezTo>
                  <a:cubicBezTo>
                    <a:pt x="7602" y="93402"/>
                    <a:pt x="7625" y="93927"/>
                    <a:pt x="7761" y="94520"/>
                  </a:cubicBezTo>
                  <a:cubicBezTo>
                    <a:pt x="7739" y="95000"/>
                    <a:pt x="7761" y="95684"/>
                    <a:pt x="7990" y="96460"/>
                  </a:cubicBezTo>
                  <a:cubicBezTo>
                    <a:pt x="7990" y="96597"/>
                    <a:pt x="8013" y="96757"/>
                    <a:pt x="8035" y="96917"/>
                  </a:cubicBezTo>
                  <a:cubicBezTo>
                    <a:pt x="8058" y="97145"/>
                    <a:pt x="8081" y="97351"/>
                    <a:pt x="8150" y="97579"/>
                  </a:cubicBezTo>
                  <a:cubicBezTo>
                    <a:pt x="8150" y="98058"/>
                    <a:pt x="8150" y="98697"/>
                    <a:pt x="8332" y="99405"/>
                  </a:cubicBezTo>
                  <a:cubicBezTo>
                    <a:pt x="8332" y="99861"/>
                    <a:pt x="8355" y="100386"/>
                    <a:pt x="8492" y="100980"/>
                  </a:cubicBezTo>
                  <a:cubicBezTo>
                    <a:pt x="8492" y="101299"/>
                    <a:pt x="8538" y="101642"/>
                    <a:pt x="8629" y="102007"/>
                  </a:cubicBezTo>
                  <a:cubicBezTo>
                    <a:pt x="8629" y="102030"/>
                    <a:pt x="8629" y="102076"/>
                    <a:pt x="8629" y="102098"/>
                  </a:cubicBezTo>
                  <a:cubicBezTo>
                    <a:pt x="8675" y="102600"/>
                    <a:pt x="8720" y="103262"/>
                    <a:pt x="8903" y="104016"/>
                  </a:cubicBezTo>
                  <a:cubicBezTo>
                    <a:pt x="8880" y="104518"/>
                    <a:pt x="8926" y="105020"/>
                    <a:pt x="9017" y="105499"/>
                  </a:cubicBezTo>
                  <a:cubicBezTo>
                    <a:pt x="9017" y="106024"/>
                    <a:pt x="9108" y="106526"/>
                    <a:pt x="9268" y="107006"/>
                  </a:cubicBezTo>
                  <a:cubicBezTo>
                    <a:pt x="9268" y="107074"/>
                    <a:pt x="9291" y="107166"/>
                    <a:pt x="9291" y="107234"/>
                  </a:cubicBezTo>
                  <a:cubicBezTo>
                    <a:pt x="9314" y="107668"/>
                    <a:pt x="9336" y="108284"/>
                    <a:pt x="9473" y="108969"/>
                  </a:cubicBezTo>
                  <a:cubicBezTo>
                    <a:pt x="9451" y="109311"/>
                    <a:pt x="9473" y="109859"/>
                    <a:pt x="9633" y="110521"/>
                  </a:cubicBezTo>
                  <a:cubicBezTo>
                    <a:pt x="9679" y="110863"/>
                    <a:pt x="9702" y="111228"/>
                    <a:pt x="9793" y="111639"/>
                  </a:cubicBezTo>
                  <a:cubicBezTo>
                    <a:pt x="9770" y="112096"/>
                    <a:pt x="9793" y="112803"/>
                    <a:pt x="9998" y="113579"/>
                  </a:cubicBezTo>
                  <a:cubicBezTo>
                    <a:pt x="10113" y="114424"/>
                    <a:pt x="10409" y="115520"/>
                    <a:pt x="11368" y="116501"/>
                  </a:cubicBezTo>
                  <a:cubicBezTo>
                    <a:pt x="11550" y="116661"/>
                    <a:pt x="11733" y="116821"/>
                    <a:pt x="11916" y="116958"/>
                  </a:cubicBezTo>
                  <a:cubicBezTo>
                    <a:pt x="12098" y="117323"/>
                    <a:pt x="12349" y="117665"/>
                    <a:pt x="12623" y="117962"/>
                  </a:cubicBezTo>
                  <a:cubicBezTo>
                    <a:pt x="12920" y="118373"/>
                    <a:pt x="13308" y="118738"/>
                    <a:pt x="13742" y="119035"/>
                  </a:cubicBezTo>
                  <a:cubicBezTo>
                    <a:pt x="14472" y="119582"/>
                    <a:pt x="15591" y="120130"/>
                    <a:pt x="17120" y="120130"/>
                  </a:cubicBezTo>
                  <a:cubicBezTo>
                    <a:pt x="17508" y="120130"/>
                    <a:pt x="17850" y="120107"/>
                    <a:pt x="18079" y="120062"/>
                  </a:cubicBezTo>
                  <a:cubicBezTo>
                    <a:pt x="18170" y="120085"/>
                    <a:pt x="18284" y="120085"/>
                    <a:pt x="18375" y="120085"/>
                  </a:cubicBezTo>
                  <a:lnTo>
                    <a:pt x="19539" y="120085"/>
                  </a:lnTo>
                  <a:cubicBezTo>
                    <a:pt x="19768" y="120107"/>
                    <a:pt x="20019" y="120130"/>
                    <a:pt x="20315" y="120130"/>
                  </a:cubicBezTo>
                  <a:cubicBezTo>
                    <a:pt x="20612" y="120130"/>
                    <a:pt x="20909" y="120107"/>
                    <a:pt x="21206" y="120062"/>
                  </a:cubicBezTo>
                  <a:lnTo>
                    <a:pt x="22598" y="120062"/>
                  </a:lnTo>
                  <a:cubicBezTo>
                    <a:pt x="23123" y="120062"/>
                    <a:pt x="23648" y="120062"/>
                    <a:pt x="24173" y="120039"/>
                  </a:cubicBezTo>
                  <a:lnTo>
                    <a:pt x="24880" y="120039"/>
                  </a:lnTo>
                  <a:cubicBezTo>
                    <a:pt x="25086" y="120016"/>
                    <a:pt x="25291" y="120016"/>
                    <a:pt x="25520" y="120016"/>
                  </a:cubicBezTo>
                  <a:cubicBezTo>
                    <a:pt x="25679" y="120016"/>
                    <a:pt x="25816" y="120016"/>
                    <a:pt x="25908" y="120039"/>
                  </a:cubicBezTo>
                  <a:cubicBezTo>
                    <a:pt x="26090" y="120062"/>
                    <a:pt x="26273" y="120062"/>
                    <a:pt x="26455" y="120085"/>
                  </a:cubicBezTo>
                  <a:lnTo>
                    <a:pt x="26592" y="120085"/>
                  </a:lnTo>
                  <a:cubicBezTo>
                    <a:pt x="26798" y="120085"/>
                    <a:pt x="27003" y="120062"/>
                    <a:pt x="27209" y="120062"/>
                  </a:cubicBezTo>
                  <a:cubicBezTo>
                    <a:pt x="27688" y="120176"/>
                    <a:pt x="28144" y="120222"/>
                    <a:pt x="28647" y="120222"/>
                  </a:cubicBezTo>
                  <a:cubicBezTo>
                    <a:pt x="29194" y="120222"/>
                    <a:pt x="29628" y="120153"/>
                    <a:pt x="29948" y="120107"/>
                  </a:cubicBezTo>
                  <a:lnTo>
                    <a:pt x="31819" y="120107"/>
                  </a:lnTo>
                  <a:lnTo>
                    <a:pt x="31979" y="120085"/>
                  </a:lnTo>
                  <a:cubicBezTo>
                    <a:pt x="32116" y="120107"/>
                    <a:pt x="32230" y="120107"/>
                    <a:pt x="32344" y="120107"/>
                  </a:cubicBezTo>
                  <a:cubicBezTo>
                    <a:pt x="32961" y="120107"/>
                    <a:pt x="33554" y="119993"/>
                    <a:pt x="34102" y="119811"/>
                  </a:cubicBezTo>
                  <a:cubicBezTo>
                    <a:pt x="34216" y="119811"/>
                    <a:pt x="34330" y="119834"/>
                    <a:pt x="34444" y="119834"/>
                  </a:cubicBezTo>
                  <a:cubicBezTo>
                    <a:pt x="34741" y="119834"/>
                    <a:pt x="35038" y="119788"/>
                    <a:pt x="35334" y="119742"/>
                  </a:cubicBezTo>
                  <a:cubicBezTo>
                    <a:pt x="35563" y="119765"/>
                    <a:pt x="35791" y="119788"/>
                    <a:pt x="36042" y="119788"/>
                  </a:cubicBezTo>
                  <a:lnTo>
                    <a:pt x="36818" y="119788"/>
                  </a:lnTo>
                  <a:cubicBezTo>
                    <a:pt x="37183" y="119788"/>
                    <a:pt x="37526" y="119742"/>
                    <a:pt x="37891" y="119674"/>
                  </a:cubicBezTo>
                  <a:lnTo>
                    <a:pt x="38210" y="119674"/>
                  </a:lnTo>
                  <a:cubicBezTo>
                    <a:pt x="38530" y="119674"/>
                    <a:pt x="38850" y="119674"/>
                    <a:pt x="39169" y="119697"/>
                  </a:cubicBezTo>
                  <a:cubicBezTo>
                    <a:pt x="39557" y="119697"/>
                    <a:pt x="39968" y="119719"/>
                    <a:pt x="40379" y="119719"/>
                  </a:cubicBezTo>
                  <a:lnTo>
                    <a:pt x="40744" y="119719"/>
                  </a:lnTo>
                  <a:cubicBezTo>
                    <a:pt x="40927" y="119719"/>
                    <a:pt x="41086" y="119742"/>
                    <a:pt x="41269" y="119742"/>
                  </a:cubicBezTo>
                  <a:cubicBezTo>
                    <a:pt x="43232" y="119742"/>
                    <a:pt x="44898" y="118647"/>
                    <a:pt x="45743" y="117003"/>
                  </a:cubicBezTo>
                  <a:cubicBezTo>
                    <a:pt x="45971" y="116821"/>
                    <a:pt x="46222" y="116638"/>
                    <a:pt x="46428" y="116410"/>
                  </a:cubicBezTo>
                  <a:cubicBezTo>
                    <a:pt x="47226" y="115542"/>
                    <a:pt x="47706" y="114401"/>
                    <a:pt x="47729" y="113237"/>
                  </a:cubicBezTo>
                  <a:cubicBezTo>
                    <a:pt x="47774" y="112918"/>
                    <a:pt x="47866" y="112393"/>
                    <a:pt x="47866" y="111731"/>
                  </a:cubicBezTo>
                  <a:cubicBezTo>
                    <a:pt x="47888" y="111525"/>
                    <a:pt x="47911" y="111297"/>
                    <a:pt x="47911" y="111091"/>
                  </a:cubicBezTo>
                  <a:cubicBezTo>
                    <a:pt x="47911" y="111023"/>
                    <a:pt x="47934" y="110955"/>
                    <a:pt x="47934" y="110863"/>
                  </a:cubicBezTo>
                  <a:cubicBezTo>
                    <a:pt x="48254" y="109631"/>
                    <a:pt x="48299" y="108467"/>
                    <a:pt x="48322" y="107485"/>
                  </a:cubicBezTo>
                  <a:lnTo>
                    <a:pt x="48505" y="106663"/>
                  </a:lnTo>
                  <a:cubicBezTo>
                    <a:pt x="48550" y="106458"/>
                    <a:pt x="48596" y="106230"/>
                    <a:pt x="48596" y="106001"/>
                  </a:cubicBezTo>
                  <a:cubicBezTo>
                    <a:pt x="48619" y="105933"/>
                    <a:pt x="48619" y="105887"/>
                    <a:pt x="48642" y="105842"/>
                  </a:cubicBezTo>
                  <a:cubicBezTo>
                    <a:pt x="48687" y="105476"/>
                    <a:pt x="48756" y="104951"/>
                    <a:pt x="48756" y="104290"/>
                  </a:cubicBezTo>
                  <a:cubicBezTo>
                    <a:pt x="48870" y="103605"/>
                    <a:pt x="48916" y="102966"/>
                    <a:pt x="48961" y="102418"/>
                  </a:cubicBezTo>
                  <a:cubicBezTo>
                    <a:pt x="48961" y="102395"/>
                    <a:pt x="48961" y="102349"/>
                    <a:pt x="48961" y="102304"/>
                  </a:cubicBezTo>
                  <a:cubicBezTo>
                    <a:pt x="49052" y="101984"/>
                    <a:pt x="49121" y="101687"/>
                    <a:pt x="49144" y="101436"/>
                  </a:cubicBezTo>
                  <a:cubicBezTo>
                    <a:pt x="49281" y="100090"/>
                    <a:pt x="49395" y="98766"/>
                    <a:pt x="49532" y="97442"/>
                  </a:cubicBezTo>
                  <a:cubicBezTo>
                    <a:pt x="49669" y="96963"/>
                    <a:pt x="49714" y="96529"/>
                    <a:pt x="49737" y="96187"/>
                  </a:cubicBezTo>
                  <a:cubicBezTo>
                    <a:pt x="49965" y="95342"/>
                    <a:pt x="49965" y="94612"/>
                    <a:pt x="49943" y="94109"/>
                  </a:cubicBezTo>
                  <a:cubicBezTo>
                    <a:pt x="49965" y="93995"/>
                    <a:pt x="49988" y="93881"/>
                    <a:pt x="49988" y="93767"/>
                  </a:cubicBezTo>
                  <a:cubicBezTo>
                    <a:pt x="50080" y="93288"/>
                    <a:pt x="50148" y="92808"/>
                    <a:pt x="50171" y="92352"/>
                  </a:cubicBezTo>
                  <a:cubicBezTo>
                    <a:pt x="50285" y="91827"/>
                    <a:pt x="50308" y="91370"/>
                    <a:pt x="50308" y="91074"/>
                  </a:cubicBezTo>
                  <a:cubicBezTo>
                    <a:pt x="50376" y="90754"/>
                    <a:pt x="50468" y="90343"/>
                    <a:pt x="50490" y="89818"/>
                  </a:cubicBezTo>
                  <a:cubicBezTo>
                    <a:pt x="50559" y="89453"/>
                    <a:pt x="50582" y="89111"/>
                    <a:pt x="50559" y="88746"/>
                  </a:cubicBezTo>
                  <a:cubicBezTo>
                    <a:pt x="50582" y="88631"/>
                    <a:pt x="50605" y="88540"/>
                    <a:pt x="50605" y="88426"/>
                  </a:cubicBezTo>
                  <a:cubicBezTo>
                    <a:pt x="50810" y="87193"/>
                    <a:pt x="51015" y="85892"/>
                    <a:pt x="51061" y="84500"/>
                  </a:cubicBezTo>
                  <a:cubicBezTo>
                    <a:pt x="51061" y="84500"/>
                    <a:pt x="51084" y="84477"/>
                    <a:pt x="51084" y="84477"/>
                  </a:cubicBezTo>
                  <a:cubicBezTo>
                    <a:pt x="51175" y="83952"/>
                    <a:pt x="51312" y="83267"/>
                    <a:pt x="51312" y="82446"/>
                  </a:cubicBezTo>
                  <a:cubicBezTo>
                    <a:pt x="51449" y="81898"/>
                    <a:pt x="51472" y="81419"/>
                    <a:pt x="51449" y="81053"/>
                  </a:cubicBezTo>
                  <a:cubicBezTo>
                    <a:pt x="51609" y="80323"/>
                    <a:pt x="51609" y="79684"/>
                    <a:pt x="51609" y="79250"/>
                  </a:cubicBezTo>
                  <a:cubicBezTo>
                    <a:pt x="51609" y="79227"/>
                    <a:pt x="51609" y="79227"/>
                    <a:pt x="51609" y="79205"/>
                  </a:cubicBezTo>
                  <a:cubicBezTo>
                    <a:pt x="51837" y="78086"/>
                    <a:pt x="51951" y="76991"/>
                    <a:pt x="52043" y="76032"/>
                  </a:cubicBezTo>
                  <a:cubicBezTo>
                    <a:pt x="52043" y="75849"/>
                    <a:pt x="52065" y="75667"/>
                    <a:pt x="52088" y="75484"/>
                  </a:cubicBezTo>
                  <a:cubicBezTo>
                    <a:pt x="52294" y="74685"/>
                    <a:pt x="52316" y="74023"/>
                    <a:pt x="52316" y="73635"/>
                  </a:cubicBezTo>
                  <a:cubicBezTo>
                    <a:pt x="52339" y="73430"/>
                    <a:pt x="52339" y="73247"/>
                    <a:pt x="52339" y="73065"/>
                  </a:cubicBezTo>
                  <a:cubicBezTo>
                    <a:pt x="52408" y="72814"/>
                    <a:pt x="52453" y="72540"/>
                    <a:pt x="52476" y="72266"/>
                  </a:cubicBezTo>
                  <a:cubicBezTo>
                    <a:pt x="52705" y="71581"/>
                    <a:pt x="52750" y="70851"/>
                    <a:pt x="52682" y="70074"/>
                  </a:cubicBezTo>
                  <a:lnTo>
                    <a:pt x="52682" y="70029"/>
                  </a:lnTo>
                  <a:cubicBezTo>
                    <a:pt x="52773" y="69435"/>
                    <a:pt x="52819" y="68888"/>
                    <a:pt x="52864" y="68385"/>
                  </a:cubicBezTo>
                  <a:cubicBezTo>
                    <a:pt x="52933" y="67838"/>
                    <a:pt x="52978" y="67313"/>
                    <a:pt x="53070" y="66947"/>
                  </a:cubicBezTo>
                  <a:cubicBezTo>
                    <a:pt x="53093" y="66810"/>
                    <a:pt x="53138" y="66674"/>
                    <a:pt x="53161" y="66514"/>
                  </a:cubicBezTo>
                  <a:cubicBezTo>
                    <a:pt x="54279" y="66308"/>
                    <a:pt x="55261" y="65715"/>
                    <a:pt x="55969" y="64848"/>
                  </a:cubicBezTo>
                  <a:cubicBezTo>
                    <a:pt x="56745" y="64026"/>
                    <a:pt x="57178" y="62953"/>
                    <a:pt x="57224" y="61835"/>
                  </a:cubicBezTo>
                  <a:cubicBezTo>
                    <a:pt x="57247" y="61241"/>
                    <a:pt x="57155" y="60670"/>
                    <a:pt x="56973" y="60145"/>
                  </a:cubicBezTo>
                  <a:cubicBezTo>
                    <a:pt x="56882" y="59735"/>
                    <a:pt x="56745" y="59392"/>
                    <a:pt x="56608" y="59073"/>
                  </a:cubicBezTo>
                  <a:cubicBezTo>
                    <a:pt x="56539" y="58776"/>
                    <a:pt x="56448" y="58479"/>
                    <a:pt x="56311" y="58160"/>
                  </a:cubicBezTo>
                  <a:cubicBezTo>
                    <a:pt x="56242" y="57954"/>
                    <a:pt x="56174" y="57749"/>
                    <a:pt x="56083" y="57566"/>
                  </a:cubicBezTo>
                  <a:cubicBezTo>
                    <a:pt x="56037" y="57429"/>
                    <a:pt x="55991" y="57292"/>
                    <a:pt x="55923" y="57178"/>
                  </a:cubicBezTo>
                  <a:cubicBezTo>
                    <a:pt x="55809" y="56813"/>
                    <a:pt x="55672" y="56471"/>
                    <a:pt x="55512" y="56174"/>
                  </a:cubicBezTo>
                  <a:lnTo>
                    <a:pt x="55489" y="56151"/>
                  </a:lnTo>
                  <a:cubicBezTo>
                    <a:pt x="55398" y="55763"/>
                    <a:pt x="55261" y="55421"/>
                    <a:pt x="55101" y="55078"/>
                  </a:cubicBezTo>
                  <a:lnTo>
                    <a:pt x="55078" y="55033"/>
                  </a:lnTo>
                  <a:cubicBezTo>
                    <a:pt x="55215" y="54120"/>
                    <a:pt x="55261" y="53275"/>
                    <a:pt x="55284" y="52476"/>
                  </a:cubicBezTo>
                  <a:cubicBezTo>
                    <a:pt x="55307" y="52271"/>
                    <a:pt x="55307" y="52088"/>
                    <a:pt x="55307" y="51883"/>
                  </a:cubicBezTo>
                  <a:cubicBezTo>
                    <a:pt x="55375" y="50536"/>
                    <a:pt x="55284" y="49281"/>
                    <a:pt x="55147" y="48162"/>
                  </a:cubicBezTo>
                  <a:cubicBezTo>
                    <a:pt x="55170" y="47843"/>
                    <a:pt x="55170" y="47500"/>
                    <a:pt x="55124" y="47181"/>
                  </a:cubicBezTo>
                  <a:cubicBezTo>
                    <a:pt x="55101" y="47112"/>
                    <a:pt x="55101" y="47067"/>
                    <a:pt x="55101" y="47021"/>
                  </a:cubicBezTo>
                  <a:cubicBezTo>
                    <a:pt x="55124" y="46473"/>
                    <a:pt x="55056" y="45925"/>
                    <a:pt x="54896" y="45423"/>
                  </a:cubicBezTo>
                  <a:cubicBezTo>
                    <a:pt x="54827" y="44533"/>
                    <a:pt x="54645" y="43757"/>
                    <a:pt x="54439" y="43141"/>
                  </a:cubicBezTo>
                  <a:cubicBezTo>
                    <a:pt x="54302" y="42296"/>
                    <a:pt x="54097" y="41497"/>
                    <a:pt x="53754" y="40744"/>
                  </a:cubicBezTo>
                  <a:cubicBezTo>
                    <a:pt x="53686" y="40333"/>
                    <a:pt x="53572" y="39968"/>
                    <a:pt x="53435" y="39648"/>
                  </a:cubicBezTo>
                  <a:cubicBezTo>
                    <a:pt x="53366" y="39306"/>
                    <a:pt x="53230" y="38986"/>
                    <a:pt x="53093" y="38690"/>
                  </a:cubicBezTo>
                  <a:cubicBezTo>
                    <a:pt x="52819" y="37959"/>
                    <a:pt x="52499" y="37297"/>
                    <a:pt x="52180" y="36704"/>
                  </a:cubicBezTo>
                  <a:cubicBezTo>
                    <a:pt x="52043" y="36270"/>
                    <a:pt x="51860" y="35859"/>
                    <a:pt x="51632" y="35494"/>
                  </a:cubicBezTo>
                  <a:cubicBezTo>
                    <a:pt x="51540" y="35312"/>
                    <a:pt x="51449" y="35152"/>
                    <a:pt x="51358" y="34969"/>
                  </a:cubicBezTo>
                  <a:cubicBezTo>
                    <a:pt x="51175" y="34513"/>
                    <a:pt x="50924" y="34079"/>
                    <a:pt x="50627" y="33668"/>
                  </a:cubicBezTo>
                  <a:cubicBezTo>
                    <a:pt x="50331" y="33098"/>
                    <a:pt x="49988" y="32641"/>
                    <a:pt x="49760" y="32322"/>
                  </a:cubicBezTo>
                  <a:cubicBezTo>
                    <a:pt x="49555" y="31956"/>
                    <a:pt x="49281" y="31614"/>
                    <a:pt x="48984" y="31317"/>
                  </a:cubicBezTo>
                  <a:cubicBezTo>
                    <a:pt x="48961" y="31272"/>
                    <a:pt x="48938" y="31249"/>
                    <a:pt x="48916" y="31203"/>
                  </a:cubicBezTo>
                  <a:cubicBezTo>
                    <a:pt x="47363" y="28921"/>
                    <a:pt x="45286" y="26889"/>
                    <a:pt x="42616" y="25040"/>
                  </a:cubicBezTo>
                  <a:cubicBezTo>
                    <a:pt x="41771" y="24287"/>
                    <a:pt x="40858" y="23808"/>
                    <a:pt x="39991" y="23397"/>
                  </a:cubicBezTo>
                  <a:cubicBezTo>
                    <a:pt x="39580" y="23146"/>
                    <a:pt x="39123" y="22918"/>
                    <a:pt x="38644" y="22781"/>
                  </a:cubicBezTo>
                  <a:cubicBezTo>
                    <a:pt x="38598" y="22758"/>
                    <a:pt x="38530" y="22735"/>
                    <a:pt x="38484" y="22735"/>
                  </a:cubicBezTo>
                  <a:cubicBezTo>
                    <a:pt x="38462" y="22712"/>
                    <a:pt x="38439" y="22689"/>
                    <a:pt x="38416" y="22689"/>
                  </a:cubicBezTo>
                  <a:cubicBezTo>
                    <a:pt x="38188" y="22552"/>
                    <a:pt x="37959" y="22415"/>
                    <a:pt x="37708" y="22301"/>
                  </a:cubicBezTo>
                  <a:cubicBezTo>
                    <a:pt x="37731" y="22073"/>
                    <a:pt x="37731" y="21868"/>
                    <a:pt x="37731" y="21708"/>
                  </a:cubicBezTo>
                  <a:lnTo>
                    <a:pt x="37731" y="21639"/>
                  </a:lnTo>
                  <a:cubicBezTo>
                    <a:pt x="37731" y="21639"/>
                    <a:pt x="37822" y="21000"/>
                    <a:pt x="37822" y="21000"/>
                  </a:cubicBezTo>
                  <a:cubicBezTo>
                    <a:pt x="38028" y="20293"/>
                    <a:pt x="38051" y="19653"/>
                    <a:pt x="38051" y="19197"/>
                  </a:cubicBezTo>
                  <a:cubicBezTo>
                    <a:pt x="38119" y="18923"/>
                    <a:pt x="38165" y="18649"/>
                    <a:pt x="38188" y="18352"/>
                  </a:cubicBezTo>
                  <a:cubicBezTo>
                    <a:pt x="38644" y="18101"/>
                    <a:pt x="39238" y="17713"/>
                    <a:pt x="39854" y="17166"/>
                  </a:cubicBezTo>
                  <a:lnTo>
                    <a:pt x="40288" y="16892"/>
                  </a:lnTo>
                  <a:cubicBezTo>
                    <a:pt x="40561" y="16755"/>
                    <a:pt x="40858" y="16595"/>
                    <a:pt x="41109" y="16412"/>
                  </a:cubicBezTo>
                  <a:cubicBezTo>
                    <a:pt x="41292" y="16275"/>
                    <a:pt x="41474" y="16161"/>
                    <a:pt x="41657" y="16001"/>
                  </a:cubicBezTo>
                  <a:cubicBezTo>
                    <a:pt x="42365" y="15591"/>
                    <a:pt x="43141" y="15088"/>
                    <a:pt x="43917" y="14518"/>
                  </a:cubicBezTo>
                  <a:cubicBezTo>
                    <a:pt x="44122" y="14427"/>
                    <a:pt x="44305" y="14335"/>
                    <a:pt x="44487" y="14221"/>
                  </a:cubicBezTo>
                  <a:cubicBezTo>
                    <a:pt x="44693" y="14107"/>
                    <a:pt x="44921" y="13970"/>
                    <a:pt x="45127" y="13810"/>
                  </a:cubicBezTo>
                  <a:cubicBezTo>
                    <a:pt x="45263" y="13719"/>
                    <a:pt x="45423" y="13605"/>
                    <a:pt x="45560" y="13491"/>
                  </a:cubicBezTo>
                  <a:cubicBezTo>
                    <a:pt x="46017" y="13240"/>
                    <a:pt x="46382" y="12989"/>
                    <a:pt x="46701" y="12783"/>
                  </a:cubicBezTo>
                  <a:cubicBezTo>
                    <a:pt x="46747" y="12760"/>
                    <a:pt x="46770" y="12737"/>
                    <a:pt x="46816" y="12715"/>
                  </a:cubicBezTo>
                  <a:cubicBezTo>
                    <a:pt x="47135" y="12578"/>
                    <a:pt x="47432" y="12395"/>
                    <a:pt x="47706" y="12190"/>
                  </a:cubicBezTo>
                  <a:cubicBezTo>
                    <a:pt x="47888" y="12075"/>
                    <a:pt x="48071" y="11961"/>
                    <a:pt x="48254" y="11847"/>
                  </a:cubicBezTo>
                  <a:lnTo>
                    <a:pt x="49509" y="11162"/>
                  </a:lnTo>
                  <a:lnTo>
                    <a:pt x="49783" y="11026"/>
                  </a:lnTo>
                  <a:cubicBezTo>
                    <a:pt x="50696" y="10729"/>
                    <a:pt x="51495" y="10181"/>
                    <a:pt x="52088" y="9428"/>
                  </a:cubicBezTo>
                  <a:cubicBezTo>
                    <a:pt x="53070" y="8264"/>
                    <a:pt x="53503" y="6734"/>
                    <a:pt x="53207" y="5205"/>
                  </a:cubicBezTo>
                  <a:cubicBezTo>
                    <a:pt x="52956" y="3973"/>
                    <a:pt x="52271" y="2923"/>
                    <a:pt x="51289" y="2215"/>
                  </a:cubicBezTo>
                  <a:cubicBezTo>
                    <a:pt x="50376" y="845"/>
                    <a:pt x="48870" y="1"/>
                    <a:pt x="471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59" name="Google Shape;1285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0" name="Google Shape;1286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1" name="Google Shape;1287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2" name="Google Shape;1288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3" name="Google Shape;1289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4" name="Google Shape;1290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5" name="Google Shape;1291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6" name="Google Shape;1292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7" name="Google Shape;1293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8" name="Google Shape;1294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69" name="Google Shape;1295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0" name="Google Shape;1296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1" name="Google Shape;1297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2" name="Google Shape;1298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3" name="Google Shape;1299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4" name="Google Shape;1300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5" name="Google Shape;1301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6" name="Google Shape;1302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7" name="Google Shape;1303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8" name="Google Shape;1304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79" name="Google Shape;1305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0" name="Google Shape;1306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1" name="Google Shape;1307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2" name="Google Shape;1308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3" name="Google Shape;1309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4" name="Google Shape;1310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5" name="Google Shape;1311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6" name="Google Shape;1312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7" name="Google Shape;1313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8" name="Google Shape;1314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89" name="Google Shape;1315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0" name="Google Shape;1316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1" name="Google Shape;1317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2" name="Google Shape;1318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3" name="Google Shape;1319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4" name="Google Shape;1320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5" name="Google Shape;1321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6" name="Google Shape;1322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7" name="Google Shape;1323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8" name="Google Shape;1324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99" name="Google Shape;1325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0" name="Google Shape;1326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1" name="Google Shape;1327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2" name="Google Shape;1328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3" name="Google Shape;1329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4" name="Google Shape;1330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5" name="Google Shape;1331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6" name="Google Shape;1332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7" name="Google Shape;1333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8" name="Google Shape;1334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09" name="Google Shape;1335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0" name="Google Shape;1336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1" name="Google Shape;1337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2" name="Google Shape;1338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3" name="Google Shape;1339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4" name="Google Shape;1340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5" name="Google Shape;1341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6" name="Google Shape;1342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7" name="Google Shape;1343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8" name="Google Shape;1344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rgbClr val="DA576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19" name="Google Shape;1345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0" name="Google Shape;1346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1" name="Google Shape;1347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2" name="Google Shape;1348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3" name="Google Shape;1349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4" name="Google Shape;1350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5" name="Google Shape;1351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6" name="Google Shape;1352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7" name="Google Shape;1353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8" name="Google Shape;1354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29" name="Google Shape;1355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0" name="Google Shape;1356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1" name="Google Shape;1357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2" name="Google Shape;1358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3" name="Google Shape;1359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4" name="Google Shape;1360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5" name="Google Shape;1361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6" name="Google Shape;1362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7" name="Google Shape;1363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8" name="Google Shape;1364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39" name="Google Shape;1365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0" name="Google Shape;1366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1" name="Google Shape;1367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2" name="Google Shape;1368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3" name="Google Shape;1369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4" name="Google Shape;1370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5" name="Google Shape;1371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6" name="Google Shape;1372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7" name="Google Shape;1373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8" name="Google Shape;1374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49" name="Google Shape;1375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0" name="Google Shape;1376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1" name="Google Shape;1377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2" name="Google Shape;1378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3" name="Google Shape;1379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4" name="Google Shape;1380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5" name="Google Shape;1381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6" name="Google Shape;1382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7" name="Google Shape;1383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8" name="Google Shape;1384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59" name="Google Shape;1385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0" name="Google Shape;1386;p39"/>
            <p:cNvSpPr/>
            <p:nvPr/>
          </p:nvSpPr>
          <p:spPr>
            <a:xfrm rot="-799569">
              <a:off x="1789302" y="3375105"/>
              <a:ext cx="224856" cy="196905"/>
            </a:xfrm>
            <a:custGeom>
              <a:avLst/>
              <a:gdLst/>
              <a:ahLst/>
              <a:cxnLst/>
              <a:rect l="l" t="t" r="r" b="b"/>
              <a:pathLst>
                <a:path w="8994" h="7876" extrusionOk="0">
                  <a:moveTo>
                    <a:pt x="2739" y="1347"/>
                  </a:moveTo>
                  <a:cubicBezTo>
                    <a:pt x="2716" y="1439"/>
                    <a:pt x="2648" y="1484"/>
                    <a:pt x="2557" y="1484"/>
                  </a:cubicBezTo>
                  <a:cubicBezTo>
                    <a:pt x="2625" y="1439"/>
                    <a:pt x="2693" y="1416"/>
                    <a:pt x="2739" y="1347"/>
                  </a:cubicBezTo>
                  <a:close/>
                  <a:moveTo>
                    <a:pt x="1598" y="2671"/>
                  </a:moveTo>
                  <a:lnTo>
                    <a:pt x="1598" y="2671"/>
                  </a:lnTo>
                  <a:cubicBezTo>
                    <a:pt x="1575" y="2740"/>
                    <a:pt x="1552" y="2808"/>
                    <a:pt x="1575" y="2877"/>
                  </a:cubicBezTo>
                  <a:cubicBezTo>
                    <a:pt x="1545" y="2861"/>
                    <a:pt x="1514" y="2854"/>
                    <a:pt x="1485" y="2854"/>
                  </a:cubicBezTo>
                  <a:cubicBezTo>
                    <a:pt x="1425" y="2854"/>
                    <a:pt x="1370" y="2884"/>
                    <a:pt x="1324" y="2945"/>
                  </a:cubicBezTo>
                  <a:cubicBezTo>
                    <a:pt x="1278" y="2922"/>
                    <a:pt x="1255" y="2922"/>
                    <a:pt x="1233" y="2899"/>
                  </a:cubicBezTo>
                  <a:cubicBezTo>
                    <a:pt x="1187" y="2899"/>
                    <a:pt x="1164" y="2899"/>
                    <a:pt x="1119" y="2877"/>
                  </a:cubicBezTo>
                  <a:cubicBezTo>
                    <a:pt x="1119" y="2854"/>
                    <a:pt x="1141" y="2831"/>
                    <a:pt x="1141" y="2808"/>
                  </a:cubicBezTo>
                  <a:cubicBezTo>
                    <a:pt x="1164" y="2808"/>
                    <a:pt x="1187" y="2785"/>
                    <a:pt x="1210" y="2785"/>
                  </a:cubicBezTo>
                  <a:cubicBezTo>
                    <a:pt x="1347" y="2762"/>
                    <a:pt x="1484" y="2740"/>
                    <a:pt x="1598" y="2671"/>
                  </a:cubicBezTo>
                  <a:close/>
                  <a:moveTo>
                    <a:pt x="7464" y="2968"/>
                  </a:moveTo>
                  <a:cubicBezTo>
                    <a:pt x="7464" y="2991"/>
                    <a:pt x="7464" y="2991"/>
                    <a:pt x="7464" y="2991"/>
                  </a:cubicBezTo>
                  <a:cubicBezTo>
                    <a:pt x="7464" y="3013"/>
                    <a:pt x="7464" y="3036"/>
                    <a:pt x="7441" y="3036"/>
                  </a:cubicBezTo>
                  <a:cubicBezTo>
                    <a:pt x="7441" y="3105"/>
                    <a:pt x="7464" y="3173"/>
                    <a:pt x="7487" y="3242"/>
                  </a:cubicBezTo>
                  <a:cubicBezTo>
                    <a:pt x="7418" y="3287"/>
                    <a:pt x="7350" y="3310"/>
                    <a:pt x="7281" y="3356"/>
                  </a:cubicBezTo>
                  <a:cubicBezTo>
                    <a:pt x="7281" y="3287"/>
                    <a:pt x="7281" y="3219"/>
                    <a:pt x="7281" y="3150"/>
                  </a:cubicBezTo>
                  <a:cubicBezTo>
                    <a:pt x="7373" y="3150"/>
                    <a:pt x="7418" y="3059"/>
                    <a:pt x="7464" y="2968"/>
                  </a:cubicBezTo>
                  <a:close/>
                  <a:moveTo>
                    <a:pt x="6140" y="4360"/>
                  </a:moveTo>
                  <a:cubicBezTo>
                    <a:pt x="6140" y="4497"/>
                    <a:pt x="6117" y="4657"/>
                    <a:pt x="6231" y="4771"/>
                  </a:cubicBezTo>
                  <a:lnTo>
                    <a:pt x="6209" y="4771"/>
                  </a:lnTo>
                  <a:cubicBezTo>
                    <a:pt x="6049" y="4771"/>
                    <a:pt x="5912" y="4725"/>
                    <a:pt x="5821" y="4588"/>
                  </a:cubicBezTo>
                  <a:lnTo>
                    <a:pt x="5798" y="4588"/>
                  </a:lnTo>
                  <a:cubicBezTo>
                    <a:pt x="5866" y="4451"/>
                    <a:pt x="6003" y="4406"/>
                    <a:pt x="6140" y="4360"/>
                  </a:cubicBezTo>
                  <a:close/>
                  <a:moveTo>
                    <a:pt x="4781" y="5749"/>
                  </a:moveTo>
                  <a:cubicBezTo>
                    <a:pt x="4818" y="5749"/>
                    <a:pt x="4860" y="5757"/>
                    <a:pt x="4908" y="5775"/>
                  </a:cubicBezTo>
                  <a:cubicBezTo>
                    <a:pt x="4885" y="5798"/>
                    <a:pt x="4885" y="5844"/>
                    <a:pt x="4862" y="5867"/>
                  </a:cubicBezTo>
                  <a:cubicBezTo>
                    <a:pt x="4862" y="5889"/>
                    <a:pt x="4862" y="5889"/>
                    <a:pt x="4885" y="5912"/>
                  </a:cubicBezTo>
                  <a:cubicBezTo>
                    <a:pt x="4771" y="5935"/>
                    <a:pt x="4679" y="5958"/>
                    <a:pt x="4565" y="5958"/>
                  </a:cubicBezTo>
                  <a:cubicBezTo>
                    <a:pt x="4565" y="5935"/>
                    <a:pt x="4542" y="5935"/>
                    <a:pt x="4542" y="5935"/>
                  </a:cubicBezTo>
                  <a:cubicBezTo>
                    <a:pt x="4610" y="5817"/>
                    <a:pt x="4677" y="5749"/>
                    <a:pt x="4781" y="5749"/>
                  </a:cubicBezTo>
                  <a:close/>
                  <a:moveTo>
                    <a:pt x="6825" y="6163"/>
                  </a:moveTo>
                  <a:cubicBezTo>
                    <a:pt x="6825" y="6186"/>
                    <a:pt x="6825" y="6209"/>
                    <a:pt x="6825" y="6232"/>
                  </a:cubicBezTo>
                  <a:lnTo>
                    <a:pt x="6756" y="6232"/>
                  </a:lnTo>
                  <a:cubicBezTo>
                    <a:pt x="6779" y="6209"/>
                    <a:pt x="6802" y="6186"/>
                    <a:pt x="6825" y="6163"/>
                  </a:cubicBezTo>
                  <a:close/>
                  <a:moveTo>
                    <a:pt x="4235" y="36"/>
                  </a:moveTo>
                  <a:cubicBezTo>
                    <a:pt x="3499" y="36"/>
                    <a:pt x="2845" y="285"/>
                    <a:pt x="2191" y="571"/>
                  </a:cubicBezTo>
                  <a:cubicBezTo>
                    <a:pt x="2077" y="662"/>
                    <a:pt x="1780" y="662"/>
                    <a:pt x="2009" y="936"/>
                  </a:cubicBezTo>
                  <a:cubicBezTo>
                    <a:pt x="2009" y="1005"/>
                    <a:pt x="2009" y="1050"/>
                    <a:pt x="2009" y="1119"/>
                  </a:cubicBezTo>
                  <a:lnTo>
                    <a:pt x="2009" y="1484"/>
                  </a:lnTo>
                  <a:cubicBezTo>
                    <a:pt x="1940" y="1530"/>
                    <a:pt x="1895" y="1598"/>
                    <a:pt x="1826" y="1667"/>
                  </a:cubicBezTo>
                  <a:lnTo>
                    <a:pt x="1644" y="1667"/>
                  </a:lnTo>
                  <a:cubicBezTo>
                    <a:pt x="1575" y="1712"/>
                    <a:pt x="1507" y="1781"/>
                    <a:pt x="1461" y="1849"/>
                  </a:cubicBezTo>
                  <a:lnTo>
                    <a:pt x="1096" y="1849"/>
                  </a:lnTo>
                  <a:cubicBezTo>
                    <a:pt x="1032" y="1997"/>
                    <a:pt x="949" y="2126"/>
                    <a:pt x="774" y="2126"/>
                  </a:cubicBezTo>
                  <a:cubicBezTo>
                    <a:pt x="760" y="2126"/>
                    <a:pt x="746" y="2125"/>
                    <a:pt x="730" y="2123"/>
                  </a:cubicBezTo>
                  <a:cubicBezTo>
                    <a:pt x="715" y="2122"/>
                    <a:pt x="701" y="2121"/>
                    <a:pt x="687" y="2121"/>
                  </a:cubicBezTo>
                  <a:cubicBezTo>
                    <a:pt x="512" y="2121"/>
                    <a:pt x="429" y="2249"/>
                    <a:pt x="365" y="2397"/>
                  </a:cubicBezTo>
                  <a:cubicBezTo>
                    <a:pt x="281" y="2360"/>
                    <a:pt x="204" y="2330"/>
                    <a:pt x="143" y="2330"/>
                  </a:cubicBezTo>
                  <a:cubicBezTo>
                    <a:pt x="56" y="2330"/>
                    <a:pt x="0" y="2391"/>
                    <a:pt x="0" y="2580"/>
                  </a:cubicBezTo>
                  <a:lnTo>
                    <a:pt x="571" y="2580"/>
                  </a:lnTo>
                  <a:cubicBezTo>
                    <a:pt x="685" y="2694"/>
                    <a:pt x="799" y="2831"/>
                    <a:pt x="913" y="2945"/>
                  </a:cubicBezTo>
                  <a:lnTo>
                    <a:pt x="936" y="2922"/>
                  </a:lnTo>
                  <a:lnTo>
                    <a:pt x="936" y="2922"/>
                  </a:lnTo>
                  <a:cubicBezTo>
                    <a:pt x="936" y="2945"/>
                    <a:pt x="913" y="2945"/>
                    <a:pt x="913" y="2945"/>
                  </a:cubicBezTo>
                  <a:cubicBezTo>
                    <a:pt x="936" y="3630"/>
                    <a:pt x="1187" y="4292"/>
                    <a:pt x="913" y="4976"/>
                  </a:cubicBezTo>
                  <a:cubicBezTo>
                    <a:pt x="845" y="5022"/>
                    <a:pt x="776" y="5091"/>
                    <a:pt x="708" y="5159"/>
                  </a:cubicBezTo>
                  <a:cubicBezTo>
                    <a:pt x="571" y="5228"/>
                    <a:pt x="548" y="5364"/>
                    <a:pt x="548" y="5501"/>
                  </a:cubicBezTo>
                  <a:cubicBezTo>
                    <a:pt x="616" y="5501"/>
                    <a:pt x="662" y="5501"/>
                    <a:pt x="730" y="5479"/>
                  </a:cubicBezTo>
                  <a:cubicBezTo>
                    <a:pt x="845" y="5501"/>
                    <a:pt x="982" y="5524"/>
                    <a:pt x="1096" y="5547"/>
                  </a:cubicBezTo>
                  <a:cubicBezTo>
                    <a:pt x="1438" y="5981"/>
                    <a:pt x="2032" y="6232"/>
                    <a:pt x="2146" y="6871"/>
                  </a:cubicBezTo>
                  <a:cubicBezTo>
                    <a:pt x="2173" y="6953"/>
                    <a:pt x="2266" y="6970"/>
                    <a:pt x="2366" y="6970"/>
                  </a:cubicBezTo>
                  <a:cubicBezTo>
                    <a:pt x="2432" y="6970"/>
                    <a:pt x="2502" y="6962"/>
                    <a:pt x="2557" y="6962"/>
                  </a:cubicBezTo>
                  <a:cubicBezTo>
                    <a:pt x="2684" y="6922"/>
                    <a:pt x="2803" y="6902"/>
                    <a:pt x="2918" y="6902"/>
                  </a:cubicBezTo>
                  <a:cubicBezTo>
                    <a:pt x="3134" y="6902"/>
                    <a:pt x="3338" y="6973"/>
                    <a:pt x="3561" y="7122"/>
                  </a:cubicBezTo>
                  <a:cubicBezTo>
                    <a:pt x="4017" y="7442"/>
                    <a:pt x="4542" y="7738"/>
                    <a:pt x="5113" y="7875"/>
                  </a:cubicBezTo>
                  <a:cubicBezTo>
                    <a:pt x="5204" y="7556"/>
                    <a:pt x="4885" y="7031"/>
                    <a:pt x="5455" y="6985"/>
                  </a:cubicBezTo>
                  <a:cubicBezTo>
                    <a:pt x="6117" y="6962"/>
                    <a:pt x="6574" y="6551"/>
                    <a:pt x="7122" y="6300"/>
                  </a:cubicBezTo>
                  <a:cubicBezTo>
                    <a:pt x="7190" y="6300"/>
                    <a:pt x="7236" y="6277"/>
                    <a:pt x="7304" y="6232"/>
                  </a:cubicBezTo>
                  <a:cubicBezTo>
                    <a:pt x="7441" y="6209"/>
                    <a:pt x="7647" y="6163"/>
                    <a:pt x="7624" y="6004"/>
                  </a:cubicBezTo>
                  <a:cubicBezTo>
                    <a:pt x="7624" y="5570"/>
                    <a:pt x="7875" y="5319"/>
                    <a:pt x="8172" y="5068"/>
                  </a:cubicBezTo>
                  <a:cubicBezTo>
                    <a:pt x="8354" y="4908"/>
                    <a:pt x="8445" y="4657"/>
                    <a:pt x="8560" y="4429"/>
                  </a:cubicBezTo>
                  <a:cubicBezTo>
                    <a:pt x="8586" y="4446"/>
                    <a:pt x="8612" y="4454"/>
                    <a:pt x="8638" y="4454"/>
                  </a:cubicBezTo>
                  <a:cubicBezTo>
                    <a:pt x="8680" y="4454"/>
                    <a:pt x="8723" y="4434"/>
                    <a:pt x="8765" y="4406"/>
                  </a:cubicBezTo>
                  <a:cubicBezTo>
                    <a:pt x="8788" y="4086"/>
                    <a:pt x="8993" y="3812"/>
                    <a:pt x="8948" y="3493"/>
                  </a:cubicBezTo>
                  <a:cubicBezTo>
                    <a:pt x="8742" y="3128"/>
                    <a:pt x="8765" y="2625"/>
                    <a:pt x="8331" y="2352"/>
                  </a:cubicBezTo>
                  <a:cubicBezTo>
                    <a:pt x="8263" y="2306"/>
                    <a:pt x="8217" y="2146"/>
                    <a:pt x="8217" y="2032"/>
                  </a:cubicBezTo>
                  <a:cubicBezTo>
                    <a:pt x="8263" y="1347"/>
                    <a:pt x="7829" y="1028"/>
                    <a:pt x="7304" y="754"/>
                  </a:cubicBezTo>
                  <a:cubicBezTo>
                    <a:pt x="7283" y="668"/>
                    <a:pt x="7321" y="523"/>
                    <a:pt x="7196" y="523"/>
                  </a:cubicBezTo>
                  <a:cubicBezTo>
                    <a:pt x="7187" y="523"/>
                    <a:pt x="7178" y="524"/>
                    <a:pt x="7167" y="526"/>
                  </a:cubicBezTo>
                  <a:cubicBezTo>
                    <a:pt x="7030" y="526"/>
                    <a:pt x="6985" y="640"/>
                    <a:pt x="6939" y="754"/>
                  </a:cubicBezTo>
                  <a:cubicBezTo>
                    <a:pt x="6780" y="630"/>
                    <a:pt x="6662" y="452"/>
                    <a:pt x="6458" y="452"/>
                  </a:cubicBezTo>
                  <a:cubicBezTo>
                    <a:pt x="6398" y="452"/>
                    <a:pt x="6331" y="467"/>
                    <a:pt x="6254" y="503"/>
                  </a:cubicBezTo>
                  <a:cubicBezTo>
                    <a:pt x="6150" y="555"/>
                    <a:pt x="6028" y="592"/>
                    <a:pt x="5908" y="592"/>
                  </a:cubicBezTo>
                  <a:cubicBezTo>
                    <a:pt x="5764" y="592"/>
                    <a:pt x="5623" y="538"/>
                    <a:pt x="5524" y="389"/>
                  </a:cubicBezTo>
                  <a:cubicBezTo>
                    <a:pt x="5250" y="1"/>
                    <a:pt x="4885" y="69"/>
                    <a:pt x="4497" y="46"/>
                  </a:cubicBezTo>
                  <a:cubicBezTo>
                    <a:pt x="4408" y="39"/>
                    <a:pt x="4321" y="36"/>
                    <a:pt x="4235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1" name="Google Shape;1387;p39"/>
            <p:cNvSpPr/>
            <p:nvPr/>
          </p:nvSpPr>
          <p:spPr>
            <a:xfrm rot="-799569">
              <a:off x="2017637" y="3408149"/>
              <a:ext cx="5175" cy="4900"/>
            </a:xfrm>
            <a:custGeom>
              <a:avLst/>
              <a:gdLst/>
              <a:ahLst/>
              <a:cxnLst/>
              <a:rect l="l" t="t" r="r" b="b"/>
              <a:pathLst>
                <a:path w="207" h="196" extrusionOk="0">
                  <a:moveTo>
                    <a:pt x="120" y="0"/>
                  </a:moveTo>
                  <a:cubicBezTo>
                    <a:pt x="90" y="0"/>
                    <a:pt x="38" y="34"/>
                    <a:pt x="1" y="52"/>
                  </a:cubicBezTo>
                  <a:cubicBezTo>
                    <a:pt x="1" y="98"/>
                    <a:pt x="24" y="189"/>
                    <a:pt x="46" y="189"/>
                  </a:cubicBezTo>
                  <a:cubicBezTo>
                    <a:pt x="55" y="193"/>
                    <a:pt x="65" y="195"/>
                    <a:pt x="75" y="195"/>
                  </a:cubicBezTo>
                  <a:cubicBezTo>
                    <a:pt x="117" y="195"/>
                    <a:pt x="169" y="162"/>
                    <a:pt x="206" y="143"/>
                  </a:cubicBezTo>
                  <a:cubicBezTo>
                    <a:pt x="183" y="98"/>
                    <a:pt x="183" y="29"/>
                    <a:pt x="138" y="6"/>
                  </a:cubicBezTo>
                  <a:cubicBezTo>
                    <a:pt x="133" y="2"/>
                    <a:pt x="127" y="0"/>
                    <a:pt x="120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2" name="Google Shape;1388;p39"/>
            <p:cNvSpPr/>
            <p:nvPr/>
          </p:nvSpPr>
          <p:spPr>
            <a:xfrm rot="-799569">
              <a:off x="2006796" y="3421024"/>
              <a:ext cx="1750" cy="1900"/>
            </a:xfrm>
            <a:custGeom>
              <a:avLst/>
              <a:gdLst/>
              <a:ahLst/>
              <a:cxnLst/>
              <a:rect l="l" t="t" r="r" b="b"/>
              <a:pathLst>
                <a:path w="70" h="76" extrusionOk="0">
                  <a:moveTo>
                    <a:pt x="19" y="0"/>
                  </a:moveTo>
                  <a:cubicBezTo>
                    <a:pt x="9" y="0"/>
                    <a:pt x="1" y="11"/>
                    <a:pt x="1" y="30"/>
                  </a:cubicBezTo>
                  <a:cubicBezTo>
                    <a:pt x="1" y="53"/>
                    <a:pt x="46" y="53"/>
                    <a:pt x="69" y="76"/>
                  </a:cubicBezTo>
                  <a:cubicBezTo>
                    <a:pt x="56" y="23"/>
                    <a:pt x="35" y="0"/>
                    <a:pt x="19" y="0"/>
                  </a:cubicBezTo>
                  <a:close/>
                </a:path>
              </a:pathLst>
            </a:custGeom>
            <a:solidFill>
              <a:srgbClr val="FC6E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3" name="Google Shape;1389;p39"/>
            <p:cNvSpPr/>
            <p:nvPr/>
          </p:nvSpPr>
          <p:spPr>
            <a:xfrm rot="-799569">
              <a:off x="1267802" y="3497006"/>
              <a:ext cx="230581" cy="183955"/>
            </a:xfrm>
            <a:custGeom>
              <a:avLst/>
              <a:gdLst/>
              <a:ahLst/>
              <a:cxnLst/>
              <a:rect l="l" t="t" r="r" b="b"/>
              <a:pathLst>
                <a:path w="9223" h="7358" extrusionOk="0">
                  <a:moveTo>
                    <a:pt x="3881" y="1080"/>
                  </a:moveTo>
                  <a:lnTo>
                    <a:pt x="3881" y="1103"/>
                  </a:lnTo>
                  <a:cubicBezTo>
                    <a:pt x="3827" y="1198"/>
                    <a:pt x="3757" y="1228"/>
                    <a:pt x="3686" y="1228"/>
                  </a:cubicBezTo>
                  <a:cubicBezTo>
                    <a:pt x="3636" y="1228"/>
                    <a:pt x="3585" y="1213"/>
                    <a:pt x="3539" y="1195"/>
                  </a:cubicBezTo>
                  <a:cubicBezTo>
                    <a:pt x="3584" y="1172"/>
                    <a:pt x="3653" y="1172"/>
                    <a:pt x="3721" y="1149"/>
                  </a:cubicBezTo>
                  <a:cubicBezTo>
                    <a:pt x="3767" y="1126"/>
                    <a:pt x="3835" y="1103"/>
                    <a:pt x="3881" y="1080"/>
                  </a:cubicBezTo>
                  <a:close/>
                  <a:moveTo>
                    <a:pt x="2237" y="5166"/>
                  </a:moveTo>
                  <a:cubicBezTo>
                    <a:pt x="2215" y="5166"/>
                    <a:pt x="2215" y="5166"/>
                    <a:pt x="2215" y="5189"/>
                  </a:cubicBezTo>
                  <a:cubicBezTo>
                    <a:pt x="2215" y="5166"/>
                    <a:pt x="2215" y="5166"/>
                    <a:pt x="2192" y="5166"/>
                  </a:cubicBezTo>
                  <a:close/>
                  <a:moveTo>
                    <a:pt x="5890" y="5372"/>
                  </a:moveTo>
                  <a:cubicBezTo>
                    <a:pt x="5890" y="5394"/>
                    <a:pt x="5912" y="5417"/>
                    <a:pt x="5935" y="5440"/>
                  </a:cubicBezTo>
                  <a:cubicBezTo>
                    <a:pt x="5912" y="5440"/>
                    <a:pt x="5912" y="5440"/>
                    <a:pt x="5890" y="5463"/>
                  </a:cubicBezTo>
                  <a:cubicBezTo>
                    <a:pt x="5890" y="5417"/>
                    <a:pt x="5890" y="5394"/>
                    <a:pt x="5890" y="5372"/>
                  </a:cubicBezTo>
                  <a:close/>
                  <a:moveTo>
                    <a:pt x="4613" y="0"/>
                  </a:moveTo>
                  <a:cubicBezTo>
                    <a:pt x="4540" y="0"/>
                    <a:pt x="4343" y="155"/>
                    <a:pt x="4200" y="236"/>
                  </a:cubicBezTo>
                  <a:cubicBezTo>
                    <a:pt x="4086" y="510"/>
                    <a:pt x="3812" y="533"/>
                    <a:pt x="3561" y="624"/>
                  </a:cubicBezTo>
                  <a:cubicBezTo>
                    <a:pt x="2785" y="944"/>
                    <a:pt x="1895" y="1080"/>
                    <a:pt x="1461" y="1925"/>
                  </a:cubicBezTo>
                  <a:cubicBezTo>
                    <a:pt x="1530" y="1971"/>
                    <a:pt x="1598" y="2016"/>
                    <a:pt x="1690" y="2085"/>
                  </a:cubicBezTo>
                  <a:cubicBezTo>
                    <a:pt x="1690" y="2130"/>
                    <a:pt x="1690" y="2176"/>
                    <a:pt x="1712" y="2222"/>
                  </a:cubicBezTo>
                  <a:cubicBezTo>
                    <a:pt x="1690" y="2267"/>
                    <a:pt x="1667" y="2313"/>
                    <a:pt x="1667" y="2382"/>
                  </a:cubicBezTo>
                  <a:cubicBezTo>
                    <a:pt x="1510" y="2242"/>
                    <a:pt x="1326" y="2182"/>
                    <a:pt x="1136" y="2182"/>
                  </a:cubicBezTo>
                  <a:cubicBezTo>
                    <a:pt x="1078" y="2182"/>
                    <a:pt x="1019" y="2188"/>
                    <a:pt x="959" y="2199"/>
                  </a:cubicBezTo>
                  <a:cubicBezTo>
                    <a:pt x="936" y="2724"/>
                    <a:pt x="663" y="3112"/>
                    <a:pt x="366" y="3500"/>
                  </a:cubicBezTo>
                  <a:cubicBezTo>
                    <a:pt x="138" y="3523"/>
                    <a:pt x="1" y="3637"/>
                    <a:pt x="1" y="3888"/>
                  </a:cubicBezTo>
                  <a:cubicBezTo>
                    <a:pt x="69" y="4071"/>
                    <a:pt x="138" y="4253"/>
                    <a:pt x="183" y="4436"/>
                  </a:cubicBezTo>
                  <a:cubicBezTo>
                    <a:pt x="297" y="5006"/>
                    <a:pt x="640" y="5463"/>
                    <a:pt x="868" y="5988"/>
                  </a:cubicBezTo>
                  <a:cubicBezTo>
                    <a:pt x="932" y="6073"/>
                    <a:pt x="996" y="6218"/>
                    <a:pt x="1097" y="6218"/>
                  </a:cubicBezTo>
                  <a:cubicBezTo>
                    <a:pt x="1104" y="6218"/>
                    <a:pt x="1112" y="6218"/>
                    <a:pt x="1119" y="6216"/>
                  </a:cubicBezTo>
                  <a:cubicBezTo>
                    <a:pt x="1179" y="6200"/>
                    <a:pt x="1232" y="6192"/>
                    <a:pt x="1280" y="6192"/>
                  </a:cubicBezTo>
                  <a:cubicBezTo>
                    <a:pt x="1565" y="6192"/>
                    <a:pt x="1677" y="6451"/>
                    <a:pt x="1872" y="6627"/>
                  </a:cubicBezTo>
                  <a:cubicBezTo>
                    <a:pt x="2100" y="6873"/>
                    <a:pt x="2390" y="7010"/>
                    <a:pt x="2717" y="7010"/>
                  </a:cubicBezTo>
                  <a:cubicBezTo>
                    <a:pt x="2784" y="7010"/>
                    <a:pt x="2852" y="7004"/>
                    <a:pt x="2922" y="6992"/>
                  </a:cubicBezTo>
                  <a:cubicBezTo>
                    <a:pt x="2922" y="6878"/>
                    <a:pt x="2922" y="6741"/>
                    <a:pt x="2922" y="6627"/>
                  </a:cubicBezTo>
                  <a:lnTo>
                    <a:pt x="3470" y="6627"/>
                  </a:lnTo>
                  <a:cubicBezTo>
                    <a:pt x="4064" y="6924"/>
                    <a:pt x="4748" y="6992"/>
                    <a:pt x="5365" y="7243"/>
                  </a:cubicBezTo>
                  <a:cubicBezTo>
                    <a:pt x="5432" y="7269"/>
                    <a:pt x="5505" y="7277"/>
                    <a:pt x="5581" y="7277"/>
                  </a:cubicBezTo>
                  <a:cubicBezTo>
                    <a:pt x="5718" y="7277"/>
                    <a:pt x="5865" y="7251"/>
                    <a:pt x="6011" y="7251"/>
                  </a:cubicBezTo>
                  <a:cubicBezTo>
                    <a:pt x="6143" y="7251"/>
                    <a:pt x="6274" y="7273"/>
                    <a:pt x="6392" y="7357"/>
                  </a:cubicBezTo>
                  <a:cubicBezTo>
                    <a:pt x="6415" y="7152"/>
                    <a:pt x="6506" y="7038"/>
                    <a:pt x="6711" y="6969"/>
                  </a:cubicBezTo>
                  <a:cubicBezTo>
                    <a:pt x="7464" y="6718"/>
                    <a:pt x="7898" y="6148"/>
                    <a:pt x="8104" y="5440"/>
                  </a:cubicBezTo>
                  <a:cubicBezTo>
                    <a:pt x="8172" y="5189"/>
                    <a:pt x="8263" y="4984"/>
                    <a:pt x="8446" y="4847"/>
                  </a:cubicBezTo>
                  <a:cubicBezTo>
                    <a:pt x="9222" y="4253"/>
                    <a:pt x="9154" y="3546"/>
                    <a:pt x="8766" y="2770"/>
                  </a:cubicBezTo>
                  <a:cubicBezTo>
                    <a:pt x="8651" y="2770"/>
                    <a:pt x="8514" y="2770"/>
                    <a:pt x="8469" y="2633"/>
                  </a:cubicBezTo>
                  <a:cubicBezTo>
                    <a:pt x="8081" y="1674"/>
                    <a:pt x="7305" y="1172"/>
                    <a:pt x="6415" y="784"/>
                  </a:cubicBezTo>
                  <a:cubicBezTo>
                    <a:pt x="6392" y="738"/>
                    <a:pt x="6392" y="670"/>
                    <a:pt x="6369" y="624"/>
                  </a:cubicBezTo>
                  <a:lnTo>
                    <a:pt x="6026" y="624"/>
                  </a:lnTo>
                  <a:cubicBezTo>
                    <a:pt x="5981" y="738"/>
                    <a:pt x="6049" y="852"/>
                    <a:pt x="6026" y="989"/>
                  </a:cubicBezTo>
                  <a:cubicBezTo>
                    <a:pt x="5958" y="921"/>
                    <a:pt x="5912" y="875"/>
                    <a:pt x="5844" y="807"/>
                  </a:cubicBezTo>
                  <a:lnTo>
                    <a:pt x="5867" y="807"/>
                  </a:lnTo>
                  <a:cubicBezTo>
                    <a:pt x="5890" y="807"/>
                    <a:pt x="5890" y="784"/>
                    <a:pt x="5912" y="738"/>
                  </a:cubicBezTo>
                  <a:cubicBezTo>
                    <a:pt x="5912" y="692"/>
                    <a:pt x="5890" y="647"/>
                    <a:pt x="5844" y="601"/>
                  </a:cubicBezTo>
                  <a:cubicBezTo>
                    <a:pt x="5593" y="99"/>
                    <a:pt x="4999" y="282"/>
                    <a:pt x="4634" y="8"/>
                  </a:cubicBezTo>
                  <a:cubicBezTo>
                    <a:pt x="4629" y="3"/>
                    <a:pt x="4622" y="0"/>
                    <a:pt x="46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4" name="Google Shape;1390;p39"/>
            <p:cNvSpPr/>
            <p:nvPr/>
          </p:nvSpPr>
          <p:spPr>
            <a:xfrm rot="-799569">
              <a:off x="2085606" y="293531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5" name="Google Shape;1391;p39"/>
            <p:cNvSpPr/>
            <p:nvPr/>
          </p:nvSpPr>
          <p:spPr>
            <a:xfrm rot="-799569">
              <a:off x="1855015" y="2832568"/>
              <a:ext cx="226556" cy="143254"/>
            </a:xfrm>
            <a:custGeom>
              <a:avLst/>
              <a:gdLst/>
              <a:ahLst/>
              <a:cxnLst/>
              <a:rect l="l" t="t" r="r" b="b"/>
              <a:pathLst>
                <a:path w="9062" h="5730" extrusionOk="0">
                  <a:moveTo>
                    <a:pt x="4314" y="0"/>
                  </a:moveTo>
                  <a:cubicBezTo>
                    <a:pt x="4109" y="0"/>
                    <a:pt x="3926" y="23"/>
                    <a:pt x="3744" y="114"/>
                  </a:cubicBezTo>
                  <a:cubicBezTo>
                    <a:pt x="3561" y="320"/>
                    <a:pt x="3470" y="525"/>
                    <a:pt x="3447" y="731"/>
                  </a:cubicBezTo>
                  <a:cubicBezTo>
                    <a:pt x="3401" y="571"/>
                    <a:pt x="3356" y="411"/>
                    <a:pt x="3287" y="274"/>
                  </a:cubicBezTo>
                  <a:cubicBezTo>
                    <a:pt x="3173" y="251"/>
                    <a:pt x="3059" y="229"/>
                    <a:pt x="2968" y="206"/>
                  </a:cubicBezTo>
                  <a:lnTo>
                    <a:pt x="2785" y="206"/>
                  </a:lnTo>
                  <a:cubicBezTo>
                    <a:pt x="2420" y="149"/>
                    <a:pt x="2055" y="120"/>
                    <a:pt x="1689" y="120"/>
                  </a:cubicBezTo>
                  <a:cubicBezTo>
                    <a:pt x="1324" y="120"/>
                    <a:pt x="959" y="149"/>
                    <a:pt x="594" y="206"/>
                  </a:cubicBezTo>
                  <a:cubicBezTo>
                    <a:pt x="434" y="320"/>
                    <a:pt x="160" y="183"/>
                    <a:pt x="46" y="411"/>
                  </a:cubicBezTo>
                  <a:cubicBezTo>
                    <a:pt x="0" y="1142"/>
                    <a:pt x="297" y="1781"/>
                    <a:pt x="388" y="2465"/>
                  </a:cubicBezTo>
                  <a:cubicBezTo>
                    <a:pt x="548" y="2876"/>
                    <a:pt x="525" y="3310"/>
                    <a:pt x="548" y="3721"/>
                  </a:cubicBezTo>
                  <a:cubicBezTo>
                    <a:pt x="639" y="4132"/>
                    <a:pt x="731" y="4542"/>
                    <a:pt x="731" y="4953"/>
                  </a:cubicBezTo>
                  <a:cubicBezTo>
                    <a:pt x="754" y="5090"/>
                    <a:pt x="799" y="5227"/>
                    <a:pt x="891" y="5341"/>
                  </a:cubicBezTo>
                  <a:cubicBezTo>
                    <a:pt x="1050" y="5524"/>
                    <a:pt x="1256" y="5547"/>
                    <a:pt x="1484" y="5547"/>
                  </a:cubicBezTo>
                  <a:cubicBezTo>
                    <a:pt x="1644" y="5547"/>
                    <a:pt x="1804" y="5547"/>
                    <a:pt x="1963" y="5524"/>
                  </a:cubicBezTo>
                  <a:cubicBezTo>
                    <a:pt x="2009" y="5501"/>
                    <a:pt x="2032" y="5501"/>
                    <a:pt x="2077" y="5501"/>
                  </a:cubicBezTo>
                  <a:cubicBezTo>
                    <a:pt x="2396" y="5467"/>
                    <a:pt x="2711" y="5455"/>
                    <a:pt x="3026" y="5455"/>
                  </a:cubicBezTo>
                  <a:cubicBezTo>
                    <a:pt x="3545" y="5455"/>
                    <a:pt x="4062" y="5487"/>
                    <a:pt x="4588" y="5501"/>
                  </a:cubicBezTo>
                  <a:lnTo>
                    <a:pt x="4588" y="5524"/>
                  </a:lnTo>
                  <a:cubicBezTo>
                    <a:pt x="4725" y="5410"/>
                    <a:pt x="4702" y="5296"/>
                    <a:pt x="4611" y="5159"/>
                  </a:cubicBezTo>
                  <a:lnTo>
                    <a:pt x="4611" y="5159"/>
                  </a:lnTo>
                  <a:lnTo>
                    <a:pt x="4611" y="5182"/>
                  </a:lnTo>
                  <a:cubicBezTo>
                    <a:pt x="4383" y="4976"/>
                    <a:pt x="4657" y="4611"/>
                    <a:pt x="4383" y="4451"/>
                  </a:cubicBezTo>
                  <a:cubicBezTo>
                    <a:pt x="4269" y="4200"/>
                    <a:pt x="4155" y="3972"/>
                    <a:pt x="4040" y="3721"/>
                  </a:cubicBezTo>
                  <a:cubicBezTo>
                    <a:pt x="3949" y="3607"/>
                    <a:pt x="3972" y="3447"/>
                    <a:pt x="3903" y="3333"/>
                  </a:cubicBezTo>
                  <a:cubicBezTo>
                    <a:pt x="3858" y="3310"/>
                    <a:pt x="3858" y="3264"/>
                    <a:pt x="3858" y="3196"/>
                  </a:cubicBezTo>
                  <a:cubicBezTo>
                    <a:pt x="3789" y="2694"/>
                    <a:pt x="3744" y="2191"/>
                    <a:pt x="3652" y="1689"/>
                  </a:cubicBezTo>
                  <a:lnTo>
                    <a:pt x="3652" y="1689"/>
                  </a:lnTo>
                  <a:cubicBezTo>
                    <a:pt x="3744" y="1895"/>
                    <a:pt x="3835" y="2100"/>
                    <a:pt x="3881" y="2306"/>
                  </a:cubicBezTo>
                  <a:cubicBezTo>
                    <a:pt x="3926" y="2374"/>
                    <a:pt x="3995" y="2443"/>
                    <a:pt x="4063" y="2488"/>
                  </a:cubicBezTo>
                  <a:cubicBezTo>
                    <a:pt x="4063" y="2580"/>
                    <a:pt x="4040" y="2671"/>
                    <a:pt x="4063" y="2785"/>
                  </a:cubicBezTo>
                  <a:cubicBezTo>
                    <a:pt x="4063" y="2876"/>
                    <a:pt x="4063" y="2945"/>
                    <a:pt x="4086" y="3036"/>
                  </a:cubicBezTo>
                  <a:cubicBezTo>
                    <a:pt x="4132" y="3173"/>
                    <a:pt x="4200" y="3310"/>
                    <a:pt x="4269" y="3447"/>
                  </a:cubicBezTo>
                  <a:cubicBezTo>
                    <a:pt x="4314" y="3515"/>
                    <a:pt x="4337" y="3584"/>
                    <a:pt x="4383" y="3652"/>
                  </a:cubicBezTo>
                  <a:cubicBezTo>
                    <a:pt x="4406" y="3698"/>
                    <a:pt x="4428" y="3766"/>
                    <a:pt x="4451" y="3835"/>
                  </a:cubicBezTo>
                  <a:cubicBezTo>
                    <a:pt x="4497" y="3903"/>
                    <a:pt x="4520" y="3949"/>
                    <a:pt x="4543" y="4018"/>
                  </a:cubicBezTo>
                  <a:cubicBezTo>
                    <a:pt x="4588" y="4154"/>
                    <a:pt x="4634" y="4291"/>
                    <a:pt x="4680" y="4428"/>
                  </a:cubicBezTo>
                  <a:cubicBezTo>
                    <a:pt x="4725" y="4565"/>
                    <a:pt x="4771" y="4702"/>
                    <a:pt x="4816" y="4839"/>
                  </a:cubicBezTo>
                  <a:cubicBezTo>
                    <a:pt x="4816" y="4908"/>
                    <a:pt x="4839" y="4976"/>
                    <a:pt x="4885" y="5045"/>
                  </a:cubicBezTo>
                  <a:cubicBezTo>
                    <a:pt x="4953" y="5227"/>
                    <a:pt x="4999" y="5433"/>
                    <a:pt x="5113" y="5570"/>
                  </a:cubicBezTo>
                  <a:cubicBezTo>
                    <a:pt x="5227" y="5638"/>
                    <a:pt x="5341" y="5684"/>
                    <a:pt x="5456" y="5684"/>
                  </a:cubicBezTo>
                  <a:cubicBezTo>
                    <a:pt x="5547" y="5684"/>
                    <a:pt x="5615" y="5661"/>
                    <a:pt x="5684" y="5615"/>
                  </a:cubicBezTo>
                  <a:cubicBezTo>
                    <a:pt x="5775" y="5615"/>
                    <a:pt x="5844" y="5570"/>
                    <a:pt x="5889" y="5501"/>
                  </a:cubicBezTo>
                  <a:cubicBezTo>
                    <a:pt x="6014" y="5472"/>
                    <a:pt x="6142" y="5460"/>
                    <a:pt x="6271" y="5460"/>
                  </a:cubicBezTo>
                  <a:cubicBezTo>
                    <a:pt x="6450" y="5460"/>
                    <a:pt x="6630" y="5484"/>
                    <a:pt x="6802" y="5524"/>
                  </a:cubicBezTo>
                  <a:cubicBezTo>
                    <a:pt x="6871" y="5592"/>
                    <a:pt x="6962" y="5615"/>
                    <a:pt x="7053" y="5615"/>
                  </a:cubicBezTo>
                  <a:cubicBezTo>
                    <a:pt x="7126" y="5622"/>
                    <a:pt x="7199" y="5624"/>
                    <a:pt x="7272" y="5624"/>
                  </a:cubicBezTo>
                  <a:cubicBezTo>
                    <a:pt x="7490" y="5624"/>
                    <a:pt x="7706" y="5603"/>
                    <a:pt x="7921" y="5603"/>
                  </a:cubicBezTo>
                  <a:cubicBezTo>
                    <a:pt x="8152" y="5603"/>
                    <a:pt x="8381" y="5627"/>
                    <a:pt x="8605" y="5729"/>
                  </a:cubicBezTo>
                  <a:lnTo>
                    <a:pt x="8628" y="5729"/>
                  </a:lnTo>
                  <a:cubicBezTo>
                    <a:pt x="9062" y="5661"/>
                    <a:pt x="8879" y="5387"/>
                    <a:pt x="8811" y="5159"/>
                  </a:cubicBezTo>
                  <a:cubicBezTo>
                    <a:pt x="8583" y="4862"/>
                    <a:pt x="8514" y="4497"/>
                    <a:pt x="8423" y="4132"/>
                  </a:cubicBezTo>
                  <a:cubicBezTo>
                    <a:pt x="8309" y="3949"/>
                    <a:pt x="8446" y="3698"/>
                    <a:pt x="8240" y="3538"/>
                  </a:cubicBezTo>
                  <a:cubicBezTo>
                    <a:pt x="8149" y="3424"/>
                    <a:pt x="8195" y="3264"/>
                    <a:pt x="8103" y="3150"/>
                  </a:cubicBezTo>
                  <a:cubicBezTo>
                    <a:pt x="7898" y="2831"/>
                    <a:pt x="7715" y="2465"/>
                    <a:pt x="7692" y="2077"/>
                  </a:cubicBezTo>
                  <a:cubicBezTo>
                    <a:pt x="7487" y="1507"/>
                    <a:pt x="7259" y="959"/>
                    <a:pt x="7053" y="388"/>
                  </a:cubicBezTo>
                  <a:cubicBezTo>
                    <a:pt x="7031" y="343"/>
                    <a:pt x="7008" y="297"/>
                    <a:pt x="6985" y="229"/>
                  </a:cubicBezTo>
                  <a:lnTo>
                    <a:pt x="5889" y="229"/>
                  </a:lnTo>
                  <a:cubicBezTo>
                    <a:pt x="5828" y="180"/>
                    <a:pt x="5760" y="157"/>
                    <a:pt x="5693" y="157"/>
                  </a:cubicBezTo>
                  <a:cubicBezTo>
                    <a:pt x="5635" y="157"/>
                    <a:pt x="5577" y="174"/>
                    <a:pt x="5524" y="206"/>
                  </a:cubicBezTo>
                  <a:lnTo>
                    <a:pt x="5341" y="206"/>
                  </a:lnTo>
                  <a:cubicBezTo>
                    <a:pt x="5022" y="46"/>
                    <a:pt x="4680" y="0"/>
                    <a:pt x="43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6" name="Google Shape;1392;p39"/>
            <p:cNvSpPr/>
            <p:nvPr/>
          </p:nvSpPr>
          <p:spPr>
            <a:xfrm rot="-799569">
              <a:off x="958318" y="3053212"/>
              <a:ext cx="118503" cy="148204"/>
            </a:xfrm>
            <a:custGeom>
              <a:avLst/>
              <a:gdLst/>
              <a:ahLst/>
              <a:cxnLst/>
              <a:rect l="l" t="t" r="r" b="b"/>
              <a:pathLst>
                <a:path w="4740" h="5928" extrusionOk="0">
                  <a:moveTo>
                    <a:pt x="3676" y="0"/>
                  </a:moveTo>
                  <a:cubicBezTo>
                    <a:pt x="3297" y="0"/>
                    <a:pt x="2914" y="77"/>
                    <a:pt x="2530" y="77"/>
                  </a:cubicBezTo>
                  <a:cubicBezTo>
                    <a:pt x="2452" y="77"/>
                    <a:pt x="2375" y="74"/>
                    <a:pt x="2297" y="66"/>
                  </a:cubicBezTo>
                  <a:cubicBezTo>
                    <a:pt x="2206" y="66"/>
                    <a:pt x="2115" y="89"/>
                    <a:pt x="2023" y="135"/>
                  </a:cubicBezTo>
                  <a:cubicBezTo>
                    <a:pt x="1681" y="317"/>
                    <a:pt x="1453" y="545"/>
                    <a:pt x="1681" y="956"/>
                  </a:cubicBezTo>
                  <a:cubicBezTo>
                    <a:pt x="1681" y="1070"/>
                    <a:pt x="1704" y="1207"/>
                    <a:pt x="1704" y="1322"/>
                  </a:cubicBezTo>
                  <a:cubicBezTo>
                    <a:pt x="1658" y="1344"/>
                    <a:pt x="1612" y="1344"/>
                    <a:pt x="1567" y="1367"/>
                  </a:cubicBezTo>
                  <a:cubicBezTo>
                    <a:pt x="1453" y="1641"/>
                    <a:pt x="1339" y="1915"/>
                    <a:pt x="1361" y="2235"/>
                  </a:cubicBezTo>
                  <a:cubicBezTo>
                    <a:pt x="1179" y="2394"/>
                    <a:pt x="1247" y="2714"/>
                    <a:pt x="1019" y="2851"/>
                  </a:cubicBezTo>
                  <a:cubicBezTo>
                    <a:pt x="1019" y="2896"/>
                    <a:pt x="1019" y="2942"/>
                    <a:pt x="973" y="2965"/>
                  </a:cubicBezTo>
                  <a:cubicBezTo>
                    <a:pt x="882" y="3604"/>
                    <a:pt x="608" y="4198"/>
                    <a:pt x="448" y="4837"/>
                  </a:cubicBezTo>
                  <a:cubicBezTo>
                    <a:pt x="380" y="4882"/>
                    <a:pt x="311" y="4928"/>
                    <a:pt x="266" y="4974"/>
                  </a:cubicBezTo>
                  <a:cubicBezTo>
                    <a:pt x="289" y="5111"/>
                    <a:pt x="266" y="5225"/>
                    <a:pt x="197" y="5339"/>
                  </a:cubicBezTo>
                  <a:cubicBezTo>
                    <a:pt x="109" y="5625"/>
                    <a:pt x="0" y="5911"/>
                    <a:pt x="442" y="5911"/>
                  </a:cubicBezTo>
                  <a:cubicBezTo>
                    <a:pt x="458" y="5911"/>
                    <a:pt x="476" y="5910"/>
                    <a:pt x="494" y="5909"/>
                  </a:cubicBezTo>
                  <a:cubicBezTo>
                    <a:pt x="548" y="5909"/>
                    <a:pt x="603" y="5910"/>
                    <a:pt x="660" y="5910"/>
                  </a:cubicBezTo>
                  <a:cubicBezTo>
                    <a:pt x="913" y="5910"/>
                    <a:pt x="1183" y="5895"/>
                    <a:pt x="1407" y="5727"/>
                  </a:cubicBezTo>
                  <a:lnTo>
                    <a:pt x="1635" y="5727"/>
                  </a:lnTo>
                  <a:cubicBezTo>
                    <a:pt x="1727" y="5772"/>
                    <a:pt x="1818" y="5818"/>
                    <a:pt x="1909" y="5841"/>
                  </a:cubicBezTo>
                  <a:cubicBezTo>
                    <a:pt x="1957" y="5834"/>
                    <a:pt x="2005" y="5832"/>
                    <a:pt x="2054" y="5832"/>
                  </a:cubicBezTo>
                  <a:cubicBezTo>
                    <a:pt x="2336" y="5832"/>
                    <a:pt x="2624" y="5927"/>
                    <a:pt x="2905" y="5927"/>
                  </a:cubicBezTo>
                  <a:cubicBezTo>
                    <a:pt x="3079" y="5927"/>
                    <a:pt x="3250" y="5891"/>
                    <a:pt x="3416" y="5772"/>
                  </a:cubicBezTo>
                  <a:cubicBezTo>
                    <a:pt x="3484" y="5704"/>
                    <a:pt x="3553" y="5658"/>
                    <a:pt x="3598" y="5590"/>
                  </a:cubicBezTo>
                  <a:cubicBezTo>
                    <a:pt x="3690" y="5430"/>
                    <a:pt x="3735" y="5270"/>
                    <a:pt x="3804" y="5111"/>
                  </a:cubicBezTo>
                  <a:cubicBezTo>
                    <a:pt x="3826" y="5042"/>
                    <a:pt x="3849" y="4951"/>
                    <a:pt x="3872" y="4882"/>
                  </a:cubicBezTo>
                  <a:cubicBezTo>
                    <a:pt x="3895" y="4814"/>
                    <a:pt x="3895" y="4722"/>
                    <a:pt x="3918" y="4654"/>
                  </a:cubicBezTo>
                  <a:cubicBezTo>
                    <a:pt x="3941" y="4380"/>
                    <a:pt x="4009" y="4129"/>
                    <a:pt x="4078" y="3878"/>
                  </a:cubicBezTo>
                  <a:cubicBezTo>
                    <a:pt x="4100" y="3650"/>
                    <a:pt x="4123" y="3444"/>
                    <a:pt x="4192" y="3216"/>
                  </a:cubicBezTo>
                  <a:cubicBezTo>
                    <a:pt x="4215" y="3148"/>
                    <a:pt x="4237" y="3079"/>
                    <a:pt x="4260" y="3011"/>
                  </a:cubicBezTo>
                  <a:cubicBezTo>
                    <a:pt x="4306" y="2851"/>
                    <a:pt x="4351" y="2714"/>
                    <a:pt x="4397" y="2554"/>
                  </a:cubicBezTo>
                  <a:cubicBezTo>
                    <a:pt x="4443" y="2440"/>
                    <a:pt x="4466" y="2326"/>
                    <a:pt x="4466" y="2212"/>
                  </a:cubicBezTo>
                  <a:cubicBezTo>
                    <a:pt x="4466" y="1961"/>
                    <a:pt x="4511" y="1710"/>
                    <a:pt x="4603" y="1481"/>
                  </a:cubicBezTo>
                  <a:cubicBezTo>
                    <a:pt x="4625" y="1390"/>
                    <a:pt x="4648" y="1322"/>
                    <a:pt x="4648" y="1230"/>
                  </a:cubicBezTo>
                  <a:cubicBezTo>
                    <a:pt x="4671" y="842"/>
                    <a:pt x="4739" y="431"/>
                    <a:pt x="4397" y="135"/>
                  </a:cubicBezTo>
                  <a:cubicBezTo>
                    <a:pt x="4159" y="31"/>
                    <a:pt x="3918" y="0"/>
                    <a:pt x="3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7" name="Google Shape;1393;p39"/>
            <p:cNvSpPr/>
            <p:nvPr/>
          </p:nvSpPr>
          <p:spPr>
            <a:xfrm rot="-799569">
              <a:off x="1524761" y="2895262"/>
              <a:ext cx="356685" cy="145604"/>
            </a:xfrm>
            <a:custGeom>
              <a:avLst/>
              <a:gdLst/>
              <a:ahLst/>
              <a:cxnLst/>
              <a:rect l="l" t="t" r="r" b="b"/>
              <a:pathLst>
                <a:path w="14267" h="5824" extrusionOk="0">
                  <a:moveTo>
                    <a:pt x="3582" y="0"/>
                  </a:moveTo>
                  <a:cubicBezTo>
                    <a:pt x="3507" y="0"/>
                    <a:pt x="3435" y="41"/>
                    <a:pt x="3379" y="98"/>
                  </a:cubicBezTo>
                  <a:cubicBezTo>
                    <a:pt x="2968" y="219"/>
                    <a:pt x="2557" y="229"/>
                    <a:pt x="2140" y="229"/>
                  </a:cubicBezTo>
                  <a:cubicBezTo>
                    <a:pt x="2056" y="229"/>
                    <a:pt x="1972" y="229"/>
                    <a:pt x="1888" y="229"/>
                  </a:cubicBezTo>
                  <a:cubicBezTo>
                    <a:pt x="1762" y="229"/>
                    <a:pt x="1635" y="230"/>
                    <a:pt x="1507" y="235"/>
                  </a:cubicBezTo>
                  <a:cubicBezTo>
                    <a:pt x="1165" y="257"/>
                    <a:pt x="800" y="257"/>
                    <a:pt x="457" y="280"/>
                  </a:cubicBezTo>
                  <a:cubicBezTo>
                    <a:pt x="1" y="1056"/>
                    <a:pt x="526" y="1878"/>
                    <a:pt x="343" y="2654"/>
                  </a:cubicBezTo>
                  <a:cubicBezTo>
                    <a:pt x="343" y="3133"/>
                    <a:pt x="343" y="3613"/>
                    <a:pt x="343" y="4069"/>
                  </a:cubicBezTo>
                  <a:cubicBezTo>
                    <a:pt x="343" y="4480"/>
                    <a:pt x="275" y="4891"/>
                    <a:pt x="457" y="5279"/>
                  </a:cubicBezTo>
                  <a:cubicBezTo>
                    <a:pt x="503" y="5393"/>
                    <a:pt x="594" y="5507"/>
                    <a:pt x="686" y="5576"/>
                  </a:cubicBezTo>
                  <a:cubicBezTo>
                    <a:pt x="800" y="5644"/>
                    <a:pt x="914" y="5667"/>
                    <a:pt x="1051" y="5667"/>
                  </a:cubicBezTo>
                  <a:cubicBezTo>
                    <a:pt x="1142" y="5667"/>
                    <a:pt x="1211" y="5644"/>
                    <a:pt x="1302" y="5621"/>
                  </a:cubicBezTo>
                  <a:cubicBezTo>
                    <a:pt x="1355" y="5608"/>
                    <a:pt x="1408" y="5602"/>
                    <a:pt x="1461" y="5602"/>
                  </a:cubicBezTo>
                  <a:cubicBezTo>
                    <a:pt x="1682" y="5602"/>
                    <a:pt x="1903" y="5699"/>
                    <a:pt x="2124" y="5735"/>
                  </a:cubicBezTo>
                  <a:cubicBezTo>
                    <a:pt x="2370" y="5776"/>
                    <a:pt x="2617" y="5785"/>
                    <a:pt x="2868" y="5785"/>
                  </a:cubicBezTo>
                  <a:cubicBezTo>
                    <a:pt x="3036" y="5785"/>
                    <a:pt x="3205" y="5781"/>
                    <a:pt x="3379" y="5781"/>
                  </a:cubicBezTo>
                  <a:cubicBezTo>
                    <a:pt x="3676" y="5781"/>
                    <a:pt x="3972" y="5781"/>
                    <a:pt x="4269" y="5667"/>
                  </a:cubicBezTo>
                  <a:cubicBezTo>
                    <a:pt x="4475" y="5576"/>
                    <a:pt x="4657" y="5462"/>
                    <a:pt x="4748" y="5256"/>
                  </a:cubicBezTo>
                  <a:cubicBezTo>
                    <a:pt x="4885" y="4457"/>
                    <a:pt x="4908" y="3635"/>
                    <a:pt x="4863" y="2814"/>
                  </a:cubicBezTo>
                  <a:lnTo>
                    <a:pt x="4863" y="2814"/>
                  </a:lnTo>
                  <a:cubicBezTo>
                    <a:pt x="4908" y="3270"/>
                    <a:pt x="4931" y="3727"/>
                    <a:pt x="4908" y="4183"/>
                  </a:cubicBezTo>
                  <a:cubicBezTo>
                    <a:pt x="4954" y="4640"/>
                    <a:pt x="5045" y="5096"/>
                    <a:pt x="5251" y="5507"/>
                  </a:cubicBezTo>
                  <a:cubicBezTo>
                    <a:pt x="5319" y="5598"/>
                    <a:pt x="5388" y="5644"/>
                    <a:pt x="5502" y="5690"/>
                  </a:cubicBezTo>
                  <a:cubicBezTo>
                    <a:pt x="5878" y="5770"/>
                    <a:pt x="6261" y="5798"/>
                    <a:pt x="6646" y="5798"/>
                  </a:cubicBezTo>
                  <a:cubicBezTo>
                    <a:pt x="7031" y="5798"/>
                    <a:pt x="7419" y="5770"/>
                    <a:pt x="7807" y="5735"/>
                  </a:cubicBezTo>
                  <a:cubicBezTo>
                    <a:pt x="7922" y="5686"/>
                    <a:pt x="8037" y="5649"/>
                    <a:pt x="8161" y="5649"/>
                  </a:cubicBezTo>
                  <a:cubicBezTo>
                    <a:pt x="8209" y="5649"/>
                    <a:pt x="8258" y="5654"/>
                    <a:pt x="8309" y="5667"/>
                  </a:cubicBezTo>
                  <a:cubicBezTo>
                    <a:pt x="8390" y="5683"/>
                    <a:pt x="8482" y="5699"/>
                    <a:pt x="8577" y="5699"/>
                  </a:cubicBezTo>
                  <a:cubicBezTo>
                    <a:pt x="8617" y="5699"/>
                    <a:pt x="8657" y="5696"/>
                    <a:pt x="8697" y="5690"/>
                  </a:cubicBezTo>
                  <a:cubicBezTo>
                    <a:pt x="8766" y="5667"/>
                    <a:pt x="8857" y="5644"/>
                    <a:pt x="8925" y="5598"/>
                  </a:cubicBezTo>
                  <a:cubicBezTo>
                    <a:pt x="9565" y="5233"/>
                    <a:pt x="9245" y="4640"/>
                    <a:pt x="9291" y="4138"/>
                  </a:cubicBezTo>
                  <a:cubicBezTo>
                    <a:pt x="9199" y="3567"/>
                    <a:pt x="9245" y="2996"/>
                    <a:pt x="9245" y="2426"/>
                  </a:cubicBezTo>
                  <a:cubicBezTo>
                    <a:pt x="9222" y="2289"/>
                    <a:pt x="9199" y="2152"/>
                    <a:pt x="9177" y="1992"/>
                  </a:cubicBezTo>
                  <a:cubicBezTo>
                    <a:pt x="9177" y="1929"/>
                    <a:pt x="9177" y="1867"/>
                    <a:pt x="9177" y="1787"/>
                  </a:cubicBezTo>
                  <a:cubicBezTo>
                    <a:pt x="9177" y="1878"/>
                    <a:pt x="9199" y="1946"/>
                    <a:pt x="9222" y="2015"/>
                  </a:cubicBezTo>
                  <a:cubicBezTo>
                    <a:pt x="9268" y="2175"/>
                    <a:pt x="9313" y="2312"/>
                    <a:pt x="9313" y="2471"/>
                  </a:cubicBezTo>
                  <a:cubicBezTo>
                    <a:pt x="9336" y="2540"/>
                    <a:pt x="9336" y="2608"/>
                    <a:pt x="9336" y="2700"/>
                  </a:cubicBezTo>
                  <a:cubicBezTo>
                    <a:pt x="9336" y="2837"/>
                    <a:pt x="9336" y="2996"/>
                    <a:pt x="9336" y="3156"/>
                  </a:cubicBezTo>
                  <a:cubicBezTo>
                    <a:pt x="9359" y="3270"/>
                    <a:pt x="9382" y="3384"/>
                    <a:pt x="9405" y="3499"/>
                  </a:cubicBezTo>
                  <a:cubicBezTo>
                    <a:pt x="9450" y="3681"/>
                    <a:pt x="9428" y="3887"/>
                    <a:pt x="9450" y="4069"/>
                  </a:cubicBezTo>
                  <a:cubicBezTo>
                    <a:pt x="9496" y="4480"/>
                    <a:pt x="9450" y="4914"/>
                    <a:pt x="9610" y="5325"/>
                  </a:cubicBezTo>
                  <a:cubicBezTo>
                    <a:pt x="9679" y="5393"/>
                    <a:pt x="9724" y="5462"/>
                    <a:pt x="9816" y="5484"/>
                  </a:cubicBezTo>
                  <a:cubicBezTo>
                    <a:pt x="9861" y="5484"/>
                    <a:pt x="9907" y="5507"/>
                    <a:pt x="9953" y="5507"/>
                  </a:cubicBezTo>
                  <a:cubicBezTo>
                    <a:pt x="10295" y="5507"/>
                    <a:pt x="10660" y="5507"/>
                    <a:pt x="11003" y="5530"/>
                  </a:cubicBezTo>
                  <a:cubicBezTo>
                    <a:pt x="11094" y="5553"/>
                    <a:pt x="11185" y="5564"/>
                    <a:pt x="11276" y="5564"/>
                  </a:cubicBezTo>
                  <a:cubicBezTo>
                    <a:pt x="11368" y="5564"/>
                    <a:pt x="11459" y="5553"/>
                    <a:pt x="11550" y="5530"/>
                  </a:cubicBezTo>
                  <a:cubicBezTo>
                    <a:pt x="11685" y="5506"/>
                    <a:pt x="11812" y="5481"/>
                    <a:pt x="11940" y="5481"/>
                  </a:cubicBezTo>
                  <a:cubicBezTo>
                    <a:pt x="12052" y="5481"/>
                    <a:pt x="12164" y="5500"/>
                    <a:pt x="12281" y="5553"/>
                  </a:cubicBezTo>
                  <a:cubicBezTo>
                    <a:pt x="12685" y="5733"/>
                    <a:pt x="13015" y="5824"/>
                    <a:pt x="13292" y="5824"/>
                  </a:cubicBezTo>
                  <a:cubicBezTo>
                    <a:pt x="13718" y="5824"/>
                    <a:pt x="14018" y="5608"/>
                    <a:pt x="14267" y="5165"/>
                  </a:cubicBezTo>
                  <a:cubicBezTo>
                    <a:pt x="14244" y="4822"/>
                    <a:pt x="14175" y="4457"/>
                    <a:pt x="14107" y="4115"/>
                  </a:cubicBezTo>
                  <a:cubicBezTo>
                    <a:pt x="13993" y="3795"/>
                    <a:pt x="13970" y="3476"/>
                    <a:pt x="13901" y="3133"/>
                  </a:cubicBezTo>
                  <a:cubicBezTo>
                    <a:pt x="13742" y="2700"/>
                    <a:pt x="13856" y="2197"/>
                    <a:pt x="13605" y="1787"/>
                  </a:cubicBezTo>
                  <a:cubicBezTo>
                    <a:pt x="13354" y="1353"/>
                    <a:pt x="13285" y="851"/>
                    <a:pt x="13011" y="417"/>
                  </a:cubicBezTo>
                  <a:cubicBezTo>
                    <a:pt x="13034" y="349"/>
                    <a:pt x="13034" y="303"/>
                    <a:pt x="13011" y="257"/>
                  </a:cubicBezTo>
                  <a:cubicBezTo>
                    <a:pt x="12030" y="257"/>
                    <a:pt x="11048" y="235"/>
                    <a:pt x="10090" y="235"/>
                  </a:cubicBezTo>
                  <a:lnTo>
                    <a:pt x="9336" y="235"/>
                  </a:lnTo>
                  <a:cubicBezTo>
                    <a:pt x="9268" y="371"/>
                    <a:pt x="9177" y="508"/>
                    <a:pt x="9108" y="645"/>
                  </a:cubicBezTo>
                  <a:cubicBezTo>
                    <a:pt x="9085" y="714"/>
                    <a:pt x="9062" y="782"/>
                    <a:pt x="9085" y="874"/>
                  </a:cubicBezTo>
                  <a:cubicBezTo>
                    <a:pt x="9154" y="1148"/>
                    <a:pt x="9154" y="1444"/>
                    <a:pt x="9177" y="1741"/>
                  </a:cubicBezTo>
                  <a:cubicBezTo>
                    <a:pt x="9131" y="1216"/>
                    <a:pt x="9062" y="714"/>
                    <a:pt x="8766" y="257"/>
                  </a:cubicBezTo>
                  <a:cubicBezTo>
                    <a:pt x="8537" y="257"/>
                    <a:pt x="8309" y="235"/>
                    <a:pt x="8081" y="235"/>
                  </a:cubicBezTo>
                  <a:cubicBezTo>
                    <a:pt x="7373" y="120"/>
                    <a:pt x="6643" y="98"/>
                    <a:pt x="5913" y="6"/>
                  </a:cubicBezTo>
                  <a:cubicBezTo>
                    <a:pt x="5821" y="6"/>
                    <a:pt x="5707" y="29"/>
                    <a:pt x="5616" y="75"/>
                  </a:cubicBezTo>
                  <a:cubicBezTo>
                    <a:pt x="5524" y="120"/>
                    <a:pt x="5433" y="166"/>
                    <a:pt x="5342" y="235"/>
                  </a:cubicBezTo>
                  <a:lnTo>
                    <a:pt x="4794" y="235"/>
                  </a:lnTo>
                  <a:cubicBezTo>
                    <a:pt x="4748" y="280"/>
                    <a:pt x="4726" y="303"/>
                    <a:pt x="4680" y="349"/>
                  </a:cubicBezTo>
                  <a:cubicBezTo>
                    <a:pt x="4589" y="531"/>
                    <a:pt x="4589" y="714"/>
                    <a:pt x="4611" y="896"/>
                  </a:cubicBezTo>
                  <a:cubicBezTo>
                    <a:pt x="4566" y="714"/>
                    <a:pt x="4543" y="554"/>
                    <a:pt x="4497" y="371"/>
                  </a:cubicBezTo>
                  <a:cubicBezTo>
                    <a:pt x="4429" y="280"/>
                    <a:pt x="4360" y="212"/>
                    <a:pt x="4292" y="166"/>
                  </a:cubicBezTo>
                  <a:cubicBezTo>
                    <a:pt x="4064" y="52"/>
                    <a:pt x="3858" y="29"/>
                    <a:pt x="3630" y="6"/>
                  </a:cubicBezTo>
                  <a:cubicBezTo>
                    <a:pt x="3614" y="2"/>
                    <a:pt x="3598" y="0"/>
                    <a:pt x="35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8" name="Google Shape;1394;p39"/>
            <p:cNvSpPr/>
            <p:nvPr/>
          </p:nvSpPr>
          <p:spPr>
            <a:xfrm rot="-799569">
              <a:off x="1294438" y="2980474"/>
              <a:ext cx="136979" cy="140629"/>
            </a:xfrm>
            <a:custGeom>
              <a:avLst/>
              <a:gdLst/>
              <a:ahLst/>
              <a:cxnLst/>
              <a:rect l="l" t="t" r="r" b="b"/>
              <a:pathLst>
                <a:path w="5479" h="5625" extrusionOk="0">
                  <a:moveTo>
                    <a:pt x="2634" y="0"/>
                  </a:moveTo>
                  <a:cubicBezTo>
                    <a:pt x="1826" y="0"/>
                    <a:pt x="1016" y="29"/>
                    <a:pt x="206" y="74"/>
                  </a:cubicBezTo>
                  <a:cubicBezTo>
                    <a:pt x="23" y="166"/>
                    <a:pt x="0" y="325"/>
                    <a:pt x="23" y="508"/>
                  </a:cubicBezTo>
                  <a:cubicBezTo>
                    <a:pt x="23" y="577"/>
                    <a:pt x="46" y="668"/>
                    <a:pt x="69" y="759"/>
                  </a:cubicBezTo>
                  <a:cubicBezTo>
                    <a:pt x="137" y="1033"/>
                    <a:pt x="137" y="1330"/>
                    <a:pt x="114" y="1626"/>
                  </a:cubicBezTo>
                  <a:cubicBezTo>
                    <a:pt x="114" y="1786"/>
                    <a:pt x="114" y="1969"/>
                    <a:pt x="114" y="2151"/>
                  </a:cubicBezTo>
                  <a:cubicBezTo>
                    <a:pt x="114" y="2425"/>
                    <a:pt x="114" y="2699"/>
                    <a:pt x="92" y="2973"/>
                  </a:cubicBezTo>
                  <a:cubicBezTo>
                    <a:pt x="92" y="3110"/>
                    <a:pt x="92" y="3270"/>
                    <a:pt x="92" y="3407"/>
                  </a:cubicBezTo>
                  <a:cubicBezTo>
                    <a:pt x="92" y="3841"/>
                    <a:pt x="114" y="4274"/>
                    <a:pt x="114" y="4731"/>
                  </a:cubicBezTo>
                  <a:cubicBezTo>
                    <a:pt x="114" y="4868"/>
                    <a:pt x="137" y="5027"/>
                    <a:pt x="183" y="5164"/>
                  </a:cubicBezTo>
                  <a:cubicBezTo>
                    <a:pt x="229" y="5279"/>
                    <a:pt x="274" y="5370"/>
                    <a:pt x="343" y="5438"/>
                  </a:cubicBezTo>
                  <a:cubicBezTo>
                    <a:pt x="434" y="5484"/>
                    <a:pt x="525" y="5530"/>
                    <a:pt x="639" y="5552"/>
                  </a:cubicBezTo>
                  <a:cubicBezTo>
                    <a:pt x="1117" y="5552"/>
                    <a:pt x="1595" y="5625"/>
                    <a:pt x="2065" y="5625"/>
                  </a:cubicBezTo>
                  <a:cubicBezTo>
                    <a:pt x="2472" y="5625"/>
                    <a:pt x="2873" y="5571"/>
                    <a:pt x="3264" y="5370"/>
                  </a:cubicBezTo>
                  <a:lnTo>
                    <a:pt x="4725" y="5370"/>
                  </a:lnTo>
                  <a:cubicBezTo>
                    <a:pt x="4797" y="5413"/>
                    <a:pt x="4870" y="5429"/>
                    <a:pt x="4942" y="5429"/>
                  </a:cubicBezTo>
                  <a:cubicBezTo>
                    <a:pt x="4984" y="5429"/>
                    <a:pt x="5026" y="5424"/>
                    <a:pt x="5068" y="5415"/>
                  </a:cubicBezTo>
                  <a:cubicBezTo>
                    <a:pt x="5159" y="5347"/>
                    <a:pt x="5227" y="5256"/>
                    <a:pt x="5273" y="5142"/>
                  </a:cubicBezTo>
                  <a:cubicBezTo>
                    <a:pt x="5478" y="3909"/>
                    <a:pt x="5341" y="2676"/>
                    <a:pt x="5364" y="1444"/>
                  </a:cubicBezTo>
                  <a:cubicBezTo>
                    <a:pt x="5364" y="1147"/>
                    <a:pt x="5319" y="850"/>
                    <a:pt x="5090" y="599"/>
                  </a:cubicBezTo>
                  <a:cubicBezTo>
                    <a:pt x="5090" y="554"/>
                    <a:pt x="5090" y="485"/>
                    <a:pt x="5113" y="417"/>
                  </a:cubicBezTo>
                  <a:cubicBezTo>
                    <a:pt x="5182" y="303"/>
                    <a:pt x="5227" y="166"/>
                    <a:pt x="5045" y="97"/>
                  </a:cubicBezTo>
                  <a:cubicBezTo>
                    <a:pt x="4246" y="29"/>
                    <a:pt x="3441" y="0"/>
                    <a:pt x="26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69" name="Google Shape;1395;p39"/>
            <p:cNvSpPr/>
            <p:nvPr/>
          </p:nvSpPr>
          <p:spPr>
            <a:xfrm rot="-799569">
              <a:off x="1055799" y="3020892"/>
              <a:ext cx="249982" cy="146104"/>
            </a:xfrm>
            <a:custGeom>
              <a:avLst/>
              <a:gdLst/>
              <a:ahLst/>
              <a:cxnLst/>
              <a:rect l="l" t="t" r="r" b="b"/>
              <a:pathLst>
                <a:path w="9999" h="5844" extrusionOk="0">
                  <a:moveTo>
                    <a:pt x="2443" y="1"/>
                  </a:moveTo>
                  <a:cubicBezTo>
                    <a:pt x="2403" y="21"/>
                    <a:pt x="2362" y="96"/>
                    <a:pt x="2321" y="96"/>
                  </a:cubicBezTo>
                  <a:cubicBezTo>
                    <a:pt x="2316" y="96"/>
                    <a:pt x="2311" y="95"/>
                    <a:pt x="2306" y="92"/>
                  </a:cubicBezTo>
                  <a:cubicBezTo>
                    <a:pt x="2176" y="70"/>
                    <a:pt x="2057" y="60"/>
                    <a:pt x="1947" y="60"/>
                  </a:cubicBezTo>
                  <a:cubicBezTo>
                    <a:pt x="1129" y="60"/>
                    <a:pt x="840" y="637"/>
                    <a:pt x="800" y="1462"/>
                  </a:cubicBezTo>
                  <a:cubicBezTo>
                    <a:pt x="800" y="1827"/>
                    <a:pt x="731" y="2192"/>
                    <a:pt x="594" y="2534"/>
                  </a:cubicBezTo>
                  <a:cubicBezTo>
                    <a:pt x="412" y="2763"/>
                    <a:pt x="617" y="3059"/>
                    <a:pt x="435" y="3288"/>
                  </a:cubicBezTo>
                  <a:lnTo>
                    <a:pt x="435" y="3265"/>
                  </a:lnTo>
                  <a:cubicBezTo>
                    <a:pt x="366" y="3333"/>
                    <a:pt x="343" y="3379"/>
                    <a:pt x="343" y="3447"/>
                  </a:cubicBezTo>
                  <a:cubicBezTo>
                    <a:pt x="343" y="3584"/>
                    <a:pt x="320" y="3721"/>
                    <a:pt x="252" y="3858"/>
                  </a:cubicBezTo>
                  <a:cubicBezTo>
                    <a:pt x="229" y="4086"/>
                    <a:pt x="206" y="4315"/>
                    <a:pt x="184" y="4543"/>
                  </a:cubicBezTo>
                  <a:cubicBezTo>
                    <a:pt x="138" y="4680"/>
                    <a:pt x="161" y="4817"/>
                    <a:pt x="69" y="4931"/>
                  </a:cubicBezTo>
                  <a:cubicBezTo>
                    <a:pt x="24" y="5182"/>
                    <a:pt x="1" y="5433"/>
                    <a:pt x="252" y="5616"/>
                  </a:cubicBezTo>
                  <a:cubicBezTo>
                    <a:pt x="442" y="5578"/>
                    <a:pt x="630" y="5565"/>
                    <a:pt x="816" y="5565"/>
                  </a:cubicBezTo>
                  <a:cubicBezTo>
                    <a:pt x="1188" y="5565"/>
                    <a:pt x="1553" y="5616"/>
                    <a:pt x="1918" y="5616"/>
                  </a:cubicBezTo>
                  <a:cubicBezTo>
                    <a:pt x="2186" y="5781"/>
                    <a:pt x="2454" y="5843"/>
                    <a:pt x="2723" y="5843"/>
                  </a:cubicBezTo>
                  <a:cubicBezTo>
                    <a:pt x="3048" y="5843"/>
                    <a:pt x="3373" y="5751"/>
                    <a:pt x="3699" y="5639"/>
                  </a:cubicBezTo>
                  <a:cubicBezTo>
                    <a:pt x="3881" y="5639"/>
                    <a:pt x="4041" y="5639"/>
                    <a:pt x="4201" y="5616"/>
                  </a:cubicBezTo>
                  <a:cubicBezTo>
                    <a:pt x="4383" y="5524"/>
                    <a:pt x="4634" y="5616"/>
                    <a:pt x="4749" y="5388"/>
                  </a:cubicBezTo>
                  <a:cubicBezTo>
                    <a:pt x="5022" y="4703"/>
                    <a:pt x="4726" y="3950"/>
                    <a:pt x="4977" y="3288"/>
                  </a:cubicBezTo>
                  <a:cubicBezTo>
                    <a:pt x="5000" y="3173"/>
                    <a:pt x="5022" y="3082"/>
                    <a:pt x="5045" y="2968"/>
                  </a:cubicBezTo>
                  <a:cubicBezTo>
                    <a:pt x="5068" y="2397"/>
                    <a:pt x="5091" y="1827"/>
                    <a:pt x="5068" y="1256"/>
                  </a:cubicBezTo>
                  <a:cubicBezTo>
                    <a:pt x="5045" y="1119"/>
                    <a:pt x="5045" y="1005"/>
                    <a:pt x="5045" y="891"/>
                  </a:cubicBezTo>
                  <a:lnTo>
                    <a:pt x="5045" y="891"/>
                  </a:lnTo>
                  <a:cubicBezTo>
                    <a:pt x="5068" y="937"/>
                    <a:pt x="5091" y="982"/>
                    <a:pt x="5114" y="1028"/>
                  </a:cubicBezTo>
                  <a:cubicBezTo>
                    <a:pt x="5172" y="1071"/>
                    <a:pt x="5220" y="1087"/>
                    <a:pt x="5260" y="1087"/>
                  </a:cubicBezTo>
                  <a:cubicBezTo>
                    <a:pt x="5283" y="1087"/>
                    <a:pt x="5302" y="1082"/>
                    <a:pt x="5319" y="1074"/>
                  </a:cubicBezTo>
                  <a:cubicBezTo>
                    <a:pt x="5205" y="1758"/>
                    <a:pt x="5274" y="2420"/>
                    <a:pt x="5342" y="3082"/>
                  </a:cubicBezTo>
                  <a:cubicBezTo>
                    <a:pt x="5319" y="3128"/>
                    <a:pt x="5296" y="3173"/>
                    <a:pt x="5319" y="3219"/>
                  </a:cubicBezTo>
                  <a:cubicBezTo>
                    <a:pt x="5319" y="3242"/>
                    <a:pt x="5319" y="3242"/>
                    <a:pt x="5319" y="3242"/>
                  </a:cubicBezTo>
                  <a:cubicBezTo>
                    <a:pt x="5159" y="3242"/>
                    <a:pt x="5091" y="3333"/>
                    <a:pt x="5022" y="3470"/>
                  </a:cubicBezTo>
                  <a:cubicBezTo>
                    <a:pt x="4908" y="3721"/>
                    <a:pt x="4931" y="3972"/>
                    <a:pt x="4908" y="4246"/>
                  </a:cubicBezTo>
                  <a:cubicBezTo>
                    <a:pt x="4908" y="4406"/>
                    <a:pt x="4908" y="4589"/>
                    <a:pt x="4908" y="4748"/>
                  </a:cubicBezTo>
                  <a:cubicBezTo>
                    <a:pt x="4977" y="5091"/>
                    <a:pt x="4931" y="5502"/>
                    <a:pt x="5456" y="5547"/>
                  </a:cubicBezTo>
                  <a:cubicBezTo>
                    <a:pt x="6234" y="5640"/>
                    <a:pt x="7011" y="5732"/>
                    <a:pt x="7789" y="5732"/>
                  </a:cubicBezTo>
                  <a:cubicBezTo>
                    <a:pt x="8358" y="5732"/>
                    <a:pt x="8927" y="5682"/>
                    <a:pt x="9496" y="5547"/>
                  </a:cubicBezTo>
                  <a:cubicBezTo>
                    <a:pt x="9998" y="4977"/>
                    <a:pt x="9724" y="4246"/>
                    <a:pt x="9839" y="3607"/>
                  </a:cubicBezTo>
                  <a:cubicBezTo>
                    <a:pt x="9770" y="3173"/>
                    <a:pt x="9839" y="2717"/>
                    <a:pt x="9793" y="2260"/>
                  </a:cubicBezTo>
                  <a:cubicBezTo>
                    <a:pt x="9770" y="1576"/>
                    <a:pt x="9930" y="822"/>
                    <a:pt x="9519" y="183"/>
                  </a:cubicBezTo>
                  <a:cubicBezTo>
                    <a:pt x="9397" y="148"/>
                    <a:pt x="9272" y="139"/>
                    <a:pt x="9145" y="139"/>
                  </a:cubicBezTo>
                  <a:cubicBezTo>
                    <a:pt x="8987" y="139"/>
                    <a:pt x="8825" y="154"/>
                    <a:pt x="8665" y="154"/>
                  </a:cubicBezTo>
                  <a:cubicBezTo>
                    <a:pt x="8452" y="154"/>
                    <a:pt x="8239" y="127"/>
                    <a:pt x="8035" y="1"/>
                  </a:cubicBezTo>
                  <a:cubicBezTo>
                    <a:pt x="7898" y="1"/>
                    <a:pt x="7762" y="24"/>
                    <a:pt x="7602" y="24"/>
                  </a:cubicBezTo>
                  <a:cubicBezTo>
                    <a:pt x="7573" y="22"/>
                    <a:pt x="7545" y="21"/>
                    <a:pt x="7517" y="21"/>
                  </a:cubicBezTo>
                  <a:cubicBezTo>
                    <a:pt x="7274" y="21"/>
                    <a:pt x="7032" y="73"/>
                    <a:pt x="6784" y="73"/>
                  </a:cubicBezTo>
                  <a:cubicBezTo>
                    <a:pt x="6640" y="73"/>
                    <a:pt x="6495" y="55"/>
                    <a:pt x="6346" y="1"/>
                  </a:cubicBezTo>
                  <a:cubicBezTo>
                    <a:pt x="6225" y="62"/>
                    <a:pt x="6093" y="74"/>
                    <a:pt x="5958" y="74"/>
                  </a:cubicBezTo>
                  <a:cubicBezTo>
                    <a:pt x="5862" y="74"/>
                    <a:pt x="5765" y="68"/>
                    <a:pt x="5669" y="68"/>
                  </a:cubicBezTo>
                  <a:cubicBezTo>
                    <a:pt x="5497" y="68"/>
                    <a:pt x="5329" y="89"/>
                    <a:pt x="5182" y="206"/>
                  </a:cubicBezTo>
                  <a:lnTo>
                    <a:pt x="5205" y="183"/>
                  </a:lnTo>
                  <a:lnTo>
                    <a:pt x="5205" y="183"/>
                  </a:lnTo>
                  <a:cubicBezTo>
                    <a:pt x="5114" y="252"/>
                    <a:pt x="5068" y="297"/>
                    <a:pt x="5022" y="389"/>
                  </a:cubicBezTo>
                  <a:cubicBezTo>
                    <a:pt x="5000" y="434"/>
                    <a:pt x="5000" y="480"/>
                    <a:pt x="5000" y="549"/>
                  </a:cubicBezTo>
                  <a:cubicBezTo>
                    <a:pt x="4908" y="92"/>
                    <a:pt x="4657" y="92"/>
                    <a:pt x="3790" y="69"/>
                  </a:cubicBezTo>
                  <a:cubicBezTo>
                    <a:pt x="3642" y="69"/>
                    <a:pt x="3493" y="81"/>
                    <a:pt x="3345" y="81"/>
                  </a:cubicBezTo>
                  <a:cubicBezTo>
                    <a:pt x="3196" y="81"/>
                    <a:pt x="3048" y="69"/>
                    <a:pt x="2900" y="24"/>
                  </a:cubicBezTo>
                  <a:cubicBezTo>
                    <a:pt x="2740" y="1"/>
                    <a:pt x="2603" y="1"/>
                    <a:pt x="24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0" name="Google Shape;1396;p39"/>
            <p:cNvSpPr/>
            <p:nvPr/>
          </p:nvSpPr>
          <p:spPr>
            <a:xfrm rot="-799569">
              <a:off x="1430319" y="2951918"/>
              <a:ext cx="111878" cy="139879"/>
            </a:xfrm>
            <a:custGeom>
              <a:avLst/>
              <a:gdLst/>
              <a:ahLst/>
              <a:cxnLst/>
              <a:rect l="l" t="t" r="r" b="b"/>
              <a:pathLst>
                <a:path w="4475" h="5595" extrusionOk="0">
                  <a:moveTo>
                    <a:pt x="2685" y="1"/>
                  </a:moveTo>
                  <a:cubicBezTo>
                    <a:pt x="1961" y="1"/>
                    <a:pt x="1236" y="55"/>
                    <a:pt x="511" y="55"/>
                  </a:cubicBezTo>
                  <a:cubicBezTo>
                    <a:pt x="372" y="55"/>
                    <a:pt x="232" y="53"/>
                    <a:pt x="92" y="48"/>
                  </a:cubicBezTo>
                  <a:lnTo>
                    <a:pt x="92" y="48"/>
                  </a:lnTo>
                  <a:cubicBezTo>
                    <a:pt x="1" y="1806"/>
                    <a:pt x="320" y="3541"/>
                    <a:pt x="275" y="5298"/>
                  </a:cubicBezTo>
                  <a:cubicBezTo>
                    <a:pt x="389" y="5412"/>
                    <a:pt x="503" y="5504"/>
                    <a:pt x="663" y="5549"/>
                  </a:cubicBezTo>
                  <a:cubicBezTo>
                    <a:pt x="777" y="5572"/>
                    <a:pt x="891" y="5572"/>
                    <a:pt x="982" y="5595"/>
                  </a:cubicBezTo>
                  <a:cubicBezTo>
                    <a:pt x="1172" y="5586"/>
                    <a:pt x="1363" y="5583"/>
                    <a:pt x="1553" y="5583"/>
                  </a:cubicBezTo>
                  <a:cubicBezTo>
                    <a:pt x="1895" y="5583"/>
                    <a:pt x="2237" y="5592"/>
                    <a:pt x="2577" y="5592"/>
                  </a:cubicBezTo>
                  <a:cubicBezTo>
                    <a:pt x="3023" y="5592"/>
                    <a:pt x="3466" y="5577"/>
                    <a:pt x="3904" y="5504"/>
                  </a:cubicBezTo>
                  <a:cubicBezTo>
                    <a:pt x="4018" y="5458"/>
                    <a:pt x="4109" y="5389"/>
                    <a:pt x="4178" y="5298"/>
                  </a:cubicBezTo>
                  <a:cubicBezTo>
                    <a:pt x="4429" y="4842"/>
                    <a:pt x="4269" y="4317"/>
                    <a:pt x="4337" y="3837"/>
                  </a:cubicBezTo>
                  <a:cubicBezTo>
                    <a:pt x="4315" y="3290"/>
                    <a:pt x="4474" y="2719"/>
                    <a:pt x="4132" y="2217"/>
                  </a:cubicBezTo>
                  <a:cubicBezTo>
                    <a:pt x="4132" y="2103"/>
                    <a:pt x="4132" y="1966"/>
                    <a:pt x="4132" y="1852"/>
                  </a:cubicBezTo>
                  <a:cubicBezTo>
                    <a:pt x="4132" y="1852"/>
                    <a:pt x="4155" y="1829"/>
                    <a:pt x="4155" y="1783"/>
                  </a:cubicBezTo>
                  <a:cubicBezTo>
                    <a:pt x="4178" y="1737"/>
                    <a:pt x="4155" y="1715"/>
                    <a:pt x="4109" y="1669"/>
                  </a:cubicBezTo>
                  <a:cubicBezTo>
                    <a:pt x="4086" y="1144"/>
                    <a:pt x="4064" y="619"/>
                    <a:pt x="4064" y="94"/>
                  </a:cubicBezTo>
                  <a:cubicBezTo>
                    <a:pt x="3604" y="23"/>
                    <a:pt x="3145" y="1"/>
                    <a:pt x="26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1" name="Google Shape;1397;p39"/>
            <p:cNvSpPr/>
            <p:nvPr/>
          </p:nvSpPr>
          <p:spPr>
            <a:xfrm rot="-799569">
              <a:off x="2105662" y="2957773"/>
              <a:ext cx="8600" cy="4575"/>
            </a:xfrm>
            <a:custGeom>
              <a:avLst/>
              <a:gdLst/>
              <a:ahLst/>
              <a:cxnLst/>
              <a:rect l="l" t="t" r="r" b="b"/>
              <a:pathLst>
                <a:path w="344" h="183" extrusionOk="0">
                  <a:moveTo>
                    <a:pt x="343" y="0"/>
                  </a:moveTo>
                  <a:cubicBezTo>
                    <a:pt x="206" y="0"/>
                    <a:pt x="69" y="46"/>
                    <a:pt x="1" y="183"/>
                  </a:cubicBezTo>
                  <a:cubicBezTo>
                    <a:pt x="160" y="183"/>
                    <a:pt x="275" y="160"/>
                    <a:pt x="343" y="0"/>
                  </a:cubicBezTo>
                  <a:close/>
                </a:path>
              </a:pathLst>
            </a:custGeom>
            <a:solidFill>
              <a:srgbClr val="6363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2" name="Google Shape;1398;p39"/>
            <p:cNvSpPr/>
            <p:nvPr/>
          </p:nvSpPr>
          <p:spPr>
            <a:xfrm rot="-799569">
              <a:off x="1526584" y="4338989"/>
              <a:ext cx="623667" cy="49226"/>
            </a:xfrm>
            <a:custGeom>
              <a:avLst/>
              <a:gdLst/>
              <a:ahLst/>
              <a:cxnLst/>
              <a:rect l="l" t="t" r="r" b="b"/>
              <a:pathLst>
                <a:path w="24946" h="1969" extrusionOk="0">
                  <a:moveTo>
                    <a:pt x="409" y="1860"/>
                  </a:moveTo>
                  <a:lnTo>
                    <a:pt x="431" y="1883"/>
                  </a:lnTo>
                  <a:cubicBezTo>
                    <a:pt x="429" y="1875"/>
                    <a:pt x="427" y="1868"/>
                    <a:pt x="424" y="1860"/>
                  </a:cubicBezTo>
                  <a:close/>
                  <a:moveTo>
                    <a:pt x="21470" y="1"/>
                  </a:moveTo>
                  <a:cubicBezTo>
                    <a:pt x="21322" y="1"/>
                    <a:pt x="21172" y="3"/>
                    <a:pt x="21020" y="11"/>
                  </a:cubicBezTo>
                  <a:lnTo>
                    <a:pt x="20290" y="11"/>
                  </a:lnTo>
                  <a:cubicBezTo>
                    <a:pt x="20231" y="9"/>
                    <a:pt x="20173" y="8"/>
                    <a:pt x="20115" y="8"/>
                  </a:cubicBezTo>
                  <a:cubicBezTo>
                    <a:pt x="19738" y="8"/>
                    <a:pt x="19361" y="47"/>
                    <a:pt x="18977" y="47"/>
                  </a:cubicBezTo>
                  <a:cubicBezTo>
                    <a:pt x="18792" y="47"/>
                    <a:pt x="18606" y="38"/>
                    <a:pt x="18418" y="11"/>
                  </a:cubicBezTo>
                  <a:cubicBezTo>
                    <a:pt x="18314" y="5"/>
                    <a:pt x="18210" y="2"/>
                    <a:pt x="18106" y="2"/>
                  </a:cubicBezTo>
                  <a:cubicBezTo>
                    <a:pt x="17822" y="2"/>
                    <a:pt x="17538" y="23"/>
                    <a:pt x="17254" y="57"/>
                  </a:cubicBezTo>
                  <a:cubicBezTo>
                    <a:pt x="16609" y="89"/>
                    <a:pt x="15953" y="190"/>
                    <a:pt x="15301" y="190"/>
                  </a:cubicBezTo>
                  <a:cubicBezTo>
                    <a:pt x="15030" y="190"/>
                    <a:pt x="14760" y="172"/>
                    <a:pt x="14492" y="125"/>
                  </a:cubicBezTo>
                  <a:lnTo>
                    <a:pt x="14195" y="125"/>
                  </a:lnTo>
                  <a:cubicBezTo>
                    <a:pt x="13930" y="176"/>
                    <a:pt x="13672" y="191"/>
                    <a:pt x="13413" y="191"/>
                  </a:cubicBezTo>
                  <a:cubicBezTo>
                    <a:pt x="13204" y="191"/>
                    <a:pt x="12994" y="181"/>
                    <a:pt x="12780" y="171"/>
                  </a:cubicBezTo>
                  <a:lnTo>
                    <a:pt x="12323" y="171"/>
                  </a:lnTo>
                  <a:cubicBezTo>
                    <a:pt x="11882" y="171"/>
                    <a:pt x="11441" y="181"/>
                    <a:pt x="11000" y="181"/>
                  </a:cubicBezTo>
                  <a:cubicBezTo>
                    <a:pt x="10779" y="181"/>
                    <a:pt x="10558" y="178"/>
                    <a:pt x="10338" y="171"/>
                  </a:cubicBezTo>
                  <a:cubicBezTo>
                    <a:pt x="10069" y="123"/>
                    <a:pt x="9801" y="103"/>
                    <a:pt x="9532" y="103"/>
                  </a:cubicBezTo>
                  <a:cubicBezTo>
                    <a:pt x="9161" y="103"/>
                    <a:pt x="8791" y="141"/>
                    <a:pt x="8420" y="194"/>
                  </a:cubicBezTo>
                  <a:lnTo>
                    <a:pt x="7096" y="194"/>
                  </a:lnTo>
                  <a:cubicBezTo>
                    <a:pt x="6937" y="194"/>
                    <a:pt x="6777" y="171"/>
                    <a:pt x="6617" y="171"/>
                  </a:cubicBezTo>
                  <a:lnTo>
                    <a:pt x="6298" y="171"/>
                  </a:lnTo>
                  <a:cubicBezTo>
                    <a:pt x="5263" y="171"/>
                    <a:pt x="4218" y="161"/>
                    <a:pt x="3176" y="161"/>
                  </a:cubicBezTo>
                  <a:cubicBezTo>
                    <a:pt x="2656" y="161"/>
                    <a:pt x="2136" y="163"/>
                    <a:pt x="1618" y="171"/>
                  </a:cubicBezTo>
                  <a:cubicBezTo>
                    <a:pt x="234" y="171"/>
                    <a:pt x="0" y="509"/>
                    <a:pt x="424" y="1860"/>
                  </a:cubicBezTo>
                  <a:lnTo>
                    <a:pt x="3102" y="1860"/>
                  </a:lnTo>
                  <a:cubicBezTo>
                    <a:pt x="3455" y="1753"/>
                    <a:pt x="3807" y="1723"/>
                    <a:pt x="4160" y="1723"/>
                  </a:cubicBezTo>
                  <a:cubicBezTo>
                    <a:pt x="4614" y="1723"/>
                    <a:pt x="5069" y="1773"/>
                    <a:pt x="5524" y="1773"/>
                  </a:cubicBezTo>
                  <a:cubicBezTo>
                    <a:pt x="5698" y="1773"/>
                    <a:pt x="5872" y="1766"/>
                    <a:pt x="6047" y="1746"/>
                  </a:cubicBezTo>
                  <a:cubicBezTo>
                    <a:pt x="6206" y="1906"/>
                    <a:pt x="6435" y="1951"/>
                    <a:pt x="6663" y="1951"/>
                  </a:cubicBezTo>
                  <a:cubicBezTo>
                    <a:pt x="6721" y="1946"/>
                    <a:pt x="6780" y="1944"/>
                    <a:pt x="6839" y="1944"/>
                  </a:cubicBezTo>
                  <a:cubicBezTo>
                    <a:pt x="7047" y="1944"/>
                    <a:pt x="7259" y="1968"/>
                    <a:pt x="7467" y="1968"/>
                  </a:cubicBezTo>
                  <a:cubicBezTo>
                    <a:pt x="7736" y="1968"/>
                    <a:pt x="7998" y="1928"/>
                    <a:pt x="8238" y="1746"/>
                  </a:cubicBezTo>
                  <a:cubicBezTo>
                    <a:pt x="8746" y="1746"/>
                    <a:pt x="9254" y="1657"/>
                    <a:pt x="9762" y="1657"/>
                  </a:cubicBezTo>
                  <a:cubicBezTo>
                    <a:pt x="9984" y="1657"/>
                    <a:pt x="10207" y="1674"/>
                    <a:pt x="10429" y="1723"/>
                  </a:cubicBezTo>
                  <a:cubicBezTo>
                    <a:pt x="10543" y="1769"/>
                    <a:pt x="10634" y="1791"/>
                    <a:pt x="10749" y="1791"/>
                  </a:cubicBezTo>
                  <a:cubicBezTo>
                    <a:pt x="10928" y="1773"/>
                    <a:pt x="11108" y="1767"/>
                    <a:pt x="11288" y="1767"/>
                  </a:cubicBezTo>
                  <a:cubicBezTo>
                    <a:pt x="11745" y="1767"/>
                    <a:pt x="12203" y="1809"/>
                    <a:pt x="12656" y="1809"/>
                  </a:cubicBezTo>
                  <a:cubicBezTo>
                    <a:pt x="13139" y="1809"/>
                    <a:pt x="13616" y="1761"/>
                    <a:pt x="14081" y="1563"/>
                  </a:cubicBezTo>
                  <a:cubicBezTo>
                    <a:pt x="15428" y="1563"/>
                    <a:pt x="16752" y="1540"/>
                    <a:pt x="18098" y="1518"/>
                  </a:cubicBezTo>
                  <a:lnTo>
                    <a:pt x="19513" y="1518"/>
                  </a:lnTo>
                  <a:cubicBezTo>
                    <a:pt x="19631" y="1434"/>
                    <a:pt x="19749" y="1405"/>
                    <a:pt x="19866" y="1405"/>
                  </a:cubicBezTo>
                  <a:cubicBezTo>
                    <a:pt x="20068" y="1405"/>
                    <a:pt x="20270" y="1489"/>
                    <a:pt x="20472" y="1518"/>
                  </a:cubicBezTo>
                  <a:cubicBezTo>
                    <a:pt x="20504" y="1549"/>
                    <a:pt x="20531" y="1566"/>
                    <a:pt x="20557" y="1566"/>
                  </a:cubicBezTo>
                  <a:cubicBezTo>
                    <a:pt x="20588" y="1566"/>
                    <a:pt x="20618" y="1544"/>
                    <a:pt x="20655" y="1495"/>
                  </a:cubicBezTo>
                  <a:cubicBezTo>
                    <a:pt x="21933" y="1449"/>
                    <a:pt x="23211" y="1403"/>
                    <a:pt x="24489" y="1358"/>
                  </a:cubicBezTo>
                  <a:cubicBezTo>
                    <a:pt x="24518" y="1377"/>
                    <a:pt x="24542" y="1388"/>
                    <a:pt x="24563" y="1388"/>
                  </a:cubicBezTo>
                  <a:cubicBezTo>
                    <a:pt x="24592" y="1388"/>
                    <a:pt x="24613" y="1366"/>
                    <a:pt x="24626" y="1312"/>
                  </a:cubicBezTo>
                  <a:cubicBezTo>
                    <a:pt x="24946" y="970"/>
                    <a:pt x="24763" y="605"/>
                    <a:pt x="24672" y="262"/>
                  </a:cubicBezTo>
                  <a:cubicBezTo>
                    <a:pt x="24418" y="27"/>
                    <a:pt x="24113" y="11"/>
                    <a:pt x="23816" y="11"/>
                  </a:cubicBezTo>
                  <a:cubicBezTo>
                    <a:pt x="23766" y="11"/>
                    <a:pt x="23717" y="11"/>
                    <a:pt x="23668" y="11"/>
                  </a:cubicBezTo>
                  <a:lnTo>
                    <a:pt x="22344" y="11"/>
                  </a:lnTo>
                  <a:cubicBezTo>
                    <a:pt x="22055" y="11"/>
                    <a:pt x="21766" y="1"/>
                    <a:pt x="21470" y="1"/>
                  </a:cubicBezTo>
                  <a:close/>
                </a:path>
              </a:pathLst>
            </a:custGeom>
            <a:solidFill>
              <a:srgbClr val="FCFB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3" name="Google Shape;1399;p39"/>
            <p:cNvSpPr/>
            <p:nvPr/>
          </p:nvSpPr>
          <p:spPr>
            <a:xfrm rot="-799569">
              <a:off x="1181570" y="3547820"/>
              <a:ext cx="4025" cy="4600"/>
            </a:xfrm>
            <a:custGeom>
              <a:avLst/>
              <a:gdLst/>
              <a:ahLst/>
              <a:cxnLst/>
              <a:rect l="l" t="t" r="r" b="b"/>
              <a:pathLst>
                <a:path w="161" h="184" extrusionOk="0">
                  <a:moveTo>
                    <a:pt x="138" y="1"/>
                  </a:moveTo>
                  <a:lnTo>
                    <a:pt x="138" y="1"/>
                  </a:lnTo>
                  <a:cubicBezTo>
                    <a:pt x="1" y="69"/>
                    <a:pt x="23" y="138"/>
                    <a:pt x="160" y="184"/>
                  </a:cubicBezTo>
                  <a:cubicBezTo>
                    <a:pt x="160" y="115"/>
                    <a:pt x="138" y="69"/>
                    <a:pt x="1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4" name="Google Shape;1400;p39"/>
            <p:cNvSpPr/>
            <p:nvPr/>
          </p:nvSpPr>
          <p:spPr>
            <a:xfrm rot="-799569">
              <a:off x="1408859" y="2171267"/>
              <a:ext cx="530164" cy="713594"/>
            </a:xfrm>
            <a:custGeom>
              <a:avLst/>
              <a:gdLst/>
              <a:ahLst/>
              <a:cxnLst/>
              <a:rect l="l" t="t" r="r" b="b"/>
              <a:pathLst>
                <a:path w="21206" h="28543" extrusionOk="0">
                  <a:moveTo>
                    <a:pt x="4064" y="0"/>
                  </a:moveTo>
                  <a:cubicBezTo>
                    <a:pt x="3813" y="92"/>
                    <a:pt x="3881" y="366"/>
                    <a:pt x="3721" y="525"/>
                  </a:cubicBezTo>
                  <a:cubicBezTo>
                    <a:pt x="3630" y="594"/>
                    <a:pt x="3585" y="685"/>
                    <a:pt x="3516" y="777"/>
                  </a:cubicBezTo>
                  <a:cubicBezTo>
                    <a:pt x="3493" y="868"/>
                    <a:pt x="3470" y="982"/>
                    <a:pt x="3470" y="1096"/>
                  </a:cubicBezTo>
                  <a:cubicBezTo>
                    <a:pt x="3425" y="1324"/>
                    <a:pt x="3425" y="1575"/>
                    <a:pt x="3402" y="1804"/>
                  </a:cubicBezTo>
                  <a:cubicBezTo>
                    <a:pt x="3060" y="4565"/>
                    <a:pt x="2626" y="7282"/>
                    <a:pt x="2352" y="10044"/>
                  </a:cubicBezTo>
                  <a:cubicBezTo>
                    <a:pt x="2352" y="10386"/>
                    <a:pt x="2398" y="10705"/>
                    <a:pt x="2283" y="11048"/>
                  </a:cubicBezTo>
                  <a:cubicBezTo>
                    <a:pt x="2261" y="11139"/>
                    <a:pt x="2238" y="11230"/>
                    <a:pt x="2215" y="11322"/>
                  </a:cubicBezTo>
                  <a:cubicBezTo>
                    <a:pt x="2169" y="11664"/>
                    <a:pt x="2215" y="12029"/>
                    <a:pt x="2078" y="12372"/>
                  </a:cubicBezTo>
                  <a:cubicBezTo>
                    <a:pt x="2055" y="12509"/>
                    <a:pt x="2032" y="12646"/>
                    <a:pt x="2010" y="12783"/>
                  </a:cubicBezTo>
                  <a:cubicBezTo>
                    <a:pt x="2055" y="13422"/>
                    <a:pt x="1918" y="14061"/>
                    <a:pt x="1804" y="14677"/>
                  </a:cubicBezTo>
                  <a:cubicBezTo>
                    <a:pt x="1804" y="14723"/>
                    <a:pt x="1781" y="14768"/>
                    <a:pt x="1781" y="14814"/>
                  </a:cubicBezTo>
                  <a:cubicBezTo>
                    <a:pt x="1781" y="14837"/>
                    <a:pt x="1781" y="14883"/>
                    <a:pt x="1759" y="14928"/>
                  </a:cubicBezTo>
                  <a:cubicBezTo>
                    <a:pt x="1759" y="14974"/>
                    <a:pt x="1759" y="14997"/>
                    <a:pt x="1759" y="15042"/>
                  </a:cubicBezTo>
                  <a:cubicBezTo>
                    <a:pt x="1781" y="15202"/>
                    <a:pt x="1804" y="15339"/>
                    <a:pt x="1759" y="15476"/>
                  </a:cubicBezTo>
                  <a:cubicBezTo>
                    <a:pt x="1736" y="15567"/>
                    <a:pt x="1713" y="15636"/>
                    <a:pt x="1690" y="15704"/>
                  </a:cubicBezTo>
                  <a:cubicBezTo>
                    <a:pt x="1667" y="15818"/>
                    <a:pt x="1667" y="15932"/>
                    <a:pt x="1644" y="16069"/>
                  </a:cubicBezTo>
                  <a:cubicBezTo>
                    <a:pt x="1644" y="16457"/>
                    <a:pt x="1644" y="16845"/>
                    <a:pt x="1507" y="17211"/>
                  </a:cubicBezTo>
                  <a:cubicBezTo>
                    <a:pt x="1439" y="17667"/>
                    <a:pt x="1370" y="18124"/>
                    <a:pt x="1279" y="18603"/>
                  </a:cubicBezTo>
                  <a:cubicBezTo>
                    <a:pt x="1142" y="19836"/>
                    <a:pt x="1119" y="21068"/>
                    <a:pt x="777" y="22278"/>
                  </a:cubicBezTo>
                  <a:cubicBezTo>
                    <a:pt x="709" y="22666"/>
                    <a:pt x="731" y="23077"/>
                    <a:pt x="709" y="23465"/>
                  </a:cubicBezTo>
                  <a:cubicBezTo>
                    <a:pt x="709" y="23602"/>
                    <a:pt x="709" y="23762"/>
                    <a:pt x="663" y="23898"/>
                  </a:cubicBezTo>
                  <a:cubicBezTo>
                    <a:pt x="412" y="24834"/>
                    <a:pt x="343" y="25793"/>
                    <a:pt x="206" y="26752"/>
                  </a:cubicBezTo>
                  <a:cubicBezTo>
                    <a:pt x="138" y="27277"/>
                    <a:pt x="1" y="27893"/>
                    <a:pt x="457" y="28372"/>
                  </a:cubicBezTo>
                  <a:cubicBezTo>
                    <a:pt x="693" y="28499"/>
                    <a:pt x="957" y="28540"/>
                    <a:pt x="1215" y="28540"/>
                  </a:cubicBezTo>
                  <a:cubicBezTo>
                    <a:pt x="1283" y="28540"/>
                    <a:pt x="1350" y="28537"/>
                    <a:pt x="1416" y="28532"/>
                  </a:cubicBezTo>
                  <a:cubicBezTo>
                    <a:pt x="1873" y="28524"/>
                    <a:pt x="2329" y="28522"/>
                    <a:pt x="2785" y="28522"/>
                  </a:cubicBezTo>
                  <a:cubicBezTo>
                    <a:pt x="3696" y="28522"/>
                    <a:pt x="4604" y="28532"/>
                    <a:pt x="5502" y="28532"/>
                  </a:cubicBezTo>
                  <a:cubicBezTo>
                    <a:pt x="5867" y="28521"/>
                    <a:pt x="6232" y="28515"/>
                    <a:pt x="6597" y="28515"/>
                  </a:cubicBezTo>
                  <a:cubicBezTo>
                    <a:pt x="6963" y="28515"/>
                    <a:pt x="7328" y="28521"/>
                    <a:pt x="7693" y="28532"/>
                  </a:cubicBezTo>
                  <a:cubicBezTo>
                    <a:pt x="8180" y="28532"/>
                    <a:pt x="8677" y="28542"/>
                    <a:pt x="9178" y="28542"/>
                  </a:cubicBezTo>
                  <a:cubicBezTo>
                    <a:pt x="9428" y="28542"/>
                    <a:pt x="9679" y="28540"/>
                    <a:pt x="9930" y="28532"/>
                  </a:cubicBezTo>
                  <a:cubicBezTo>
                    <a:pt x="10135" y="28509"/>
                    <a:pt x="10341" y="28509"/>
                    <a:pt x="10523" y="28509"/>
                  </a:cubicBezTo>
                  <a:lnTo>
                    <a:pt x="10820" y="28509"/>
                  </a:lnTo>
                  <a:cubicBezTo>
                    <a:pt x="11161" y="28494"/>
                    <a:pt x="11502" y="28447"/>
                    <a:pt x="11843" y="28447"/>
                  </a:cubicBezTo>
                  <a:cubicBezTo>
                    <a:pt x="12005" y="28447"/>
                    <a:pt x="12166" y="28457"/>
                    <a:pt x="12327" y="28486"/>
                  </a:cubicBezTo>
                  <a:cubicBezTo>
                    <a:pt x="12418" y="28509"/>
                    <a:pt x="12509" y="28509"/>
                    <a:pt x="12623" y="28509"/>
                  </a:cubicBezTo>
                  <a:cubicBezTo>
                    <a:pt x="12920" y="28509"/>
                    <a:pt x="13217" y="28509"/>
                    <a:pt x="13536" y="28532"/>
                  </a:cubicBezTo>
                  <a:cubicBezTo>
                    <a:pt x="13902" y="28540"/>
                    <a:pt x="14267" y="28542"/>
                    <a:pt x="14632" y="28542"/>
                  </a:cubicBezTo>
                  <a:cubicBezTo>
                    <a:pt x="15362" y="28542"/>
                    <a:pt x="16093" y="28532"/>
                    <a:pt x="16823" y="28532"/>
                  </a:cubicBezTo>
                  <a:cubicBezTo>
                    <a:pt x="16937" y="28520"/>
                    <a:pt x="17050" y="28516"/>
                    <a:pt x="17164" y="28516"/>
                  </a:cubicBezTo>
                  <a:cubicBezTo>
                    <a:pt x="17419" y="28516"/>
                    <a:pt x="17673" y="28537"/>
                    <a:pt x="17928" y="28537"/>
                  </a:cubicBezTo>
                  <a:cubicBezTo>
                    <a:pt x="17994" y="28537"/>
                    <a:pt x="18059" y="28535"/>
                    <a:pt x="18124" y="28532"/>
                  </a:cubicBezTo>
                  <a:cubicBezTo>
                    <a:pt x="18410" y="28521"/>
                    <a:pt x="18689" y="28515"/>
                    <a:pt x="18966" y="28515"/>
                  </a:cubicBezTo>
                  <a:cubicBezTo>
                    <a:pt x="19243" y="28515"/>
                    <a:pt x="19517" y="28521"/>
                    <a:pt x="19790" y="28532"/>
                  </a:cubicBezTo>
                  <a:cubicBezTo>
                    <a:pt x="20977" y="28418"/>
                    <a:pt x="21206" y="28144"/>
                    <a:pt x="20886" y="27163"/>
                  </a:cubicBezTo>
                  <a:cubicBezTo>
                    <a:pt x="20886" y="26820"/>
                    <a:pt x="20955" y="26455"/>
                    <a:pt x="21000" y="26113"/>
                  </a:cubicBezTo>
                  <a:cubicBezTo>
                    <a:pt x="21092" y="24994"/>
                    <a:pt x="20749" y="23898"/>
                    <a:pt x="21046" y="22780"/>
                  </a:cubicBezTo>
                  <a:cubicBezTo>
                    <a:pt x="21206" y="22597"/>
                    <a:pt x="21183" y="22415"/>
                    <a:pt x="21046" y="22232"/>
                  </a:cubicBezTo>
                  <a:cubicBezTo>
                    <a:pt x="21023" y="21867"/>
                    <a:pt x="20818" y="21525"/>
                    <a:pt x="20886" y="21137"/>
                  </a:cubicBezTo>
                  <a:cubicBezTo>
                    <a:pt x="20795" y="20977"/>
                    <a:pt x="20818" y="20794"/>
                    <a:pt x="20840" y="20612"/>
                  </a:cubicBezTo>
                  <a:cubicBezTo>
                    <a:pt x="20567" y="20269"/>
                    <a:pt x="20704" y="19881"/>
                    <a:pt x="20681" y="19516"/>
                  </a:cubicBezTo>
                  <a:cubicBezTo>
                    <a:pt x="20407" y="19082"/>
                    <a:pt x="20749" y="18603"/>
                    <a:pt x="20544" y="18169"/>
                  </a:cubicBezTo>
                  <a:cubicBezTo>
                    <a:pt x="20498" y="18124"/>
                    <a:pt x="20475" y="18055"/>
                    <a:pt x="20452" y="18010"/>
                  </a:cubicBezTo>
                  <a:cubicBezTo>
                    <a:pt x="20521" y="17758"/>
                    <a:pt x="20452" y="17530"/>
                    <a:pt x="20293" y="17325"/>
                  </a:cubicBezTo>
                  <a:cubicBezTo>
                    <a:pt x="20064" y="16937"/>
                    <a:pt x="19973" y="16503"/>
                    <a:pt x="19927" y="16047"/>
                  </a:cubicBezTo>
                  <a:cubicBezTo>
                    <a:pt x="19813" y="15362"/>
                    <a:pt x="19905" y="14609"/>
                    <a:pt x="19357" y="14038"/>
                  </a:cubicBezTo>
                  <a:cubicBezTo>
                    <a:pt x="19060" y="13399"/>
                    <a:pt x="18832" y="12714"/>
                    <a:pt x="18649" y="12029"/>
                  </a:cubicBezTo>
                  <a:cubicBezTo>
                    <a:pt x="18535" y="12007"/>
                    <a:pt x="18489" y="11938"/>
                    <a:pt x="18489" y="11847"/>
                  </a:cubicBezTo>
                  <a:cubicBezTo>
                    <a:pt x="18307" y="11687"/>
                    <a:pt x="18467" y="11436"/>
                    <a:pt x="18284" y="11299"/>
                  </a:cubicBezTo>
                  <a:cubicBezTo>
                    <a:pt x="18124" y="11071"/>
                    <a:pt x="18124" y="10774"/>
                    <a:pt x="17919" y="10569"/>
                  </a:cubicBezTo>
                  <a:cubicBezTo>
                    <a:pt x="17850" y="10454"/>
                    <a:pt x="17850" y="10295"/>
                    <a:pt x="17736" y="10203"/>
                  </a:cubicBezTo>
                  <a:lnTo>
                    <a:pt x="17759" y="10203"/>
                  </a:lnTo>
                  <a:cubicBezTo>
                    <a:pt x="17645" y="10112"/>
                    <a:pt x="17691" y="9929"/>
                    <a:pt x="17531" y="9861"/>
                  </a:cubicBezTo>
                  <a:cubicBezTo>
                    <a:pt x="17531" y="9770"/>
                    <a:pt x="17462" y="9701"/>
                    <a:pt x="17394" y="9656"/>
                  </a:cubicBezTo>
                  <a:cubicBezTo>
                    <a:pt x="17211" y="9519"/>
                    <a:pt x="17394" y="9222"/>
                    <a:pt x="17166" y="9108"/>
                  </a:cubicBezTo>
                  <a:cubicBezTo>
                    <a:pt x="17097" y="8948"/>
                    <a:pt x="16960" y="8857"/>
                    <a:pt x="16846" y="8743"/>
                  </a:cubicBezTo>
                  <a:cubicBezTo>
                    <a:pt x="16504" y="8263"/>
                    <a:pt x="16321" y="7693"/>
                    <a:pt x="15865" y="7305"/>
                  </a:cubicBezTo>
                  <a:cubicBezTo>
                    <a:pt x="14563" y="5615"/>
                    <a:pt x="13103" y="4109"/>
                    <a:pt x="11391" y="2831"/>
                  </a:cubicBezTo>
                  <a:cubicBezTo>
                    <a:pt x="11140" y="2603"/>
                    <a:pt x="10889" y="2397"/>
                    <a:pt x="10638" y="2169"/>
                  </a:cubicBezTo>
                  <a:cubicBezTo>
                    <a:pt x="9839" y="1735"/>
                    <a:pt x="9063" y="1324"/>
                    <a:pt x="8264" y="891"/>
                  </a:cubicBezTo>
                  <a:cubicBezTo>
                    <a:pt x="8172" y="777"/>
                    <a:pt x="7990" y="822"/>
                    <a:pt x="7899" y="708"/>
                  </a:cubicBezTo>
                  <a:cubicBezTo>
                    <a:pt x="7830" y="640"/>
                    <a:pt x="7784" y="571"/>
                    <a:pt x="7693" y="548"/>
                  </a:cubicBezTo>
                  <a:cubicBezTo>
                    <a:pt x="7618" y="445"/>
                    <a:pt x="7519" y="427"/>
                    <a:pt x="7415" y="427"/>
                  </a:cubicBezTo>
                  <a:cubicBezTo>
                    <a:pt x="7359" y="427"/>
                    <a:pt x="7300" y="432"/>
                    <a:pt x="7243" y="432"/>
                  </a:cubicBezTo>
                  <a:cubicBezTo>
                    <a:pt x="7150" y="432"/>
                    <a:pt x="7060" y="418"/>
                    <a:pt x="6985" y="343"/>
                  </a:cubicBezTo>
                  <a:lnTo>
                    <a:pt x="6985" y="320"/>
                  </a:lnTo>
                  <a:cubicBezTo>
                    <a:pt x="6734" y="297"/>
                    <a:pt x="6461" y="229"/>
                    <a:pt x="6187" y="206"/>
                  </a:cubicBezTo>
                  <a:cubicBezTo>
                    <a:pt x="5479" y="160"/>
                    <a:pt x="4771" y="160"/>
                    <a:pt x="40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5" name="Google Shape;1401;p39"/>
            <p:cNvSpPr/>
            <p:nvPr/>
          </p:nvSpPr>
          <p:spPr>
            <a:xfrm rot="-799569">
              <a:off x="884930" y="2285951"/>
              <a:ext cx="592366" cy="717469"/>
            </a:xfrm>
            <a:custGeom>
              <a:avLst/>
              <a:gdLst/>
              <a:ahLst/>
              <a:cxnLst/>
              <a:rect l="l" t="t" r="r" b="b"/>
              <a:pathLst>
                <a:path w="23694" h="28698" extrusionOk="0">
                  <a:moveTo>
                    <a:pt x="19461" y="1"/>
                  </a:moveTo>
                  <a:cubicBezTo>
                    <a:pt x="19057" y="1"/>
                    <a:pt x="18654" y="56"/>
                    <a:pt x="18261" y="242"/>
                  </a:cubicBezTo>
                  <a:cubicBezTo>
                    <a:pt x="17348" y="311"/>
                    <a:pt x="16435" y="356"/>
                    <a:pt x="15522" y="402"/>
                  </a:cubicBezTo>
                  <a:cubicBezTo>
                    <a:pt x="15430" y="425"/>
                    <a:pt x="15339" y="425"/>
                    <a:pt x="15248" y="448"/>
                  </a:cubicBezTo>
                  <a:cubicBezTo>
                    <a:pt x="15088" y="493"/>
                    <a:pt x="14951" y="493"/>
                    <a:pt x="14791" y="585"/>
                  </a:cubicBezTo>
                  <a:cubicBezTo>
                    <a:pt x="14768" y="630"/>
                    <a:pt x="14723" y="630"/>
                    <a:pt x="14677" y="630"/>
                  </a:cubicBezTo>
                  <a:cubicBezTo>
                    <a:pt x="14586" y="653"/>
                    <a:pt x="14517" y="699"/>
                    <a:pt x="14426" y="767"/>
                  </a:cubicBezTo>
                  <a:cubicBezTo>
                    <a:pt x="14380" y="767"/>
                    <a:pt x="14312" y="790"/>
                    <a:pt x="14266" y="813"/>
                  </a:cubicBezTo>
                  <a:cubicBezTo>
                    <a:pt x="14245" y="810"/>
                    <a:pt x="14225" y="808"/>
                    <a:pt x="14206" y="808"/>
                  </a:cubicBezTo>
                  <a:cubicBezTo>
                    <a:pt x="14077" y="808"/>
                    <a:pt x="13977" y="871"/>
                    <a:pt x="13878" y="950"/>
                  </a:cubicBezTo>
                  <a:cubicBezTo>
                    <a:pt x="13862" y="983"/>
                    <a:pt x="13845" y="1004"/>
                    <a:pt x="13810" y="1004"/>
                  </a:cubicBezTo>
                  <a:cubicBezTo>
                    <a:pt x="13798" y="1004"/>
                    <a:pt x="13783" y="1002"/>
                    <a:pt x="13764" y="995"/>
                  </a:cubicBezTo>
                  <a:cubicBezTo>
                    <a:pt x="13513" y="1292"/>
                    <a:pt x="13125" y="1338"/>
                    <a:pt x="12783" y="1520"/>
                  </a:cubicBezTo>
                  <a:cubicBezTo>
                    <a:pt x="12577" y="1680"/>
                    <a:pt x="12372" y="1840"/>
                    <a:pt x="12121" y="1908"/>
                  </a:cubicBezTo>
                  <a:cubicBezTo>
                    <a:pt x="11550" y="2045"/>
                    <a:pt x="11139" y="2365"/>
                    <a:pt x="10774" y="2799"/>
                  </a:cubicBezTo>
                  <a:cubicBezTo>
                    <a:pt x="10181" y="3278"/>
                    <a:pt x="9564" y="3780"/>
                    <a:pt x="8971" y="4259"/>
                  </a:cubicBezTo>
                  <a:cubicBezTo>
                    <a:pt x="8697" y="4351"/>
                    <a:pt x="8583" y="4602"/>
                    <a:pt x="8400" y="4784"/>
                  </a:cubicBezTo>
                  <a:cubicBezTo>
                    <a:pt x="8195" y="4967"/>
                    <a:pt x="8012" y="5150"/>
                    <a:pt x="7807" y="5332"/>
                  </a:cubicBezTo>
                  <a:cubicBezTo>
                    <a:pt x="7693" y="5446"/>
                    <a:pt x="7579" y="5583"/>
                    <a:pt x="7487" y="5720"/>
                  </a:cubicBezTo>
                  <a:cubicBezTo>
                    <a:pt x="7442" y="5766"/>
                    <a:pt x="7396" y="5789"/>
                    <a:pt x="7350" y="5812"/>
                  </a:cubicBezTo>
                  <a:cubicBezTo>
                    <a:pt x="7305" y="5812"/>
                    <a:pt x="7282" y="5834"/>
                    <a:pt x="7259" y="5834"/>
                  </a:cubicBezTo>
                  <a:cubicBezTo>
                    <a:pt x="7213" y="5880"/>
                    <a:pt x="7168" y="5926"/>
                    <a:pt x="7122" y="5949"/>
                  </a:cubicBezTo>
                  <a:cubicBezTo>
                    <a:pt x="7099" y="5994"/>
                    <a:pt x="7076" y="6017"/>
                    <a:pt x="7054" y="6040"/>
                  </a:cubicBezTo>
                  <a:cubicBezTo>
                    <a:pt x="7008" y="6085"/>
                    <a:pt x="6985" y="6131"/>
                    <a:pt x="6962" y="6200"/>
                  </a:cubicBezTo>
                  <a:cubicBezTo>
                    <a:pt x="6962" y="6222"/>
                    <a:pt x="6962" y="6245"/>
                    <a:pt x="6962" y="6291"/>
                  </a:cubicBezTo>
                  <a:cubicBezTo>
                    <a:pt x="6346" y="7067"/>
                    <a:pt x="5730" y="7843"/>
                    <a:pt x="5113" y="8642"/>
                  </a:cubicBezTo>
                  <a:cubicBezTo>
                    <a:pt x="5068" y="8825"/>
                    <a:pt x="4954" y="8961"/>
                    <a:pt x="4771" y="9030"/>
                  </a:cubicBezTo>
                  <a:cubicBezTo>
                    <a:pt x="4748" y="9327"/>
                    <a:pt x="4634" y="9578"/>
                    <a:pt x="4383" y="9715"/>
                  </a:cubicBezTo>
                  <a:cubicBezTo>
                    <a:pt x="4337" y="9783"/>
                    <a:pt x="4269" y="9852"/>
                    <a:pt x="4223" y="9920"/>
                  </a:cubicBezTo>
                  <a:cubicBezTo>
                    <a:pt x="4200" y="9966"/>
                    <a:pt x="4200" y="10034"/>
                    <a:pt x="4178" y="10080"/>
                  </a:cubicBezTo>
                  <a:cubicBezTo>
                    <a:pt x="4109" y="10171"/>
                    <a:pt x="4018" y="10240"/>
                    <a:pt x="3949" y="10331"/>
                  </a:cubicBezTo>
                  <a:cubicBezTo>
                    <a:pt x="3926" y="10445"/>
                    <a:pt x="3949" y="10559"/>
                    <a:pt x="3835" y="10628"/>
                  </a:cubicBezTo>
                  <a:cubicBezTo>
                    <a:pt x="3082" y="12111"/>
                    <a:pt x="2420" y="13641"/>
                    <a:pt x="1781" y="15193"/>
                  </a:cubicBezTo>
                  <a:cubicBezTo>
                    <a:pt x="1621" y="15695"/>
                    <a:pt x="1530" y="16197"/>
                    <a:pt x="1302" y="16676"/>
                  </a:cubicBezTo>
                  <a:cubicBezTo>
                    <a:pt x="1256" y="16927"/>
                    <a:pt x="1256" y="17179"/>
                    <a:pt x="1073" y="17384"/>
                  </a:cubicBezTo>
                  <a:cubicBezTo>
                    <a:pt x="982" y="17818"/>
                    <a:pt x="1005" y="18274"/>
                    <a:pt x="754" y="18662"/>
                  </a:cubicBezTo>
                  <a:cubicBezTo>
                    <a:pt x="822" y="19278"/>
                    <a:pt x="389" y="19826"/>
                    <a:pt x="525" y="20420"/>
                  </a:cubicBezTo>
                  <a:lnTo>
                    <a:pt x="525" y="20443"/>
                  </a:lnTo>
                  <a:cubicBezTo>
                    <a:pt x="320" y="20853"/>
                    <a:pt x="411" y="21310"/>
                    <a:pt x="320" y="21744"/>
                  </a:cubicBezTo>
                  <a:cubicBezTo>
                    <a:pt x="183" y="22269"/>
                    <a:pt x="160" y="22794"/>
                    <a:pt x="183" y="23319"/>
                  </a:cubicBezTo>
                  <a:cubicBezTo>
                    <a:pt x="206" y="23684"/>
                    <a:pt x="252" y="24049"/>
                    <a:pt x="23" y="24346"/>
                  </a:cubicBezTo>
                  <a:cubicBezTo>
                    <a:pt x="46" y="24414"/>
                    <a:pt x="23" y="24460"/>
                    <a:pt x="1" y="24505"/>
                  </a:cubicBezTo>
                  <a:cubicBezTo>
                    <a:pt x="92" y="25418"/>
                    <a:pt x="46" y="26331"/>
                    <a:pt x="23" y="27245"/>
                  </a:cubicBezTo>
                  <a:cubicBezTo>
                    <a:pt x="274" y="28089"/>
                    <a:pt x="274" y="28089"/>
                    <a:pt x="1233" y="28454"/>
                  </a:cubicBezTo>
                  <a:cubicBezTo>
                    <a:pt x="1256" y="28477"/>
                    <a:pt x="1279" y="28500"/>
                    <a:pt x="1302" y="28500"/>
                  </a:cubicBezTo>
                  <a:cubicBezTo>
                    <a:pt x="1443" y="28653"/>
                    <a:pt x="1603" y="28697"/>
                    <a:pt x="1769" y="28697"/>
                  </a:cubicBezTo>
                  <a:cubicBezTo>
                    <a:pt x="1923" y="28697"/>
                    <a:pt x="2083" y="28659"/>
                    <a:pt x="2237" y="28637"/>
                  </a:cubicBezTo>
                  <a:cubicBezTo>
                    <a:pt x="2550" y="28605"/>
                    <a:pt x="2862" y="28582"/>
                    <a:pt x="3174" y="28582"/>
                  </a:cubicBezTo>
                  <a:cubicBezTo>
                    <a:pt x="3524" y="28582"/>
                    <a:pt x="3874" y="28610"/>
                    <a:pt x="4223" y="28682"/>
                  </a:cubicBezTo>
                  <a:cubicBezTo>
                    <a:pt x="4280" y="28692"/>
                    <a:pt x="4341" y="28697"/>
                    <a:pt x="4402" y="28697"/>
                  </a:cubicBezTo>
                  <a:cubicBezTo>
                    <a:pt x="4489" y="28697"/>
                    <a:pt x="4577" y="28686"/>
                    <a:pt x="4657" y="28660"/>
                  </a:cubicBezTo>
                  <a:cubicBezTo>
                    <a:pt x="5353" y="28614"/>
                    <a:pt x="6049" y="28603"/>
                    <a:pt x="6745" y="28603"/>
                  </a:cubicBezTo>
                  <a:cubicBezTo>
                    <a:pt x="7442" y="28603"/>
                    <a:pt x="8138" y="28614"/>
                    <a:pt x="8834" y="28614"/>
                  </a:cubicBezTo>
                  <a:cubicBezTo>
                    <a:pt x="9211" y="28603"/>
                    <a:pt x="9587" y="28597"/>
                    <a:pt x="9964" y="28597"/>
                  </a:cubicBezTo>
                  <a:cubicBezTo>
                    <a:pt x="10340" y="28597"/>
                    <a:pt x="10717" y="28603"/>
                    <a:pt x="11094" y="28614"/>
                  </a:cubicBezTo>
                  <a:lnTo>
                    <a:pt x="11413" y="28614"/>
                  </a:lnTo>
                  <a:cubicBezTo>
                    <a:pt x="12524" y="28614"/>
                    <a:pt x="13635" y="28634"/>
                    <a:pt x="14739" y="28634"/>
                  </a:cubicBezTo>
                  <a:cubicBezTo>
                    <a:pt x="15291" y="28634"/>
                    <a:pt x="15841" y="28629"/>
                    <a:pt x="16389" y="28614"/>
                  </a:cubicBezTo>
                  <a:cubicBezTo>
                    <a:pt x="16823" y="28591"/>
                    <a:pt x="17279" y="28614"/>
                    <a:pt x="17553" y="28249"/>
                  </a:cubicBezTo>
                  <a:cubicBezTo>
                    <a:pt x="17690" y="28363"/>
                    <a:pt x="17827" y="28454"/>
                    <a:pt x="17987" y="28523"/>
                  </a:cubicBezTo>
                  <a:cubicBezTo>
                    <a:pt x="18305" y="28544"/>
                    <a:pt x="18637" y="28624"/>
                    <a:pt x="18950" y="28624"/>
                  </a:cubicBezTo>
                  <a:cubicBezTo>
                    <a:pt x="19312" y="28624"/>
                    <a:pt x="19647" y="28517"/>
                    <a:pt x="19904" y="28089"/>
                  </a:cubicBezTo>
                  <a:cubicBezTo>
                    <a:pt x="20018" y="27678"/>
                    <a:pt x="19927" y="27245"/>
                    <a:pt x="20087" y="26856"/>
                  </a:cubicBezTo>
                  <a:cubicBezTo>
                    <a:pt x="20224" y="25921"/>
                    <a:pt x="20361" y="24962"/>
                    <a:pt x="20520" y="24026"/>
                  </a:cubicBezTo>
                  <a:cubicBezTo>
                    <a:pt x="20520" y="23935"/>
                    <a:pt x="20520" y="23821"/>
                    <a:pt x="20520" y="23729"/>
                  </a:cubicBezTo>
                  <a:cubicBezTo>
                    <a:pt x="20726" y="21584"/>
                    <a:pt x="21137" y="19484"/>
                    <a:pt x="21365" y="17338"/>
                  </a:cubicBezTo>
                  <a:cubicBezTo>
                    <a:pt x="21388" y="17201"/>
                    <a:pt x="21411" y="17064"/>
                    <a:pt x="21411" y="16927"/>
                  </a:cubicBezTo>
                  <a:cubicBezTo>
                    <a:pt x="21411" y="16631"/>
                    <a:pt x="21388" y="16311"/>
                    <a:pt x="21502" y="16014"/>
                  </a:cubicBezTo>
                  <a:cubicBezTo>
                    <a:pt x="21525" y="15923"/>
                    <a:pt x="21548" y="15855"/>
                    <a:pt x="21548" y="15763"/>
                  </a:cubicBezTo>
                  <a:cubicBezTo>
                    <a:pt x="21593" y="15444"/>
                    <a:pt x="21662" y="15124"/>
                    <a:pt x="21753" y="14828"/>
                  </a:cubicBezTo>
                  <a:cubicBezTo>
                    <a:pt x="21822" y="13778"/>
                    <a:pt x="21890" y="12728"/>
                    <a:pt x="22095" y="11701"/>
                  </a:cubicBezTo>
                  <a:cubicBezTo>
                    <a:pt x="22369" y="10514"/>
                    <a:pt x="22346" y="9281"/>
                    <a:pt x="22643" y="8094"/>
                  </a:cubicBezTo>
                  <a:cubicBezTo>
                    <a:pt x="22780" y="7090"/>
                    <a:pt x="22871" y="6108"/>
                    <a:pt x="23031" y="5127"/>
                  </a:cubicBezTo>
                  <a:cubicBezTo>
                    <a:pt x="23100" y="4556"/>
                    <a:pt x="23123" y="3986"/>
                    <a:pt x="23260" y="3415"/>
                  </a:cubicBezTo>
                  <a:cubicBezTo>
                    <a:pt x="23374" y="2411"/>
                    <a:pt x="23693" y="1383"/>
                    <a:pt x="23465" y="334"/>
                  </a:cubicBezTo>
                  <a:cubicBezTo>
                    <a:pt x="23396" y="174"/>
                    <a:pt x="23282" y="105"/>
                    <a:pt x="23123" y="82"/>
                  </a:cubicBezTo>
                  <a:lnTo>
                    <a:pt x="23077" y="82"/>
                  </a:lnTo>
                  <a:cubicBezTo>
                    <a:pt x="22766" y="131"/>
                    <a:pt x="22459" y="147"/>
                    <a:pt x="22153" y="147"/>
                  </a:cubicBezTo>
                  <a:cubicBezTo>
                    <a:pt x="21740" y="147"/>
                    <a:pt x="21328" y="118"/>
                    <a:pt x="20908" y="105"/>
                  </a:cubicBezTo>
                  <a:cubicBezTo>
                    <a:pt x="20435" y="80"/>
                    <a:pt x="19947" y="1"/>
                    <a:pt x="194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6" name="Google Shape;1402;p39"/>
            <p:cNvSpPr/>
            <p:nvPr/>
          </p:nvSpPr>
          <p:spPr>
            <a:xfrm rot="-799569">
              <a:off x="1934591" y="3364709"/>
              <a:ext cx="4575" cy="4575"/>
            </a:xfrm>
            <a:custGeom>
              <a:avLst/>
              <a:gdLst/>
              <a:ahLst/>
              <a:cxnLst/>
              <a:rect l="l" t="t" r="r" b="b"/>
              <a:pathLst>
                <a:path w="183" h="183" extrusionOk="0">
                  <a:moveTo>
                    <a:pt x="0" y="183"/>
                  </a:moveTo>
                  <a:cubicBezTo>
                    <a:pt x="69" y="114"/>
                    <a:pt x="115" y="69"/>
                    <a:pt x="183" y="0"/>
                  </a:cubicBezTo>
                  <a:cubicBezTo>
                    <a:pt x="115" y="69"/>
                    <a:pt x="69" y="114"/>
                    <a:pt x="0" y="183"/>
                  </a:cubicBezTo>
                  <a:close/>
                </a:path>
              </a:pathLst>
            </a:custGeom>
            <a:solidFill>
              <a:srgbClr val="EBA6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7" name="Google Shape;1403;p39"/>
            <p:cNvSpPr/>
            <p:nvPr/>
          </p:nvSpPr>
          <p:spPr>
            <a:xfrm rot="-799569">
              <a:off x="1513343" y="3469466"/>
              <a:ext cx="1725" cy="1750"/>
            </a:xfrm>
            <a:custGeom>
              <a:avLst/>
              <a:gdLst/>
              <a:ahLst/>
              <a:cxnLst/>
              <a:rect l="l" t="t" r="r" b="b"/>
              <a:pathLst>
                <a:path w="69" h="70" extrusionOk="0">
                  <a:moveTo>
                    <a:pt x="0" y="1"/>
                  </a:moveTo>
                  <a:lnTo>
                    <a:pt x="46" y="69"/>
                  </a:lnTo>
                  <a:lnTo>
                    <a:pt x="69" y="4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8" name="Google Shape;1404;p39"/>
            <p:cNvSpPr/>
            <p:nvPr/>
          </p:nvSpPr>
          <p:spPr>
            <a:xfrm rot="-799569">
              <a:off x="1497514" y="3462090"/>
              <a:ext cx="1725" cy="1725"/>
            </a:xfrm>
            <a:custGeom>
              <a:avLst/>
              <a:gdLst/>
              <a:ahLst/>
              <a:cxnLst/>
              <a:rect l="l" t="t" r="r" b="b"/>
              <a:pathLst>
                <a:path w="69" h="69" extrusionOk="0">
                  <a:moveTo>
                    <a:pt x="46" y="0"/>
                  </a:moveTo>
                  <a:lnTo>
                    <a:pt x="0" y="69"/>
                  </a:lnTo>
                  <a:lnTo>
                    <a:pt x="69" y="2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AA0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79" name="Google Shape;1405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0" name="Google Shape;1406;p39"/>
            <p:cNvSpPr/>
            <p:nvPr/>
          </p:nvSpPr>
          <p:spPr>
            <a:xfrm rot="-799569">
              <a:off x="1480759" y="4397721"/>
              <a:ext cx="8525" cy="8050"/>
            </a:xfrm>
            <a:custGeom>
              <a:avLst/>
              <a:gdLst/>
              <a:ahLst/>
              <a:cxnLst/>
              <a:rect l="l" t="t" r="r" b="b"/>
              <a:pathLst>
                <a:path w="341" h="322" extrusionOk="0">
                  <a:moveTo>
                    <a:pt x="154" y="1"/>
                  </a:moveTo>
                  <a:cubicBezTo>
                    <a:pt x="1" y="1"/>
                    <a:pt x="23" y="192"/>
                    <a:pt x="44" y="322"/>
                  </a:cubicBezTo>
                  <a:cubicBezTo>
                    <a:pt x="90" y="299"/>
                    <a:pt x="136" y="276"/>
                    <a:pt x="181" y="276"/>
                  </a:cubicBezTo>
                  <a:cubicBezTo>
                    <a:pt x="204" y="185"/>
                    <a:pt x="341" y="25"/>
                    <a:pt x="181" y="2"/>
                  </a:cubicBezTo>
                  <a:cubicBezTo>
                    <a:pt x="172" y="1"/>
                    <a:pt x="163" y="1"/>
                    <a:pt x="1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1" name="Google Shape;1407;p39"/>
            <p:cNvSpPr/>
            <p:nvPr/>
          </p:nvSpPr>
          <p:spPr>
            <a:xfrm rot="-799569">
              <a:off x="2022586" y="3000794"/>
              <a:ext cx="5175" cy="9725"/>
            </a:xfrm>
            <a:custGeom>
              <a:avLst/>
              <a:gdLst/>
              <a:ahLst/>
              <a:cxnLst/>
              <a:rect l="l" t="t" r="r" b="b"/>
              <a:pathLst>
                <a:path w="207" h="389" extrusionOk="0">
                  <a:moveTo>
                    <a:pt x="69" y="1"/>
                  </a:moveTo>
                  <a:cubicBezTo>
                    <a:pt x="46" y="69"/>
                    <a:pt x="23" y="138"/>
                    <a:pt x="1" y="229"/>
                  </a:cubicBezTo>
                  <a:cubicBezTo>
                    <a:pt x="1" y="274"/>
                    <a:pt x="1" y="343"/>
                    <a:pt x="1" y="389"/>
                  </a:cubicBezTo>
                  <a:cubicBezTo>
                    <a:pt x="46" y="343"/>
                    <a:pt x="92" y="320"/>
                    <a:pt x="115" y="274"/>
                  </a:cubicBezTo>
                  <a:cubicBezTo>
                    <a:pt x="160" y="183"/>
                    <a:pt x="206" y="69"/>
                    <a:pt x="69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2" name="Google Shape;1408;p39"/>
            <p:cNvSpPr/>
            <p:nvPr/>
          </p:nvSpPr>
          <p:spPr>
            <a:xfrm rot="-799569">
              <a:off x="2023774" y="30109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3" name="Google Shape;1409;p39"/>
            <p:cNvSpPr/>
            <p:nvPr/>
          </p:nvSpPr>
          <p:spPr>
            <a:xfrm rot="-799569">
              <a:off x="2072729" y="2959763"/>
              <a:ext cx="24001" cy="7950"/>
            </a:xfrm>
            <a:custGeom>
              <a:avLst/>
              <a:gdLst/>
              <a:ahLst/>
              <a:cxnLst/>
              <a:rect l="l" t="t" r="r" b="b"/>
              <a:pathLst>
                <a:path w="960" h="318" extrusionOk="0">
                  <a:moveTo>
                    <a:pt x="514" y="0"/>
                  </a:moveTo>
                  <a:cubicBezTo>
                    <a:pt x="349" y="0"/>
                    <a:pt x="175" y="87"/>
                    <a:pt x="1" y="180"/>
                  </a:cubicBezTo>
                  <a:cubicBezTo>
                    <a:pt x="149" y="294"/>
                    <a:pt x="309" y="317"/>
                    <a:pt x="472" y="317"/>
                  </a:cubicBezTo>
                  <a:cubicBezTo>
                    <a:pt x="580" y="317"/>
                    <a:pt x="690" y="307"/>
                    <a:pt x="798" y="307"/>
                  </a:cubicBezTo>
                  <a:cubicBezTo>
                    <a:pt x="852" y="307"/>
                    <a:pt x="906" y="310"/>
                    <a:pt x="960" y="317"/>
                  </a:cubicBezTo>
                  <a:cubicBezTo>
                    <a:pt x="825" y="82"/>
                    <a:pt x="674" y="0"/>
                    <a:pt x="514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4" name="Google Shape;1410;p39"/>
            <p:cNvSpPr/>
            <p:nvPr/>
          </p:nvSpPr>
          <p:spPr>
            <a:xfrm rot="-799569">
              <a:off x="2025876" y="2977668"/>
              <a:ext cx="5175" cy="4575"/>
            </a:xfrm>
            <a:custGeom>
              <a:avLst/>
              <a:gdLst/>
              <a:ahLst/>
              <a:cxnLst/>
              <a:rect l="l" t="t" r="r" b="b"/>
              <a:pathLst>
                <a:path w="207" h="183" extrusionOk="0">
                  <a:moveTo>
                    <a:pt x="206" y="0"/>
                  </a:moveTo>
                  <a:cubicBezTo>
                    <a:pt x="92" y="23"/>
                    <a:pt x="24" y="92"/>
                    <a:pt x="1" y="183"/>
                  </a:cubicBezTo>
                  <a:lnTo>
                    <a:pt x="206" y="0"/>
                  </a:ln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5" name="Google Shape;1411;p39"/>
            <p:cNvSpPr/>
            <p:nvPr/>
          </p:nvSpPr>
          <p:spPr>
            <a:xfrm rot="-799569">
              <a:off x="963518" y="3229232"/>
              <a:ext cx="5725" cy="3575"/>
            </a:xfrm>
            <a:custGeom>
              <a:avLst/>
              <a:gdLst/>
              <a:ahLst/>
              <a:cxnLst/>
              <a:rect l="l" t="t" r="r" b="b"/>
              <a:pathLst>
                <a:path w="229" h="143" extrusionOk="0">
                  <a:moveTo>
                    <a:pt x="0" y="0"/>
                  </a:moveTo>
                  <a:cubicBezTo>
                    <a:pt x="19" y="95"/>
                    <a:pt x="86" y="143"/>
                    <a:pt x="173" y="143"/>
                  </a:cubicBezTo>
                  <a:cubicBezTo>
                    <a:pt x="191" y="143"/>
                    <a:pt x="209" y="141"/>
                    <a:pt x="228" y="137"/>
                  </a:cubicBezTo>
                  <a:cubicBezTo>
                    <a:pt x="183" y="46"/>
                    <a:pt x="114" y="0"/>
                    <a:pt x="0" y="0"/>
                  </a:cubicBezTo>
                  <a:close/>
                </a:path>
              </a:pathLst>
            </a:custGeom>
            <a:solidFill>
              <a:srgbClr val="D95E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6" name="Google Shape;1412;p39"/>
            <p:cNvSpPr/>
            <p:nvPr/>
          </p:nvSpPr>
          <p:spPr>
            <a:xfrm rot="-799569">
              <a:off x="1200219" y="3065781"/>
              <a:ext cx="975826" cy="1294835"/>
            </a:xfrm>
            <a:custGeom>
              <a:avLst/>
              <a:gdLst/>
              <a:ahLst/>
              <a:cxnLst/>
              <a:rect l="l" t="t" r="r" b="b"/>
              <a:pathLst>
                <a:path w="39032" h="51792" extrusionOk="0">
                  <a:moveTo>
                    <a:pt x="25131" y="1316"/>
                  </a:moveTo>
                  <a:cubicBezTo>
                    <a:pt x="25177" y="1339"/>
                    <a:pt x="25223" y="1385"/>
                    <a:pt x="25268" y="1408"/>
                  </a:cubicBezTo>
                  <a:cubicBezTo>
                    <a:pt x="25177" y="1453"/>
                    <a:pt x="25108" y="1499"/>
                    <a:pt x="25040" y="1522"/>
                  </a:cubicBezTo>
                  <a:cubicBezTo>
                    <a:pt x="25108" y="1453"/>
                    <a:pt x="25131" y="1385"/>
                    <a:pt x="25131" y="1316"/>
                  </a:cubicBezTo>
                  <a:close/>
                  <a:moveTo>
                    <a:pt x="26364" y="4147"/>
                  </a:moveTo>
                  <a:cubicBezTo>
                    <a:pt x="26364" y="4169"/>
                    <a:pt x="26387" y="4169"/>
                    <a:pt x="26387" y="4169"/>
                  </a:cubicBezTo>
                  <a:lnTo>
                    <a:pt x="26364" y="4169"/>
                  </a:lnTo>
                  <a:cubicBezTo>
                    <a:pt x="26364" y="4169"/>
                    <a:pt x="26364" y="4169"/>
                    <a:pt x="26364" y="4147"/>
                  </a:cubicBezTo>
                  <a:close/>
                  <a:moveTo>
                    <a:pt x="31089" y="4443"/>
                  </a:moveTo>
                  <a:lnTo>
                    <a:pt x="31089" y="4443"/>
                  </a:lnTo>
                  <a:cubicBezTo>
                    <a:pt x="31134" y="4512"/>
                    <a:pt x="31180" y="4580"/>
                    <a:pt x="31248" y="4649"/>
                  </a:cubicBezTo>
                  <a:cubicBezTo>
                    <a:pt x="31134" y="4626"/>
                    <a:pt x="31066" y="4535"/>
                    <a:pt x="31089" y="4443"/>
                  </a:cubicBezTo>
                  <a:close/>
                  <a:moveTo>
                    <a:pt x="33006" y="13185"/>
                  </a:moveTo>
                  <a:cubicBezTo>
                    <a:pt x="33074" y="13185"/>
                    <a:pt x="33120" y="13208"/>
                    <a:pt x="33189" y="13231"/>
                  </a:cubicBezTo>
                  <a:cubicBezTo>
                    <a:pt x="33097" y="13231"/>
                    <a:pt x="33052" y="13208"/>
                    <a:pt x="33006" y="13185"/>
                  </a:cubicBezTo>
                  <a:close/>
                  <a:moveTo>
                    <a:pt x="30860" y="8940"/>
                  </a:moveTo>
                  <a:cubicBezTo>
                    <a:pt x="31203" y="9488"/>
                    <a:pt x="31134" y="9876"/>
                    <a:pt x="31111" y="10264"/>
                  </a:cubicBezTo>
                  <a:cubicBezTo>
                    <a:pt x="31089" y="10622"/>
                    <a:pt x="30891" y="10959"/>
                    <a:pt x="31164" y="11295"/>
                  </a:cubicBezTo>
                  <a:lnTo>
                    <a:pt x="31164" y="11295"/>
                  </a:lnTo>
                  <a:cubicBezTo>
                    <a:pt x="30588" y="11460"/>
                    <a:pt x="30676" y="12002"/>
                    <a:pt x="30495" y="12386"/>
                  </a:cubicBezTo>
                  <a:cubicBezTo>
                    <a:pt x="30169" y="13152"/>
                    <a:pt x="29762" y="13522"/>
                    <a:pt x="29174" y="13522"/>
                  </a:cubicBezTo>
                  <a:cubicBezTo>
                    <a:pt x="28938" y="13522"/>
                    <a:pt x="28673" y="13463"/>
                    <a:pt x="28372" y="13345"/>
                  </a:cubicBezTo>
                  <a:cubicBezTo>
                    <a:pt x="28327" y="13322"/>
                    <a:pt x="28281" y="13322"/>
                    <a:pt x="28258" y="13299"/>
                  </a:cubicBezTo>
                  <a:cubicBezTo>
                    <a:pt x="28167" y="12820"/>
                    <a:pt x="27916" y="12386"/>
                    <a:pt x="27779" y="11907"/>
                  </a:cubicBezTo>
                  <a:cubicBezTo>
                    <a:pt x="27505" y="11040"/>
                    <a:pt x="27551" y="10172"/>
                    <a:pt x="27688" y="9282"/>
                  </a:cubicBezTo>
                  <a:lnTo>
                    <a:pt x="27688" y="9282"/>
                  </a:lnTo>
                  <a:cubicBezTo>
                    <a:pt x="27984" y="9328"/>
                    <a:pt x="28076" y="9510"/>
                    <a:pt x="28190" y="9625"/>
                  </a:cubicBezTo>
                  <a:cubicBezTo>
                    <a:pt x="28190" y="9647"/>
                    <a:pt x="28190" y="9647"/>
                    <a:pt x="28190" y="9670"/>
                  </a:cubicBezTo>
                  <a:cubicBezTo>
                    <a:pt x="27870" y="9990"/>
                    <a:pt x="28007" y="10309"/>
                    <a:pt x="28121" y="10652"/>
                  </a:cubicBezTo>
                  <a:cubicBezTo>
                    <a:pt x="28281" y="11245"/>
                    <a:pt x="28235" y="11884"/>
                    <a:pt x="28464" y="12455"/>
                  </a:cubicBezTo>
                  <a:cubicBezTo>
                    <a:pt x="28509" y="12546"/>
                    <a:pt x="28532" y="12615"/>
                    <a:pt x="28601" y="12683"/>
                  </a:cubicBezTo>
                  <a:cubicBezTo>
                    <a:pt x="28715" y="12820"/>
                    <a:pt x="28875" y="12911"/>
                    <a:pt x="29057" y="12911"/>
                  </a:cubicBezTo>
                  <a:cubicBezTo>
                    <a:pt x="29148" y="12911"/>
                    <a:pt x="29240" y="12866"/>
                    <a:pt x="29308" y="12843"/>
                  </a:cubicBezTo>
                  <a:cubicBezTo>
                    <a:pt x="29400" y="12775"/>
                    <a:pt x="29468" y="12729"/>
                    <a:pt x="29537" y="12660"/>
                  </a:cubicBezTo>
                  <a:cubicBezTo>
                    <a:pt x="29559" y="12638"/>
                    <a:pt x="29582" y="12615"/>
                    <a:pt x="29628" y="12569"/>
                  </a:cubicBezTo>
                  <a:cubicBezTo>
                    <a:pt x="29673" y="12523"/>
                    <a:pt x="29742" y="12455"/>
                    <a:pt x="29788" y="12386"/>
                  </a:cubicBezTo>
                  <a:cubicBezTo>
                    <a:pt x="30495" y="11428"/>
                    <a:pt x="30541" y="10218"/>
                    <a:pt x="30860" y="8940"/>
                  </a:cubicBezTo>
                  <a:close/>
                  <a:moveTo>
                    <a:pt x="6551" y="8963"/>
                  </a:moveTo>
                  <a:cubicBezTo>
                    <a:pt x="6780" y="9100"/>
                    <a:pt x="7076" y="9122"/>
                    <a:pt x="7259" y="9328"/>
                  </a:cubicBezTo>
                  <a:cubicBezTo>
                    <a:pt x="7350" y="9442"/>
                    <a:pt x="7373" y="9556"/>
                    <a:pt x="7373" y="9693"/>
                  </a:cubicBezTo>
                  <a:cubicBezTo>
                    <a:pt x="7373" y="9762"/>
                    <a:pt x="7373" y="9830"/>
                    <a:pt x="7373" y="9899"/>
                  </a:cubicBezTo>
                  <a:cubicBezTo>
                    <a:pt x="7373" y="9921"/>
                    <a:pt x="7373" y="9944"/>
                    <a:pt x="7373" y="9967"/>
                  </a:cubicBezTo>
                  <a:cubicBezTo>
                    <a:pt x="7327" y="10035"/>
                    <a:pt x="7350" y="10104"/>
                    <a:pt x="7373" y="10150"/>
                  </a:cubicBezTo>
                  <a:cubicBezTo>
                    <a:pt x="7373" y="10218"/>
                    <a:pt x="7373" y="10287"/>
                    <a:pt x="7373" y="10355"/>
                  </a:cubicBezTo>
                  <a:cubicBezTo>
                    <a:pt x="7373" y="10424"/>
                    <a:pt x="7373" y="10515"/>
                    <a:pt x="7396" y="10583"/>
                  </a:cubicBezTo>
                  <a:cubicBezTo>
                    <a:pt x="7396" y="10583"/>
                    <a:pt x="7419" y="10606"/>
                    <a:pt x="7419" y="10606"/>
                  </a:cubicBezTo>
                  <a:cubicBezTo>
                    <a:pt x="7305" y="11245"/>
                    <a:pt x="7533" y="11839"/>
                    <a:pt x="7670" y="12455"/>
                  </a:cubicBezTo>
                  <a:cubicBezTo>
                    <a:pt x="7716" y="12660"/>
                    <a:pt x="7830" y="12934"/>
                    <a:pt x="8104" y="12980"/>
                  </a:cubicBezTo>
                  <a:cubicBezTo>
                    <a:pt x="8128" y="12984"/>
                    <a:pt x="8150" y="12986"/>
                    <a:pt x="8172" y="12986"/>
                  </a:cubicBezTo>
                  <a:cubicBezTo>
                    <a:pt x="8401" y="12986"/>
                    <a:pt x="8526" y="12779"/>
                    <a:pt x="8651" y="12592"/>
                  </a:cubicBezTo>
                  <a:cubicBezTo>
                    <a:pt x="9039" y="11998"/>
                    <a:pt x="9336" y="11359"/>
                    <a:pt x="9427" y="10652"/>
                  </a:cubicBezTo>
                  <a:cubicBezTo>
                    <a:pt x="9519" y="10538"/>
                    <a:pt x="9587" y="10401"/>
                    <a:pt x="9656" y="10264"/>
                  </a:cubicBezTo>
                  <a:cubicBezTo>
                    <a:pt x="9838" y="9990"/>
                    <a:pt x="9838" y="9670"/>
                    <a:pt x="9907" y="9351"/>
                  </a:cubicBezTo>
                  <a:cubicBezTo>
                    <a:pt x="9936" y="9163"/>
                    <a:pt x="10010" y="9057"/>
                    <a:pt x="10131" y="9057"/>
                  </a:cubicBezTo>
                  <a:cubicBezTo>
                    <a:pt x="10200" y="9057"/>
                    <a:pt x="10286" y="9093"/>
                    <a:pt x="10386" y="9168"/>
                  </a:cubicBezTo>
                  <a:cubicBezTo>
                    <a:pt x="10500" y="9237"/>
                    <a:pt x="10546" y="9374"/>
                    <a:pt x="10592" y="9510"/>
                  </a:cubicBezTo>
                  <a:cubicBezTo>
                    <a:pt x="10569" y="9853"/>
                    <a:pt x="10477" y="10195"/>
                    <a:pt x="10546" y="10560"/>
                  </a:cubicBezTo>
                  <a:cubicBezTo>
                    <a:pt x="10569" y="10629"/>
                    <a:pt x="10614" y="10697"/>
                    <a:pt x="10660" y="10766"/>
                  </a:cubicBezTo>
                  <a:cubicBezTo>
                    <a:pt x="10569" y="10720"/>
                    <a:pt x="10477" y="10675"/>
                    <a:pt x="10409" y="10606"/>
                  </a:cubicBezTo>
                  <a:cubicBezTo>
                    <a:pt x="10089" y="11177"/>
                    <a:pt x="9633" y="11702"/>
                    <a:pt x="10021" y="12432"/>
                  </a:cubicBezTo>
                  <a:cubicBezTo>
                    <a:pt x="9975" y="12432"/>
                    <a:pt x="9930" y="12409"/>
                    <a:pt x="9861" y="12409"/>
                  </a:cubicBezTo>
                  <a:cubicBezTo>
                    <a:pt x="9678" y="12501"/>
                    <a:pt x="9564" y="12683"/>
                    <a:pt x="9450" y="12866"/>
                  </a:cubicBezTo>
                  <a:cubicBezTo>
                    <a:pt x="9056" y="13340"/>
                    <a:pt x="8667" y="13574"/>
                    <a:pt x="8308" y="13574"/>
                  </a:cubicBezTo>
                  <a:cubicBezTo>
                    <a:pt x="7855" y="13574"/>
                    <a:pt x="7450" y="13203"/>
                    <a:pt x="7145" y="12478"/>
                  </a:cubicBezTo>
                  <a:cubicBezTo>
                    <a:pt x="6825" y="11702"/>
                    <a:pt x="6780" y="10903"/>
                    <a:pt x="6780" y="10081"/>
                  </a:cubicBezTo>
                  <a:cubicBezTo>
                    <a:pt x="6780" y="9716"/>
                    <a:pt x="6894" y="9282"/>
                    <a:pt x="6551" y="8986"/>
                  </a:cubicBezTo>
                  <a:cubicBezTo>
                    <a:pt x="6551" y="8963"/>
                    <a:pt x="6551" y="8963"/>
                    <a:pt x="6551" y="8963"/>
                  </a:cubicBezTo>
                  <a:close/>
                  <a:moveTo>
                    <a:pt x="1439" y="13893"/>
                  </a:moveTo>
                  <a:lnTo>
                    <a:pt x="1439" y="13893"/>
                  </a:lnTo>
                  <a:cubicBezTo>
                    <a:pt x="1507" y="13939"/>
                    <a:pt x="1553" y="13984"/>
                    <a:pt x="1576" y="14053"/>
                  </a:cubicBezTo>
                  <a:cubicBezTo>
                    <a:pt x="1530" y="14007"/>
                    <a:pt x="1484" y="13961"/>
                    <a:pt x="1439" y="13893"/>
                  </a:cubicBezTo>
                  <a:close/>
                  <a:moveTo>
                    <a:pt x="17003" y="8820"/>
                  </a:moveTo>
                  <a:cubicBezTo>
                    <a:pt x="17222" y="8820"/>
                    <a:pt x="17281" y="9032"/>
                    <a:pt x="17302" y="9282"/>
                  </a:cubicBezTo>
                  <a:cubicBezTo>
                    <a:pt x="17371" y="10058"/>
                    <a:pt x="17416" y="10834"/>
                    <a:pt x="17462" y="11633"/>
                  </a:cubicBezTo>
                  <a:cubicBezTo>
                    <a:pt x="17530" y="12501"/>
                    <a:pt x="17759" y="13299"/>
                    <a:pt x="18306" y="13984"/>
                  </a:cubicBezTo>
                  <a:cubicBezTo>
                    <a:pt x="18557" y="14313"/>
                    <a:pt x="18670" y="14445"/>
                    <a:pt x="18870" y="14445"/>
                  </a:cubicBezTo>
                  <a:cubicBezTo>
                    <a:pt x="19017" y="14445"/>
                    <a:pt x="19211" y="14374"/>
                    <a:pt x="19539" y="14258"/>
                  </a:cubicBezTo>
                  <a:cubicBezTo>
                    <a:pt x="19676" y="14144"/>
                    <a:pt x="19836" y="14030"/>
                    <a:pt x="19859" y="13824"/>
                  </a:cubicBezTo>
                  <a:cubicBezTo>
                    <a:pt x="19836" y="13779"/>
                    <a:pt x="19859" y="13733"/>
                    <a:pt x="19881" y="13710"/>
                  </a:cubicBezTo>
                  <a:cubicBezTo>
                    <a:pt x="19950" y="13642"/>
                    <a:pt x="20018" y="13596"/>
                    <a:pt x="20018" y="13505"/>
                  </a:cubicBezTo>
                  <a:cubicBezTo>
                    <a:pt x="20247" y="13391"/>
                    <a:pt x="20087" y="13117"/>
                    <a:pt x="20247" y="12980"/>
                  </a:cubicBezTo>
                  <a:cubicBezTo>
                    <a:pt x="20475" y="12569"/>
                    <a:pt x="20543" y="12135"/>
                    <a:pt x="20589" y="11679"/>
                  </a:cubicBezTo>
                  <a:lnTo>
                    <a:pt x="20566" y="11679"/>
                  </a:lnTo>
                  <a:cubicBezTo>
                    <a:pt x="20863" y="11428"/>
                    <a:pt x="20703" y="11085"/>
                    <a:pt x="20772" y="10766"/>
                  </a:cubicBezTo>
                  <a:cubicBezTo>
                    <a:pt x="20772" y="10287"/>
                    <a:pt x="20794" y="9807"/>
                    <a:pt x="20817" y="9328"/>
                  </a:cubicBezTo>
                  <a:cubicBezTo>
                    <a:pt x="20840" y="9305"/>
                    <a:pt x="20863" y="9282"/>
                    <a:pt x="20886" y="9237"/>
                  </a:cubicBezTo>
                  <a:cubicBezTo>
                    <a:pt x="21068" y="9008"/>
                    <a:pt x="21388" y="9145"/>
                    <a:pt x="21616" y="9008"/>
                  </a:cubicBezTo>
                  <a:lnTo>
                    <a:pt x="21616" y="9008"/>
                  </a:lnTo>
                  <a:cubicBezTo>
                    <a:pt x="21548" y="9100"/>
                    <a:pt x="21502" y="9214"/>
                    <a:pt x="21502" y="9305"/>
                  </a:cubicBezTo>
                  <a:cubicBezTo>
                    <a:pt x="21479" y="9419"/>
                    <a:pt x="21456" y="9510"/>
                    <a:pt x="21456" y="9602"/>
                  </a:cubicBezTo>
                  <a:cubicBezTo>
                    <a:pt x="21525" y="10652"/>
                    <a:pt x="21297" y="11679"/>
                    <a:pt x="21023" y="12683"/>
                  </a:cubicBezTo>
                  <a:cubicBezTo>
                    <a:pt x="20772" y="13482"/>
                    <a:pt x="20657" y="14372"/>
                    <a:pt x="19790" y="14829"/>
                  </a:cubicBezTo>
                  <a:cubicBezTo>
                    <a:pt x="19560" y="14972"/>
                    <a:pt x="19343" y="15035"/>
                    <a:pt x="19140" y="15035"/>
                  </a:cubicBezTo>
                  <a:cubicBezTo>
                    <a:pt x="18758" y="15035"/>
                    <a:pt x="18422" y="14814"/>
                    <a:pt x="18124" y="14486"/>
                  </a:cubicBezTo>
                  <a:cubicBezTo>
                    <a:pt x="17713" y="14053"/>
                    <a:pt x="17485" y="13551"/>
                    <a:pt x="17302" y="13003"/>
                  </a:cubicBezTo>
                  <a:cubicBezTo>
                    <a:pt x="17188" y="12706"/>
                    <a:pt x="17211" y="12318"/>
                    <a:pt x="16823" y="12204"/>
                  </a:cubicBezTo>
                  <a:lnTo>
                    <a:pt x="16800" y="12204"/>
                  </a:lnTo>
                  <a:cubicBezTo>
                    <a:pt x="17279" y="11108"/>
                    <a:pt x="16914" y="9967"/>
                    <a:pt x="16960" y="8871"/>
                  </a:cubicBezTo>
                  <a:cubicBezTo>
                    <a:pt x="16937" y="8849"/>
                    <a:pt x="16937" y="8849"/>
                    <a:pt x="16937" y="8826"/>
                  </a:cubicBezTo>
                  <a:cubicBezTo>
                    <a:pt x="16961" y="8822"/>
                    <a:pt x="16983" y="8820"/>
                    <a:pt x="17003" y="8820"/>
                  </a:cubicBezTo>
                  <a:close/>
                  <a:moveTo>
                    <a:pt x="25748" y="17026"/>
                  </a:moveTo>
                  <a:cubicBezTo>
                    <a:pt x="25776" y="17026"/>
                    <a:pt x="25805" y="17031"/>
                    <a:pt x="25839" y="17043"/>
                  </a:cubicBezTo>
                  <a:cubicBezTo>
                    <a:pt x="25770" y="17043"/>
                    <a:pt x="25725" y="17066"/>
                    <a:pt x="25656" y="17088"/>
                  </a:cubicBezTo>
                  <a:cubicBezTo>
                    <a:pt x="25656" y="17066"/>
                    <a:pt x="25656" y="17066"/>
                    <a:pt x="25656" y="17043"/>
                  </a:cubicBezTo>
                  <a:cubicBezTo>
                    <a:pt x="25690" y="17031"/>
                    <a:pt x="25719" y="17026"/>
                    <a:pt x="25748" y="17026"/>
                  </a:cubicBezTo>
                  <a:close/>
                  <a:moveTo>
                    <a:pt x="15408" y="19303"/>
                  </a:moveTo>
                  <a:cubicBezTo>
                    <a:pt x="15408" y="19325"/>
                    <a:pt x="15408" y="19325"/>
                    <a:pt x="15385" y="19348"/>
                  </a:cubicBezTo>
                  <a:cubicBezTo>
                    <a:pt x="15385" y="19325"/>
                    <a:pt x="15385" y="19325"/>
                    <a:pt x="15362" y="19325"/>
                  </a:cubicBezTo>
                  <a:cubicBezTo>
                    <a:pt x="15385" y="19303"/>
                    <a:pt x="15385" y="19303"/>
                    <a:pt x="15408" y="19303"/>
                  </a:cubicBezTo>
                  <a:close/>
                  <a:moveTo>
                    <a:pt x="8446" y="14829"/>
                  </a:moveTo>
                  <a:cubicBezTo>
                    <a:pt x="8971" y="14874"/>
                    <a:pt x="9496" y="14966"/>
                    <a:pt x="9952" y="15262"/>
                  </a:cubicBezTo>
                  <a:cubicBezTo>
                    <a:pt x="10044" y="15285"/>
                    <a:pt x="10112" y="15308"/>
                    <a:pt x="10203" y="15308"/>
                  </a:cubicBezTo>
                  <a:cubicBezTo>
                    <a:pt x="10295" y="15308"/>
                    <a:pt x="10386" y="15285"/>
                    <a:pt x="10455" y="15240"/>
                  </a:cubicBezTo>
                  <a:cubicBezTo>
                    <a:pt x="10477" y="15262"/>
                    <a:pt x="10500" y="15285"/>
                    <a:pt x="10523" y="15285"/>
                  </a:cubicBezTo>
                  <a:cubicBezTo>
                    <a:pt x="10523" y="15331"/>
                    <a:pt x="10546" y="15377"/>
                    <a:pt x="10546" y="15422"/>
                  </a:cubicBezTo>
                  <a:cubicBezTo>
                    <a:pt x="11276" y="15993"/>
                    <a:pt x="12075" y="16495"/>
                    <a:pt x="12554" y="17340"/>
                  </a:cubicBezTo>
                  <a:cubicBezTo>
                    <a:pt x="12597" y="17411"/>
                    <a:pt x="12658" y="17447"/>
                    <a:pt x="12725" y="17447"/>
                  </a:cubicBezTo>
                  <a:cubicBezTo>
                    <a:pt x="12766" y="17447"/>
                    <a:pt x="12808" y="17434"/>
                    <a:pt x="12851" y="17408"/>
                  </a:cubicBezTo>
                  <a:lnTo>
                    <a:pt x="12851" y="17408"/>
                  </a:lnTo>
                  <a:cubicBezTo>
                    <a:pt x="13034" y="18184"/>
                    <a:pt x="13011" y="18892"/>
                    <a:pt x="12326" y="19439"/>
                  </a:cubicBezTo>
                  <a:cubicBezTo>
                    <a:pt x="12235" y="19531"/>
                    <a:pt x="12166" y="19645"/>
                    <a:pt x="12144" y="19759"/>
                  </a:cubicBezTo>
                  <a:cubicBezTo>
                    <a:pt x="11915" y="20467"/>
                    <a:pt x="11505" y="21037"/>
                    <a:pt x="10797" y="21357"/>
                  </a:cubicBezTo>
                  <a:cubicBezTo>
                    <a:pt x="10637" y="21448"/>
                    <a:pt x="10477" y="21539"/>
                    <a:pt x="10477" y="21722"/>
                  </a:cubicBezTo>
                  <a:cubicBezTo>
                    <a:pt x="10396" y="21620"/>
                    <a:pt x="10296" y="21536"/>
                    <a:pt x="10161" y="21536"/>
                  </a:cubicBezTo>
                  <a:cubicBezTo>
                    <a:pt x="10145" y="21536"/>
                    <a:pt x="10129" y="21537"/>
                    <a:pt x="10112" y="21539"/>
                  </a:cubicBezTo>
                  <a:cubicBezTo>
                    <a:pt x="10053" y="21544"/>
                    <a:pt x="9995" y="21546"/>
                    <a:pt x="9937" y="21546"/>
                  </a:cubicBezTo>
                  <a:cubicBezTo>
                    <a:pt x="9116" y="21546"/>
                    <a:pt x="8367" y="21121"/>
                    <a:pt x="7579" y="21014"/>
                  </a:cubicBezTo>
                  <a:cubicBezTo>
                    <a:pt x="7396" y="21014"/>
                    <a:pt x="7213" y="21037"/>
                    <a:pt x="7054" y="21174"/>
                  </a:cubicBezTo>
                  <a:cubicBezTo>
                    <a:pt x="7031" y="21243"/>
                    <a:pt x="7008" y="21311"/>
                    <a:pt x="7031" y="21380"/>
                  </a:cubicBezTo>
                  <a:cubicBezTo>
                    <a:pt x="5889" y="20946"/>
                    <a:pt x="4931" y="20330"/>
                    <a:pt x="4611" y="19051"/>
                  </a:cubicBezTo>
                  <a:cubicBezTo>
                    <a:pt x="4566" y="18869"/>
                    <a:pt x="4497" y="18709"/>
                    <a:pt x="4474" y="18526"/>
                  </a:cubicBezTo>
                  <a:cubicBezTo>
                    <a:pt x="4452" y="18298"/>
                    <a:pt x="4588" y="18207"/>
                    <a:pt x="4725" y="18093"/>
                  </a:cubicBezTo>
                  <a:cubicBezTo>
                    <a:pt x="5068" y="17796"/>
                    <a:pt x="5228" y="17385"/>
                    <a:pt x="5319" y="16952"/>
                  </a:cubicBezTo>
                  <a:cubicBezTo>
                    <a:pt x="5365" y="16815"/>
                    <a:pt x="5410" y="16700"/>
                    <a:pt x="5456" y="16564"/>
                  </a:cubicBezTo>
                  <a:cubicBezTo>
                    <a:pt x="5490" y="16575"/>
                    <a:pt x="5530" y="16581"/>
                    <a:pt x="5570" y="16581"/>
                  </a:cubicBezTo>
                  <a:cubicBezTo>
                    <a:pt x="5610" y="16581"/>
                    <a:pt x="5650" y="16575"/>
                    <a:pt x="5684" y="16564"/>
                  </a:cubicBezTo>
                  <a:cubicBezTo>
                    <a:pt x="6278" y="16039"/>
                    <a:pt x="6962" y="15673"/>
                    <a:pt x="7738" y="15422"/>
                  </a:cubicBezTo>
                  <a:cubicBezTo>
                    <a:pt x="8012" y="15331"/>
                    <a:pt x="8332" y="15285"/>
                    <a:pt x="8423" y="14920"/>
                  </a:cubicBezTo>
                  <a:cubicBezTo>
                    <a:pt x="8423" y="14897"/>
                    <a:pt x="8400" y="14897"/>
                    <a:pt x="8400" y="14874"/>
                  </a:cubicBezTo>
                  <a:cubicBezTo>
                    <a:pt x="8423" y="14852"/>
                    <a:pt x="8423" y="14829"/>
                    <a:pt x="8446" y="14829"/>
                  </a:cubicBezTo>
                  <a:close/>
                  <a:moveTo>
                    <a:pt x="33211" y="21927"/>
                  </a:moveTo>
                  <a:cubicBezTo>
                    <a:pt x="33211" y="21950"/>
                    <a:pt x="33211" y="21950"/>
                    <a:pt x="33211" y="21973"/>
                  </a:cubicBezTo>
                  <a:cubicBezTo>
                    <a:pt x="33211" y="21996"/>
                    <a:pt x="33211" y="22042"/>
                    <a:pt x="33211" y="22087"/>
                  </a:cubicBezTo>
                  <a:cubicBezTo>
                    <a:pt x="33211" y="22019"/>
                    <a:pt x="33189" y="21973"/>
                    <a:pt x="33189" y="21927"/>
                  </a:cubicBezTo>
                  <a:close/>
                  <a:moveTo>
                    <a:pt x="29689" y="14824"/>
                  </a:moveTo>
                  <a:cubicBezTo>
                    <a:pt x="29973" y="14824"/>
                    <a:pt x="30252" y="14874"/>
                    <a:pt x="30518" y="14989"/>
                  </a:cubicBezTo>
                  <a:cubicBezTo>
                    <a:pt x="31157" y="15240"/>
                    <a:pt x="31773" y="15331"/>
                    <a:pt x="32435" y="15422"/>
                  </a:cubicBezTo>
                  <a:cubicBezTo>
                    <a:pt x="32447" y="15455"/>
                    <a:pt x="32461" y="15468"/>
                    <a:pt x="32477" y="15468"/>
                  </a:cubicBezTo>
                  <a:cubicBezTo>
                    <a:pt x="32549" y="15468"/>
                    <a:pt x="32653" y="15195"/>
                    <a:pt x="32725" y="15195"/>
                  </a:cubicBezTo>
                  <a:cubicBezTo>
                    <a:pt x="32760" y="15195"/>
                    <a:pt x="32788" y="15258"/>
                    <a:pt x="32801" y="15445"/>
                  </a:cubicBezTo>
                  <a:cubicBezTo>
                    <a:pt x="33189" y="15833"/>
                    <a:pt x="33462" y="16267"/>
                    <a:pt x="33622" y="16792"/>
                  </a:cubicBezTo>
                  <a:cubicBezTo>
                    <a:pt x="33759" y="17248"/>
                    <a:pt x="33987" y="17728"/>
                    <a:pt x="34421" y="18024"/>
                  </a:cubicBezTo>
                  <a:cubicBezTo>
                    <a:pt x="34375" y="18093"/>
                    <a:pt x="34353" y="18138"/>
                    <a:pt x="34330" y="18207"/>
                  </a:cubicBezTo>
                  <a:cubicBezTo>
                    <a:pt x="34216" y="18458"/>
                    <a:pt x="34124" y="18709"/>
                    <a:pt x="34147" y="19006"/>
                  </a:cubicBezTo>
                  <a:lnTo>
                    <a:pt x="34124" y="19006"/>
                  </a:lnTo>
                  <a:cubicBezTo>
                    <a:pt x="33417" y="19348"/>
                    <a:pt x="33166" y="20101"/>
                    <a:pt x="32709" y="20672"/>
                  </a:cubicBezTo>
                  <a:cubicBezTo>
                    <a:pt x="32093" y="20877"/>
                    <a:pt x="31568" y="21311"/>
                    <a:pt x="30883" y="21425"/>
                  </a:cubicBezTo>
                  <a:cubicBezTo>
                    <a:pt x="30427" y="21494"/>
                    <a:pt x="30427" y="21927"/>
                    <a:pt x="30495" y="22315"/>
                  </a:cubicBezTo>
                  <a:cubicBezTo>
                    <a:pt x="30518" y="22338"/>
                    <a:pt x="30518" y="22361"/>
                    <a:pt x="30541" y="22384"/>
                  </a:cubicBezTo>
                  <a:cubicBezTo>
                    <a:pt x="29848" y="21847"/>
                    <a:pt x="29154" y="21310"/>
                    <a:pt x="28225" y="21310"/>
                  </a:cubicBezTo>
                  <a:cubicBezTo>
                    <a:pt x="28206" y="21310"/>
                    <a:pt x="28186" y="21311"/>
                    <a:pt x="28167" y="21311"/>
                  </a:cubicBezTo>
                  <a:cubicBezTo>
                    <a:pt x="27551" y="20992"/>
                    <a:pt x="27300" y="20261"/>
                    <a:pt x="26661" y="19987"/>
                  </a:cubicBezTo>
                  <a:cubicBezTo>
                    <a:pt x="26546" y="19942"/>
                    <a:pt x="26409" y="19919"/>
                    <a:pt x="26272" y="19919"/>
                  </a:cubicBezTo>
                  <a:cubicBezTo>
                    <a:pt x="26318" y="19896"/>
                    <a:pt x="26364" y="19850"/>
                    <a:pt x="26409" y="19805"/>
                  </a:cubicBezTo>
                  <a:cubicBezTo>
                    <a:pt x="26501" y="19736"/>
                    <a:pt x="26569" y="19668"/>
                    <a:pt x="26638" y="19576"/>
                  </a:cubicBezTo>
                  <a:cubicBezTo>
                    <a:pt x="26934" y="18892"/>
                    <a:pt x="26729" y="18230"/>
                    <a:pt x="26592" y="17568"/>
                  </a:cubicBezTo>
                  <a:cubicBezTo>
                    <a:pt x="26501" y="17385"/>
                    <a:pt x="26387" y="17203"/>
                    <a:pt x="26204" y="17088"/>
                  </a:cubicBezTo>
                  <a:cubicBezTo>
                    <a:pt x="26136" y="17066"/>
                    <a:pt x="26067" y="17043"/>
                    <a:pt x="25976" y="17020"/>
                  </a:cubicBezTo>
                  <a:lnTo>
                    <a:pt x="25953" y="17020"/>
                  </a:lnTo>
                  <a:cubicBezTo>
                    <a:pt x="26181" y="16883"/>
                    <a:pt x="26592" y="16952"/>
                    <a:pt x="26638" y="16586"/>
                  </a:cubicBezTo>
                  <a:cubicBezTo>
                    <a:pt x="26752" y="16586"/>
                    <a:pt x="26889" y="16564"/>
                    <a:pt x="27003" y="16518"/>
                  </a:cubicBezTo>
                  <a:cubicBezTo>
                    <a:pt x="27094" y="16449"/>
                    <a:pt x="27163" y="16381"/>
                    <a:pt x="27208" y="16267"/>
                  </a:cubicBezTo>
                  <a:cubicBezTo>
                    <a:pt x="27231" y="16290"/>
                    <a:pt x="27254" y="16312"/>
                    <a:pt x="27277" y="16335"/>
                  </a:cubicBezTo>
                  <a:cubicBezTo>
                    <a:pt x="27322" y="16312"/>
                    <a:pt x="27368" y="16312"/>
                    <a:pt x="27414" y="16312"/>
                  </a:cubicBezTo>
                  <a:cubicBezTo>
                    <a:pt x="27505" y="16267"/>
                    <a:pt x="27596" y="16175"/>
                    <a:pt x="27642" y="16039"/>
                  </a:cubicBezTo>
                  <a:cubicBezTo>
                    <a:pt x="27665" y="15947"/>
                    <a:pt x="27642" y="15856"/>
                    <a:pt x="27596" y="15765"/>
                  </a:cubicBezTo>
                  <a:cubicBezTo>
                    <a:pt x="27596" y="15742"/>
                    <a:pt x="27619" y="15696"/>
                    <a:pt x="27642" y="15650"/>
                  </a:cubicBezTo>
                  <a:cubicBezTo>
                    <a:pt x="27642" y="15422"/>
                    <a:pt x="27825" y="15377"/>
                    <a:pt x="27984" y="15331"/>
                  </a:cubicBezTo>
                  <a:cubicBezTo>
                    <a:pt x="28532" y="15027"/>
                    <a:pt x="29121" y="14824"/>
                    <a:pt x="29689" y="14824"/>
                  </a:cubicBezTo>
                  <a:close/>
                  <a:moveTo>
                    <a:pt x="28897" y="22270"/>
                  </a:moveTo>
                  <a:cubicBezTo>
                    <a:pt x="29012" y="22338"/>
                    <a:pt x="29012" y="22407"/>
                    <a:pt x="28989" y="22475"/>
                  </a:cubicBezTo>
                  <a:cubicBezTo>
                    <a:pt x="28913" y="22475"/>
                    <a:pt x="28857" y="22465"/>
                    <a:pt x="28808" y="22465"/>
                  </a:cubicBezTo>
                  <a:cubicBezTo>
                    <a:pt x="28783" y="22465"/>
                    <a:pt x="28760" y="22468"/>
                    <a:pt x="28738" y="22475"/>
                  </a:cubicBezTo>
                  <a:cubicBezTo>
                    <a:pt x="28783" y="22407"/>
                    <a:pt x="28829" y="22338"/>
                    <a:pt x="28897" y="22270"/>
                  </a:cubicBezTo>
                  <a:close/>
                  <a:moveTo>
                    <a:pt x="29605" y="22338"/>
                  </a:moveTo>
                  <a:cubicBezTo>
                    <a:pt x="29651" y="22430"/>
                    <a:pt x="29696" y="22521"/>
                    <a:pt x="29742" y="22589"/>
                  </a:cubicBezTo>
                  <a:cubicBezTo>
                    <a:pt x="29673" y="22567"/>
                    <a:pt x="29582" y="22567"/>
                    <a:pt x="29468" y="22544"/>
                  </a:cubicBezTo>
                  <a:cubicBezTo>
                    <a:pt x="29491" y="22452"/>
                    <a:pt x="29514" y="22361"/>
                    <a:pt x="29605" y="22338"/>
                  </a:cubicBezTo>
                  <a:close/>
                  <a:moveTo>
                    <a:pt x="26432" y="24210"/>
                  </a:moveTo>
                  <a:lnTo>
                    <a:pt x="26432" y="24210"/>
                  </a:lnTo>
                  <a:cubicBezTo>
                    <a:pt x="26387" y="24256"/>
                    <a:pt x="26341" y="24324"/>
                    <a:pt x="26295" y="24415"/>
                  </a:cubicBezTo>
                  <a:cubicBezTo>
                    <a:pt x="26295" y="24324"/>
                    <a:pt x="26318" y="24256"/>
                    <a:pt x="26432" y="24210"/>
                  </a:cubicBezTo>
                  <a:close/>
                  <a:moveTo>
                    <a:pt x="10021" y="26538"/>
                  </a:moveTo>
                  <a:cubicBezTo>
                    <a:pt x="10021" y="26561"/>
                    <a:pt x="10044" y="26584"/>
                    <a:pt x="10044" y="26607"/>
                  </a:cubicBezTo>
                  <a:lnTo>
                    <a:pt x="10021" y="26607"/>
                  </a:lnTo>
                  <a:cubicBezTo>
                    <a:pt x="10021" y="26584"/>
                    <a:pt x="10021" y="26561"/>
                    <a:pt x="10021" y="26538"/>
                  </a:cubicBezTo>
                  <a:close/>
                  <a:moveTo>
                    <a:pt x="13688" y="27921"/>
                  </a:moveTo>
                  <a:cubicBezTo>
                    <a:pt x="13696" y="27921"/>
                    <a:pt x="13696" y="27937"/>
                    <a:pt x="13696" y="27953"/>
                  </a:cubicBezTo>
                  <a:lnTo>
                    <a:pt x="13673" y="27953"/>
                  </a:lnTo>
                  <a:cubicBezTo>
                    <a:pt x="13673" y="27953"/>
                    <a:pt x="13696" y="27976"/>
                    <a:pt x="13696" y="27999"/>
                  </a:cubicBezTo>
                  <a:cubicBezTo>
                    <a:pt x="13673" y="27999"/>
                    <a:pt x="13673" y="27976"/>
                    <a:pt x="13650" y="27976"/>
                  </a:cubicBezTo>
                  <a:cubicBezTo>
                    <a:pt x="13673" y="27976"/>
                    <a:pt x="13673" y="27953"/>
                    <a:pt x="13673" y="27953"/>
                  </a:cubicBezTo>
                  <a:lnTo>
                    <a:pt x="13673" y="27930"/>
                  </a:lnTo>
                  <a:cubicBezTo>
                    <a:pt x="13680" y="27924"/>
                    <a:pt x="13684" y="27921"/>
                    <a:pt x="13688" y="27921"/>
                  </a:cubicBezTo>
                  <a:close/>
                  <a:moveTo>
                    <a:pt x="13125" y="27953"/>
                  </a:moveTo>
                  <a:cubicBezTo>
                    <a:pt x="13125" y="27976"/>
                    <a:pt x="13125" y="27999"/>
                    <a:pt x="13125" y="28022"/>
                  </a:cubicBezTo>
                  <a:cubicBezTo>
                    <a:pt x="13125" y="27999"/>
                    <a:pt x="13102" y="27999"/>
                    <a:pt x="13102" y="27976"/>
                  </a:cubicBezTo>
                  <a:cubicBezTo>
                    <a:pt x="13102" y="27976"/>
                    <a:pt x="13125" y="27953"/>
                    <a:pt x="13125" y="27953"/>
                  </a:cubicBezTo>
                  <a:close/>
                  <a:moveTo>
                    <a:pt x="16960" y="28866"/>
                  </a:moveTo>
                  <a:cubicBezTo>
                    <a:pt x="17051" y="28866"/>
                    <a:pt x="17165" y="28866"/>
                    <a:pt x="17165" y="28958"/>
                  </a:cubicBezTo>
                  <a:cubicBezTo>
                    <a:pt x="17074" y="28935"/>
                    <a:pt x="17005" y="28935"/>
                    <a:pt x="16914" y="28889"/>
                  </a:cubicBezTo>
                  <a:cubicBezTo>
                    <a:pt x="16937" y="28889"/>
                    <a:pt x="16937" y="28889"/>
                    <a:pt x="16960" y="28866"/>
                  </a:cubicBezTo>
                  <a:close/>
                  <a:moveTo>
                    <a:pt x="31956" y="29505"/>
                  </a:moveTo>
                  <a:cubicBezTo>
                    <a:pt x="31956" y="29505"/>
                    <a:pt x="31933" y="29528"/>
                    <a:pt x="31933" y="29528"/>
                  </a:cubicBezTo>
                  <a:cubicBezTo>
                    <a:pt x="31933" y="29505"/>
                    <a:pt x="31933" y="29505"/>
                    <a:pt x="31933" y="29505"/>
                  </a:cubicBezTo>
                  <a:close/>
                  <a:moveTo>
                    <a:pt x="27368" y="30510"/>
                  </a:moveTo>
                  <a:cubicBezTo>
                    <a:pt x="27368" y="30510"/>
                    <a:pt x="27368" y="30533"/>
                    <a:pt x="27368" y="30555"/>
                  </a:cubicBezTo>
                  <a:cubicBezTo>
                    <a:pt x="27368" y="30533"/>
                    <a:pt x="27345" y="30533"/>
                    <a:pt x="27345" y="30510"/>
                  </a:cubicBezTo>
                  <a:close/>
                  <a:moveTo>
                    <a:pt x="13813" y="30824"/>
                  </a:moveTo>
                  <a:cubicBezTo>
                    <a:pt x="13861" y="30824"/>
                    <a:pt x="13913" y="30864"/>
                    <a:pt x="13970" y="30966"/>
                  </a:cubicBezTo>
                  <a:cubicBezTo>
                    <a:pt x="13992" y="31012"/>
                    <a:pt x="14015" y="31058"/>
                    <a:pt x="14015" y="31103"/>
                  </a:cubicBezTo>
                  <a:cubicBezTo>
                    <a:pt x="13947" y="31035"/>
                    <a:pt x="13833" y="30989"/>
                    <a:pt x="13673" y="30921"/>
                  </a:cubicBezTo>
                  <a:cubicBezTo>
                    <a:pt x="13719" y="30864"/>
                    <a:pt x="13764" y="30824"/>
                    <a:pt x="13813" y="30824"/>
                  </a:cubicBezTo>
                  <a:close/>
                  <a:moveTo>
                    <a:pt x="31020" y="31491"/>
                  </a:moveTo>
                  <a:cubicBezTo>
                    <a:pt x="31043" y="31514"/>
                    <a:pt x="31043" y="31560"/>
                    <a:pt x="31066" y="31583"/>
                  </a:cubicBezTo>
                  <a:lnTo>
                    <a:pt x="31020" y="31583"/>
                  </a:lnTo>
                  <a:cubicBezTo>
                    <a:pt x="31020" y="31537"/>
                    <a:pt x="31020" y="31514"/>
                    <a:pt x="31020" y="31491"/>
                  </a:cubicBezTo>
                  <a:close/>
                  <a:moveTo>
                    <a:pt x="20087" y="31948"/>
                  </a:moveTo>
                  <a:cubicBezTo>
                    <a:pt x="20087" y="31948"/>
                    <a:pt x="20064" y="31948"/>
                    <a:pt x="20064" y="31971"/>
                  </a:cubicBezTo>
                  <a:lnTo>
                    <a:pt x="20087" y="31971"/>
                  </a:lnTo>
                  <a:cubicBezTo>
                    <a:pt x="20110" y="31971"/>
                    <a:pt x="20110" y="31993"/>
                    <a:pt x="20110" y="31993"/>
                  </a:cubicBezTo>
                  <a:lnTo>
                    <a:pt x="20087" y="31993"/>
                  </a:lnTo>
                  <a:cubicBezTo>
                    <a:pt x="20087" y="31993"/>
                    <a:pt x="20064" y="31971"/>
                    <a:pt x="20064" y="31971"/>
                  </a:cubicBezTo>
                  <a:cubicBezTo>
                    <a:pt x="20041" y="31948"/>
                    <a:pt x="20064" y="31948"/>
                    <a:pt x="20087" y="31948"/>
                  </a:cubicBezTo>
                  <a:close/>
                  <a:moveTo>
                    <a:pt x="27208" y="33454"/>
                  </a:moveTo>
                  <a:cubicBezTo>
                    <a:pt x="27208" y="33477"/>
                    <a:pt x="27231" y="33477"/>
                    <a:pt x="27231" y="33477"/>
                  </a:cubicBezTo>
                  <a:cubicBezTo>
                    <a:pt x="27231" y="33477"/>
                    <a:pt x="27208" y="33477"/>
                    <a:pt x="27208" y="33500"/>
                  </a:cubicBezTo>
                  <a:cubicBezTo>
                    <a:pt x="27208" y="33477"/>
                    <a:pt x="27208" y="33477"/>
                    <a:pt x="27208" y="33454"/>
                  </a:cubicBezTo>
                  <a:close/>
                  <a:moveTo>
                    <a:pt x="30039" y="33751"/>
                  </a:moveTo>
                  <a:cubicBezTo>
                    <a:pt x="30039" y="33774"/>
                    <a:pt x="30039" y="33774"/>
                    <a:pt x="30039" y="33797"/>
                  </a:cubicBezTo>
                  <a:lnTo>
                    <a:pt x="29993" y="33797"/>
                  </a:lnTo>
                  <a:cubicBezTo>
                    <a:pt x="30016" y="33774"/>
                    <a:pt x="30016" y="33774"/>
                    <a:pt x="30039" y="33751"/>
                  </a:cubicBezTo>
                  <a:close/>
                  <a:moveTo>
                    <a:pt x="7152" y="35313"/>
                  </a:moveTo>
                  <a:cubicBezTo>
                    <a:pt x="7515" y="35313"/>
                    <a:pt x="7937" y="35518"/>
                    <a:pt x="8446" y="35919"/>
                  </a:cubicBezTo>
                  <a:cubicBezTo>
                    <a:pt x="8446" y="35942"/>
                    <a:pt x="8446" y="35942"/>
                    <a:pt x="8446" y="35942"/>
                  </a:cubicBezTo>
                  <a:cubicBezTo>
                    <a:pt x="8332" y="36239"/>
                    <a:pt x="8469" y="36558"/>
                    <a:pt x="8492" y="36855"/>
                  </a:cubicBezTo>
                  <a:cubicBezTo>
                    <a:pt x="8536" y="37915"/>
                    <a:pt x="8260" y="38249"/>
                    <a:pt x="7250" y="38249"/>
                  </a:cubicBezTo>
                  <a:cubicBezTo>
                    <a:pt x="7216" y="38249"/>
                    <a:pt x="7181" y="38248"/>
                    <a:pt x="7145" y="38248"/>
                  </a:cubicBezTo>
                  <a:cubicBezTo>
                    <a:pt x="7067" y="38248"/>
                    <a:pt x="6981" y="38233"/>
                    <a:pt x="6896" y="38233"/>
                  </a:cubicBezTo>
                  <a:cubicBezTo>
                    <a:pt x="6833" y="38233"/>
                    <a:pt x="6770" y="38241"/>
                    <a:pt x="6711" y="38270"/>
                  </a:cubicBezTo>
                  <a:cubicBezTo>
                    <a:pt x="6711" y="38248"/>
                    <a:pt x="6688" y="38225"/>
                    <a:pt x="6688" y="38225"/>
                  </a:cubicBezTo>
                  <a:cubicBezTo>
                    <a:pt x="5958" y="37334"/>
                    <a:pt x="5844" y="36239"/>
                    <a:pt x="6460" y="35623"/>
                  </a:cubicBezTo>
                  <a:cubicBezTo>
                    <a:pt x="6668" y="35415"/>
                    <a:pt x="6895" y="35313"/>
                    <a:pt x="7152" y="35313"/>
                  </a:cubicBezTo>
                  <a:close/>
                  <a:moveTo>
                    <a:pt x="18736" y="35846"/>
                  </a:moveTo>
                  <a:cubicBezTo>
                    <a:pt x="18790" y="35846"/>
                    <a:pt x="18845" y="35848"/>
                    <a:pt x="18900" y="35851"/>
                  </a:cubicBezTo>
                  <a:cubicBezTo>
                    <a:pt x="19859" y="35897"/>
                    <a:pt x="20475" y="36467"/>
                    <a:pt x="20521" y="37357"/>
                  </a:cubicBezTo>
                  <a:cubicBezTo>
                    <a:pt x="20543" y="37768"/>
                    <a:pt x="20269" y="38088"/>
                    <a:pt x="20224" y="38476"/>
                  </a:cubicBezTo>
                  <a:cubicBezTo>
                    <a:pt x="20224" y="38521"/>
                    <a:pt x="20224" y="38544"/>
                    <a:pt x="20201" y="38567"/>
                  </a:cubicBezTo>
                  <a:cubicBezTo>
                    <a:pt x="19743" y="38690"/>
                    <a:pt x="19326" y="39072"/>
                    <a:pt x="18834" y="39072"/>
                  </a:cubicBezTo>
                  <a:cubicBezTo>
                    <a:pt x="18689" y="39072"/>
                    <a:pt x="18537" y="39038"/>
                    <a:pt x="18375" y="38955"/>
                  </a:cubicBezTo>
                  <a:cubicBezTo>
                    <a:pt x="18306" y="38932"/>
                    <a:pt x="18238" y="38887"/>
                    <a:pt x="18170" y="38841"/>
                  </a:cubicBezTo>
                  <a:cubicBezTo>
                    <a:pt x="17348" y="38293"/>
                    <a:pt x="17234" y="37494"/>
                    <a:pt x="17462" y="36604"/>
                  </a:cubicBezTo>
                  <a:cubicBezTo>
                    <a:pt x="17530" y="36399"/>
                    <a:pt x="17667" y="36193"/>
                    <a:pt x="17622" y="35965"/>
                  </a:cubicBezTo>
                  <a:lnTo>
                    <a:pt x="17713" y="35965"/>
                  </a:lnTo>
                  <a:cubicBezTo>
                    <a:pt x="18049" y="35906"/>
                    <a:pt x="18385" y="35846"/>
                    <a:pt x="18736" y="35846"/>
                  </a:cubicBezTo>
                  <a:close/>
                  <a:moveTo>
                    <a:pt x="28806" y="39252"/>
                  </a:moveTo>
                  <a:cubicBezTo>
                    <a:pt x="28829" y="39252"/>
                    <a:pt x="28829" y="39252"/>
                    <a:pt x="28829" y="39275"/>
                  </a:cubicBezTo>
                  <a:cubicBezTo>
                    <a:pt x="28829" y="39275"/>
                    <a:pt x="28829" y="39252"/>
                    <a:pt x="28806" y="39252"/>
                  </a:cubicBezTo>
                  <a:close/>
                  <a:moveTo>
                    <a:pt x="12673" y="36039"/>
                  </a:moveTo>
                  <a:cubicBezTo>
                    <a:pt x="13335" y="36039"/>
                    <a:pt x="13831" y="36425"/>
                    <a:pt x="14221" y="37038"/>
                  </a:cubicBezTo>
                  <a:cubicBezTo>
                    <a:pt x="14244" y="37083"/>
                    <a:pt x="14244" y="37129"/>
                    <a:pt x="14266" y="37152"/>
                  </a:cubicBezTo>
                  <a:cubicBezTo>
                    <a:pt x="14038" y="37700"/>
                    <a:pt x="14175" y="38362"/>
                    <a:pt x="13810" y="38864"/>
                  </a:cubicBezTo>
                  <a:cubicBezTo>
                    <a:pt x="13696" y="39092"/>
                    <a:pt x="13467" y="39161"/>
                    <a:pt x="13239" y="39252"/>
                  </a:cubicBezTo>
                  <a:cubicBezTo>
                    <a:pt x="13034" y="39343"/>
                    <a:pt x="12760" y="39457"/>
                    <a:pt x="12920" y="39754"/>
                  </a:cubicBezTo>
                  <a:cubicBezTo>
                    <a:pt x="12874" y="39731"/>
                    <a:pt x="12828" y="39731"/>
                    <a:pt x="12783" y="39708"/>
                  </a:cubicBezTo>
                  <a:cubicBezTo>
                    <a:pt x="10888" y="39320"/>
                    <a:pt x="10295" y="38111"/>
                    <a:pt x="11185" y="36421"/>
                  </a:cubicBezTo>
                  <a:cubicBezTo>
                    <a:pt x="11185" y="36399"/>
                    <a:pt x="11185" y="36399"/>
                    <a:pt x="11185" y="36399"/>
                  </a:cubicBezTo>
                  <a:cubicBezTo>
                    <a:pt x="11231" y="36399"/>
                    <a:pt x="11276" y="36399"/>
                    <a:pt x="11299" y="36421"/>
                  </a:cubicBezTo>
                  <a:cubicBezTo>
                    <a:pt x="11368" y="36399"/>
                    <a:pt x="11436" y="36353"/>
                    <a:pt x="11482" y="36307"/>
                  </a:cubicBezTo>
                  <a:cubicBezTo>
                    <a:pt x="11505" y="36285"/>
                    <a:pt x="11527" y="36285"/>
                    <a:pt x="11573" y="36262"/>
                  </a:cubicBezTo>
                  <a:cubicBezTo>
                    <a:pt x="11619" y="36216"/>
                    <a:pt x="11664" y="36170"/>
                    <a:pt x="11710" y="36125"/>
                  </a:cubicBezTo>
                  <a:cubicBezTo>
                    <a:pt x="11744" y="36079"/>
                    <a:pt x="11784" y="36062"/>
                    <a:pt x="11827" y="36062"/>
                  </a:cubicBezTo>
                  <a:cubicBezTo>
                    <a:pt x="11870" y="36062"/>
                    <a:pt x="11915" y="36079"/>
                    <a:pt x="11961" y="36102"/>
                  </a:cubicBezTo>
                  <a:lnTo>
                    <a:pt x="12189" y="36102"/>
                  </a:lnTo>
                  <a:cubicBezTo>
                    <a:pt x="12360" y="36059"/>
                    <a:pt x="12521" y="36039"/>
                    <a:pt x="12673" y="36039"/>
                  </a:cubicBezTo>
                  <a:close/>
                  <a:moveTo>
                    <a:pt x="29034" y="40781"/>
                  </a:moveTo>
                  <a:cubicBezTo>
                    <a:pt x="29034" y="40804"/>
                    <a:pt x="29034" y="40827"/>
                    <a:pt x="29034" y="40850"/>
                  </a:cubicBezTo>
                  <a:cubicBezTo>
                    <a:pt x="29012" y="40827"/>
                    <a:pt x="28989" y="40804"/>
                    <a:pt x="28966" y="40781"/>
                  </a:cubicBezTo>
                  <a:close/>
                  <a:moveTo>
                    <a:pt x="24332" y="38818"/>
                  </a:moveTo>
                  <a:cubicBezTo>
                    <a:pt x="24355" y="38818"/>
                    <a:pt x="24378" y="38841"/>
                    <a:pt x="24401" y="38841"/>
                  </a:cubicBezTo>
                  <a:cubicBezTo>
                    <a:pt x="24743" y="38932"/>
                    <a:pt x="25086" y="39024"/>
                    <a:pt x="25382" y="39229"/>
                  </a:cubicBezTo>
                  <a:cubicBezTo>
                    <a:pt x="25588" y="39343"/>
                    <a:pt x="25702" y="39549"/>
                    <a:pt x="25748" y="39754"/>
                  </a:cubicBezTo>
                  <a:cubicBezTo>
                    <a:pt x="25999" y="40393"/>
                    <a:pt x="25496" y="40872"/>
                    <a:pt x="25405" y="41443"/>
                  </a:cubicBezTo>
                  <a:cubicBezTo>
                    <a:pt x="25394" y="41442"/>
                    <a:pt x="25383" y="41442"/>
                    <a:pt x="25373" y="41442"/>
                  </a:cubicBezTo>
                  <a:cubicBezTo>
                    <a:pt x="25095" y="41442"/>
                    <a:pt x="24917" y="41722"/>
                    <a:pt x="24675" y="41854"/>
                  </a:cubicBezTo>
                  <a:cubicBezTo>
                    <a:pt x="24439" y="41987"/>
                    <a:pt x="24207" y="42056"/>
                    <a:pt x="23982" y="42056"/>
                  </a:cubicBezTo>
                  <a:cubicBezTo>
                    <a:pt x="23707" y="42056"/>
                    <a:pt x="23442" y="41953"/>
                    <a:pt x="23191" y="41740"/>
                  </a:cubicBezTo>
                  <a:cubicBezTo>
                    <a:pt x="22438" y="41078"/>
                    <a:pt x="22620" y="39663"/>
                    <a:pt x="23488" y="39183"/>
                  </a:cubicBezTo>
                  <a:cubicBezTo>
                    <a:pt x="23739" y="39024"/>
                    <a:pt x="24104" y="39046"/>
                    <a:pt x="24332" y="38818"/>
                  </a:cubicBezTo>
                  <a:close/>
                  <a:moveTo>
                    <a:pt x="31603" y="39002"/>
                  </a:moveTo>
                  <a:cubicBezTo>
                    <a:pt x="32277" y="39002"/>
                    <a:pt x="33010" y="39488"/>
                    <a:pt x="33234" y="40119"/>
                  </a:cubicBezTo>
                  <a:cubicBezTo>
                    <a:pt x="33485" y="40735"/>
                    <a:pt x="33211" y="41329"/>
                    <a:pt x="32504" y="41763"/>
                  </a:cubicBezTo>
                  <a:cubicBezTo>
                    <a:pt x="32047" y="42059"/>
                    <a:pt x="31477" y="42105"/>
                    <a:pt x="31043" y="42447"/>
                  </a:cubicBezTo>
                  <a:cubicBezTo>
                    <a:pt x="30939" y="42489"/>
                    <a:pt x="30949" y="42682"/>
                    <a:pt x="30865" y="42682"/>
                  </a:cubicBezTo>
                  <a:cubicBezTo>
                    <a:pt x="30857" y="42682"/>
                    <a:pt x="30848" y="42680"/>
                    <a:pt x="30838" y="42676"/>
                  </a:cubicBezTo>
                  <a:cubicBezTo>
                    <a:pt x="30701" y="42607"/>
                    <a:pt x="30792" y="42402"/>
                    <a:pt x="30746" y="42265"/>
                  </a:cubicBezTo>
                  <a:cubicBezTo>
                    <a:pt x="30625" y="42022"/>
                    <a:pt x="30503" y="41797"/>
                    <a:pt x="30223" y="41797"/>
                  </a:cubicBezTo>
                  <a:cubicBezTo>
                    <a:pt x="30189" y="41797"/>
                    <a:pt x="30153" y="41800"/>
                    <a:pt x="30115" y="41807"/>
                  </a:cubicBezTo>
                  <a:lnTo>
                    <a:pt x="30115" y="41807"/>
                  </a:lnTo>
                  <a:cubicBezTo>
                    <a:pt x="30124" y="41802"/>
                    <a:pt x="30111" y="41785"/>
                    <a:pt x="30130" y="41785"/>
                  </a:cubicBezTo>
                  <a:cubicBezTo>
                    <a:pt x="30107" y="40895"/>
                    <a:pt x="30198" y="40028"/>
                    <a:pt x="30495" y="39161"/>
                  </a:cubicBezTo>
                  <a:cubicBezTo>
                    <a:pt x="30495" y="39161"/>
                    <a:pt x="30495" y="39183"/>
                    <a:pt x="30495" y="39183"/>
                  </a:cubicBezTo>
                  <a:cubicBezTo>
                    <a:pt x="30557" y="39201"/>
                    <a:pt x="30617" y="39208"/>
                    <a:pt x="30675" y="39208"/>
                  </a:cubicBezTo>
                  <a:cubicBezTo>
                    <a:pt x="30920" y="39208"/>
                    <a:pt x="31142" y="39079"/>
                    <a:pt x="31363" y="39024"/>
                  </a:cubicBezTo>
                  <a:cubicBezTo>
                    <a:pt x="31441" y="39009"/>
                    <a:pt x="31522" y="39002"/>
                    <a:pt x="31603" y="39002"/>
                  </a:cubicBezTo>
                  <a:close/>
                  <a:moveTo>
                    <a:pt x="30084" y="42767"/>
                  </a:moveTo>
                  <a:cubicBezTo>
                    <a:pt x="30084" y="42813"/>
                    <a:pt x="30084" y="42858"/>
                    <a:pt x="30084" y="42904"/>
                  </a:cubicBezTo>
                  <a:cubicBezTo>
                    <a:pt x="30107" y="42950"/>
                    <a:pt x="30153" y="42972"/>
                    <a:pt x="30130" y="43041"/>
                  </a:cubicBezTo>
                  <a:cubicBezTo>
                    <a:pt x="30061" y="42950"/>
                    <a:pt x="30061" y="42858"/>
                    <a:pt x="30084" y="42767"/>
                  </a:cubicBezTo>
                  <a:close/>
                  <a:moveTo>
                    <a:pt x="13353" y="40393"/>
                  </a:moveTo>
                  <a:cubicBezTo>
                    <a:pt x="13517" y="40456"/>
                    <a:pt x="13685" y="40476"/>
                    <a:pt x="13854" y="40476"/>
                  </a:cubicBezTo>
                  <a:cubicBezTo>
                    <a:pt x="14129" y="40476"/>
                    <a:pt x="14409" y="40425"/>
                    <a:pt x="14687" y="40425"/>
                  </a:cubicBezTo>
                  <a:cubicBezTo>
                    <a:pt x="14860" y="40425"/>
                    <a:pt x="15032" y="40444"/>
                    <a:pt x="15202" y="40507"/>
                  </a:cubicBezTo>
                  <a:cubicBezTo>
                    <a:pt x="16572" y="41101"/>
                    <a:pt x="16732" y="41717"/>
                    <a:pt x="15727" y="42835"/>
                  </a:cubicBezTo>
                  <a:cubicBezTo>
                    <a:pt x="15590" y="42972"/>
                    <a:pt x="15385" y="43064"/>
                    <a:pt x="15316" y="43246"/>
                  </a:cubicBezTo>
                  <a:lnTo>
                    <a:pt x="15248" y="43246"/>
                  </a:lnTo>
                  <a:cubicBezTo>
                    <a:pt x="14883" y="43223"/>
                    <a:pt x="14495" y="43269"/>
                    <a:pt x="14129" y="43155"/>
                  </a:cubicBezTo>
                  <a:cubicBezTo>
                    <a:pt x="13947" y="43086"/>
                    <a:pt x="13764" y="42995"/>
                    <a:pt x="13582" y="42904"/>
                  </a:cubicBezTo>
                  <a:cubicBezTo>
                    <a:pt x="12806" y="42242"/>
                    <a:pt x="12623" y="41466"/>
                    <a:pt x="13034" y="40827"/>
                  </a:cubicBezTo>
                  <a:cubicBezTo>
                    <a:pt x="13102" y="40735"/>
                    <a:pt x="12943" y="40667"/>
                    <a:pt x="12988" y="40576"/>
                  </a:cubicBezTo>
                  <a:lnTo>
                    <a:pt x="12988" y="40576"/>
                  </a:lnTo>
                  <a:cubicBezTo>
                    <a:pt x="13028" y="40602"/>
                    <a:pt x="13068" y="40613"/>
                    <a:pt x="13104" y="40613"/>
                  </a:cubicBezTo>
                  <a:cubicBezTo>
                    <a:pt x="13129" y="40613"/>
                    <a:pt x="13152" y="40608"/>
                    <a:pt x="13171" y="40599"/>
                  </a:cubicBezTo>
                  <a:cubicBezTo>
                    <a:pt x="13194" y="40576"/>
                    <a:pt x="13239" y="40553"/>
                    <a:pt x="13262" y="40530"/>
                  </a:cubicBezTo>
                  <a:cubicBezTo>
                    <a:pt x="13285" y="40484"/>
                    <a:pt x="13331" y="40439"/>
                    <a:pt x="13353" y="40393"/>
                  </a:cubicBezTo>
                  <a:close/>
                  <a:moveTo>
                    <a:pt x="8126" y="39669"/>
                  </a:moveTo>
                  <a:cubicBezTo>
                    <a:pt x="8463" y="39669"/>
                    <a:pt x="8841" y="39834"/>
                    <a:pt x="9427" y="40142"/>
                  </a:cubicBezTo>
                  <a:cubicBezTo>
                    <a:pt x="10592" y="40895"/>
                    <a:pt x="10774" y="41512"/>
                    <a:pt x="10203" y="42881"/>
                  </a:cubicBezTo>
                  <a:cubicBezTo>
                    <a:pt x="9975" y="43429"/>
                    <a:pt x="9450" y="43497"/>
                    <a:pt x="8948" y="43611"/>
                  </a:cubicBezTo>
                  <a:cubicBezTo>
                    <a:pt x="8840" y="43629"/>
                    <a:pt x="8728" y="43633"/>
                    <a:pt x="8616" y="43633"/>
                  </a:cubicBezTo>
                  <a:cubicBezTo>
                    <a:pt x="8504" y="43633"/>
                    <a:pt x="8392" y="43629"/>
                    <a:pt x="8280" y="43629"/>
                  </a:cubicBezTo>
                  <a:cubicBezTo>
                    <a:pt x="8058" y="43629"/>
                    <a:pt x="7841" y="43646"/>
                    <a:pt x="7647" y="43748"/>
                  </a:cubicBezTo>
                  <a:lnTo>
                    <a:pt x="7624" y="43748"/>
                  </a:lnTo>
                  <a:cubicBezTo>
                    <a:pt x="7464" y="43634"/>
                    <a:pt x="7327" y="43497"/>
                    <a:pt x="7191" y="43338"/>
                  </a:cubicBezTo>
                  <a:cubicBezTo>
                    <a:pt x="6939" y="43109"/>
                    <a:pt x="6757" y="42858"/>
                    <a:pt x="6620" y="42561"/>
                  </a:cubicBezTo>
                  <a:cubicBezTo>
                    <a:pt x="6346" y="42014"/>
                    <a:pt x="6437" y="41420"/>
                    <a:pt x="6437" y="40827"/>
                  </a:cubicBezTo>
                  <a:cubicBezTo>
                    <a:pt x="6437" y="40781"/>
                    <a:pt x="6460" y="40758"/>
                    <a:pt x="6460" y="40713"/>
                  </a:cubicBezTo>
                  <a:cubicBezTo>
                    <a:pt x="6529" y="40690"/>
                    <a:pt x="6597" y="40621"/>
                    <a:pt x="6666" y="40553"/>
                  </a:cubicBezTo>
                  <a:cubicBezTo>
                    <a:pt x="7323" y="39947"/>
                    <a:pt x="7689" y="39669"/>
                    <a:pt x="8126" y="39669"/>
                  </a:cubicBezTo>
                  <a:close/>
                  <a:moveTo>
                    <a:pt x="20429" y="40690"/>
                  </a:moveTo>
                  <a:cubicBezTo>
                    <a:pt x="20429" y="40713"/>
                    <a:pt x="20452" y="40713"/>
                    <a:pt x="20475" y="40735"/>
                  </a:cubicBezTo>
                  <a:cubicBezTo>
                    <a:pt x="20612" y="40850"/>
                    <a:pt x="20749" y="40941"/>
                    <a:pt x="20909" y="41055"/>
                  </a:cubicBezTo>
                  <a:cubicBezTo>
                    <a:pt x="21959" y="41900"/>
                    <a:pt x="22050" y="42425"/>
                    <a:pt x="21411" y="43611"/>
                  </a:cubicBezTo>
                  <a:cubicBezTo>
                    <a:pt x="21319" y="43771"/>
                    <a:pt x="21228" y="43908"/>
                    <a:pt x="21182" y="44068"/>
                  </a:cubicBezTo>
                  <a:cubicBezTo>
                    <a:pt x="21137" y="44091"/>
                    <a:pt x="21114" y="44091"/>
                    <a:pt x="21091" y="44091"/>
                  </a:cubicBezTo>
                  <a:cubicBezTo>
                    <a:pt x="20794" y="44136"/>
                    <a:pt x="20521" y="44251"/>
                    <a:pt x="20269" y="44410"/>
                  </a:cubicBezTo>
                  <a:cubicBezTo>
                    <a:pt x="19999" y="44570"/>
                    <a:pt x="19729" y="44657"/>
                    <a:pt x="19459" y="44657"/>
                  </a:cubicBezTo>
                  <a:cubicBezTo>
                    <a:pt x="19227" y="44657"/>
                    <a:pt x="18995" y="44593"/>
                    <a:pt x="18763" y="44456"/>
                  </a:cubicBezTo>
                  <a:cubicBezTo>
                    <a:pt x="18717" y="44433"/>
                    <a:pt x="18694" y="44433"/>
                    <a:pt x="18672" y="44410"/>
                  </a:cubicBezTo>
                  <a:cubicBezTo>
                    <a:pt x="18694" y="44068"/>
                    <a:pt x="18466" y="43748"/>
                    <a:pt x="18398" y="43429"/>
                  </a:cubicBezTo>
                  <a:cubicBezTo>
                    <a:pt x="18033" y="42014"/>
                    <a:pt x="18694" y="40987"/>
                    <a:pt x="20110" y="40781"/>
                  </a:cubicBezTo>
                  <a:cubicBezTo>
                    <a:pt x="20224" y="40758"/>
                    <a:pt x="20315" y="40735"/>
                    <a:pt x="20429" y="40690"/>
                  </a:cubicBezTo>
                  <a:close/>
                  <a:moveTo>
                    <a:pt x="27268" y="41861"/>
                  </a:moveTo>
                  <a:cubicBezTo>
                    <a:pt x="27478" y="41861"/>
                    <a:pt x="27681" y="41908"/>
                    <a:pt x="27870" y="42059"/>
                  </a:cubicBezTo>
                  <a:cubicBezTo>
                    <a:pt x="27939" y="42105"/>
                    <a:pt x="28030" y="42128"/>
                    <a:pt x="28099" y="42173"/>
                  </a:cubicBezTo>
                  <a:cubicBezTo>
                    <a:pt x="29194" y="42653"/>
                    <a:pt x="29445" y="43155"/>
                    <a:pt x="29080" y="44114"/>
                  </a:cubicBezTo>
                  <a:cubicBezTo>
                    <a:pt x="28817" y="44816"/>
                    <a:pt x="28189" y="45235"/>
                    <a:pt x="27497" y="45235"/>
                  </a:cubicBezTo>
                  <a:cubicBezTo>
                    <a:pt x="27290" y="45235"/>
                    <a:pt x="27077" y="45197"/>
                    <a:pt x="26866" y="45118"/>
                  </a:cubicBezTo>
                  <a:cubicBezTo>
                    <a:pt x="26615" y="45027"/>
                    <a:pt x="26432" y="44867"/>
                    <a:pt x="26158" y="44844"/>
                  </a:cubicBezTo>
                  <a:cubicBezTo>
                    <a:pt x="26227" y="44707"/>
                    <a:pt x="26204" y="44547"/>
                    <a:pt x="26158" y="44410"/>
                  </a:cubicBezTo>
                  <a:cubicBezTo>
                    <a:pt x="25839" y="43634"/>
                    <a:pt x="25930" y="42950"/>
                    <a:pt x="26501" y="42356"/>
                  </a:cubicBezTo>
                  <a:cubicBezTo>
                    <a:pt x="26615" y="42242"/>
                    <a:pt x="26683" y="42082"/>
                    <a:pt x="26661" y="41922"/>
                  </a:cubicBezTo>
                  <a:lnTo>
                    <a:pt x="26752" y="41922"/>
                  </a:lnTo>
                  <a:cubicBezTo>
                    <a:pt x="26925" y="41892"/>
                    <a:pt x="27099" y="41861"/>
                    <a:pt x="27268" y="41861"/>
                  </a:cubicBezTo>
                  <a:close/>
                  <a:moveTo>
                    <a:pt x="31594" y="43891"/>
                  </a:moveTo>
                  <a:cubicBezTo>
                    <a:pt x="31900" y="43891"/>
                    <a:pt x="32246" y="44081"/>
                    <a:pt x="32732" y="44433"/>
                  </a:cubicBezTo>
                  <a:cubicBezTo>
                    <a:pt x="32709" y="44730"/>
                    <a:pt x="32915" y="44981"/>
                    <a:pt x="32937" y="45278"/>
                  </a:cubicBezTo>
                  <a:cubicBezTo>
                    <a:pt x="33052" y="46008"/>
                    <a:pt x="32641" y="46716"/>
                    <a:pt x="31956" y="46875"/>
                  </a:cubicBezTo>
                  <a:cubicBezTo>
                    <a:pt x="31835" y="46908"/>
                    <a:pt x="31725" y="46922"/>
                    <a:pt x="31624" y="46922"/>
                  </a:cubicBezTo>
                  <a:cubicBezTo>
                    <a:pt x="31081" y="46922"/>
                    <a:pt x="30814" y="46490"/>
                    <a:pt x="30564" y="46008"/>
                  </a:cubicBezTo>
                  <a:cubicBezTo>
                    <a:pt x="30427" y="45734"/>
                    <a:pt x="30404" y="45415"/>
                    <a:pt x="30267" y="45141"/>
                  </a:cubicBezTo>
                  <a:cubicBezTo>
                    <a:pt x="30267" y="45118"/>
                    <a:pt x="30290" y="45095"/>
                    <a:pt x="30290" y="45072"/>
                  </a:cubicBezTo>
                  <a:cubicBezTo>
                    <a:pt x="30822" y="44261"/>
                    <a:pt x="31168" y="43891"/>
                    <a:pt x="31594" y="43891"/>
                  </a:cubicBezTo>
                  <a:close/>
                  <a:moveTo>
                    <a:pt x="23842" y="44254"/>
                  </a:moveTo>
                  <a:cubicBezTo>
                    <a:pt x="24476" y="44254"/>
                    <a:pt x="25031" y="44684"/>
                    <a:pt x="25337" y="45483"/>
                  </a:cubicBezTo>
                  <a:cubicBezTo>
                    <a:pt x="25382" y="45597"/>
                    <a:pt x="25428" y="45711"/>
                    <a:pt x="25496" y="45780"/>
                  </a:cubicBezTo>
                  <a:cubicBezTo>
                    <a:pt x="25017" y="46465"/>
                    <a:pt x="24241" y="46944"/>
                    <a:pt x="24104" y="47834"/>
                  </a:cubicBezTo>
                  <a:cubicBezTo>
                    <a:pt x="24104" y="47834"/>
                    <a:pt x="24081" y="47857"/>
                    <a:pt x="24081" y="47857"/>
                  </a:cubicBezTo>
                  <a:cubicBezTo>
                    <a:pt x="23831" y="47896"/>
                    <a:pt x="23586" y="47927"/>
                    <a:pt x="23348" y="47927"/>
                  </a:cubicBezTo>
                  <a:cubicBezTo>
                    <a:pt x="22894" y="47927"/>
                    <a:pt x="22470" y="47813"/>
                    <a:pt x="22095" y="47423"/>
                  </a:cubicBezTo>
                  <a:cubicBezTo>
                    <a:pt x="21822" y="46898"/>
                    <a:pt x="21730" y="46328"/>
                    <a:pt x="21730" y="45734"/>
                  </a:cubicBezTo>
                  <a:lnTo>
                    <a:pt x="21753" y="45734"/>
                  </a:lnTo>
                  <a:cubicBezTo>
                    <a:pt x="21936" y="45597"/>
                    <a:pt x="22027" y="45415"/>
                    <a:pt x="21981" y="45186"/>
                  </a:cubicBezTo>
                  <a:cubicBezTo>
                    <a:pt x="21959" y="45164"/>
                    <a:pt x="21959" y="45141"/>
                    <a:pt x="21936" y="45118"/>
                  </a:cubicBezTo>
                  <a:cubicBezTo>
                    <a:pt x="22255" y="45095"/>
                    <a:pt x="22461" y="44844"/>
                    <a:pt x="22712" y="44684"/>
                  </a:cubicBezTo>
                  <a:cubicBezTo>
                    <a:pt x="23093" y="44394"/>
                    <a:pt x="23480" y="44254"/>
                    <a:pt x="23842" y="44254"/>
                  </a:cubicBezTo>
                  <a:close/>
                  <a:moveTo>
                    <a:pt x="12209" y="44650"/>
                  </a:moveTo>
                  <a:cubicBezTo>
                    <a:pt x="12323" y="44650"/>
                    <a:pt x="12438" y="44654"/>
                    <a:pt x="12554" y="44661"/>
                  </a:cubicBezTo>
                  <a:lnTo>
                    <a:pt x="12714" y="44661"/>
                  </a:lnTo>
                  <a:cubicBezTo>
                    <a:pt x="12806" y="44753"/>
                    <a:pt x="12874" y="44821"/>
                    <a:pt x="12965" y="44912"/>
                  </a:cubicBezTo>
                  <a:cubicBezTo>
                    <a:pt x="13194" y="44935"/>
                    <a:pt x="13308" y="45072"/>
                    <a:pt x="13445" y="45255"/>
                  </a:cubicBezTo>
                  <a:cubicBezTo>
                    <a:pt x="13787" y="45757"/>
                    <a:pt x="13901" y="46305"/>
                    <a:pt x="13924" y="46898"/>
                  </a:cubicBezTo>
                  <a:cubicBezTo>
                    <a:pt x="13513" y="47652"/>
                    <a:pt x="13079" y="48336"/>
                    <a:pt x="12212" y="48610"/>
                  </a:cubicBezTo>
                  <a:cubicBezTo>
                    <a:pt x="12030" y="48656"/>
                    <a:pt x="11847" y="48690"/>
                    <a:pt x="11664" y="48690"/>
                  </a:cubicBezTo>
                  <a:cubicBezTo>
                    <a:pt x="11482" y="48690"/>
                    <a:pt x="11299" y="48656"/>
                    <a:pt x="11116" y="48565"/>
                  </a:cubicBezTo>
                  <a:cubicBezTo>
                    <a:pt x="11071" y="48519"/>
                    <a:pt x="11025" y="48496"/>
                    <a:pt x="10957" y="48473"/>
                  </a:cubicBezTo>
                  <a:lnTo>
                    <a:pt x="10797" y="48405"/>
                  </a:lnTo>
                  <a:cubicBezTo>
                    <a:pt x="10774" y="48062"/>
                    <a:pt x="10569" y="47903"/>
                    <a:pt x="10295" y="47811"/>
                  </a:cubicBezTo>
                  <a:cubicBezTo>
                    <a:pt x="10250" y="47823"/>
                    <a:pt x="10222" y="47850"/>
                    <a:pt x="10196" y="47881"/>
                  </a:cubicBezTo>
                  <a:lnTo>
                    <a:pt x="10196" y="47881"/>
                  </a:lnTo>
                  <a:cubicBezTo>
                    <a:pt x="10213" y="47856"/>
                    <a:pt x="10229" y="47831"/>
                    <a:pt x="10249" y="47811"/>
                  </a:cubicBezTo>
                  <a:cubicBezTo>
                    <a:pt x="10295" y="47766"/>
                    <a:pt x="10318" y="47697"/>
                    <a:pt x="10318" y="47652"/>
                  </a:cubicBezTo>
                  <a:cubicBezTo>
                    <a:pt x="9998" y="46875"/>
                    <a:pt x="10455" y="46099"/>
                    <a:pt x="10226" y="45323"/>
                  </a:cubicBezTo>
                  <a:lnTo>
                    <a:pt x="10226" y="45323"/>
                  </a:lnTo>
                  <a:cubicBezTo>
                    <a:pt x="10259" y="45339"/>
                    <a:pt x="10302" y="45356"/>
                    <a:pt x="10341" y="45356"/>
                  </a:cubicBezTo>
                  <a:cubicBezTo>
                    <a:pt x="10357" y="45356"/>
                    <a:pt x="10373" y="45353"/>
                    <a:pt x="10386" y="45346"/>
                  </a:cubicBezTo>
                  <a:cubicBezTo>
                    <a:pt x="10455" y="45323"/>
                    <a:pt x="10523" y="45278"/>
                    <a:pt x="10592" y="45232"/>
                  </a:cubicBezTo>
                  <a:cubicBezTo>
                    <a:pt x="11052" y="44772"/>
                    <a:pt x="11609" y="44650"/>
                    <a:pt x="12209" y="44650"/>
                  </a:cubicBezTo>
                  <a:close/>
                  <a:moveTo>
                    <a:pt x="18101" y="48998"/>
                  </a:moveTo>
                  <a:cubicBezTo>
                    <a:pt x="18147" y="49021"/>
                    <a:pt x="18170" y="49044"/>
                    <a:pt x="18215" y="49067"/>
                  </a:cubicBezTo>
                  <a:cubicBezTo>
                    <a:pt x="18192" y="49090"/>
                    <a:pt x="18170" y="49112"/>
                    <a:pt x="18147" y="49135"/>
                  </a:cubicBezTo>
                  <a:cubicBezTo>
                    <a:pt x="18124" y="49090"/>
                    <a:pt x="18124" y="49044"/>
                    <a:pt x="18101" y="48998"/>
                  </a:cubicBezTo>
                  <a:close/>
                  <a:moveTo>
                    <a:pt x="15864" y="46168"/>
                  </a:moveTo>
                  <a:cubicBezTo>
                    <a:pt x="15981" y="46216"/>
                    <a:pt x="16106" y="46232"/>
                    <a:pt x="16234" y="46232"/>
                  </a:cubicBezTo>
                  <a:cubicBezTo>
                    <a:pt x="16406" y="46232"/>
                    <a:pt x="16584" y="46204"/>
                    <a:pt x="16754" y="46191"/>
                  </a:cubicBezTo>
                  <a:cubicBezTo>
                    <a:pt x="16771" y="46190"/>
                    <a:pt x="16787" y="46190"/>
                    <a:pt x="16803" y="46190"/>
                  </a:cubicBezTo>
                  <a:cubicBezTo>
                    <a:pt x="17755" y="46190"/>
                    <a:pt x="18327" y="46846"/>
                    <a:pt x="18170" y="47811"/>
                  </a:cubicBezTo>
                  <a:cubicBezTo>
                    <a:pt x="18055" y="48450"/>
                    <a:pt x="17690" y="48907"/>
                    <a:pt x="17074" y="49135"/>
                  </a:cubicBezTo>
                  <a:cubicBezTo>
                    <a:pt x="16686" y="49318"/>
                    <a:pt x="16184" y="49249"/>
                    <a:pt x="15864" y="49614"/>
                  </a:cubicBezTo>
                  <a:cubicBezTo>
                    <a:pt x="15864" y="49637"/>
                    <a:pt x="15864" y="49660"/>
                    <a:pt x="15864" y="49683"/>
                  </a:cubicBezTo>
                  <a:cubicBezTo>
                    <a:pt x="15659" y="49181"/>
                    <a:pt x="15316" y="48770"/>
                    <a:pt x="14974" y="48359"/>
                  </a:cubicBezTo>
                  <a:cubicBezTo>
                    <a:pt x="14905" y="48245"/>
                    <a:pt x="14860" y="48154"/>
                    <a:pt x="14791" y="48062"/>
                  </a:cubicBezTo>
                  <a:cubicBezTo>
                    <a:pt x="14814" y="48062"/>
                    <a:pt x="14791" y="48040"/>
                    <a:pt x="14814" y="48040"/>
                  </a:cubicBezTo>
                  <a:cubicBezTo>
                    <a:pt x="14814" y="48040"/>
                    <a:pt x="14814" y="48062"/>
                    <a:pt x="14837" y="48062"/>
                  </a:cubicBezTo>
                  <a:cubicBezTo>
                    <a:pt x="15248" y="47903"/>
                    <a:pt x="15134" y="47515"/>
                    <a:pt x="15179" y="47195"/>
                  </a:cubicBezTo>
                  <a:cubicBezTo>
                    <a:pt x="15202" y="47081"/>
                    <a:pt x="15225" y="46967"/>
                    <a:pt x="15271" y="46853"/>
                  </a:cubicBezTo>
                  <a:cubicBezTo>
                    <a:pt x="15316" y="46739"/>
                    <a:pt x="15385" y="46624"/>
                    <a:pt x="15362" y="46510"/>
                  </a:cubicBezTo>
                  <a:cubicBezTo>
                    <a:pt x="15567" y="46465"/>
                    <a:pt x="15727" y="46328"/>
                    <a:pt x="15864" y="46168"/>
                  </a:cubicBezTo>
                  <a:close/>
                  <a:moveTo>
                    <a:pt x="7862" y="46250"/>
                  </a:moveTo>
                  <a:cubicBezTo>
                    <a:pt x="8053" y="46250"/>
                    <a:pt x="8248" y="46292"/>
                    <a:pt x="8446" y="46373"/>
                  </a:cubicBezTo>
                  <a:cubicBezTo>
                    <a:pt x="8902" y="46579"/>
                    <a:pt x="9039" y="47012"/>
                    <a:pt x="9062" y="47492"/>
                  </a:cubicBezTo>
                  <a:cubicBezTo>
                    <a:pt x="9085" y="48017"/>
                    <a:pt x="8948" y="48496"/>
                    <a:pt x="8697" y="48975"/>
                  </a:cubicBezTo>
                  <a:cubicBezTo>
                    <a:pt x="8560" y="49204"/>
                    <a:pt x="8309" y="49432"/>
                    <a:pt x="8377" y="49751"/>
                  </a:cubicBezTo>
                  <a:lnTo>
                    <a:pt x="8355" y="49751"/>
                  </a:lnTo>
                  <a:cubicBezTo>
                    <a:pt x="8065" y="49827"/>
                    <a:pt x="7817" y="49867"/>
                    <a:pt x="7600" y="49867"/>
                  </a:cubicBezTo>
                  <a:cubicBezTo>
                    <a:pt x="6962" y="49867"/>
                    <a:pt x="6596" y="49519"/>
                    <a:pt x="6255" y="48701"/>
                  </a:cubicBezTo>
                  <a:cubicBezTo>
                    <a:pt x="6095" y="48291"/>
                    <a:pt x="6072" y="47880"/>
                    <a:pt x="6026" y="47469"/>
                  </a:cubicBezTo>
                  <a:cubicBezTo>
                    <a:pt x="6437" y="47286"/>
                    <a:pt x="6643" y="46830"/>
                    <a:pt x="7008" y="46556"/>
                  </a:cubicBezTo>
                  <a:cubicBezTo>
                    <a:pt x="7284" y="46349"/>
                    <a:pt x="7569" y="46250"/>
                    <a:pt x="7862" y="46250"/>
                  </a:cubicBezTo>
                  <a:close/>
                  <a:moveTo>
                    <a:pt x="27774" y="46783"/>
                  </a:moveTo>
                  <a:cubicBezTo>
                    <a:pt x="28291" y="46783"/>
                    <a:pt x="28760" y="46954"/>
                    <a:pt x="29034" y="47537"/>
                  </a:cubicBezTo>
                  <a:cubicBezTo>
                    <a:pt x="29126" y="47629"/>
                    <a:pt x="29217" y="47720"/>
                    <a:pt x="29331" y="47720"/>
                  </a:cubicBezTo>
                  <a:cubicBezTo>
                    <a:pt x="29340" y="47720"/>
                    <a:pt x="29346" y="47716"/>
                    <a:pt x="29349" y="47712"/>
                  </a:cubicBezTo>
                  <a:lnTo>
                    <a:pt x="29349" y="47712"/>
                  </a:lnTo>
                  <a:cubicBezTo>
                    <a:pt x="29195" y="48188"/>
                    <a:pt x="29259" y="48751"/>
                    <a:pt x="28875" y="49135"/>
                  </a:cubicBezTo>
                  <a:cubicBezTo>
                    <a:pt x="28348" y="49688"/>
                    <a:pt x="28038" y="49944"/>
                    <a:pt x="27623" y="49944"/>
                  </a:cubicBezTo>
                  <a:cubicBezTo>
                    <a:pt x="27301" y="49944"/>
                    <a:pt x="26917" y="49790"/>
                    <a:pt x="26318" y="49500"/>
                  </a:cubicBezTo>
                  <a:cubicBezTo>
                    <a:pt x="26341" y="49386"/>
                    <a:pt x="26295" y="49295"/>
                    <a:pt x="26250" y="49204"/>
                  </a:cubicBezTo>
                  <a:cubicBezTo>
                    <a:pt x="26204" y="49090"/>
                    <a:pt x="26158" y="48998"/>
                    <a:pt x="26136" y="48884"/>
                  </a:cubicBezTo>
                  <a:cubicBezTo>
                    <a:pt x="26136" y="48633"/>
                    <a:pt x="26113" y="48382"/>
                    <a:pt x="26181" y="48154"/>
                  </a:cubicBezTo>
                  <a:cubicBezTo>
                    <a:pt x="26364" y="47583"/>
                    <a:pt x="26546" y="46944"/>
                    <a:pt x="27254" y="46830"/>
                  </a:cubicBezTo>
                  <a:cubicBezTo>
                    <a:pt x="27429" y="46802"/>
                    <a:pt x="27604" y="46783"/>
                    <a:pt x="27774" y="46783"/>
                  </a:cubicBezTo>
                  <a:close/>
                  <a:moveTo>
                    <a:pt x="30495" y="48268"/>
                  </a:moveTo>
                  <a:lnTo>
                    <a:pt x="30495" y="48268"/>
                  </a:lnTo>
                  <a:cubicBezTo>
                    <a:pt x="31089" y="48336"/>
                    <a:pt x="31682" y="48313"/>
                    <a:pt x="32253" y="48496"/>
                  </a:cubicBezTo>
                  <a:cubicBezTo>
                    <a:pt x="32230" y="48610"/>
                    <a:pt x="32298" y="48701"/>
                    <a:pt x="32344" y="48793"/>
                  </a:cubicBezTo>
                  <a:cubicBezTo>
                    <a:pt x="32413" y="48907"/>
                    <a:pt x="32458" y="49021"/>
                    <a:pt x="32458" y="49158"/>
                  </a:cubicBezTo>
                  <a:cubicBezTo>
                    <a:pt x="32458" y="49249"/>
                    <a:pt x="32458" y="49341"/>
                    <a:pt x="32413" y="49432"/>
                  </a:cubicBezTo>
                  <a:cubicBezTo>
                    <a:pt x="32367" y="49523"/>
                    <a:pt x="32321" y="49614"/>
                    <a:pt x="32253" y="49683"/>
                  </a:cubicBezTo>
                  <a:cubicBezTo>
                    <a:pt x="31982" y="49980"/>
                    <a:pt x="31724" y="50087"/>
                    <a:pt x="31473" y="50087"/>
                  </a:cubicBezTo>
                  <a:cubicBezTo>
                    <a:pt x="31069" y="50087"/>
                    <a:pt x="30684" y="49812"/>
                    <a:pt x="30290" y="49614"/>
                  </a:cubicBezTo>
                  <a:cubicBezTo>
                    <a:pt x="30655" y="49226"/>
                    <a:pt x="30632" y="48747"/>
                    <a:pt x="30495" y="48268"/>
                  </a:cubicBezTo>
                  <a:close/>
                  <a:moveTo>
                    <a:pt x="21274" y="47652"/>
                  </a:moveTo>
                  <a:lnTo>
                    <a:pt x="21274" y="47652"/>
                  </a:lnTo>
                  <a:cubicBezTo>
                    <a:pt x="21297" y="47674"/>
                    <a:pt x="21319" y="47674"/>
                    <a:pt x="21342" y="47697"/>
                  </a:cubicBezTo>
                  <a:cubicBezTo>
                    <a:pt x="21274" y="47880"/>
                    <a:pt x="21365" y="47994"/>
                    <a:pt x="21525" y="48085"/>
                  </a:cubicBezTo>
                  <a:cubicBezTo>
                    <a:pt x="21532" y="48093"/>
                    <a:pt x="21540" y="48095"/>
                    <a:pt x="21548" y="48095"/>
                  </a:cubicBezTo>
                  <a:cubicBezTo>
                    <a:pt x="21563" y="48095"/>
                    <a:pt x="21578" y="48085"/>
                    <a:pt x="21593" y="48085"/>
                  </a:cubicBezTo>
                  <a:cubicBezTo>
                    <a:pt x="21685" y="48656"/>
                    <a:pt x="21570" y="49226"/>
                    <a:pt x="21502" y="49797"/>
                  </a:cubicBezTo>
                  <a:cubicBezTo>
                    <a:pt x="21297" y="49866"/>
                    <a:pt x="21114" y="50025"/>
                    <a:pt x="20886" y="50094"/>
                  </a:cubicBezTo>
                  <a:cubicBezTo>
                    <a:pt x="20746" y="50139"/>
                    <a:pt x="20624" y="50159"/>
                    <a:pt x="20515" y="50159"/>
                  </a:cubicBezTo>
                  <a:cubicBezTo>
                    <a:pt x="19913" y="50159"/>
                    <a:pt x="19734" y="49534"/>
                    <a:pt x="19425" y="49090"/>
                  </a:cubicBezTo>
                  <a:cubicBezTo>
                    <a:pt x="19402" y="49067"/>
                    <a:pt x="19379" y="49067"/>
                    <a:pt x="19356" y="49044"/>
                  </a:cubicBezTo>
                  <a:cubicBezTo>
                    <a:pt x="19790" y="48291"/>
                    <a:pt x="20429" y="47811"/>
                    <a:pt x="21319" y="47743"/>
                  </a:cubicBezTo>
                  <a:cubicBezTo>
                    <a:pt x="21297" y="47697"/>
                    <a:pt x="21297" y="47674"/>
                    <a:pt x="21274" y="47652"/>
                  </a:cubicBezTo>
                  <a:close/>
                  <a:moveTo>
                    <a:pt x="13730" y="48913"/>
                  </a:moveTo>
                  <a:cubicBezTo>
                    <a:pt x="14003" y="48913"/>
                    <a:pt x="14212" y="49004"/>
                    <a:pt x="14312" y="49204"/>
                  </a:cubicBezTo>
                  <a:cubicBezTo>
                    <a:pt x="14609" y="49706"/>
                    <a:pt x="14381" y="50139"/>
                    <a:pt x="14038" y="50527"/>
                  </a:cubicBezTo>
                  <a:cubicBezTo>
                    <a:pt x="14038" y="50505"/>
                    <a:pt x="14038" y="50505"/>
                    <a:pt x="14015" y="50482"/>
                  </a:cubicBezTo>
                  <a:cubicBezTo>
                    <a:pt x="13787" y="50368"/>
                    <a:pt x="13536" y="50276"/>
                    <a:pt x="13285" y="50254"/>
                  </a:cubicBezTo>
                  <a:lnTo>
                    <a:pt x="13262" y="50254"/>
                  </a:lnTo>
                  <a:cubicBezTo>
                    <a:pt x="13216" y="49888"/>
                    <a:pt x="12897" y="49569"/>
                    <a:pt x="13011" y="49181"/>
                  </a:cubicBezTo>
                  <a:cubicBezTo>
                    <a:pt x="12988" y="49135"/>
                    <a:pt x="12965" y="49112"/>
                    <a:pt x="12943" y="49090"/>
                  </a:cubicBezTo>
                  <a:cubicBezTo>
                    <a:pt x="13232" y="48976"/>
                    <a:pt x="13503" y="48913"/>
                    <a:pt x="13730" y="48913"/>
                  </a:cubicBezTo>
                  <a:close/>
                  <a:moveTo>
                    <a:pt x="28852" y="50893"/>
                  </a:moveTo>
                  <a:cubicBezTo>
                    <a:pt x="28829" y="50916"/>
                    <a:pt x="28783" y="50938"/>
                    <a:pt x="28760" y="50961"/>
                  </a:cubicBezTo>
                  <a:cubicBezTo>
                    <a:pt x="28783" y="50916"/>
                    <a:pt x="28829" y="50893"/>
                    <a:pt x="28852" y="50893"/>
                  </a:cubicBezTo>
                  <a:close/>
                  <a:moveTo>
                    <a:pt x="38069" y="0"/>
                  </a:moveTo>
                  <a:cubicBezTo>
                    <a:pt x="37969" y="0"/>
                    <a:pt x="37871" y="6"/>
                    <a:pt x="37776" y="15"/>
                  </a:cubicBezTo>
                  <a:cubicBezTo>
                    <a:pt x="37662" y="38"/>
                    <a:pt x="37571" y="61"/>
                    <a:pt x="37480" y="106"/>
                  </a:cubicBezTo>
                  <a:cubicBezTo>
                    <a:pt x="36734" y="131"/>
                    <a:pt x="35989" y="138"/>
                    <a:pt x="35243" y="138"/>
                  </a:cubicBezTo>
                  <a:cubicBezTo>
                    <a:pt x="34214" y="138"/>
                    <a:pt x="33185" y="124"/>
                    <a:pt x="32157" y="124"/>
                  </a:cubicBezTo>
                  <a:cubicBezTo>
                    <a:pt x="31831" y="124"/>
                    <a:pt x="31506" y="126"/>
                    <a:pt x="31180" y="129"/>
                  </a:cubicBezTo>
                  <a:cubicBezTo>
                    <a:pt x="30975" y="152"/>
                    <a:pt x="30769" y="152"/>
                    <a:pt x="30586" y="243"/>
                  </a:cubicBezTo>
                  <a:cubicBezTo>
                    <a:pt x="30518" y="266"/>
                    <a:pt x="30495" y="312"/>
                    <a:pt x="30472" y="358"/>
                  </a:cubicBezTo>
                  <a:cubicBezTo>
                    <a:pt x="30410" y="170"/>
                    <a:pt x="30305" y="125"/>
                    <a:pt x="30187" y="125"/>
                  </a:cubicBezTo>
                  <a:cubicBezTo>
                    <a:pt x="30079" y="125"/>
                    <a:pt x="29959" y="164"/>
                    <a:pt x="29853" y="164"/>
                  </a:cubicBezTo>
                  <a:cubicBezTo>
                    <a:pt x="29822" y="164"/>
                    <a:pt x="29793" y="161"/>
                    <a:pt x="29765" y="152"/>
                  </a:cubicBezTo>
                  <a:lnTo>
                    <a:pt x="28852" y="152"/>
                  </a:lnTo>
                  <a:cubicBezTo>
                    <a:pt x="28601" y="152"/>
                    <a:pt x="28372" y="129"/>
                    <a:pt x="28121" y="129"/>
                  </a:cubicBezTo>
                  <a:cubicBezTo>
                    <a:pt x="27870" y="122"/>
                    <a:pt x="27617" y="119"/>
                    <a:pt x="27362" y="119"/>
                  </a:cubicBezTo>
                  <a:cubicBezTo>
                    <a:pt x="26853" y="119"/>
                    <a:pt x="26341" y="129"/>
                    <a:pt x="25839" y="129"/>
                  </a:cubicBezTo>
                  <a:lnTo>
                    <a:pt x="24287" y="129"/>
                  </a:lnTo>
                  <a:cubicBezTo>
                    <a:pt x="24132" y="124"/>
                    <a:pt x="23978" y="123"/>
                    <a:pt x="23824" y="123"/>
                  </a:cubicBezTo>
                  <a:cubicBezTo>
                    <a:pt x="23402" y="123"/>
                    <a:pt x="22980" y="136"/>
                    <a:pt x="22559" y="136"/>
                  </a:cubicBezTo>
                  <a:cubicBezTo>
                    <a:pt x="22404" y="136"/>
                    <a:pt x="22250" y="134"/>
                    <a:pt x="22095" y="129"/>
                  </a:cubicBezTo>
                  <a:cubicBezTo>
                    <a:pt x="22017" y="139"/>
                    <a:pt x="21938" y="142"/>
                    <a:pt x="21858" y="142"/>
                  </a:cubicBezTo>
                  <a:cubicBezTo>
                    <a:pt x="21657" y="142"/>
                    <a:pt x="21453" y="121"/>
                    <a:pt x="21254" y="121"/>
                  </a:cubicBezTo>
                  <a:cubicBezTo>
                    <a:pt x="20960" y="121"/>
                    <a:pt x="20676" y="168"/>
                    <a:pt x="20429" y="403"/>
                  </a:cubicBezTo>
                  <a:cubicBezTo>
                    <a:pt x="20406" y="472"/>
                    <a:pt x="20406" y="517"/>
                    <a:pt x="20406" y="563"/>
                  </a:cubicBezTo>
                  <a:cubicBezTo>
                    <a:pt x="20406" y="563"/>
                    <a:pt x="20406" y="563"/>
                    <a:pt x="20406" y="586"/>
                  </a:cubicBezTo>
                  <a:cubicBezTo>
                    <a:pt x="20338" y="631"/>
                    <a:pt x="20247" y="677"/>
                    <a:pt x="20155" y="700"/>
                  </a:cubicBezTo>
                  <a:cubicBezTo>
                    <a:pt x="20087" y="609"/>
                    <a:pt x="19996" y="517"/>
                    <a:pt x="19927" y="472"/>
                  </a:cubicBezTo>
                  <a:cubicBezTo>
                    <a:pt x="19668" y="228"/>
                    <a:pt x="19379" y="167"/>
                    <a:pt x="19080" y="167"/>
                  </a:cubicBezTo>
                  <a:cubicBezTo>
                    <a:pt x="18930" y="167"/>
                    <a:pt x="18778" y="183"/>
                    <a:pt x="18626" y="198"/>
                  </a:cubicBezTo>
                  <a:cubicBezTo>
                    <a:pt x="18509" y="217"/>
                    <a:pt x="18393" y="225"/>
                    <a:pt x="18278" y="225"/>
                  </a:cubicBezTo>
                  <a:cubicBezTo>
                    <a:pt x="17883" y="225"/>
                    <a:pt x="17493" y="137"/>
                    <a:pt x="17099" y="137"/>
                  </a:cubicBezTo>
                  <a:cubicBezTo>
                    <a:pt x="16932" y="137"/>
                    <a:pt x="16764" y="153"/>
                    <a:pt x="16595" y="198"/>
                  </a:cubicBezTo>
                  <a:cubicBezTo>
                    <a:pt x="16458" y="243"/>
                    <a:pt x="16366" y="289"/>
                    <a:pt x="16252" y="358"/>
                  </a:cubicBezTo>
                  <a:lnTo>
                    <a:pt x="16207" y="358"/>
                  </a:lnTo>
                  <a:cubicBezTo>
                    <a:pt x="16161" y="312"/>
                    <a:pt x="16115" y="243"/>
                    <a:pt x="16047" y="198"/>
                  </a:cubicBezTo>
                  <a:cubicBezTo>
                    <a:pt x="16001" y="266"/>
                    <a:pt x="15933" y="335"/>
                    <a:pt x="15864" y="380"/>
                  </a:cubicBezTo>
                  <a:lnTo>
                    <a:pt x="15887" y="403"/>
                  </a:lnTo>
                  <a:cubicBezTo>
                    <a:pt x="15887" y="403"/>
                    <a:pt x="15887" y="426"/>
                    <a:pt x="15887" y="426"/>
                  </a:cubicBezTo>
                  <a:lnTo>
                    <a:pt x="15864" y="426"/>
                  </a:lnTo>
                  <a:cubicBezTo>
                    <a:pt x="15841" y="380"/>
                    <a:pt x="15819" y="335"/>
                    <a:pt x="15773" y="312"/>
                  </a:cubicBezTo>
                  <a:cubicBezTo>
                    <a:pt x="15649" y="238"/>
                    <a:pt x="15519" y="197"/>
                    <a:pt x="15389" y="197"/>
                  </a:cubicBezTo>
                  <a:cubicBezTo>
                    <a:pt x="15279" y="197"/>
                    <a:pt x="15170" y="226"/>
                    <a:pt x="15065" y="289"/>
                  </a:cubicBezTo>
                  <a:cubicBezTo>
                    <a:pt x="14974" y="266"/>
                    <a:pt x="14905" y="266"/>
                    <a:pt x="14837" y="243"/>
                  </a:cubicBezTo>
                  <a:cubicBezTo>
                    <a:pt x="14723" y="243"/>
                    <a:pt x="14632" y="266"/>
                    <a:pt x="14517" y="289"/>
                  </a:cubicBezTo>
                  <a:cubicBezTo>
                    <a:pt x="13011" y="289"/>
                    <a:pt x="11505" y="335"/>
                    <a:pt x="9998" y="335"/>
                  </a:cubicBezTo>
                  <a:cubicBezTo>
                    <a:pt x="9907" y="221"/>
                    <a:pt x="9793" y="198"/>
                    <a:pt x="9678" y="198"/>
                  </a:cubicBezTo>
                  <a:cubicBezTo>
                    <a:pt x="9701" y="266"/>
                    <a:pt x="9747" y="289"/>
                    <a:pt x="9793" y="312"/>
                  </a:cubicBezTo>
                  <a:cubicBezTo>
                    <a:pt x="8971" y="312"/>
                    <a:pt x="8149" y="289"/>
                    <a:pt x="7327" y="243"/>
                  </a:cubicBezTo>
                  <a:cubicBezTo>
                    <a:pt x="7248" y="221"/>
                    <a:pt x="7168" y="209"/>
                    <a:pt x="7088" y="209"/>
                  </a:cubicBezTo>
                  <a:cubicBezTo>
                    <a:pt x="7008" y="209"/>
                    <a:pt x="6928" y="221"/>
                    <a:pt x="6848" y="243"/>
                  </a:cubicBezTo>
                  <a:cubicBezTo>
                    <a:pt x="6095" y="301"/>
                    <a:pt x="5347" y="312"/>
                    <a:pt x="4603" y="312"/>
                  </a:cubicBezTo>
                  <a:cubicBezTo>
                    <a:pt x="4106" y="312"/>
                    <a:pt x="3611" y="307"/>
                    <a:pt x="3116" y="307"/>
                  </a:cubicBezTo>
                  <a:cubicBezTo>
                    <a:pt x="2869" y="307"/>
                    <a:pt x="2622" y="308"/>
                    <a:pt x="2374" y="312"/>
                  </a:cubicBezTo>
                  <a:cubicBezTo>
                    <a:pt x="2321" y="314"/>
                    <a:pt x="2267" y="314"/>
                    <a:pt x="2214" y="314"/>
                  </a:cubicBezTo>
                  <a:cubicBezTo>
                    <a:pt x="1873" y="314"/>
                    <a:pt x="1529" y="286"/>
                    <a:pt x="1187" y="286"/>
                  </a:cubicBezTo>
                  <a:cubicBezTo>
                    <a:pt x="824" y="286"/>
                    <a:pt x="464" y="318"/>
                    <a:pt x="115" y="449"/>
                  </a:cubicBezTo>
                  <a:cubicBezTo>
                    <a:pt x="69" y="495"/>
                    <a:pt x="23" y="540"/>
                    <a:pt x="1" y="563"/>
                  </a:cubicBezTo>
                  <a:cubicBezTo>
                    <a:pt x="1" y="997"/>
                    <a:pt x="1" y="1430"/>
                    <a:pt x="1" y="1841"/>
                  </a:cubicBezTo>
                  <a:cubicBezTo>
                    <a:pt x="92" y="2754"/>
                    <a:pt x="320" y="3667"/>
                    <a:pt x="343" y="4580"/>
                  </a:cubicBezTo>
                  <a:cubicBezTo>
                    <a:pt x="343" y="5128"/>
                    <a:pt x="389" y="5699"/>
                    <a:pt x="480" y="6246"/>
                  </a:cubicBezTo>
                  <a:cubicBezTo>
                    <a:pt x="594" y="6657"/>
                    <a:pt x="503" y="7114"/>
                    <a:pt x="708" y="7502"/>
                  </a:cubicBezTo>
                  <a:cubicBezTo>
                    <a:pt x="617" y="7913"/>
                    <a:pt x="754" y="8324"/>
                    <a:pt x="731" y="8734"/>
                  </a:cubicBezTo>
                  <a:cubicBezTo>
                    <a:pt x="1005" y="9396"/>
                    <a:pt x="891" y="10127"/>
                    <a:pt x="1073" y="10789"/>
                  </a:cubicBezTo>
                  <a:cubicBezTo>
                    <a:pt x="1073" y="11222"/>
                    <a:pt x="1096" y="11633"/>
                    <a:pt x="1096" y="12067"/>
                  </a:cubicBezTo>
                  <a:cubicBezTo>
                    <a:pt x="1096" y="12318"/>
                    <a:pt x="1005" y="12592"/>
                    <a:pt x="1233" y="12797"/>
                  </a:cubicBezTo>
                  <a:cubicBezTo>
                    <a:pt x="1393" y="13140"/>
                    <a:pt x="1142" y="13573"/>
                    <a:pt x="1439" y="13893"/>
                  </a:cubicBezTo>
                  <a:cubicBezTo>
                    <a:pt x="1439" y="14076"/>
                    <a:pt x="1439" y="14258"/>
                    <a:pt x="1439" y="14441"/>
                  </a:cubicBezTo>
                  <a:cubicBezTo>
                    <a:pt x="1439" y="14441"/>
                    <a:pt x="1416" y="14464"/>
                    <a:pt x="1393" y="14509"/>
                  </a:cubicBezTo>
                  <a:cubicBezTo>
                    <a:pt x="1393" y="14532"/>
                    <a:pt x="1393" y="14578"/>
                    <a:pt x="1439" y="14623"/>
                  </a:cubicBezTo>
                  <a:cubicBezTo>
                    <a:pt x="1439" y="14692"/>
                    <a:pt x="1439" y="14737"/>
                    <a:pt x="1439" y="14806"/>
                  </a:cubicBezTo>
                  <a:cubicBezTo>
                    <a:pt x="1439" y="14806"/>
                    <a:pt x="1416" y="14829"/>
                    <a:pt x="1393" y="14874"/>
                  </a:cubicBezTo>
                  <a:cubicBezTo>
                    <a:pt x="1393" y="14920"/>
                    <a:pt x="1416" y="14943"/>
                    <a:pt x="1461" y="14989"/>
                  </a:cubicBezTo>
                  <a:cubicBezTo>
                    <a:pt x="1461" y="15057"/>
                    <a:pt x="1461" y="15103"/>
                    <a:pt x="1461" y="15171"/>
                  </a:cubicBezTo>
                  <a:cubicBezTo>
                    <a:pt x="1735" y="15879"/>
                    <a:pt x="1804" y="16609"/>
                    <a:pt x="1781" y="17362"/>
                  </a:cubicBezTo>
                  <a:cubicBezTo>
                    <a:pt x="1872" y="17865"/>
                    <a:pt x="1918" y="18390"/>
                    <a:pt x="2032" y="18892"/>
                  </a:cubicBezTo>
                  <a:cubicBezTo>
                    <a:pt x="2237" y="19896"/>
                    <a:pt x="2032" y="20946"/>
                    <a:pt x="2397" y="21927"/>
                  </a:cubicBezTo>
                  <a:cubicBezTo>
                    <a:pt x="2329" y="22430"/>
                    <a:pt x="2534" y="22909"/>
                    <a:pt x="2557" y="23388"/>
                  </a:cubicBezTo>
                  <a:cubicBezTo>
                    <a:pt x="2580" y="23457"/>
                    <a:pt x="2580" y="23502"/>
                    <a:pt x="2580" y="23571"/>
                  </a:cubicBezTo>
                  <a:cubicBezTo>
                    <a:pt x="2625" y="24005"/>
                    <a:pt x="2648" y="24415"/>
                    <a:pt x="2694" y="24849"/>
                  </a:cubicBezTo>
                  <a:cubicBezTo>
                    <a:pt x="2511" y="25169"/>
                    <a:pt x="2489" y="25465"/>
                    <a:pt x="2808" y="25694"/>
                  </a:cubicBezTo>
                  <a:cubicBezTo>
                    <a:pt x="2785" y="25739"/>
                    <a:pt x="2762" y="25785"/>
                    <a:pt x="2762" y="25853"/>
                  </a:cubicBezTo>
                  <a:cubicBezTo>
                    <a:pt x="2740" y="26013"/>
                    <a:pt x="2740" y="26196"/>
                    <a:pt x="2854" y="26333"/>
                  </a:cubicBezTo>
                  <a:cubicBezTo>
                    <a:pt x="2877" y="26356"/>
                    <a:pt x="2899" y="26356"/>
                    <a:pt x="2922" y="26378"/>
                  </a:cubicBezTo>
                  <a:cubicBezTo>
                    <a:pt x="2922" y="26629"/>
                    <a:pt x="2922" y="26903"/>
                    <a:pt x="2945" y="27154"/>
                  </a:cubicBezTo>
                  <a:cubicBezTo>
                    <a:pt x="2877" y="27542"/>
                    <a:pt x="2968" y="27953"/>
                    <a:pt x="2717" y="28319"/>
                  </a:cubicBezTo>
                  <a:lnTo>
                    <a:pt x="3059" y="28319"/>
                  </a:lnTo>
                  <a:lnTo>
                    <a:pt x="3082" y="28684"/>
                  </a:lnTo>
                  <a:cubicBezTo>
                    <a:pt x="3082" y="28684"/>
                    <a:pt x="3082" y="28684"/>
                    <a:pt x="3059" y="28707"/>
                  </a:cubicBezTo>
                  <a:cubicBezTo>
                    <a:pt x="2968" y="28752"/>
                    <a:pt x="2991" y="28821"/>
                    <a:pt x="3105" y="28843"/>
                  </a:cubicBezTo>
                  <a:cubicBezTo>
                    <a:pt x="3128" y="29232"/>
                    <a:pt x="2945" y="29620"/>
                    <a:pt x="3265" y="29962"/>
                  </a:cubicBezTo>
                  <a:cubicBezTo>
                    <a:pt x="3265" y="30076"/>
                    <a:pt x="3265" y="30190"/>
                    <a:pt x="3287" y="30304"/>
                  </a:cubicBezTo>
                  <a:cubicBezTo>
                    <a:pt x="3333" y="30784"/>
                    <a:pt x="3105" y="31309"/>
                    <a:pt x="3447" y="31788"/>
                  </a:cubicBezTo>
                  <a:lnTo>
                    <a:pt x="3470" y="31971"/>
                  </a:lnTo>
                  <a:cubicBezTo>
                    <a:pt x="3265" y="32039"/>
                    <a:pt x="3424" y="32199"/>
                    <a:pt x="3424" y="32313"/>
                  </a:cubicBezTo>
                  <a:cubicBezTo>
                    <a:pt x="3424" y="32313"/>
                    <a:pt x="3493" y="32359"/>
                    <a:pt x="3493" y="32359"/>
                  </a:cubicBezTo>
                  <a:cubicBezTo>
                    <a:pt x="3561" y="32541"/>
                    <a:pt x="3607" y="32701"/>
                    <a:pt x="3653" y="32884"/>
                  </a:cubicBezTo>
                  <a:cubicBezTo>
                    <a:pt x="3653" y="33180"/>
                    <a:pt x="3653" y="33500"/>
                    <a:pt x="3653" y="33797"/>
                  </a:cubicBezTo>
                  <a:cubicBezTo>
                    <a:pt x="3584" y="33797"/>
                    <a:pt x="3516" y="33797"/>
                    <a:pt x="3470" y="33774"/>
                  </a:cubicBezTo>
                  <a:lnTo>
                    <a:pt x="3470" y="33774"/>
                  </a:lnTo>
                  <a:cubicBezTo>
                    <a:pt x="3516" y="33842"/>
                    <a:pt x="3561" y="33911"/>
                    <a:pt x="3607" y="33979"/>
                  </a:cubicBezTo>
                  <a:lnTo>
                    <a:pt x="3675" y="33956"/>
                  </a:lnTo>
                  <a:cubicBezTo>
                    <a:pt x="3790" y="34504"/>
                    <a:pt x="3904" y="35052"/>
                    <a:pt x="4018" y="35623"/>
                  </a:cubicBezTo>
                  <a:cubicBezTo>
                    <a:pt x="4041" y="35600"/>
                    <a:pt x="4063" y="35600"/>
                    <a:pt x="4063" y="35600"/>
                  </a:cubicBezTo>
                  <a:lnTo>
                    <a:pt x="4063" y="35600"/>
                  </a:lnTo>
                  <a:cubicBezTo>
                    <a:pt x="4018" y="35645"/>
                    <a:pt x="3972" y="35714"/>
                    <a:pt x="3904" y="35782"/>
                  </a:cubicBezTo>
                  <a:cubicBezTo>
                    <a:pt x="3607" y="36467"/>
                    <a:pt x="3881" y="37129"/>
                    <a:pt x="4018" y="37814"/>
                  </a:cubicBezTo>
                  <a:cubicBezTo>
                    <a:pt x="4041" y="37905"/>
                    <a:pt x="4200" y="37974"/>
                    <a:pt x="4132" y="38133"/>
                  </a:cubicBezTo>
                  <a:cubicBezTo>
                    <a:pt x="4132" y="38156"/>
                    <a:pt x="4109" y="38202"/>
                    <a:pt x="4109" y="38248"/>
                  </a:cubicBezTo>
                  <a:cubicBezTo>
                    <a:pt x="4132" y="38270"/>
                    <a:pt x="4178" y="38316"/>
                    <a:pt x="4200" y="38339"/>
                  </a:cubicBezTo>
                  <a:cubicBezTo>
                    <a:pt x="4337" y="38499"/>
                    <a:pt x="4223" y="38727"/>
                    <a:pt x="4337" y="38909"/>
                  </a:cubicBezTo>
                  <a:cubicBezTo>
                    <a:pt x="4360" y="39252"/>
                    <a:pt x="4383" y="39617"/>
                    <a:pt x="4406" y="39959"/>
                  </a:cubicBezTo>
                  <a:lnTo>
                    <a:pt x="4543" y="40188"/>
                  </a:lnTo>
                  <a:cubicBezTo>
                    <a:pt x="4543" y="40553"/>
                    <a:pt x="4543" y="40918"/>
                    <a:pt x="4520" y="41283"/>
                  </a:cubicBezTo>
                  <a:cubicBezTo>
                    <a:pt x="4543" y="41443"/>
                    <a:pt x="4566" y="41626"/>
                    <a:pt x="4588" y="41785"/>
                  </a:cubicBezTo>
                  <a:cubicBezTo>
                    <a:pt x="4862" y="42310"/>
                    <a:pt x="4566" y="42950"/>
                    <a:pt x="4908" y="43452"/>
                  </a:cubicBezTo>
                  <a:cubicBezTo>
                    <a:pt x="4885" y="43908"/>
                    <a:pt x="4794" y="44365"/>
                    <a:pt x="5091" y="44753"/>
                  </a:cubicBezTo>
                  <a:cubicBezTo>
                    <a:pt x="4999" y="45734"/>
                    <a:pt x="5365" y="46693"/>
                    <a:pt x="5273" y="47674"/>
                  </a:cubicBezTo>
                  <a:lnTo>
                    <a:pt x="5456" y="48062"/>
                  </a:lnTo>
                  <a:cubicBezTo>
                    <a:pt x="5456" y="48587"/>
                    <a:pt x="5479" y="49090"/>
                    <a:pt x="5501" y="49614"/>
                  </a:cubicBezTo>
                  <a:cubicBezTo>
                    <a:pt x="5524" y="49637"/>
                    <a:pt x="5570" y="49660"/>
                    <a:pt x="5616" y="49683"/>
                  </a:cubicBezTo>
                  <a:cubicBezTo>
                    <a:pt x="5593" y="50048"/>
                    <a:pt x="5593" y="50391"/>
                    <a:pt x="5684" y="50756"/>
                  </a:cubicBezTo>
                  <a:cubicBezTo>
                    <a:pt x="5684" y="50938"/>
                    <a:pt x="5684" y="51121"/>
                    <a:pt x="5684" y="51281"/>
                  </a:cubicBezTo>
                  <a:cubicBezTo>
                    <a:pt x="6095" y="51418"/>
                    <a:pt x="6551" y="51258"/>
                    <a:pt x="6917" y="51486"/>
                  </a:cubicBezTo>
                  <a:cubicBezTo>
                    <a:pt x="7485" y="51731"/>
                    <a:pt x="8065" y="51792"/>
                    <a:pt x="8650" y="51792"/>
                  </a:cubicBezTo>
                  <a:cubicBezTo>
                    <a:pt x="9213" y="51792"/>
                    <a:pt x="9781" y="51736"/>
                    <a:pt x="10349" y="51736"/>
                  </a:cubicBezTo>
                  <a:cubicBezTo>
                    <a:pt x="10400" y="51736"/>
                    <a:pt x="10450" y="51736"/>
                    <a:pt x="10500" y="51737"/>
                  </a:cubicBezTo>
                  <a:cubicBezTo>
                    <a:pt x="10694" y="51705"/>
                    <a:pt x="10888" y="51673"/>
                    <a:pt x="11089" y="51673"/>
                  </a:cubicBezTo>
                  <a:cubicBezTo>
                    <a:pt x="11173" y="51673"/>
                    <a:pt x="11258" y="51678"/>
                    <a:pt x="11345" y="51692"/>
                  </a:cubicBezTo>
                  <a:cubicBezTo>
                    <a:pt x="11562" y="51714"/>
                    <a:pt x="11784" y="51726"/>
                    <a:pt x="12010" y="51726"/>
                  </a:cubicBezTo>
                  <a:cubicBezTo>
                    <a:pt x="12235" y="51726"/>
                    <a:pt x="12463" y="51714"/>
                    <a:pt x="12691" y="51692"/>
                  </a:cubicBezTo>
                  <a:cubicBezTo>
                    <a:pt x="12783" y="51669"/>
                    <a:pt x="12874" y="51646"/>
                    <a:pt x="12943" y="51623"/>
                  </a:cubicBezTo>
                  <a:cubicBezTo>
                    <a:pt x="13057" y="51577"/>
                    <a:pt x="13148" y="51532"/>
                    <a:pt x="13239" y="51486"/>
                  </a:cubicBezTo>
                  <a:lnTo>
                    <a:pt x="13696" y="51486"/>
                  </a:lnTo>
                  <a:cubicBezTo>
                    <a:pt x="13776" y="51559"/>
                    <a:pt x="13859" y="51583"/>
                    <a:pt x="13944" y="51583"/>
                  </a:cubicBezTo>
                  <a:cubicBezTo>
                    <a:pt x="14098" y="51583"/>
                    <a:pt x="14256" y="51501"/>
                    <a:pt x="14403" y="51486"/>
                  </a:cubicBezTo>
                  <a:cubicBezTo>
                    <a:pt x="14540" y="51372"/>
                    <a:pt x="14723" y="51418"/>
                    <a:pt x="14883" y="51349"/>
                  </a:cubicBezTo>
                  <a:cubicBezTo>
                    <a:pt x="14905" y="51349"/>
                    <a:pt x="14951" y="51326"/>
                    <a:pt x="14974" y="51326"/>
                  </a:cubicBezTo>
                  <a:cubicBezTo>
                    <a:pt x="16013" y="51406"/>
                    <a:pt x="17045" y="51441"/>
                    <a:pt x="18075" y="51441"/>
                  </a:cubicBezTo>
                  <a:cubicBezTo>
                    <a:pt x="19105" y="51441"/>
                    <a:pt x="20132" y="51406"/>
                    <a:pt x="21160" y="51349"/>
                  </a:cubicBezTo>
                  <a:lnTo>
                    <a:pt x="21525" y="51349"/>
                  </a:lnTo>
                  <a:cubicBezTo>
                    <a:pt x="21949" y="51309"/>
                    <a:pt x="22374" y="51285"/>
                    <a:pt x="22798" y="51285"/>
                  </a:cubicBezTo>
                  <a:cubicBezTo>
                    <a:pt x="23104" y="51285"/>
                    <a:pt x="23410" y="51298"/>
                    <a:pt x="23716" y="51326"/>
                  </a:cubicBezTo>
                  <a:cubicBezTo>
                    <a:pt x="23743" y="51366"/>
                    <a:pt x="23777" y="51391"/>
                    <a:pt x="23814" y="51391"/>
                  </a:cubicBezTo>
                  <a:cubicBezTo>
                    <a:pt x="23841" y="51391"/>
                    <a:pt x="23870" y="51378"/>
                    <a:pt x="23899" y="51349"/>
                  </a:cubicBezTo>
                  <a:cubicBezTo>
                    <a:pt x="24515" y="51326"/>
                    <a:pt x="25108" y="51326"/>
                    <a:pt x="25725" y="51304"/>
                  </a:cubicBezTo>
                  <a:lnTo>
                    <a:pt x="26455" y="51304"/>
                  </a:lnTo>
                  <a:cubicBezTo>
                    <a:pt x="26569" y="51367"/>
                    <a:pt x="26683" y="51416"/>
                    <a:pt x="26782" y="51416"/>
                  </a:cubicBezTo>
                  <a:cubicBezTo>
                    <a:pt x="26861" y="51416"/>
                    <a:pt x="26929" y="51385"/>
                    <a:pt x="26980" y="51304"/>
                  </a:cubicBezTo>
                  <a:cubicBezTo>
                    <a:pt x="27026" y="51281"/>
                    <a:pt x="27049" y="51281"/>
                    <a:pt x="27094" y="51281"/>
                  </a:cubicBezTo>
                  <a:cubicBezTo>
                    <a:pt x="27117" y="51258"/>
                    <a:pt x="27140" y="51258"/>
                    <a:pt x="27163" y="51235"/>
                  </a:cubicBezTo>
                  <a:cubicBezTo>
                    <a:pt x="27186" y="51258"/>
                    <a:pt x="27186" y="51281"/>
                    <a:pt x="27208" y="51304"/>
                  </a:cubicBezTo>
                  <a:lnTo>
                    <a:pt x="27368" y="51144"/>
                  </a:lnTo>
                  <a:cubicBezTo>
                    <a:pt x="27437" y="51121"/>
                    <a:pt x="27482" y="51121"/>
                    <a:pt x="27551" y="51121"/>
                  </a:cubicBezTo>
                  <a:cubicBezTo>
                    <a:pt x="27733" y="51121"/>
                    <a:pt x="27916" y="51098"/>
                    <a:pt x="28099" y="51098"/>
                  </a:cubicBezTo>
                  <a:cubicBezTo>
                    <a:pt x="28099" y="51098"/>
                    <a:pt x="28099" y="51167"/>
                    <a:pt x="28099" y="51167"/>
                  </a:cubicBezTo>
                  <a:cubicBezTo>
                    <a:pt x="28258" y="51144"/>
                    <a:pt x="28441" y="51121"/>
                    <a:pt x="28624" y="51121"/>
                  </a:cubicBezTo>
                  <a:cubicBezTo>
                    <a:pt x="28669" y="51189"/>
                    <a:pt x="28806" y="51281"/>
                    <a:pt x="28897" y="51326"/>
                  </a:cubicBezTo>
                  <a:cubicBezTo>
                    <a:pt x="29312" y="51397"/>
                    <a:pt x="29739" y="51438"/>
                    <a:pt x="30166" y="51438"/>
                  </a:cubicBezTo>
                  <a:cubicBezTo>
                    <a:pt x="30561" y="51438"/>
                    <a:pt x="30956" y="51403"/>
                    <a:pt x="31340" y="51326"/>
                  </a:cubicBezTo>
                  <a:cubicBezTo>
                    <a:pt x="31478" y="51296"/>
                    <a:pt x="31622" y="51288"/>
                    <a:pt x="31767" y="51288"/>
                  </a:cubicBezTo>
                  <a:cubicBezTo>
                    <a:pt x="31917" y="51288"/>
                    <a:pt x="32069" y="51296"/>
                    <a:pt x="32220" y="51296"/>
                  </a:cubicBezTo>
                  <a:cubicBezTo>
                    <a:pt x="32577" y="51296"/>
                    <a:pt x="32925" y="51250"/>
                    <a:pt x="33211" y="50938"/>
                  </a:cubicBezTo>
                  <a:cubicBezTo>
                    <a:pt x="33211" y="50413"/>
                    <a:pt x="33211" y="49866"/>
                    <a:pt x="33234" y="49341"/>
                  </a:cubicBezTo>
                  <a:cubicBezTo>
                    <a:pt x="33257" y="49318"/>
                    <a:pt x="33303" y="49295"/>
                    <a:pt x="33348" y="49272"/>
                  </a:cubicBezTo>
                  <a:cubicBezTo>
                    <a:pt x="33394" y="48724"/>
                    <a:pt x="33280" y="48154"/>
                    <a:pt x="33554" y="47629"/>
                  </a:cubicBezTo>
                  <a:cubicBezTo>
                    <a:pt x="33531" y="47560"/>
                    <a:pt x="33531" y="47515"/>
                    <a:pt x="33577" y="47469"/>
                  </a:cubicBezTo>
                  <a:cubicBezTo>
                    <a:pt x="33577" y="47355"/>
                    <a:pt x="33577" y="47241"/>
                    <a:pt x="33577" y="47127"/>
                  </a:cubicBezTo>
                  <a:cubicBezTo>
                    <a:pt x="33599" y="47127"/>
                    <a:pt x="33622" y="47104"/>
                    <a:pt x="33645" y="47058"/>
                  </a:cubicBezTo>
                  <a:cubicBezTo>
                    <a:pt x="33668" y="47012"/>
                    <a:pt x="33645" y="46990"/>
                    <a:pt x="33599" y="46944"/>
                  </a:cubicBezTo>
                  <a:lnTo>
                    <a:pt x="33599" y="46396"/>
                  </a:lnTo>
                  <a:cubicBezTo>
                    <a:pt x="33645" y="46328"/>
                    <a:pt x="33645" y="46259"/>
                    <a:pt x="33599" y="46214"/>
                  </a:cubicBezTo>
                  <a:cubicBezTo>
                    <a:pt x="33577" y="46145"/>
                    <a:pt x="33577" y="46077"/>
                    <a:pt x="33599" y="46031"/>
                  </a:cubicBezTo>
                  <a:cubicBezTo>
                    <a:pt x="33531" y="45689"/>
                    <a:pt x="33714" y="45392"/>
                    <a:pt x="33782" y="45095"/>
                  </a:cubicBezTo>
                  <a:cubicBezTo>
                    <a:pt x="33873" y="44981"/>
                    <a:pt x="33873" y="44867"/>
                    <a:pt x="33782" y="44753"/>
                  </a:cubicBezTo>
                  <a:cubicBezTo>
                    <a:pt x="33828" y="44387"/>
                    <a:pt x="33896" y="44022"/>
                    <a:pt x="33942" y="43657"/>
                  </a:cubicBezTo>
                  <a:cubicBezTo>
                    <a:pt x="33987" y="43338"/>
                    <a:pt x="33987" y="43018"/>
                    <a:pt x="34124" y="42744"/>
                  </a:cubicBezTo>
                  <a:cubicBezTo>
                    <a:pt x="34124" y="42242"/>
                    <a:pt x="34124" y="41763"/>
                    <a:pt x="34124" y="41283"/>
                  </a:cubicBezTo>
                  <a:cubicBezTo>
                    <a:pt x="34353" y="40964"/>
                    <a:pt x="34216" y="40576"/>
                    <a:pt x="34284" y="40210"/>
                  </a:cubicBezTo>
                  <a:cubicBezTo>
                    <a:pt x="34375" y="39777"/>
                    <a:pt x="34216" y="39297"/>
                    <a:pt x="34467" y="38887"/>
                  </a:cubicBezTo>
                  <a:cubicBezTo>
                    <a:pt x="34627" y="38111"/>
                    <a:pt x="34969" y="37380"/>
                    <a:pt x="34855" y="36558"/>
                  </a:cubicBezTo>
                  <a:cubicBezTo>
                    <a:pt x="34832" y="36421"/>
                    <a:pt x="34764" y="36285"/>
                    <a:pt x="34672" y="36170"/>
                  </a:cubicBezTo>
                  <a:cubicBezTo>
                    <a:pt x="34809" y="35440"/>
                    <a:pt x="34923" y="34710"/>
                    <a:pt x="35060" y="33979"/>
                  </a:cubicBezTo>
                  <a:cubicBezTo>
                    <a:pt x="35471" y="33660"/>
                    <a:pt x="35471" y="33294"/>
                    <a:pt x="35220" y="32884"/>
                  </a:cubicBezTo>
                  <a:cubicBezTo>
                    <a:pt x="35197" y="32587"/>
                    <a:pt x="35174" y="32290"/>
                    <a:pt x="35152" y="31971"/>
                  </a:cubicBezTo>
                  <a:cubicBezTo>
                    <a:pt x="35220" y="31811"/>
                    <a:pt x="35288" y="31628"/>
                    <a:pt x="35357" y="31446"/>
                  </a:cubicBezTo>
                  <a:lnTo>
                    <a:pt x="35425" y="31400"/>
                  </a:lnTo>
                  <a:cubicBezTo>
                    <a:pt x="35403" y="31331"/>
                    <a:pt x="35380" y="31263"/>
                    <a:pt x="35380" y="31194"/>
                  </a:cubicBezTo>
                  <a:cubicBezTo>
                    <a:pt x="35380" y="31012"/>
                    <a:pt x="35380" y="30852"/>
                    <a:pt x="35403" y="30692"/>
                  </a:cubicBezTo>
                  <a:cubicBezTo>
                    <a:pt x="35448" y="30624"/>
                    <a:pt x="35517" y="30555"/>
                    <a:pt x="35585" y="30510"/>
                  </a:cubicBezTo>
                  <a:cubicBezTo>
                    <a:pt x="35585" y="30190"/>
                    <a:pt x="35562" y="29893"/>
                    <a:pt x="35562" y="29574"/>
                  </a:cubicBezTo>
                  <a:cubicBezTo>
                    <a:pt x="35768" y="29483"/>
                    <a:pt x="35768" y="29346"/>
                    <a:pt x="35585" y="29232"/>
                  </a:cubicBezTo>
                  <a:cubicBezTo>
                    <a:pt x="35585" y="29163"/>
                    <a:pt x="35585" y="29095"/>
                    <a:pt x="35585" y="29049"/>
                  </a:cubicBezTo>
                  <a:cubicBezTo>
                    <a:pt x="35699" y="28843"/>
                    <a:pt x="35745" y="28661"/>
                    <a:pt x="35540" y="28501"/>
                  </a:cubicBezTo>
                  <a:cubicBezTo>
                    <a:pt x="35540" y="28478"/>
                    <a:pt x="35540" y="28478"/>
                    <a:pt x="35540" y="28455"/>
                  </a:cubicBezTo>
                  <a:cubicBezTo>
                    <a:pt x="35562" y="28478"/>
                    <a:pt x="35585" y="28501"/>
                    <a:pt x="35631" y="28501"/>
                  </a:cubicBezTo>
                  <a:cubicBezTo>
                    <a:pt x="35791" y="28273"/>
                    <a:pt x="35677" y="27999"/>
                    <a:pt x="35768" y="27771"/>
                  </a:cubicBezTo>
                  <a:cubicBezTo>
                    <a:pt x="35813" y="27702"/>
                    <a:pt x="35813" y="27657"/>
                    <a:pt x="35791" y="27588"/>
                  </a:cubicBezTo>
                  <a:cubicBezTo>
                    <a:pt x="35768" y="27520"/>
                    <a:pt x="35768" y="27474"/>
                    <a:pt x="35791" y="27406"/>
                  </a:cubicBezTo>
                  <a:cubicBezTo>
                    <a:pt x="35882" y="27040"/>
                    <a:pt x="35905" y="26675"/>
                    <a:pt x="35950" y="26310"/>
                  </a:cubicBezTo>
                  <a:cubicBezTo>
                    <a:pt x="35859" y="25055"/>
                    <a:pt x="36270" y="23868"/>
                    <a:pt x="36338" y="22658"/>
                  </a:cubicBezTo>
                  <a:cubicBezTo>
                    <a:pt x="36567" y="22430"/>
                    <a:pt x="36498" y="22156"/>
                    <a:pt x="36475" y="21882"/>
                  </a:cubicBezTo>
                  <a:cubicBezTo>
                    <a:pt x="36453" y="21836"/>
                    <a:pt x="36453" y="21790"/>
                    <a:pt x="36498" y="21745"/>
                  </a:cubicBezTo>
                  <a:cubicBezTo>
                    <a:pt x="36681" y="21311"/>
                    <a:pt x="36704" y="20900"/>
                    <a:pt x="36498" y="20489"/>
                  </a:cubicBezTo>
                  <a:cubicBezTo>
                    <a:pt x="36681" y="20352"/>
                    <a:pt x="36726" y="20147"/>
                    <a:pt x="36795" y="19964"/>
                  </a:cubicBezTo>
                  <a:cubicBezTo>
                    <a:pt x="36818" y="19873"/>
                    <a:pt x="36841" y="19805"/>
                    <a:pt x="36841" y="19713"/>
                  </a:cubicBezTo>
                  <a:cubicBezTo>
                    <a:pt x="36818" y="19280"/>
                    <a:pt x="36635" y="18869"/>
                    <a:pt x="36841" y="18435"/>
                  </a:cubicBezTo>
                  <a:cubicBezTo>
                    <a:pt x="36841" y="17887"/>
                    <a:pt x="36863" y="17340"/>
                    <a:pt x="37023" y="16815"/>
                  </a:cubicBezTo>
                  <a:lnTo>
                    <a:pt x="37115" y="16815"/>
                  </a:lnTo>
                  <a:cubicBezTo>
                    <a:pt x="37320" y="16792"/>
                    <a:pt x="37548" y="16815"/>
                    <a:pt x="37571" y="16518"/>
                  </a:cubicBezTo>
                  <a:cubicBezTo>
                    <a:pt x="37571" y="16404"/>
                    <a:pt x="37525" y="16267"/>
                    <a:pt x="37411" y="16244"/>
                  </a:cubicBezTo>
                  <a:cubicBezTo>
                    <a:pt x="37395" y="16241"/>
                    <a:pt x="37380" y="16240"/>
                    <a:pt x="37366" y="16240"/>
                  </a:cubicBezTo>
                  <a:cubicBezTo>
                    <a:pt x="37131" y="16240"/>
                    <a:pt x="37262" y="16589"/>
                    <a:pt x="37046" y="16632"/>
                  </a:cubicBezTo>
                  <a:cubicBezTo>
                    <a:pt x="37137" y="15719"/>
                    <a:pt x="37183" y="14783"/>
                    <a:pt x="37434" y="13893"/>
                  </a:cubicBezTo>
                  <a:cubicBezTo>
                    <a:pt x="37913" y="13482"/>
                    <a:pt x="37503" y="13003"/>
                    <a:pt x="37571" y="12569"/>
                  </a:cubicBezTo>
                  <a:cubicBezTo>
                    <a:pt x="37548" y="12523"/>
                    <a:pt x="37548" y="12478"/>
                    <a:pt x="37571" y="12432"/>
                  </a:cubicBezTo>
                  <a:cubicBezTo>
                    <a:pt x="37891" y="12021"/>
                    <a:pt x="37548" y="11519"/>
                    <a:pt x="37754" y="11085"/>
                  </a:cubicBezTo>
                  <a:cubicBezTo>
                    <a:pt x="37731" y="11040"/>
                    <a:pt x="37731" y="11017"/>
                    <a:pt x="37754" y="10971"/>
                  </a:cubicBezTo>
                  <a:cubicBezTo>
                    <a:pt x="37891" y="10857"/>
                    <a:pt x="37868" y="10743"/>
                    <a:pt x="37799" y="10606"/>
                  </a:cubicBezTo>
                  <a:cubicBezTo>
                    <a:pt x="37799" y="10560"/>
                    <a:pt x="37776" y="10492"/>
                    <a:pt x="37776" y="10424"/>
                  </a:cubicBezTo>
                  <a:cubicBezTo>
                    <a:pt x="37776" y="10309"/>
                    <a:pt x="37754" y="10172"/>
                    <a:pt x="37731" y="10058"/>
                  </a:cubicBezTo>
                  <a:cubicBezTo>
                    <a:pt x="37936" y="9396"/>
                    <a:pt x="37845" y="8689"/>
                    <a:pt x="38119" y="8027"/>
                  </a:cubicBezTo>
                  <a:cubicBezTo>
                    <a:pt x="38096" y="7525"/>
                    <a:pt x="38119" y="7023"/>
                    <a:pt x="38301" y="6543"/>
                  </a:cubicBezTo>
                  <a:cubicBezTo>
                    <a:pt x="38393" y="6703"/>
                    <a:pt x="38438" y="6886"/>
                    <a:pt x="38621" y="7000"/>
                  </a:cubicBezTo>
                  <a:cubicBezTo>
                    <a:pt x="38735" y="6612"/>
                    <a:pt x="38644" y="6383"/>
                    <a:pt x="38324" y="6224"/>
                  </a:cubicBezTo>
                  <a:cubicBezTo>
                    <a:pt x="38370" y="5014"/>
                    <a:pt x="38393" y="3781"/>
                    <a:pt x="38689" y="2572"/>
                  </a:cubicBezTo>
                  <a:cubicBezTo>
                    <a:pt x="38621" y="1841"/>
                    <a:pt x="38872" y="1134"/>
                    <a:pt x="38849" y="380"/>
                  </a:cubicBezTo>
                  <a:cubicBezTo>
                    <a:pt x="38918" y="335"/>
                    <a:pt x="38986" y="266"/>
                    <a:pt x="39032" y="198"/>
                  </a:cubicBezTo>
                  <a:lnTo>
                    <a:pt x="39032" y="198"/>
                  </a:lnTo>
                  <a:cubicBezTo>
                    <a:pt x="38963" y="221"/>
                    <a:pt x="38872" y="221"/>
                    <a:pt x="38781" y="221"/>
                  </a:cubicBezTo>
                  <a:cubicBezTo>
                    <a:pt x="38781" y="198"/>
                    <a:pt x="38758" y="175"/>
                    <a:pt x="38735" y="152"/>
                  </a:cubicBezTo>
                  <a:cubicBezTo>
                    <a:pt x="38667" y="84"/>
                    <a:pt x="38575" y="61"/>
                    <a:pt x="38484" y="38"/>
                  </a:cubicBezTo>
                  <a:cubicBezTo>
                    <a:pt x="38350" y="11"/>
                    <a:pt x="38209" y="0"/>
                    <a:pt x="380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7" name="Google Shape;1413;p39"/>
            <p:cNvSpPr/>
            <p:nvPr/>
          </p:nvSpPr>
          <p:spPr>
            <a:xfrm rot="-799569">
              <a:off x="1348991" y="4019544"/>
              <a:ext cx="4575" cy="9150"/>
            </a:xfrm>
            <a:custGeom>
              <a:avLst/>
              <a:gdLst/>
              <a:ahLst/>
              <a:cxnLst/>
              <a:rect l="l" t="t" r="r" b="b"/>
              <a:pathLst>
                <a:path w="183" h="366" extrusionOk="0">
                  <a:moveTo>
                    <a:pt x="183" y="1"/>
                  </a:moveTo>
                  <a:cubicBezTo>
                    <a:pt x="0" y="115"/>
                    <a:pt x="0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8" name="Google Shape;1414;p39"/>
            <p:cNvSpPr/>
            <p:nvPr/>
          </p:nvSpPr>
          <p:spPr>
            <a:xfrm rot="-799569">
              <a:off x="1715400" y="4364127"/>
              <a:ext cx="5725" cy="2175"/>
            </a:xfrm>
            <a:custGeom>
              <a:avLst/>
              <a:gdLst/>
              <a:ahLst/>
              <a:cxnLst/>
              <a:rect l="l" t="t" r="r" b="b"/>
              <a:pathLst>
                <a:path w="229" h="87" extrusionOk="0">
                  <a:moveTo>
                    <a:pt x="0" y="1"/>
                  </a:moveTo>
                  <a:cubicBezTo>
                    <a:pt x="34" y="58"/>
                    <a:pt x="74" y="87"/>
                    <a:pt x="114" y="87"/>
                  </a:cubicBezTo>
                  <a:cubicBezTo>
                    <a:pt x="154" y="87"/>
                    <a:pt x="194" y="58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89" name="Google Shape;1415;p39"/>
            <p:cNvSpPr/>
            <p:nvPr/>
          </p:nvSpPr>
          <p:spPr>
            <a:xfrm rot="-799569">
              <a:off x="1724760" y="4361485"/>
              <a:ext cx="4575" cy="2450"/>
            </a:xfrm>
            <a:custGeom>
              <a:avLst/>
              <a:gdLst/>
              <a:ahLst/>
              <a:cxnLst/>
              <a:rect l="l" t="t" r="r" b="b"/>
              <a:pathLst>
                <a:path w="183" h="98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14" y="23"/>
                    <a:pt x="46" y="23"/>
                    <a:pt x="0" y="23"/>
                  </a:cubicBezTo>
                  <a:cubicBezTo>
                    <a:pt x="23" y="69"/>
                    <a:pt x="52" y="97"/>
                    <a:pt x="83" y="97"/>
                  </a:cubicBezTo>
                  <a:cubicBezTo>
                    <a:pt x="114" y="97"/>
                    <a:pt x="149" y="69"/>
                    <a:pt x="1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0" name="Google Shape;1416;p39"/>
            <p:cNvSpPr/>
            <p:nvPr/>
          </p:nvSpPr>
          <p:spPr>
            <a:xfrm rot="-799569">
              <a:off x="1285309" y="3564886"/>
              <a:ext cx="20001" cy="12575"/>
            </a:xfrm>
            <a:custGeom>
              <a:avLst/>
              <a:gdLst/>
              <a:ahLst/>
              <a:cxnLst/>
              <a:rect l="l" t="t" r="r" b="b"/>
              <a:pathLst>
                <a:path w="800" h="503" extrusionOk="0">
                  <a:moveTo>
                    <a:pt x="160" y="0"/>
                  </a:moveTo>
                  <a:cubicBezTo>
                    <a:pt x="114" y="91"/>
                    <a:pt x="46" y="183"/>
                    <a:pt x="0" y="274"/>
                  </a:cubicBezTo>
                  <a:cubicBezTo>
                    <a:pt x="183" y="457"/>
                    <a:pt x="434" y="502"/>
                    <a:pt x="685" y="502"/>
                  </a:cubicBezTo>
                  <a:cubicBezTo>
                    <a:pt x="731" y="457"/>
                    <a:pt x="776" y="411"/>
                    <a:pt x="799" y="342"/>
                  </a:cubicBezTo>
                  <a:cubicBezTo>
                    <a:pt x="799" y="274"/>
                    <a:pt x="776" y="205"/>
                    <a:pt x="753" y="137"/>
                  </a:cubicBezTo>
                  <a:cubicBezTo>
                    <a:pt x="685" y="46"/>
                    <a:pt x="594" y="23"/>
                    <a:pt x="5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1" name="Google Shape;1417;p39"/>
            <p:cNvSpPr/>
            <p:nvPr/>
          </p:nvSpPr>
          <p:spPr>
            <a:xfrm rot="-799569">
              <a:off x="1301072" y="3616298"/>
              <a:ext cx="14850" cy="13725"/>
            </a:xfrm>
            <a:custGeom>
              <a:avLst/>
              <a:gdLst/>
              <a:ahLst/>
              <a:cxnLst/>
              <a:rect l="l" t="t" r="r" b="b"/>
              <a:pathLst>
                <a:path w="594" h="549" extrusionOk="0">
                  <a:moveTo>
                    <a:pt x="343" y="1"/>
                  </a:moveTo>
                  <a:cubicBezTo>
                    <a:pt x="114" y="24"/>
                    <a:pt x="0" y="138"/>
                    <a:pt x="23" y="389"/>
                  </a:cubicBezTo>
                  <a:cubicBezTo>
                    <a:pt x="137" y="434"/>
                    <a:pt x="251" y="503"/>
                    <a:pt x="365" y="549"/>
                  </a:cubicBezTo>
                  <a:cubicBezTo>
                    <a:pt x="343" y="366"/>
                    <a:pt x="594" y="183"/>
                    <a:pt x="3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2" name="Google Shape;1418;p39"/>
            <p:cNvSpPr/>
            <p:nvPr/>
          </p:nvSpPr>
          <p:spPr>
            <a:xfrm rot="-799569">
              <a:off x="1395199" y="3505817"/>
              <a:ext cx="11425" cy="9825"/>
            </a:xfrm>
            <a:custGeom>
              <a:avLst/>
              <a:gdLst/>
              <a:ahLst/>
              <a:cxnLst/>
              <a:rect l="l" t="t" r="r" b="b"/>
              <a:pathLst>
                <a:path w="457" h="393" extrusionOk="0">
                  <a:moveTo>
                    <a:pt x="46" y="0"/>
                  </a:moveTo>
                  <a:cubicBezTo>
                    <a:pt x="23" y="46"/>
                    <a:pt x="23" y="114"/>
                    <a:pt x="0" y="183"/>
                  </a:cubicBezTo>
                  <a:cubicBezTo>
                    <a:pt x="0" y="323"/>
                    <a:pt x="53" y="392"/>
                    <a:pt x="173" y="392"/>
                  </a:cubicBezTo>
                  <a:cubicBezTo>
                    <a:pt x="190" y="392"/>
                    <a:pt x="209" y="391"/>
                    <a:pt x="228" y="388"/>
                  </a:cubicBezTo>
                  <a:cubicBezTo>
                    <a:pt x="457" y="251"/>
                    <a:pt x="251" y="137"/>
                    <a:pt x="228" y="23"/>
                  </a:cubicBezTo>
                  <a:cubicBezTo>
                    <a:pt x="160" y="0"/>
                    <a:pt x="114" y="0"/>
                    <a:pt x="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3" name="Google Shape;1419;p39"/>
            <p:cNvSpPr/>
            <p:nvPr/>
          </p:nvSpPr>
          <p:spPr>
            <a:xfrm rot="-799569">
              <a:off x="1450338" y="3571818"/>
              <a:ext cx="17725" cy="15950"/>
            </a:xfrm>
            <a:custGeom>
              <a:avLst/>
              <a:gdLst/>
              <a:ahLst/>
              <a:cxnLst/>
              <a:rect l="l" t="t" r="r" b="b"/>
              <a:pathLst>
                <a:path w="709" h="638" extrusionOk="0">
                  <a:moveTo>
                    <a:pt x="112" y="1"/>
                  </a:moveTo>
                  <a:cubicBezTo>
                    <a:pt x="75" y="1"/>
                    <a:pt x="38" y="1"/>
                    <a:pt x="1" y="1"/>
                  </a:cubicBezTo>
                  <a:cubicBezTo>
                    <a:pt x="69" y="184"/>
                    <a:pt x="115" y="367"/>
                    <a:pt x="183" y="549"/>
                  </a:cubicBezTo>
                  <a:cubicBezTo>
                    <a:pt x="272" y="579"/>
                    <a:pt x="361" y="637"/>
                    <a:pt x="444" y="637"/>
                  </a:cubicBezTo>
                  <a:cubicBezTo>
                    <a:pt x="488" y="637"/>
                    <a:pt x="531" y="620"/>
                    <a:pt x="571" y="572"/>
                  </a:cubicBezTo>
                  <a:cubicBezTo>
                    <a:pt x="708" y="458"/>
                    <a:pt x="617" y="321"/>
                    <a:pt x="549" y="184"/>
                  </a:cubicBezTo>
                  <a:cubicBezTo>
                    <a:pt x="436" y="16"/>
                    <a:pt x="279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4" name="Google Shape;1420;p39"/>
            <p:cNvSpPr/>
            <p:nvPr/>
          </p:nvSpPr>
          <p:spPr>
            <a:xfrm rot="-799569">
              <a:off x="1438780" y="3546926"/>
              <a:ext cx="13150" cy="13150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388" y="1"/>
                  </a:moveTo>
                  <a:cubicBezTo>
                    <a:pt x="114" y="1"/>
                    <a:pt x="0" y="115"/>
                    <a:pt x="23" y="366"/>
                  </a:cubicBezTo>
                  <a:cubicBezTo>
                    <a:pt x="46" y="480"/>
                    <a:pt x="137" y="503"/>
                    <a:pt x="229" y="526"/>
                  </a:cubicBezTo>
                  <a:cubicBezTo>
                    <a:pt x="502" y="412"/>
                    <a:pt x="525" y="229"/>
                    <a:pt x="3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5" name="Google Shape;1421;p39"/>
            <p:cNvSpPr/>
            <p:nvPr/>
          </p:nvSpPr>
          <p:spPr>
            <a:xfrm rot="-799569">
              <a:off x="1338267" y="3575736"/>
              <a:ext cx="14275" cy="12850"/>
            </a:xfrm>
            <a:custGeom>
              <a:avLst/>
              <a:gdLst/>
              <a:ahLst/>
              <a:cxnLst/>
              <a:rect l="l" t="t" r="r" b="b"/>
              <a:pathLst>
                <a:path w="571" h="514" extrusionOk="0">
                  <a:moveTo>
                    <a:pt x="278" y="1"/>
                  </a:moveTo>
                  <a:cubicBezTo>
                    <a:pt x="170" y="1"/>
                    <a:pt x="84" y="51"/>
                    <a:pt x="46" y="166"/>
                  </a:cubicBezTo>
                  <a:cubicBezTo>
                    <a:pt x="0" y="349"/>
                    <a:pt x="69" y="463"/>
                    <a:pt x="251" y="508"/>
                  </a:cubicBezTo>
                  <a:cubicBezTo>
                    <a:pt x="273" y="512"/>
                    <a:pt x="294" y="514"/>
                    <a:pt x="313" y="514"/>
                  </a:cubicBezTo>
                  <a:cubicBezTo>
                    <a:pt x="417" y="514"/>
                    <a:pt x="490" y="460"/>
                    <a:pt x="548" y="326"/>
                  </a:cubicBezTo>
                  <a:cubicBezTo>
                    <a:pt x="571" y="166"/>
                    <a:pt x="502" y="52"/>
                    <a:pt x="343" y="6"/>
                  </a:cubicBezTo>
                  <a:cubicBezTo>
                    <a:pt x="320" y="3"/>
                    <a:pt x="299" y="1"/>
                    <a:pt x="2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6" name="Google Shape;1422;p39"/>
            <p:cNvSpPr/>
            <p:nvPr/>
          </p:nvSpPr>
          <p:spPr>
            <a:xfrm rot="-799569">
              <a:off x="1339761" y="3527992"/>
              <a:ext cx="20001" cy="16375"/>
            </a:xfrm>
            <a:custGeom>
              <a:avLst/>
              <a:gdLst/>
              <a:ahLst/>
              <a:cxnLst/>
              <a:rect l="l" t="t" r="r" b="b"/>
              <a:pathLst>
                <a:path w="800" h="655" extrusionOk="0">
                  <a:moveTo>
                    <a:pt x="252" y="0"/>
                  </a:moveTo>
                  <a:cubicBezTo>
                    <a:pt x="206" y="46"/>
                    <a:pt x="138" y="91"/>
                    <a:pt x="69" y="160"/>
                  </a:cubicBezTo>
                  <a:cubicBezTo>
                    <a:pt x="46" y="160"/>
                    <a:pt x="23" y="183"/>
                    <a:pt x="23" y="228"/>
                  </a:cubicBezTo>
                  <a:cubicBezTo>
                    <a:pt x="1" y="274"/>
                    <a:pt x="23" y="297"/>
                    <a:pt x="69" y="343"/>
                  </a:cubicBezTo>
                  <a:cubicBezTo>
                    <a:pt x="221" y="381"/>
                    <a:pt x="262" y="655"/>
                    <a:pt x="442" y="655"/>
                  </a:cubicBezTo>
                  <a:cubicBezTo>
                    <a:pt x="479" y="655"/>
                    <a:pt x="521" y="643"/>
                    <a:pt x="571" y="616"/>
                  </a:cubicBezTo>
                  <a:cubicBezTo>
                    <a:pt x="799" y="502"/>
                    <a:pt x="685" y="320"/>
                    <a:pt x="617" y="160"/>
                  </a:cubicBezTo>
                  <a:cubicBezTo>
                    <a:pt x="571" y="91"/>
                    <a:pt x="503" y="23"/>
                    <a:pt x="4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7" name="Google Shape;1423;p39"/>
            <p:cNvSpPr/>
            <p:nvPr/>
          </p:nvSpPr>
          <p:spPr>
            <a:xfrm rot="-799569">
              <a:off x="1387165" y="3558690"/>
              <a:ext cx="14850" cy="9175"/>
            </a:xfrm>
            <a:custGeom>
              <a:avLst/>
              <a:gdLst/>
              <a:ahLst/>
              <a:cxnLst/>
              <a:rect l="l" t="t" r="r" b="b"/>
              <a:pathLst>
                <a:path w="594" h="367" extrusionOk="0">
                  <a:moveTo>
                    <a:pt x="274" y="1"/>
                  </a:moveTo>
                  <a:cubicBezTo>
                    <a:pt x="172" y="1"/>
                    <a:pt x="81" y="34"/>
                    <a:pt x="46" y="123"/>
                  </a:cubicBezTo>
                  <a:cubicBezTo>
                    <a:pt x="0" y="237"/>
                    <a:pt x="92" y="328"/>
                    <a:pt x="229" y="351"/>
                  </a:cubicBezTo>
                  <a:cubicBezTo>
                    <a:pt x="274" y="359"/>
                    <a:pt x="320" y="366"/>
                    <a:pt x="363" y="366"/>
                  </a:cubicBezTo>
                  <a:cubicBezTo>
                    <a:pt x="449" y="366"/>
                    <a:pt x="525" y="336"/>
                    <a:pt x="571" y="214"/>
                  </a:cubicBezTo>
                  <a:cubicBezTo>
                    <a:pt x="594" y="54"/>
                    <a:pt x="457" y="32"/>
                    <a:pt x="366" y="9"/>
                  </a:cubicBezTo>
                  <a:cubicBezTo>
                    <a:pt x="335" y="4"/>
                    <a:pt x="304" y="1"/>
                    <a:pt x="2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8" name="Google Shape;1424;p39"/>
            <p:cNvSpPr/>
            <p:nvPr/>
          </p:nvSpPr>
          <p:spPr>
            <a:xfrm rot="-799569">
              <a:off x="1406056" y="3618058"/>
              <a:ext cx="22851" cy="14300"/>
            </a:xfrm>
            <a:custGeom>
              <a:avLst/>
              <a:gdLst/>
              <a:ahLst/>
              <a:cxnLst/>
              <a:rect l="l" t="t" r="r" b="b"/>
              <a:pathLst>
                <a:path w="914" h="572" extrusionOk="0">
                  <a:moveTo>
                    <a:pt x="685" y="1"/>
                  </a:moveTo>
                  <a:cubicBezTo>
                    <a:pt x="0" y="183"/>
                    <a:pt x="571" y="389"/>
                    <a:pt x="685" y="571"/>
                  </a:cubicBezTo>
                  <a:cubicBezTo>
                    <a:pt x="776" y="526"/>
                    <a:pt x="845" y="457"/>
                    <a:pt x="913" y="411"/>
                  </a:cubicBezTo>
                  <a:cubicBezTo>
                    <a:pt x="890" y="252"/>
                    <a:pt x="845" y="92"/>
                    <a:pt x="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99" name="Google Shape;1425;p39"/>
            <p:cNvSpPr/>
            <p:nvPr/>
          </p:nvSpPr>
          <p:spPr>
            <a:xfrm rot="-799569">
              <a:off x="1370899" y="3629425"/>
              <a:ext cx="11425" cy="8000"/>
            </a:xfrm>
            <a:custGeom>
              <a:avLst/>
              <a:gdLst/>
              <a:ahLst/>
              <a:cxnLst/>
              <a:rect l="l" t="t" r="r" b="b"/>
              <a:pathLst>
                <a:path w="457" h="320" extrusionOk="0">
                  <a:moveTo>
                    <a:pt x="206" y="0"/>
                  </a:moveTo>
                  <a:cubicBezTo>
                    <a:pt x="114" y="0"/>
                    <a:pt x="23" y="46"/>
                    <a:pt x="23" y="160"/>
                  </a:cubicBezTo>
                  <a:cubicBezTo>
                    <a:pt x="0" y="251"/>
                    <a:pt x="69" y="297"/>
                    <a:pt x="206" y="320"/>
                  </a:cubicBezTo>
                  <a:cubicBezTo>
                    <a:pt x="251" y="297"/>
                    <a:pt x="388" y="274"/>
                    <a:pt x="388" y="205"/>
                  </a:cubicBezTo>
                  <a:cubicBezTo>
                    <a:pt x="457" y="69"/>
                    <a:pt x="343" y="0"/>
                    <a:pt x="2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0" name="Google Shape;1426;p39"/>
            <p:cNvSpPr/>
            <p:nvPr/>
          </p:nvSpPr>
          <p:spPr>
            <a:xfrm rot="-799569">
              <a:off x="1180042" y="3538941"/>
              <a:ext cx="2875" cy="4600"/>
            </a:xfrm>
            <a:custGeom>
              <a:avLst/>
              <a:gdLst/>
              <a:ahLst/>
              <a:cxnLst/>
              <a:rect l="l" t="t" r="r" b="b"/>
              <a:pathLst>
                <a:path w="115" h="184" extrusionOk="0">
                  <a:moveTo>
                    <a:pt x="115" y="1"/>
                  </a:moveTo>
                  <a:cubicBezTo>
                    <a:pt x="0" y="69"/>
                    <a:pt x="0" y="115"/>
                    <a:pt x="115" y="183"/>
                  </a:cubicBezTo>
                  <a:cubicBezTo>
                    <a:pt x="115" y="115"/>
                    <a:pt x="115" y="69"/>
                    <a:pt x="1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1" name="Google Shape;1427;p39"/>
            <p:cNvSpPr/>
            <p:nvPr/>
          </p:nvSpPr>
          <p:spPr>
            <a:xfrm rot="-799569">
              <a:off x="1284649" y="3355934"/>
              <a:ext cx="113578" cy="126753"/>
            </a:xfrm>
            <a:custGeom>
              <a:avLst/>
              <a:gdLst/>
              <a:ahLst/>
              <a:cxnLst/>
              <a:rect l="l" t="t" r="r" b="b"/>
              <a:pathLst>
                <a:path w="4543" h="5070" extrusionOk="0">
                  <a:moveTo>
                    <a:pt x="3529" y="0"/>
                  </a:moveTo>
                  <a:cubicBezTo>
                    <a:pt x="3352" y="0"/>
                    <a:pt x="3285" y="169"/>
                    <a:pt x="3218" y="556"/>
                  </a:cubicBezTo>
                  <a:cubicBezTo>
                    <a:pt x="3150" y="876"/>
                    <a:pt x="3218" y="1241"/>
                    <a:pt x="3013" y="1515"/>
                  </a:cubicBezTo>
                  <a:cubicBezTo>
                    <a:pt x="2853" y="2245"/>
                    <a:pt x="2442" y="2839"/>
                    <a:pt x="2123" y="3501"/>
                  </a:cubicBezTo>
                  <a:cubicBezTo>
                    <a:pt x="2054" y="3660"/>
                    <a:pt x="1917" y="3820"/>
                    <a:pt x="1712" y="3820"/>
                  </a:cubicBezTo>
                  <a:cubicBezTo>
                    <a:pt x="1461" y="3797"/>
                    <a:pt x="1415" y="3546"/>
                    <a:pt x="1347" y="3364"/>
                  </a:cubicBezTo>
                  <a:cubicBezTo>
                    <a:pt x="1187" y="2816"/>
                    <a:pt x="1141" y="2245"/>
                    <a:pt x="1004" y="1698"/>
                  </a:cubicBezTo>
                  <a:cubicBezTo>
                    <a:pt x="959" y="1652"/>
                    <a:pt x="959" y="1583"/>
                    <a:pt x="982" y="1515"/>
                  </a:cubicBezTo>
                  <a:cubicBezTo>
                    <a:pt x="1004" y="1401"/>
                    <a:pt x="1004" y="1264"/>
                    <a:pt x="982" y="1150"/>
                  </a:cubicBezTo>
                  <a:lnTo>
                    <a:pt x="1027" y="967"/>
                  </a:lnTo>
                  <a:cubicBezTo>
                    <a:pt x="1119" y="853"/>
                    <a:pt x="1119" y="716"/>
                    <a:pt x="1004" y="602"/>
                  </a:cubicBezTo>
                  <a:cubicBezTo>
                    <a:pt x="859" y="359"/>
                    <a:pt x="724" y="70"/>
                    <a:pt x="470" y="70"/>
                  </a:cubicBezTo>
                  <a:cubicBezTo>
                    <a:pt x="367" y="70"/>
                    <a:pt x="244" y="118"/>
                    <a:pt x="91" y="237"/>
                  </a:cubicBezTo>
                  <a:cubicBezTo>
                    <a:pt x="0" y="1561"/>
                    <a:pt x="69" y="2862"/>
                    <a:pt x="548" y="4140"/>
                  </a:cubicBezTo>
                  <a:cubicBezTo>
                    <a:pt x="756" y="4717"/>
                    <a:pt x="1303" y="5069"/>
                    <a:pt x="1871" y="5069"/>
                  </a:cubicBezTo>
                  <a:cubicBezTo>
                    <a:pt x="2111" y="5069"/>
                    <a:pt x="2355" y="5006"/>
                    <a:pt x="2579" y="4870"/>
                  </a:cubicBezTo>
                  <a:cubicBezTo>
                    <a:pt x="3059" y="4573"/>
                    <a:pt x="3218" y="4071"/>
                    <a:pt x="3561" y="3706"/>
                  </a:cubicBezTo>
                  <a:cubicBezTo>
                    <a:pt x="3584" y="3044"/>
                    <a:pt x="3880" y="2451"/>
                    <a:pt x="4086" y="1834"/>
                  </a:cubicBezTo>
                  <a:cubicBezTo>
                    <a:pt x="4542" y="1309"/>
                    <a:pt x="4154" y="762"/>
                    <a:pt x="4109" y="237"/>
                  </a:cubicBezTo>
                  <a:cubicBezTo>
                    <a:pt x="3834" y="85"/>
                    <a:pt x="3654" y="0"/>
                    <a:pt x="3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2" name="Google Shape;1428;p39"/>
            <p:cNvSpPr/>
            <p:nvPr/>
          </p:nvSpPr>
          <p:spPr>
            <a:xfrm rot="-799569">
              <a:off x="1790627" y="3236655"/>
              <a:ext cx="105603" cy="127753"/>
            </a:xfrm>
            <a:custGeom>
              <a:avLst/>
              <a:gdLst/>
              <a:ahLst/>
              <a:cxnLst/>
              <a:rect l="l" t="t" r="r" b="b"/>
              <a:pathLst>
                <a:path w="4224" h="5110" extrusionOk="0">
                  <a:moveTo>
                    <a:pt x="3607" y="1"/>
                  </a:moveTo>
                  <a:cubicBezTo>
                    <a:pt x="3288" y="23"/>
                    <a:pt x="3265" y="297"/>
                    <a:pt x="3242" y="548"/>
                  </a:cubicBezTo>
                  <a:cubicBezTo>
                    <a:pt x="3219" y="731"/>
                    <a:pt x="3197" y="914"/>
                    <a:pt x="3174" y="1073"/>
                  </a:cubicBezTo>
                  <a:cubicBezTo>
                    <a:pt x="2991" y="2009"/>
                    <a:pt x="2854" y="2945"/>
                    <a:pt x="2284" y="3721"/>
                  </a:cubicBezTo>
                  <a:cubicBezTo>
                    <a:pt x="2238" y="3790"/>
                    <a:pt x="2169" y="3858"/>
                    <a:pt x="2124" y="3904"/>
                  </a:cubicBezTo>
                  <a:cubicBezTo>
                    <a:pt x="2032" y="3949"/>
                    <a:pt x="1987" y="4018"/>
                    <a:pt x="1964" y="4109"/>
                  </a:cubicBezTo>
                  <a:cubicBezTo>
                    <a:pt x="1759" y="4041"/>
                    <a:pt x="1576" y="3972"/>
                    <a:pt x="1371" y="3904"/>
                  </a:cubicBezTo>
                  <a:cubicBezTo>
                    <a:pt x="1302" y="3242"/>
                    <a:pt x="1325" y="2534"/>
                    <a:pt x="1028" y="1895"/>
                  </a:cubicBezTo>
                  <a:cubicBezTo>
                    <a:pt x="960" y="1598"/>
                    <a:pt x="846" y="1279"/>
                    <a:pt x="1051" y="982"/>
                  </a:cubicBezTo>
                  <a:cubicBezTo>
                    <a:pt x="1028" y="868"/>
                    <a:pt x="1005" y="731"/>
                    <a:pt x="982" y="640"/>
                  </a:cubicBezTo>
                  <a:cubicBezTo>
                    <a:pt x="876" y="405"/>
                    <a:pt x="809" y="110"/>
                    <a:pt x="521" y="110"/>
                  </a:cubicBezTo>
                  <a:cubicBezTo>
                    <a:pt x="501" y="110"/>
                    <a:pt x="480" y="112"/>
                    <a:pt x="457" y="115"/>
                  </a:cubicBezTo>
                  <a:cubicBezTo>
                    <a:pt x="92" y="160"/>
                    <a:pt x="92" y="480"/>
                    <a:pt x="92" y="754"/>
                  </a:cubicBezTo>
                  <a:cubicBezTo>
                    <a:pt x="69" y="1439"/>
                    <a:pt x="1" y="2146"/>
                    <a:pt x="184" y="2808"/>
                  </a:cubicBezTo>
                  <a:cubicBezTo>
                    <a:pt x="389" y="3493"/>
                    <a:pt x="435" y="4269"/>
                    <a:pt x="1028" y="4817"/>
                  </a:cubicBezTo>
                  <a:cubicBezTo>
                    <a:pt x="1420" y="5009"/>
                    <a:pt x="1742" y="5109"/>
                    <a:pt x="2023" y="5109"/>
                  </a:cubicBezTo>
                  <a:cubicBezTo>
                    <a:pt x="2511" y="5109"/>
                    <a:pt x="2874" y="4807"/>
                    <a:pt x="3265" y="4155"/>
                  </a:cubicBezTo>
                  <a:cubicBezTo>
                    <a:pt x="3425" y="3904"/>
                    <a:pt x="3562" y="3630"/>
                    <a:pt x="3607" y="3333"/>
                  </a:cubicBezTo>
                  <a:cubicBezTo>
                    <a:pt x="3653" y="3059"/>
                    <a:pt x="3699" y="2785"/>
                    <a:pt x="3927" y="2603"/>
                  </a:cubicBezTo>
                  <a:cubicBezTo>
                    <a:pt x="3995" y="2169"/>
                    <a:pt x="4041" y="1758"/>
                    <a:pt x="4087" y="1347"/>
                  </a:cubicBezTo>
                  <a:cubicBezTo>
                    <a:pt x="4110" y="1073"/>
                    <a:pt x="4224" y="799"/>
                    <a:pt x="4155" y="526"/>
                  </a:cubicBezTo>
                  <a:cubicBezTo>
                    <a:pt x="4087" y="252"/>
                    <a:pt x="3927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3" name="Google Shape;1429;p39"/>
            <p:cNvSpPr/>
            <p:nvPr/>
          </p:nvSpPr>
          <p:spPr>
            <a:xfrm rot="-799569">
              <a:off x="1537171" y="3297370"/>
              <a:ext cx="126128" cy="161204"/>
            </a:xfrm>
            <a:custGeom>
              <a:avLst/>
              <a:gdLst/>
              <a:ahLst/>
              <a:cxnLst/>
              <a:rect l="l" t="t" r="r" b="b"/>
              <a:pathLst>
                <a:path w="5045" h="6448" extrusionOk="0">
                  <a:moveTo>
                    <a:pt x="3926" y="4531"/>
                  </a:moveTo>
                  <a:cubicBezTo>
                    <a:pt x="3926" y="4531"/>
                    <a:pt x="3926" y="4531"/>
                    <a:pt x="3949" y="4554"/>
                  </a:cubicBezTo>
                  <a:lnTo>
                    <a:pt x="3926" y="4554"/>
                  </a:lnTo>
                  <a:cubicBezTo>
                    <a:pt x="3926" y="4554"/>
                    <a:pt x="3926" y="4531"/>
                    <a:pt x="3926" y="4531"/>
                  </a:cubicBezTo>
                  <a:close/>
                  <a:moveTo>
                    <a:pt x="4503" y="1"/>
                  </a:moveTo>
                  <a:cubicBezTo>
                    <a:pt x="4394" y="1"/>
                    <a:pt x="4286" y="45"/>
                    <a:pt x="4177" y="172"/>
                  </a:cubicBezTo>
                  <a:cubicBezTo>
                    <a:pt x="3903" y="696"/>
                    <a:pt x="3858" y="1244"/>
                    <a:pt x="4040" y="1815"/>
                  </a:cubicBezTo>
                  <a:cubicBezTo>
                    <a:pt x="4040" y="1883"/>
                    <a:pt x="4017" y="1952"/>
                    <a:pt x="4017" y="2020"/>
                  </a:cubicBezTo>
                  <a:cubicBezTo>
                    <a:pt x="4017" y="2066"/>
                    <a:pt x="4017" y="2089"/>
                    <a:pt x="4017" y="2112"/>
                  </a:cubicBezTo>
                  <a:cubicBezTo>
                    <a:pt x="3949" y="2294"/>
                    <a:pt x="3949" y="2477"/>
                    <a:pt x="3926" y="2659"/>
                  </a:cubicBezTo>
                  <a:cubicBezTo>
                    <a:pt x="3903" y="2705"/>
                    <a:pt x="3903" y="2751"/>
                    <a:pt x="3880" y="2819"/>
                  </a:cubicBezTo>
                  <a:cubicBezTo>
                    <a:pt x="3835" y="2888"/>
                    <a:pt x="3812" y="2956"/>
                    <a:pt x="3812" y="3025"/>
                  </a:cubicBezTo>
                  <a:cubicBezTo>
                    <a:pt x="3812" y="3070"/>
                    <a:pt x="3812" y="3116"/>
                    <a:pt x="3812" y="3162"/>
                  </a:cubicBezTo>
                  <a:cubicBezTo>
                    <a:pt x="3721" y="3390"/>
                    <a:pt x="3675" y="3595"/>
                    <a:pt x="3629" y="3846"/>
                  </a:cubicBezTo>
                  <a:cubicBezTo>
                    <a:pt x="3606" y="3892"/>
                    <a:pt x="3561" y="3961"/>
                    <a:pt x="3538" y="4006"/>
                  </a:cubicBezTo>
                  <a:cubicBezTo>
                    <a:pt x="3515" y="4075"/>
                    <a:pt x="3469" y="4143"/>
                    <a:pt x="3447" y="4212"/>
                  </a:cubicBezTo>
                  <a:cubicBezTo>
                    <a:pt x="3401" y="4349"/>
                    <a:pt x="3378" y="4485"/>
                    <a:pt x="3287" y="4600"/>
                  </a:cubicBezTo>
                  <a:cubicBezTo>
                    <a:pt x="3287" y="4622"/>
                    <a:pt x="3264" y="4668"/>
                    <a:pt x="3241" y="4691"/>
                  </a:cubicBezTo>
                  <a:cubicBezTo>
                    <a:pt x="3196" y="4737"/>
                    <a:pt x="3150" y="4805"/>
                    <a:pt x="3127" y="4874"/>
                  </a:cubicBezTo>
                  <a:cubicBezTo>
                    <a:pt x="3081" y="4919"/>
                    <a:pt x="3059" y="4988"/>
                    <a:pt x="3013" y="5033"/>
                  </a:cubicBezTo>
                  <a:cubicBezTo>
                    <a:pt x="2922" y="5216"/>
                    <a:pt x="2739" y="5262"/>
                    <a:pt x="2556" y="5284"/>
                  </a:cubicBezTo>
                  <a:cubicBezTo>
                    <a:pt x="1712" y="5079"/>
                    <a:pt x="1141" y="4280"/>
                    <a:pt x="1118" y="3070"/>
                  </a:cubicBezTo>
                  <a:cubicBezTo>
                    <a:pt x="1096" y="2157"/>
                    <a:pt x="845" y="1290"/>
                    <a:pt x="753" y="400"/>
                  </a:cubicBezTo>
                  <a:cubicBezTo>
                    <a:pt x="702" y="92"/>
                    <a:pt x="676" y="15"/>
                    <a:pt x="445" y="15"/>
                  </a:cubicBezTo>
                  <a:cubicBezTo>
                    <a:pt x="368" y="15"/>
                    <a:pt x="268" y="23"/>
                    <a:pt x="137" y="35"/>
                  </a:cubicBezTo>
                  <a:cubicBezTo>
                    <a:pt x="23" y="879"/>
                    <a:pt x="0" y="1701"/>
                    <a:pt x="114" y="2545"/>
                  </a:cubicBezTo>
                  <a:cubicBezTo>
                    <a:pt x="160" y="2819"/>
                    <a:pt x="114" y="3139"/>
                    <a:pt x="114" y="3436"/>
                  </a:cubicBezTo>
                  <a:cubicBezTo>
                    <a:pt x="205" y="3687"/>
                    <a:pt x="274" y="3938"/>
                    <a:pt x="388" y="4189"/>
                  </a:cubicBezTo>
                  <a:cubicBezTo>
                    <a:pt x="616" y="4805"/>
                    <a:pt x="845" y="5421"/>
                    <a:pt x="1324" y="5923"/>
                  </a:cubicBezTo>
                  <a:cubicBezTo>
                    <a:pt x="1656" y="6270"/>
                    <a:pt x="2022" y="6448"/>
                    <a:pt x="2422" y="6448"/>
                  </a:cubicBezTo>
                  <a:cubicBezTo>
                    <a:pt x="2681" y="6448"/>
                    <a:pt x="2954" y="6373"/>
                    <a:pt x="3241" y="6220"/>
                  </a:cubicBezTo>
                  <a:cubicBezTo>
                    <a:pt x="4063" y="5718"/>
                    <a:pt x="4405" y="4919"/>
                    <a:pt x="4519" y="3983"/>
                  </a:cubicBezTo>
                  <a:cubicBezTo>
                    <a:pt x="4930" y="2933"/>
                    <a:pt x="5044" y="1815"/>
                    <a:pt x="5044" y="696"/>
                  </a:cubicBezTo>
                  <a:cubicBezTo>
                    <a:pt x="5044" y="628"/>
                    <a:pt x="5044" y="582"/>
                    <a:pt x="5044" y="514"/>
                  </a:cubicBezTo>
                  <a:cubicBezTo>
                    <a:pt x="5044" y="400"/>
                    <a:pt x="5022" y="286"/>
                    <a:pt x="4999" y="172"/>
                  </a:cubicBezTo>
                  <a:cubicBezTo>
                    <a:pt x="4834" y="103"/>
                    <a:pt x="4668" y="1"/>
                    <a:pt x="4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4" name="Google Shape;1430;p39"/>
            <p:cNvSpPr/>
            <p:nvPr/>
          </p:nvSpPr>
          <p:spPr>
            <a:xfrm rot="-799569">
              <a:off x="1547929" y="3334371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83" y="1"/>
                  </a:moveTo>
                  <a:cubicBezTo>
                    <a:pt x="1" y="115"/>
                    <a:pt x="1" y="252"/>
                    <a:pt x="183" y="366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5" name="Google Shape;1431;p39"/>
            <p:cNvSpPr/>
            <p:nvPr/>
          </p:nvSpPr>
          <p:spPr>
            <a:xfrm rot="-799569">
              <a:off x="927426" y="1662184"/>
              <a:ext cx="1197807" cy="2777850"/>
            </a:xfrm>
            <a:custGeom>
              <a:avLst/>
              <a:gdLst/>
              <a:ahLst/>
              <a:cxnLst/>
              <a:rect l="l" t="t" r="r" b="b"/>
              <a:pathLst>
                <a:path w="47911" h="111111" extrusionOk="0">
                  <a:moveTo>
                    <a:pt x="40743" y="1037"/>
                  </a:moveTo>
                  <a:lnTo>
                    <a:pt x="40743" y="1037"/>
                  </a:lnTo>
                  <a:cubicBezTo>
                    <a:pt x="40766" y="1060"/>
                    <a:pt x="40766" y="1083"/>
                    <a:pt x="40766" y="1106"/>
                  </a:cubicBezTo>
                  <a:lnTo>
                    <a:pt x="40743" y="1037"/>
                  </a:lnTo>
                  <a:close/>
                  <a:moveTo>
                    <a:pt x="38369" y="2544"/>
                  </a:moveTo>
                  <a:cubicBezTo>
                    <a:pt x="38392" y="2544"/>
                    <a:pt x="38415" y="2566"/>
                    <a:pt x="38415" y="2566"/>
                  </a:cubicBezTo>
                  <a:cubicBezTo>
                    <a:pt x="38415" y="2566"/>
                    <a:pt x="38369" y="2544"/>
                    <a:pt x="38369" y="2544"/>
                  </a:cubicBezTo>
                  <a:close/>
                  <a:moveTo>
                    <a:pt x="35790" y="4689"/>
                  </a:moveTo>
                  <a:lnTo>
                    <a:pt x="35813" y="4712"/>
                  </a:lnTo>
                  <a:cubicBezTo>
                    <a:pt x="35790" y="4712"/>
                    <a:pt x="35790" y="4712"/>
                    <a:pt x="35767" y="4689"/>
                  </a:cubicBezTo>
                  <a:close/>
                  <a:moveTo>
                    <a:pt x="37730" y="5397"/>
                  </a:moveTo>
                  <a:lnTo>
                    <a:pt x="37730" y="5397"/>
                  </a:lnTo>
                  <a:cubicBezTo>
                    <a:pt x="37707" y="5420"/>
                    <a:pt x="37685" y="5443"/>
                    <a:pt x="37685" y="5465"/>
                  </a:cubicBezTo>
                  <a:lnTo>
                    <a:pt x="37662" y="5465"/>
                  </a:lnTo>
                  <a:cubicBezTo>
                    <a:pt x="37684" y="5443"/>
                    <a:pt x="37707" y="5420"/>
                    <a:pt x="37730" y="5397"/>
                  </a:cubicBezTo>
                  <a:close/>
                  <a:moveTo>
                    <a:pt x="33667" y="8044"/>
                  </a:moveTo>
                  <a:lnTo>
                    <a:pt x="33462" y="8204"/>
                  </a:lnTo>
                  <a:cubicBezTo>
                    <a:pt x="33576" y="8204"/>
                    <a:pt x="33645" y="8136"/>
                    <a:pt x="33667" y="8044"/>
                  </a:cubicBezTo>
                  <a:close/>
                  <a:moveTo>
                    <a:pt x="42158" y="649"/>
                  </a:moveTo>
                  <a:cubicBezTo>
                    <a:pt x="42181" y="740"/>
                    <a:pt x="42227" y="809"/>
                    <a:pt x="42272" y="877"/>
                  </a:cubicBezTo>
                  <a:cubicBezTo>
                    <a:pt x="42364" y="1083"/>
                    <a:pt x="42478" y="1288"/>
                    <a:pt x="42592" y="1494"/>
                  </a:cubicBezTo>
                  <a:cubicBezTo>
                    <a:pt x="42387" y="1562"/>
                    <a:pt x="42227" y="1699"/>
                    <a:pt x="42158" y="1927"/>
                  </a:cubicBezTo>
                  <a:cubicBezTo>
                    <a:pt x="42158" y="1950"/>
                    <a:pt x="42158" y="1950"/>
                    <a:pt x="42158" y="1950"/>
                  </a:cubicBezTo>
                  <a:cubicBezTo>
                    <a:pt x="42136" y="1950"/>
                    <a:pt x="42113" y="1973"/>
                    <a:pt x="42090" y="1973"/>
                  </a:cubicBezTo>
                  <a:cubicBezTo>
                    <a:pt x="42067" y="1973"/>
                    <a:pt x="42044" y="1950"/>
                    <a:pt x="42021" y="1927"/>
                  </a:cubicBezTo>
                  <a:cubicBezTo>
                    <a:pt x="41839" y="1927"/>
                    <a:pt x="41725" y="1996"/>
                    <a:pt x="41611" y="2133"/>
                  </a:cubicBezTo>
                  <a:cubicBezTo>
                    <a:pt x="41588" y="2156"/>
                    <a:pt x="41565" y="2201"/>
                    <a:pt x="41542" y="2247"/>
                  </a:cubicBezTo>
                  <a:cubicBezTo>
                    <a:pt x="41268" y="2361"/>
                    <a:pt x="40994" y="2498"/>
                    <a:pt x="40743" y="2703"/>
                  </a:cubicBezTo>
                  <a:cubicBezTo>
                    <a:pt x="40652" y="2726"/>
                    <a:pt x="40583" y="2772"/>
                    <a:pt x="40561" y="2863"/>
                  </a:cubicBezTo>
                  <a:cubicBezTo>
                    <a:pt x="40492" y="2932"/>
                    <a:pt x="40446" y="3000"/>
                    <a:pt x="40378" y="3069"/>
                  </a:cubicBezTo>
                  <a:cubicBezTo>
                    <a:pt x="40378" y="3069"/>
                    <a:pt x="40378" y="3069"/>
                    <a:pt x="40378" y="3091"/>
                  </a:cubicBezTo>
                  <a:cubicBezTo>
                    <a:pt x="40359" y="3082"/>
                    <a:pt x="40340" y="3076"/>
                    <a:pt x="40320" y="3076"/>
                  </a:cubicBezTo>
                  <a:cubicBezTo>
                    <a:pt x="40291" y="3076"/>
                    <a:pt x="40258" y="3087"/>
                    <a:pt x="40218" y="3114"/>
                  </a:cubicBezTo>
                  <a:cubicBezTo>
                    <a:pt x="40076" y="3054"/>
                    <a:pt x="39951" y="3027"/>
                    <a:pt x="39840" y="3027"/>
                  </a:cubicBezTo>
                  <a:cubicBezTo>
                    <a:pt x="39488" y="3027"/>
                    <a:pt x="39279" y="3303"/>
                    <a:pt x="39123" y="3685"/>
                  </a:cubicBezTo>
                  <a:cubicBezTo>
                    <a:pt x="38826" y="3708"/>
                    <a:pt x="38575" y="3753"/>
                    <a:pt x="38575" y="4119"/>
                  </a:cubicBezTo>
                  <a:cubicBezTo>
                    <a:pt x="38490" y="4092"/>
                    <a:pt x="38411" y="4080"/>
                    <a:pt x="38337" y="4080"/>
                  </a:cubicBezTo>
                  <a:cubicBezTo>
                    <a:pt x="38034" y="4080"/>
                    <a:pt x="37814" y="4282"/>
                    <a:pt x="37593" y="4484"/>
                  </a:cubicBezTo>
                  <a:cubicBezTo>
                    <a:pt x="37502" y="4575"/>
                    <a:pt x="37411" y="4644"/>
                    <a:pt x="37319" y="4712"/>
                  </a:cubicBezTo>
                  <a:cubicBezTo>
                    <a:pt x="37205" y="4803"/>
                    <a:pt x="37068" y="4895"/>
                    <a:pt x="37091" y="5077"/>
                  </a:cubicBezTo>
                  <a:cubicBezTo>
                    <a:pt x="37091" y="5077"/>
                    <a:pt x="37091" y="5077"/>
                    <a:pt x="37114" y="5100"/>
                  </a:cubicBezTo>
                  <a:cubicBezTo>
                    <a:pt x="37091" y="5100"/>
                    <a:pt x="37068" y="5077"/>
                    <a:pt x="37046" y="5054"/>
                  </a:cubicBezTo>
                  <a:cubicBezTo>
                    <a:pt x="37023" y="5054"/>
                    <a:pt x="36977" y="5054"/>
                    <a:pt x="36954" y="5032"/>
                  </a:cubicBezTo>
                  <a:cubicBezTo>
                    <a:pt x="35744" y="5351"/>
                    <a:pt x="34877" y="6264"/>
                    <a:pt x="33850" y="6880"/>
                  </a:cubicBezTo>
                  <a:cubicBezTo>
                    <a:pt x="33759" y="6972"/>
                    <a:pt x="33667" y="7040"/>
                    <a:pt x="33553" y="7109"/>
                  </a:cubicBezTo>
                  <a:cubicBezTo>
                    <a:pt x="33416" y="7200"/>
                    <a:pt x="33302" y="7291"/>
                    <a:pt x="33165" y="7383"/>
                  </a:cubicBezTo>
                  <a:cubicBezTo>
                    <a:pt x="33074" y="7451"/>
                    <a:pt x="32960" y="7542"/>
                    <a:pt x="32891" y="7634"/>
                  </a:cubicBezTo>
                  <a:cubicBezTo>
                    <a:pt x="32846" y="7679"/>
                    <a:pt x="32823" y="7725"/>
                    <a:pt x="32823" y="7793"/>
                  </a:cubicBezTo>
                  <a:cubicBezTo>
                    <a:pt x="32800" y="7791"/>
                    <a:pt x="32778" y="7790"/>
                    <a:pt x="32756" y="7790"/>
                  </a:cubicBezTo>
                  <a:cubicBezTo>
                    <a:pt x="32560" y="7790"/>
                    <a:pt x="32405" y="7884"/>
                    <a:pt x="32343" y="8090"/>
                  </a:cubicBezTo>
                  <a:cubicBezTo>
                    <a:pt x="32314" y="8088"/>
                    <a:pt x="32285" y="8087"/>
                    <a:pt x="32257" y="8087"/>
                  </a:cubicBezTo>
                  <a:cubicBezTo>
                    <a:pt x="31987" y="8087"/>
                    <a:pt x="31814" y="8193"/>
                    <a:pt x="31773" y="8524"/>
                  </a:cubicBezTo>
                  <a:cubicBezTo>
                    <a:pt x="31736" y="8517"/>
                    <a:pt x="31700" y="8514"/>
                    <a:pt x="31666" y="8514"/>
                  </a:cubicBezTo>
                  <a:cubicBezTo>
                    <a:pt x="31468" y="8514"/>
                    <a:pt x="31316" y="8623"/>
                    <a:pt x="31179" y="8798"/>
                  </a:cubicBezTo>
                  <a:cubicBezTo>
                    <a:pt x="31157" y="8843"/>
                    <a:pt x="31134" y="8889"/>
                    <a:pt x="31111" y="8912"/>
                  </a:cubicBezTo>
                  <a:cubicBezTo>
                    <a:pt x="30814" y="8866"/>
                    <a:pt x="30517" y="8889"/>
                    <a:pt x="30221" y="8775"/>
                  </a:cubicBezTo>
                  <a:cubicBezTo>
                    <a:pt x="31020" y="8067"/>
                    <a:pt x="32115" y="7702"/>
                    <a:pt x="32777" y="6835"/>
                  </a:cubicBezTo>
                  <a:cubicBezTo>
                    <a:pt x="32754" y="6812"/>
                    <a:pt x="32732" y="6766"/>
                    <a:pt x="32732" y="6743"/>
                  </a:cubicBezTo>
                  <a:lnTo>
                    <a:pt x="32732" y="6743"/>
                  </a:lnTo>
                  <a:cubicBezTo>
                    <a:pt x="32732" y="6743"/>
                    <a:pt x="32754" y="6743"/>
                    <a:pt x="32754" y="6766"/>
                  </a:cubicBezTo>
                  <a:cubicBezTo>
                    <a:pt x="33257" y="6766"/>
                    <a:pt x="33645" y="6606"/>
                    <a:pt x="33827" y="6104"/>
                  </a:cubicBezTo>
                  <a:cubicBezTo>
                    <a:pt x="34649" y="6013"/>
                    <a:pt x="35151" y="5397"/>
                    <a:pt x="35813" y="4986"/>
                  </a:cubicBezTo>
                  <a:cubicBezTo>
                    <a:pt x="35859" y="4940"/>
                    <a:pt x="35881" y="4872"/>
                    <a:pt x="35881" y="4780"/>
                  </a:cubicBezTo>
                  <a:cubicBezTo>
                    <a:pt x="35927" y="4758"/>
                    <a:pt x="35881" y="4735"/>
                    <a:pt x="35836" y="4712"/>
                  </a:cubicBezTo>
                  <a:cubicBezTo>
                    <a:pt x="35950" y="4666"/>
                    <a:pt x="36064" y="4598"/>
                    <a:pt x="36132" y="4484"/>
                  </a:cubicBezTo>
                  <a:cubicBezTo>
                    <a:pt x="36155" y="4461"/>
                    <a:pt x="36178" y="4461"/>
                    <a:pt x="36224" y="4438"/>
                  </a:cubicBezTo>
                  <a:cubicBezTo>
                    <a:pt x="36224" y="4415"/>
                    <a:pt x="36247" y="4392"/>
                    <a:pt x="36269" y="4370"/>
                  </a:cubicBezTo>
                  <a:cubicBezTo>
                    <a:pt x="36298" y="4384"/>
                    <a:pt x="36324" y="4390"/>
                    <a:pt x="36347" y="4390"/>
                  </a:cubicBezTo>
                  <a:cubicBezTo>
                    <a:pt x="36435" y="4390"/>
                    <a:pt x="36489" y="4300"/>
                    <a:pt x="36543" y="4210"/>
                  </a:cubicBezTo>
                  <a:cubicBezTo>
                    <a:pt x="36566" y="4210"/>
                    <a:pt x="36566" y="4233"/>
                    <a:pt x="36589" y="4233"/>
                  </a:cubicBezTo>
                  <a:cubicBezTo>
                    <a:pt x="37319" y="4141"/>
                    <a:pt x="37936" y="3845"/>
                    <a:pt x="38278" y="3160"/>
                  </a:cubicBezTo>
                  <a:cubicBezTo>
                    <a:pt x="38255" y="3137"/>
                    <a:pt x="38255" y="3114"/>
                    <a:pt x="38255" y="3114"/>
                  </a:cubicBezTo>
                  <a:cubicBezTo>
                    <a:pt x="38392" y="3091"/>
                    <a:pt x="38506" y="3023"/>
                    <a:pt x="38598" y="2932"/>
                  </a:cubicBezTo>
                  <a:cubicBezTo>
                    <a:pt x="38803" y="2840"/>
                    <a:pt x="38986" y="2726"/>
                    <a:pt x="39123" y="2544"/>
                  </a:cubicBezTo>
                  <a:cubicBezTo>
                    <a:pt x="39328" y="2452"/>
                    <a:pt x="39533" y="2361"/>
                    <a:pt x="39670" y="2178"/>
                  </a:cubicBezTo>
                  <a:cubicBezTo>
                    <a:pt x="40173" y="1950"/>
                    <a:pt x="40629" y="1676"/>
                    <a:pt x="41040" y="1311"/>
                  </a:cubicBezTo>
                  <a:cubicBezTo>
                    <a:pt x="41108" y="1334"/>
                    <a:pt x="41177" y="1334"/>
                    <a:pt x="41268" y="1334"/>
                  </a:cubicBezTo>
                  <a:cubicBezTo>
                    <a:pt x="41633" y="1174"/>
                    <a:pt x="41976" y="1037"/>
                    <a:pt x="42158" y="649"/>
                  </a:cubicBezTo>
                  <a:close/>
                  <a:moveTo>
                    <a:pt x="29856" y="9049"/>
                  </a:moveTo>
                  <a:cubicBezTo>
                    <a:pt x="29924" y="9163"/>
                    <a:pt x="30015" y="9277"/>
                    <a:pt x="30152" y="9346"/>
                  </a:cubicBezTo>
                  <a:cubicBezTo>
                    <a:pt x="30175" y="9414"/>
                    <a:pt x="30198" y="9505"/>
                    <a:pt x="30198" y="9597"/>
                  </a:cubicBezTo>
                  <a:cubicBezTo>
                    <a:pt x="30175" y="9597"/>
                    <a:pt x="30129" y="9574"/>
                    <a:pt x="30107" y="9574"/>
                  </a:cubicBezTo>
                  <a:cubicBezTo>
                    <a:pt x="29970" y="9597"/>
                    <a:pt x="29810" y="9642"/>
                    <a:pt x="29719" y="9734"/>
                  </a:cubicBezTo>
                  <a:cubicBezTo>
                    <a:pt x="29559" y="9528"/>
                    <a:pt x="29353" y="9323"/>
                    <a:pt x="29787" y="9094"/>
                  </a:cubicBezTo>
                  <a:cubicBezTo>
                    <a:pt x="29810" y="9072"/>
                    <a:pt x="29833" y="9072"/>
                    <a:pt x="29856" y="9049"/>
                  </a:cubicBezTo>
                  <a:close/>
                  <a:moveTo>
                    <a:pt x="28828" y="10030"/>
                  </a:moveTo>
                  <a:lnTo>
                    <a:pt x="28828" y="10030"/>
                  </a:lnTo>
                  <a:cubicBezTo>
                    <a:pt x="28965" y="10099"/>
                    <a:pt x="29034" y="10190"/>
                    <a:pt x="29148" y="10281"/>
                  </a:cubicBezTo>
                  <a:cubicBezTo>
                    <a:pt x="29102" y="10304"/>
                    <a:pt x="29079" y="10350"/>
                    <a:pt x="29079" y="10373"/>
                  </a:cubicBezTo>
                  <a:cubicBezTo>
                    <a:pt x="28943" y="10304"/>
                    <a:pt x="28828" y="10236"/>
                    <a:pt x="28828" y="10030"/>
                  </a:cubicBezTo>
                  <a:close/>
                  <a:moveTo>
                    <a:pt x="27915" y="13386"/>
                  </a:moveTo>
                  <a:cubicBezTo>
                    <a:pt x="28007" y="13408"/>
                    <a:pt x="28075" y="13431"/>
                    <a:pt x="28166" y="13477"/>
                  </a:cubicBezTo>
                  <a:cubicBezTo>
                    <a:pt x="28189" y="13500"/>
                    <a:pt x="28212" y="13523"/>
                    <a:pt x="28212" y="13545"/>
                  </a:cubicBezTo>
                  <a:cubicBezTo>
                    <a:pt x="28258" y="13591"/>
                    <a:pt x="28303" y="13614"/>
                    <a:pt x="28349" y="13637"/>
                  </a:cubicBezTo>
                  <a:cubicBezTo>
                    <a:pt x="28326" y="13637"/>
                    <a:pt x="28326" y="13637"/>
                    <a:pt x="28303" y="13659"/>
                  </a:cubicBezTo>
                  <a:cubicBezTo>
                    <a:pt x="28007" y="14025"/>
                    <a:pt x="27915" y="14436"/>
                    <a:pt x="28052" y="14892"/>
                  </a:cubicBezTo>
                  <a:cubicBezTo>
                    <a:pt x="28075" y="14938"/>
                    <a:pt x="28098" y="14983"/>
                    <a:pt x="28121" y="15029"/>
                  </a:cubicBezTo>
                  <a:cubicBezTo>
                    <a:pt x="28121" y="15052"/>
                    <a:pt x="28121" y="15075"/>
                    <a:pt x="28144" y="15120"/>
                  </a:cubicBezTo>
                  <a:lnTo>
                    <a:pt x="28007" y="15120"/>
                  </a:lnTo>
                  <a:cubicBezTo>
                    <a:pt x="27641" y="15486"/>
                    <a:pt x="27733" y="15919"/>
                    <a:pt x="27870" y="16353"/>
                  </a:cubicBezTo>
                  <a:cubicBezTo>
                    <a:pt x="27893" y="16376"/>
                    <a:pt x="27915" y="16421"/>
                    <a:pt x="27938" y="16444"/>
                  </a:cubicBezTo>
                  <a:cubicBezTo>
                    <a:pt x="27915" y="16467"/>
                    <a:pt x="27915" y="16467"/>
                    <a:pt x="27893" y="16490"/>
                  </a:cubicBezTo>
                  <a:cubicBezTo>
                    <a:pt x="27824" y="16604"/>
                    <a:pt x="27801" y="16718"/>
                    <a:pt x="27778" y="16855"/>
                  </a:cubicBezTo>
                  <a:cubicBezTo>
                    <a:pt x="27778" y="16924"/>
                    <a:pt x="27778" y="17015"/>
                    <a:pt x="27778" y="17083"/>
                  </a:cubicBezTo>
                  <a:cubicBezTo>
                    <a:pt x="27756" y="17220"/>
                    <a:pt x="27756" y="17357"/>
                    <a:pt x="27756" y="17471"/>
                  </a:cubicBezTo>
                  <a:cubicBezTo>
                    <a:pt x="27756" y="17585"/>
                    <a:pt x="27778" y="17677"/>
                    <a:pt x="27778" y="17791"/>
                  </a:cubicBezTo>
                  <a:cubicBezTo>
                    <a:pt x="27733" y="18065"/>
                    <a:pt x="27710" y="18339"/>
                    <a:pt x="27664" y="18613"/>
                  </a:cubicBezTo>
                  <a:cubicBezTo>
                    <a:pt x="27664" y="18795"/>
                    <a:pt x="27641" y="18955"/>
                    <a:pt x="27641" y="19138"/>
                  </a:cubicBezTo>
                  <a:cubicBezTo>
                    <a:pt x="27596" y="19138"/>
                    <a:pt x="27573" y="19160"/>
                    <a:pt x="27550" y="19183"/>
                  </a:cubicBezTo>
                  <a:cubicBezTo>
                    <a:pt x="27459" y="19343"/>
                    <a:pt x="27459" y="19503"/>
                    <a:pt x="27573" y="19663"/>
                  </a:cubicBezTo>
                  <a:lnTo>
                    <a:pt x="27482" y="19663"/>
                  </a:lnTo>
                  <a:cubicBezTo>
                    <a:pt x="27094" y="20210"/>
                    <a:pt x="27116" y="20827"/>
                    <a:pt x="27185" y="21443"/>
                  </a:cubicBezTo>
                  <a:cubicBezTo>
                    <a:pt x="26751" y="21443"/>
                    <a:pt x="26957" y="20918"/>
                    <a:pt x="26706" y="20758"/>
                  </a:cubicBezTo>
                  <a:cubicBezTo>
                    <a:pt x="26797" y="20667"/>
                    <a:pt x="26797" y="20576"/>
                    <a:pt x="26728" y="20461"/>
                  </a:cubicBezTo>
                  <a:cubicBezTo>
                    <a:pt x="26728" y="20439"/>
                    <a:pt x="26728" y="20439"/>
                    <a:pt x="26728" y="20439"/>
                  </a:cubicBezTo>
                  <a:cubicBezTo>
                    <a:pt x="26751" y="20439"/>
                    <a:pt x="26797" y="20461"/>
                    <a:pt x="26843" y="20461"/>
                  </a:cubicBezTo>
                  <a:cubicBezTo>
                    <a:pt x="27276" y="19959"/>
                    <a:pt x="27185" y="19343"/>
                    <a:pt x="27208" y="18750"/>
                  </a:cubicBezTo>
                  <a:cubicBezTo>
                    <a:pt x="27116" y="18704"/>
                    <a:pt x="27048" y="18658"/>
                    <a:pt x="27002" y="18635"/>
                  </a:cubicBezTo>
                  <a:cubicBezTo>
                    <a:pt x="27025" y="18613"/>
                    <a:pt x="27025" y="18613"/>
                    <a:pt x="27048" y="18613"/>
                  </a:cubicBezTo>
                  <a:cubicBezTo>
                    <a:pt x="27048" y="18498"/>
                    <a:pt x="27048" y="18407"/>
                    <a:pt x="27048" y="18316"/>
                  </a:cubicBezTo>
                  <a:cubicBezTo>
                    <a:pt x="27116" y="18225"/>
                    <a:pt x="27208" y="18156"/>
                    <a:pt x="27253" y="18065"/>
                  </a:cubicBezTo>
                  <a:cubicBezTo>
                    <a:pt x="27482" y="17426"/>
                    <a:pt x="27596" y="16787"/>
                    <a:pt x="27390" y="16102"/>
                  </a:cubicBezTo>
                  <a:cubicBezTo>
                    <a:pt x="27368" y="16056"/>
                    <a:pt x="27322" y="16010"/>
                    <a:pt x="27299" y="15965"/>
                  </a:cubicBezTo>
                  <a:cubicBezTo>
                    <a:pt x="27345" y="15896"/>
                    <a:pt x="27345" y="15805"/>
                    <a:pt x="27299" y="15714"/>
                  </a:cubicBezTo>
                  <a:cubicBezTo>
                    <a:pt x="27299" y="15714"/>
                    <a:pt x="27276" y="15714"/>
                    <a:pt x="27276" y="15691"/>
                  </a:cubicBezTo>
                  <a:lnTo>
                    <a:pt x="27276" y="15691"/>
                  </a:lnTo>
                  <a:cubicBezTo>
                    <a:pt x="27322" y="15714"/>
                    <a:pt x="27345" y="15714"/>
                    <a:pt x="27390" y="15714"/>
                  </a:cubicBezTo>
                  <a:cubicBezTo>
                    <a:pt x="27824" y="15212"/>
                    <a:pt x="27733" y="14595"/>
                    <a:pt x="27756" y="14002"/>
                  </a:cubicBezTo>
                  <a:cubicBezTo>
                    <a:pt x="27687" y="13956"/>
                    <a:pt x="27664" y="13911"/>
                    <a:pt x="27619" y="13842"/>
                  </a:cubicBezTo>
                  <a:cubicBezTo>
                    <a:pt x="27664" y="13819"/>
                    <a:pt x="27710" y="13751"/>
                    <a:pt x="27710" y="13705"/>
                  </a:cubicBezTo>
                  <a:cubicBezTo>
                    <a:pt x="27733" y="13637"/>
                    <a:pt x="27756" y="13591"/>
                    <a:pt x="27778" y="13523"/>
                  </a:cubicBezTo>
                  <a:cubicBezTo>
                    <a:pt x="27824" y="13477"/>
                    <a:pt x="27870" y="13431"/>
                    <a:pt x="27915" y="13386"/>
                  </a:cubicBezTo>
                  <a:close/>
                  <a:moveTo>
                    <a:pt x="27345" y="23018"/>
                  </a:moveTo>
                  <a:lnTo>
                    <a:pt x="27345" y="23018"/>
                  </a:lnTo>
                  <a:cubicBezTo>
                    <a:pt x="27368" y="23041"/>
                    <a:pt x="27391" y="23041"/>
                    <a:pt x="27436" y="23064"/>
                  </a:cubicBezTo>
                  <a:lnTo>
                    <a:pt x="27413" y="23064"/>
                  </a:lnTo>
                  <a:cubicBezTo>
                    <a:pt x="27391" y="23041"/>
                    <a:pt x="27368" y="23041"/>
                    <a:pt x="27345" y="23018"/>
                  </a:cubicBezTo>
                  <a:close/>
                  <a:moveTo>
                    <a:pt x="25610" y="27195"/>
                  </a:moveTo>
                  <a:cubicBezTo>
                    <a:pt x="25610" y="27195"/>
                    <a:pt x="25610" y="27195"/>
                    <a:pt x="25587" y="27218"/>
                  </a:cubicBezTo>
                  <a:cubicBezTo>
                    <a:pt x="25587" y="27195"/>
                    <a:pt x="25610" y="27195"/>
                    <a:pt x="25610" y="27195"/>
                  </a:cubicBezTo>
                  <a:close/>
                  <a:moveTo>
                    <a:pt x="7464" y="30801"/>
                  </a:moveTo>
                  <a:cubicBezTo>
                    <a:pt x="7464" y="30824"/>
                    <a:pt x="7464" y="30824"/>
                    <a:pt x="7487" y="30824"/>
                  </a:cubicBezTo>
                  <a:lnTo>
                    <a:pt x="7464" y="30824"/>
                  </a:lnTo>
                  <a:cubicBezTo>
                    <a:pt x="7464" y="30824"/>
                    <a:pt x="7464" y="30824"/>
                    <a:pt x="7464" y="30801"/>
                  </a:cubicBezTo>
                  <a:close/>
                  <a:moveTo>
                    <a:pt x="24446" y="34008"/>
                  </a:moveTo>
                  <a:cubicBezTo>
                    <a:pt x="24440" y="34020"/>
                    <a:pt x="24435" y="34031"/>
                    <a:pt x="24423" y="34042"/>
                  </a:cubicBezTo>
                  <a:lnTo>
                    <a:pt x="24446" y="34008"/>
                  </a:lnTo>
                  <a:close/>
                  <a:moveTo>
                    <a:pt x="24149" y="38402"/>
                  </a:moveTo>
                  <a:cubicBezTo>
                    <a:pt x="24149" y="38425"/>
                    <a:pt x="24149" y="38425"/>
                    <a:pt x="24149" y="38425"/>
                  </a:cubicBezTo>
                  <a:lnTo>
                    <a:pt x="24104" y="38425"/>
                  </a:lnTo>
                  <a:cubicBezTo>
                    <a:pt x="24126" y="38425"/>
                    <a:pt x="24126" y="38425"/>
                    <a:pt x="24149" y="38402"/>
                  </a:cubicBezTo>
                  <a:close/>
                  <a:moveTo>
                    <a:pt x="2442" y="43949"/>
                  </a:moveTo>
                  <a:cubicBezTo>
                    <a:pt x="2442" y="43971"/>
                    <a:pt x="2465" y="43971"/>
                    <a:pt x="2465" y="43971"/>
                  </a:cubicBezTo>
                  <a:cubicBezTo>
                    <a:pt x="2465" y="43971"/>
                    <a:pt x="2442" y="43994"/>
                    <a:pt x="2420" y="43994"/>
                  </a:cubicBezTo>
                  <a:cubicBezTo>
                    <a:pt x="2442" y="43971"/>
                    <a:pt x="2442" y="43971"/>
                    <a:pt x="2442" y="43949"/>
                  </a:cubicBezTo>
                  <a:close/>
                  <a:moveTo>
                    <a:pt x="2237" y="46710"/>
                  </a:moveTo>
                  <a:cubicBezTo>
                    <a:pt x="2237" y="46710"/>
                    <a:pt x="2214" y="46733"/>
                    <a:pt x="2214" y="46733"/>
                  </a:cubicBezTo>
                  <a:cubicBezTo>
                    <a:pt x="2214" y="46733"/>
                    <a:pt x="2214" y="46710"/>
                    <a:pt x="2214" y="46710"/>
                  </a:cubicBezTo>
                  <a:close/>
                  <a:moveTo>
                    <a:pt x="28075" y="22539"/>
                  </a:moveTo>
                  <a:cubicBezTo>
                    <a:pt x="28121" y="22561"/>
                    <a:pt x="28166" y="22584"/>
                    <a:pt x="28235" y="22607"/>
                  </a:cubicBezTo>
                  <a:cubicBezTo>
                    <a:pt x="28793" y="22651"/>
                    <a:pt x="29361" y="22761"/>
                    <a:pt x="29926" y="22761"/>
                  </a:cubicBezTo>
                  <a:cubicBezTo>
                    <a:pt x="30239" y="22761"/>
                    <a:pt x="30551" y="22727"/>
                    <a:pt x="30860" y="22630"/>
                  </a:cubicBezTo>
                  <a:cubicBezTo>
                    <a:pt x="30883" y="22630"/>
                    <a:pt x="30883" y="22653"/>
                    <a:pt x="30883" y="22653"/>
                  </a:cubicBezTo>
                  <a:cubicBezTo>
                    <a:pt x="31042" y="22790"/>
                    <a:pt x="31248" y="22812"/>
                    <a:pt x="31430" y="22858"/>
                  </a:cubicBezTo>
                  <a:cubicBezTo>
                    <a:pt x="31453" y="22881"/>
                    <a:pt x="31499" y="22904"/>
                    <a:pt x="31522" y="22904"/>
                  </a:cubicBezTo>
                  <a:cubicBezTo>
                    <a:pt x="31590" y="22949"/>
                    <a:pt x="31659" y="22995"/>
                    <a:pt x="31704" y="23018"/>
                  </a:cubicBezTo>
                  <a:cubicBezTo>
                    <a:pt x="31773" y="23064"/>
                    <a:pt x="31819" y="23109"/>
                    <a:pt x="31887" y="23155"/>
                  </a:cubicBezTo>
                  <a:cubicBezTo>
                    <a:pt x="32001" y="23246"/>
                    <a:pt x="32092" y="23360"/>
                    <a:pt x="32207" y="23452"/>
                  </a:cubicBezTo>
                  <a:cubicBezTo>
                    <a:pt x="32709" y="23771"/>
                    <a:pt x="33257" y="23999"/>
                    <a:pt x="33736" y="24342"/>
                  </a:cubicBezTo>
                  <a:cubicBezTo>
                    <a:pt x="33892" y="24446"/>
                    <a:pt x="34062" y="24563"/>
                    <a:pt x="34254" y="24563"/>
                  </a:cubicBezTo>
                  <a:cubicBezTo>
                    <a:pt x="34315" y="24563"/>
                    <a:pt x="34378" y="24552"/>
                    <a:pt x="34443" y="24524"/>
                  </a:cubicBezTo>
                  <a:cubicBezTo>
                    <a:pt x="34626" y="24844"/>
                    <a:pt x="34946" y="25026"/>
                    <a:pt x="35197" y="25300"/>
                  </a:cubicBezTo>
                  <a:cubicBezTo>
                    <a:pt x="35562" y="25666"/>
                    <a:pt x="35973" y="25962"/>
                    <a:pt x="36384" y="26282"/>
                  </a:cubicBezTo>
                  <a:cubicBezTo>
                    <a:pt x="37662" y="27263"/>
                    <a:pt x="38552" y="28610"/>
                    <a:pt x="39739" y="29706"/>
                  </a:cubicBezTo>
                  <a:cubicBezTo>
                    <a:pt x="39785" y="29728"/>
                    <a:pt x="39830" y="29751"/>
                    <a:pt x="39876" y="29797"/>
                  </a:cubicBezTo>
                  <a:cubicBezTo>
                    <a:pt x="40036" y="30094"/>
                    <a:pt x="40218" y="30390"/>
                    <a:pt x="40424" y="30664"/>
                  </a:cubicBezTo>
                  <a:cubicBezTo>
                    <a:pt x="40469" y="30733"/>
                    <a:pt x="40515" y="30801"/>
                    <a:pt x="40561" y="30870"/>
                  </a:cubicBezTo>
                  <a:cubicBezTo>
                    <a:pt x="40606" y="30938"/>
                    <a:pt x="40629" y="31007"/>
                    <a:pt x="40698" y="31052"/>
                  </a:cubicBezTo>
                  <a:cubicBezTo>
                    <a:pt x="40720" y="31075"/>
                    <a:pt x="40743" y="31098"/>
                    <a:pt x="40766" y="31121"/>
                  </a:cubicBezTo>
                  <a:cubicBezTo>
                    <a:pt x="40812" y="31258"/>
                    <a:pt x="40880" y="31349"/>
                    <a:pt x="40994" y="31395"/>
                  </a:cubicBezTo>
                  <a:cubicBezTo>
                    <a:pt x="41017" y="31440"/>
                    <a:pt x="41040" y="31486"/>
                    <a:pt x="41063" y="31532"/>
                  </a:cubicBezTo>
                  <a:cubicBezTo>
                    <a:pt x="41108" y="31600"/>
                    <a:pt x="41131" y="31691"/>
                    <a:pt x="41154" y="31783"/>
                  </a:cubicBezTo>
                  <a:cubicBezTo>
                    <a:pt x="41177" y="31851"/>
                    <a:pt x="41200" y="31920"/>
                    <a:pt x="41245" y="31965"/>
                  </a:cubicBezTo>
                  <a:cubicBezTo>
                    <a:pt x="41268" y="32011"/>
                    <a:pt x="41314" y="32079"/>
                    <a:pt x="41359" y="32125"/>
                  </a:cubicBezTo>
                  <a:cubicBezTo>
                    <a:pt x="41382" y="32171"/>
                    <a:pt x="41428" y="32239"/>
                    <a:pt x="41451" y="32285"/>
                  </a:cubicBezTo>
                  <a:cubicBezTo>
                    <a:pt x="41496" y="32331"/>
                    <a:pt x="41519" y="32399"/>
                    <a:pt x="41542" y="32445"/>
                  </a:cubicBezTo>
                  <a:cubicBezTo>
                    <a:pt x="41588" y="32513"/>
                    <a:pt x="41611" y="32559"/>
                    <a:pt x="41633" y="32604"/>
                  </a:cubicBezTo>
                  <a:cubicBezTo>
                    <a:pt x="41679" y="32696"/>
                    <a:pt x="41725" y="32787"/>
                    <a:pt x="41770" y="32878"/>
                  </a:cubicBezTo>
                  <a:cubicBezTo>
                    <a:pt x="41793" y="32924"/>
                    <a:pt x="41816" y="32970"/>
                    <a:pt x="41862" y="33015"/>
                  </a:cubicBezTo>
                  <a:cubicBezTo>
                    <a:pt x="41884" y="33175"/>
                    <a:pt x="41930" y="33335"/>
                    <a:pt x="42044" y="33449"/>
                  </a:cubicBezTo>
                  <a:cubicBezTo>
                    <a:pt x="42067" y="33472"/>
                    <a:pt x="42067" y="33495"/>
                    <a:pt x="42067" y="33517"/>
                  </a:cubicBezTo>
                  <a:cubicBezTo>
                    <a:pt x="42090" y="33586"/>
                    <a:pt x="42113" y="33654"/>
                    <a:pt x="42158" y="33723"/>
                  </a:cubicBezTo>
                  <a:cubicBezTo>
                    <a:pt x="42204" y="33906"/>
                    <a:pt x="42227" y="34111"/>
                    <a:pt x="42364" y="34294"/>
                  </a:cubicBezTo>
                  <a:cubicBezTo>
                    <a:pt x="42409" y="34339"/>
                    <a:pt x="42478" y="34385"/>
                    <a:pt x="42546" y="34408"/>
                  </a:cubicBezTo>
                  <a:cubicBezTo>
                    <a:pt x="42364" y="35161"/>
                    <a:pt x="42843" y="35732"/>
                    <a:pt x="43094" y="36348"/>
                  </a:cubicBezTo>
                  <a:cubicBezTo>
                    <a:pt x="43186" y="36371"/>
                    <a:pt x="43277" y="36439"/>
                    <a:pt x="43322" y="36485"/>
                  </a:cubicBezTo>
                  <a:lnTo>
                    <a:pt x="43710" y="37809"/>
                  </a:lnTo>
                  <a:cubicBezTo>
                    <a:pt x="43665" y="38014"/>
                    <a:pt x="43665" y="38219"/>
                    <a:pt x="43642" y="38402"/>
                  </a:cubicBezTo>
                  <a:cubicBezTo>
                    <a:pt x="43665" y="38881"/>
                    <a:pt x="43733" y="39315"/>
                    <a:pt x="44053" y="39680"/>
                  </a:cubicBezTo>
                  <a:cubicBezTo>
                    <a:pt x="44099" y="39726"/>
                    <a:pt x="44167" y="39772"/>
                    <a:pt x="44235" y="39817"/>
                  </a:cubicBezTo>
                  <a:cubicBezTo>
                    <a:pt x="44258" y="40045"/>
                    <a:pt x="44258" y="40274"/>
                    <a:pt x="44281" y="40502"/>
                  </a:cubicBezTo>
                  <a:cubicBezTo>
                    <a:pt x="44441" y="40707"/>
                    <a:pt x="44418" y="40959"/>
                    <a:pt x="44418" y="41187"/>
                  </a:cubicBezTo>
                  <a:cubicBezTo>
                    <a:pt x="44350" y="41392"/>
                    <a:pt x="44372" y="41620"/>
                    <a:pt x="44350" y="41849"/>
                  </a:cubicBezTo>
                  <a:cubicBezTo>
                    <a:pt x="44372" y="42214"/>
                    <a:pt x="44304" y="42602"/>
                    <a:pt x="44601" y="42899"/>
                  </a:cubicBezTo>
                  <a:cubicBezTo>
                    <a:pt x="44646" y="42921"/>
                    <a:pt x="44692" y="42944"/>
                    <a:pt x="44738" y="42944"/>
                  </a:cubicBezTo>
                  <a:cubicBezTo>
                    <a:pt x="44646" y="43081"/>
                    <a:pt x="44646" y="43241"/>
                    <a:pt x="44738" y="43355"/>
                  </a:cubicBezTo>
                  <a:cubicBezTo>
                    <a:pt x="44715" y="43401"/>
                    <a:pt x="44692" y="43424"/>
                    <a:pt x="44669" y="43469"/>
                  </a:cubicBezTo>
                  <a:cubicBezTo>
                    <a:pt x="44555" y="43812"/>
                    <a:pt x="44692" y="44108"/>
                    <a:pt x="44829" y="44428"/>
                  </a:cubicBezTo>
                  <a:cubicBezTo>
                    <a:pt x="44852" y="44474"/>
                    <a:pt x="44897" y="44519"/>
                    <a:pt x="44943" y="44565"/>
                  </a:cubicBezTo>
                  <a:cubicBezTo>
                    <a:pt x="44875" y="44725"/>
                    <a:pt x="44875" y="44884"/>
                    <a:pt x="44966" y="45067"/>
                  </a:cubicBezTo>
                  <a:cubicBezTo>
                    <a:pt x="44875" y="45090"/>
                    <a:pt x="44829" y="45136"/>
                    <a:pt x="44783" y="45250"/>
                  </a:cubicBezTo>
                  <a:cubicBezTo>
                    <a:pt x="44669" y="45592"/>
                    <a:pt x="44532" y="45934"/>
                    <a:pt x="44601" y="46300"/>
                  </a:cubicBezTo>
                  <a:cubicBezTo>
                    <a:pt x="44738" y="47304"/>
                    <a:pt x="44715" y="48308"/>
                    <a:pt x="44669" y="49335"/>
                  </a:cubicBezTo>
                  <a:cubicBezTo>
                    <a:pt x="44715" y="49381"/>
                    <a:pt x="44783" y="49404"/>
                    <a:pt x="44829" y="49450"/>
                  </a:cubicBezTo>
                  <a:lnTo>
                    <a:pt x="44806" y="49450"/>
                  </a:lnTo>
                  <a:cubicBezTo>
                    <a:pt x="44715" y="50454"/>
                    <a:pt x="44715" y="50454"/>
                    <a:pt x="43688" y="50568"/>
                  </a:cubicBezTo>
                  <a:cubicBezTo>
                    <a:pt x="43505" y="50538"/>
                    <a:pt x="43322" y="50527"/>
                    <a:pt x="43140" y="50527"/>
                  </a:cubicBezTo>
                  <a:cubicBezTo>
                    <a:pt x="42775" y="50527"/>
                    <a:pt x="42409" y="50568"/>
                    <a:pt x="42044" y="50568"/>
                  </a:cubicBezTo>
                  <a:cubicBezTo>
                    <a:pt x="41924" y="50517"/>
                    <a:pt x="41805" y="50500"/>
                    <a:pt x="41688" y="50500"/>
                  </a:cubicBezTo>
                  <a:cubicBezTo>
                    <a:pt x="41434" y="50500"/>
                    <a:pt x="41185" y="50580"/>
                    <a:pt x="40929" y="50580"/>
                  </a:cubicBezTo>
                  <a:cubicBezTo>
                    <a:pt x="40875" y="50580"/>
                    <a:pt x="40821" y="50577"/>
                    <a:pt x="40766" y="50568"/>
                  </a:cubicBezTo>
                  <a:cubicBezTo>
                    <a:pt x="40184" y="50522"/>
                    <a:pt x="39608" y="50505"/>
                    <a:pt x="39031" y="50505"/>
                  </a:cubicBezTo>
                  <a:cubicBezTo>
                    <a:pt x="38455" y="50505"/>
                    <a:pt x="37879" y="50522"/>
                    <a:pt x="37297" y="50545"/>
                  </a:cubicBezTo>
                  <a:lnTo>
                    <a:pt x="36201" y="50545"/>
                  </a:lnTo>
                  <a:cubicBezTo>
                    <a:pt x="36015" y="50501"/>
                    <a:pt x="35826" y="50484"/>
                    <a:pt x="35636" y="50484"/>
                  </a:cubicBezTo>
                  <a:cubicBezTo>
                    <a:pt x="35336" y="50484"/>
                    <a:pt x="35034" y="50526"/>
                    <a:pt x="34740" y="50568"/>
                  </a:cubicBezTo>
                  <a:cubicBezTo>
                    <a:pt x="34672" y="50568"/>
                    <a:pt x="34626" y="50545"/>
                    <a:pt x="34558" y="50545"/>
                  </a:cubicBezTo>
                  <a:cubicBezTo>
                    <a:pt x="34481" y="50516"/>
                    <a:pt x="34405" y="50504"/>
                    <a:pt x="34328" y="50504"/>
                  </a:cubicBezTo>
                  <a:cubicBezTo>
                    <a:pt x="34222" y="50504"/>
                    <a:pt x="34116" y="50528"/>
                    <a:pt x="34010" y="50568"/>
                  </a:cubicBezTo>
                  <a:cubicBezTo>
                    <a:pt x="33211" y="50568"/>
                    <a:pt x="32435" y="50545"/>
                    <a:pt x="31636" y="50545"/>
                  </a:cubicBezTo>
                  <a:lnTo>
                    <a:pt x="29445" y="50545"/>
                  </a:lnTo>
                  <a:cubicBezTo>
                    <a:pt x="28052" y="50545"/>
                    <a:pt x="26637" y="50568"/>
                    <a:pt x="25245" y="50568"/>
                  </a:cubicBezTo>
                  <a:cubicBezTo>
                    <a:pt x="25096" y="50522"/>
                    <a:pt x="24942" y="50505"/>
                    <a:pt x="24788" y="50505"/>
                  </a:cubicBezTo>
                  <a:cubicBezTo>
                    <a:pt x="24634" y="50505"/>
                    <a:pt x="24480" y="50522"/>
                    <a:pt x="24332" y="50545"/>
                  </a:cubicBezTo>
                  <a:cubicBezTo>
                    <a:pt x="24309" y="49883"/>
                    <a:pt x="24332" y="49221"/>
                    <a:pt x="24469" y="48559"/>
                  </a:cubicBezTo>
                  <a:cubicBezTo>
                    <a:pt x="24606" y="47760"/>
                    <a:pt x="24674" y="46916"/>
                    <a:pt x="24765" y="46094"/>
                  </a:cubicBezTo>
                  <a:cubicBezTo>
                    <a:pt x="24834" y="46049"/>
                    <a:pt x="24857" y="45980"/>
                    <a:pt x="24811" y="45889"/>
                  </a:cubicBezTo>
                  <a:lnTo>
                    <a:pt x="24948" y="44565"/>
                  </a:lnTo>
                  <a:cubicBezTo>
                    <a:pt x="25268" y="43355"/>
                    <a:pt x="25336" y="42123"/>
                    <a:pt x="25427" y="40867"/>
                  </a:cubicBezTo>
                  <a:cubicBezTo>
                    <a:pt x="25587" y="40411"/>
                    <a:pt x="25656" y="39931"/>
                    <a:pt x="25633" y="39452"/>
                  </a:cubicBezTo>
                  <a:cubicBezTo>
                    <a:pt x="25838" y="39041"/>
                    <a:pt x="25793" y="38585"/>
                    <a:pt x="25770" y="38128"/>
                  </a:cubicBezTo>
                  <a:cubicBezTo>
                    <a:pt x="25793" y="38014"/>
                    <a:pt x="25793" y="37900"/>
                    <a:pt x="25815" y="37786"/>
                  </a:cubicBezTo>
                  <a:cubicBezTo>
                    <a:pt x="25952" y="37649"/>
                    <a:pt x="25952" y="37535"/>
                    <a:pt x="25815" y="37398"/>
                  </a:cubicBezTo>
                  <a:cubicBezTo>
                    <a:pt x="25838" y="37352"/>
                    <a:pt x="25838" y="37284"/>
                    <a:pt x="25815" y="37238"/>
                  </a:cubicBezTo>
                  <a:cubicBezTo>
                    <a:pt x="26112" y="36530"/>
                    <a:pt x="26158" y="35800"/>
                    <a:pt x="26181" y="35047"/>
                  </a:cubicBezTo>
                  <a:cubicBezTo>
                    <a:pt x="26272" y="34933"/>
                    <a:pt x="26226" y="34841"/>
                    <a:pt x="26181" y="34727"/>
                  </a:cubicBezTo>
                  <a:cubicBezTo>
                    <a:pt x="26409" y="34362"/>
                    <a:pt x="26318" y="33974"/>
                    <a:pt x="26340" y="33563"/>
                  </a:cubicBezTo>
                  <a:cubicBezTo>
                    <a:pt x="26363" y="33540"/>
                    <a:pt x="26386" y="33495"/>
                    <a:pt x="26363" y="33449"/>
                  </a:cubicBezTo>
                  <a:cubicBezTo>
                    <a:pt x="26569" y="33129"/>
                    <a:pt x="26409" y="32787"/>
                    <a:pt x="26500" y="32468"/>
                  </a:cubicBezTo>
                  <a:cubicBezTo>
                    <a:pt x="26751" y="30596"/>
                    <a:pt x="27002" y="28724"/>
                    <a:pt x="27231" y="26830"/>
                  </a:cubicBezTo>
                  <a:cubicBezTo>
                    <a:pt x="27368" y="25620"/>
                    <a:pt x="27482" y="24387"/>
                    <a:pt x="27619" y="23178"/>
                  </a:cubicBezTo>
                  <a:cubicBezTo>
                    <a:pt x="27619" y="23109"/>
                    <a:pt x="27619" y="23041"/>
                    <a:pt x="27619" y="22972"/>
                  </a:cubicBezTo>
                  <a:cubicBezTo>
                    <a:pt x="27641" y="22949"/>
                    <a:pt x="27664" y="22927"/>
                    <a:pt x="27664" y="22881"/>
                  </a:cubicBezTo>
                  <a:lnTo>
                    <a:pt x="27710" y="22881"/>
                  </a:lnTo>
                  <a:cubicBezTo>
                    <a:pt x="27870" y="22812"/>
                    <a:pt x="27961" y="22653"/>
                    <a:pt x="28075" y="22539"/>
                  </a:cubicBezTo>
                  <a:close/>
                  <a:moveTo>
                    <a:pt x="26963" y="22534"/>
                  </a:moveTo>
                  <a:cubicBezTo>
                    <a:pt x="26984" y="22534"/>
                    <a:pt x="27004" y="22536"/>
                    <a:pt x="27025" y="22539"/>
                  </a:cubicBezTo>
                  <a:cubicBezTo>
                    <a:pt x="27025" y="22539"/>
                    <a:pt x="27048" y="22561"/>
                    <a:pt x="27048" y="22561"/>
                  </a:cubicBezTo>
                  <a:cubicBezTo>
                    <a:pt x="27048" y="22881"/>
                    <a:pt x="27071" y="23200"/>
                    <a:pt x="27071" y="23543"/>
                  </a:cubicBezTo>
                  <a:cubicBezTo>
                    <a:pt x="27048" y="23588"/>
                    <a:pt x="27025" y="23634"/>
                    <a:pt x="27048" y="23680"/>
                  </a:cubicBezTo>
                  <a:cubicBezTo>
                    <a:pt x="26843" y="24159"/>
                    <a:pt x="26888" y="24684"/>
                    <a:pt x="26820" y="25186"/>
                  </a:cubicBezTo>
                  <a:cubicBezTo>
                    <a:pt x="26683" y="26419"/>
                    <a:pt x="26318" y="27606"/>
                    <a:pt x="26363" y="28838"/>
                  </a:cubicBezTo>
                  <a:cubicBezTo>
                    <a:pt x="26340" y="28884"/>
                    <a:pt x="26318" y="28930"/>
                    <a:pt x="26318" y="28975"/>
                  </a:cubicBezTo>
                  <a:cubicBezTo>
                    <a:pt x="26067" y="29272"/>
                    <a:pt x="26226" y="29614"/>
                    <a:pt x="26181" y="29934"/>
                  </a:cubicBezTo>
                  <a:cubicBezTo>
                    <a:pt x="26158" y="29980"/>
                    <a:pt x="26158" y="30048"/>
                    <a:pt x="26181" y="30117"/>
                  </a:cubicBezTo>
                  <a:cubicBezTo>
                    <a:pt x="25952" y="30687"/>
                    <a:pt x="26021" y="31326"/>
                    <a:pt x="25952" y="31920"/>
                  </a:cubicBezTo>
                  <a:cubicBezTo>
                    <a:pt x="25793" y="32079"/>
                    <a:pt x="25793" y="32285"/>
                    <a:pt x="25815" y="32490"/>
                  </a:cubicBezTo>
                  <a:lnTo>
                    <a:pt x="25815" y="32833"/>
                  </a:lnTo>
                  <a:lnTo>
                    <a:pt x="25838" y="33038"/>
                  </a:lnTo>
                  <a:cubicBezTo>
                    <a:pt x="25793" y="33335"/>
                    <a:pt x="25770" y="33609"/>
                    <a:pt x="25747" y="33906"/>
                  </a:cubicBezTo>
                  <a:cubicBezTo>
                    <a:pt x="25542" y="34636"/>
                    <a:pt x="25382" y="35366"/>
                    <a:pt x="25427" y="36142"/>
                  </a:cubicBezTo>
                  <a:cubicBezTo>
                    <a:pt x="25313" y="36348"/>
                    <a:pt x="25222" y="36576"/>
                    <a:pt x="25290" y="36850"/>
                  </a:cubicBezTo>
                  <a:cubicBezTo>
                    <a:pt x="25085" y="37512"/>
                    <a:pt x="25062" y="38174"/>
                    <a:pt x="25085" y="38859"/>
                  </a:cubicBezTo>
                  <a:cubicBezTo>
                    <a:pt x="24834" y="39384"/>
                    <a:pt x="24902" y="39954"/>
                    <a:pt x="24857" y="40502"/>
                  </a:cubicBezTo>
                  <a:cubicBezTo>
                    <a:pt x="24606" y="41278"/>
                    <a:pt x="24651" y="42077"/>
                    <a:pt x="24560" y="42876"/>
                  </a:cubicBezTo>
                  <a:lnTo>
                    <a:pt x="24492" y="43424"/>
                  </a:lnTo>
                  <a:cubicBezTo>
                    <a:pt x="24355" y="43583"/>
                    <a:pt x="24332" y="43766"/>
                    <a:pt x="24355" y="43971"/>
                  </a:cubicBezTo>
                  <a:cubicBezTo>
                    <a:pt x="24355" y="44154"/>
                    <a:pt x="24332" y="44359"/>
                    <a:pt x="24332" y="44542"/>
                  </a:cubicBezTo>
                  <a:cubicBezTo>
                    <a:pt x="24172" y="45638"/>
                    <a:pt x="23989" y="46710"/>
                    <a:pt x="23875" y="47829"/>
                  </a:cubicBezTo>
                  <a:cubicBezTo>
                    <a:pt x="23784" y="48719"/>
                    <a:pt x="23487" y="49586"/>
                    <a:pt x="23693" y="50499"/>
                  </a:cubicBezTo>
                  <a:cubicBezTo>
                    <a:pt x="23693" y="50499"/>
                    <a:pt x="23670" y="50499"/>
                    <a:pt x="23670" y="50522"/>
                  </a:cubicBezTo>
                  <a:lnTo>
                    <a:pt x="23624" y="50545"/>
                  </a:lnTo>
                  <a:lnTo>
                    <a:pt x="23601" y="50545"/>
                  </a:lnTo>
                  <a:cubicBezTo>
                    <a:pt x="23535" y="50537"/>
                    <a:pt x="23468" y="50531"/>
                    <a:pt x="23401" y="50531"/>
                  </a:cubicBezTo>
                  <a:cubicBezTo>
                    <a:pt x="23285" y="50531"/>
                    <a:pt x="23169" y="50547"/>
                    <a:pt x="23054" y="50591"/>
                  </a:cubicBezTo>
                  <a:lnTo>
                    <a:pt x="22871" y="50545"/>
                  </a:lnTo>
                  <a:lnTo>
                    <a:pt x="22894" y="50545"/>
                  </a:lnTo>
                  <a:cubicBezTo>
                    <a:pt x="22825" y="49906"/>
                    <a:pt x="22917" y="49290"/>
                    <a:pt x="22985" y="48651"/>
                  </a:cubicBezTo>
                  <a:cubicBezTo>
                    <a:pt x="23168" y="47532"/>
                    <a:pt x="23442" y="46437"/>
                    <a:pt x="23373" y="45272"/>
                  </a:cubicBezTo>
                  <a:cubicBezTo>
                    <a:pt x="23419" y="45204"/>
                    <a:pt x="23510" y="45136"/>
                    <a:pt x="23510" y="45044"/>
                  </a:cubicBezTo>
                  <a:cubicBezTo>
                    <a:pt x="23738" y="43469"/>
                    <a:pt x="24012" y="41917"/>
                    <a:pt x="24126" y="40319"/>
                  </a:cubicBezTo>
                  <a:cubicBezTo>
                    <a:pt x="24195" y="39726"/>
                    <a:pt x="24263" y="39110"/>
                    <a:pt x="24332" y="38493"/>
                  </a:cubicBezTo>
                  <a:cubicBezTo>
                    <a:pt x="24355" y="38448"/>
                    <a:pt x="24355" y="38379"/>
                    <a:pt x="24332" y="38334"/>
                  </a:cubicBezTo>
                  <a:cubicBezTo>
                    <a:pt x="24469" y="38242"/>
                    <a:pt x="24514" y="38105"/>
                    <a:pt x="24492" y="37968"/>
                  </a:cubicBezTo>
                  <a:cubicBezTo>
                    <a:pt x="24514" y="37717"/>
                    <a:pt x="24560" y="37466"/>
                    <a:pt x="24492" y="37238"/>
                  </a:cubicBezTo>
                  <a:cubicBezTo>
                    <a:pt x="24697" y="36393"/>
                    <a:pt x="24857" y="35549"/>
                    <a:pt x="24880" y="34682"/>
                  </a:cubicBezTo>
                  <a:cubicBezTo>
                    <a:pt x="24902" y="34636"/>
                    <a:pt x="24902" y="34567"/>
                    <a:pt x="24902" y="34522"/>
                  </a:cubicBezTo>
                  <a:cubicBezTo>
                    <a:pt x="25108" y="33723"/>
                    <a:pt x="25154" y="32924"/>
                    <a:pt x="25199" y="32102"/>
                  </a:cubicBezTo>
                  <a:cubicBezTo>
                    <a:pt x="25290" y="31691"/>
                    <a:pt x="25473" y="31303"/>
                    <a:pt x="25382" y="30847"/>
                  </a:cubicBezTo>
                  <a:cubicBezTo>
                    <a:pt x="25519" y="29706"/>
                    <a:pt x="25815" y="28564"/>
                    <a:pt x="25793" y="27377"/>
                  </a:cubicBezTo>
                  <a:cubicBezTo>
                    <a:pt x="25838" y="27309"/>
                    <a:pt x="25930" y="27241"/>
                    <a:pt x="25930" y="27149"/>
                  </a:cubicBezTo>
                  <a:cubicBezTo>
                    <a:pt x="26021" y="25666"/>
                    <a:pt x="26318" y="24205"/>
                    <a:pt x="26500" y="22744"/>
                  </a:cubicBezTo>
                  <a:cubicBezTo>
                    <a:pt x="26523" y="22721"/>
                    <a:pt x="26569" y="22698"/>
                    <a:pt x="26592" y="22675"/>
                  </a:cubicBezTo>
                  <a:cubicBezTo>
                    <a:pt x="26710" y="22596"/>
                    <a:pt x="26829" y="22534"/>
                    <a:pt x="26963" y="22534"/>
                  </a:cubicBezTo>
                  <a:close/>
                  <a:moveTo>
                    <a:pt x="23624" y="22424"/>
                  </a:moveTo>
                  <a:cubicBezTo>
                    <a:pt x="23786" y="22497"/>
                    <a:pt x="23960" y="22518"/>
                    <a:pt x="24139" y="22518"/>
                  </a:cubicBezTo>
                  <a:cubicBezTo>
                    <a:pt x="24386" y="22518"/>
                    <a:pt x="24643" y="22478"/>
                    <a:pt x="24894" y="22478"/>
                  </a:cubicBezTo>
                  <a:cubicBezTo>
                    <a:pt x="24974" y="22478"/>
                    <a:pt x="25053" y="22482"/>
                    <a:pt x="25131" y="22493"/>
                  </a:cubicBezTo>
                  <a:lnTo>
                    <a:pt x="25405" y="22493"/>
                  </a:lnTo>
                  <a:cubicBezTo>
                    <a:pt x="25542" y="22493"/>
                    <a:pt x="25701" y="22493"/>
                    <a:pt x="25815" y="22607"/>
                  </a:cubicBezTo>
                  <a:cubicBezTo>
                    <a:pt x="25701" y="23634"/>
                    <a:pt x="25564" y="24684"/>
                    <a:pt x="25450" y="25711"/>
                  </a:cubicBezTo>
                  <a:cubicBezTo>
                    <a:pt x="25290" y="26191"/>
                    <a:pt x="25290" y="26693"/>
                    <a:pt x="25245" y="27172"/>
                  </a:cubicBezTo>
                  <a:cubicBezTo>
                    <a:pt x="25062" y="28199"/>
                    <a:pt x="24902" y="29203"/>
                    <a:pt x="24857" y="30231"/>
                  </a:cubicBezTo>
                  <a:cubicBezTo>
                    <a:pt x="24514" y="31440"/>
                    <a:pt x="24492" y="32696"/>
                    <a:pt x="24309" y="33928"/>
                  </a:cubicBezTo>
                  <a:cubicBezTo>
                    <a:pt x="24012" y="34978"/>
                    <a:pt x="23967" y="36074"/>
                    <a:pt x="23944" y="37170"/>
                  </a:cubicBezTo>
                  <a:cubicBezTo>
                    <a:pt x="23761" y="37466"/>
                    <a:pt x="23807" y="37809"/>
                    <a:pt x="23761" y="38128"/>
                  </a:cubicBezTo>
                  <a:cubicBezTo>
                    <a:pt x="23556" y="38402"/>
                    <a:pt x="23624" y="38744"/>
                    <a:pt x="23624" y="39041"/>
                  </a:cubicBezTo>
                  <a:cubicBezTo>
                    <a:pt x="23579" y="39178"/>
                    <a:pt x="23556" y="39292"/>
                    <a:pt x="23624" y="39406"/>
                  </a:cubicBezTo>
                  <a:cubicBezTo>
                    <a:pt x="23282" y="40068"/>
                    <a:pt x="23419" y="40776"/>
                    <a:pt x="23305" y="41438"/>
                  </a:cubicBezTo>
                  <a:cubicBezTo>
                    <a:pt x="23054" y="42944"/>
                    <a:pt x="22917" y="44474"/>
                    <a:pt x="22711" y="45980"/>
                  </a:cubicBezTo>
                  <a:cubicBezTo>
                    <a:pt x="22711" y="46049"/>
                    <a:pt x="22711" y="46117"/>
                    <a:pt x="22711" y="46163"/>
                  </a:cubicBezTo>
                  <a:cubicBezTo>
                    <a:pt x="22574" y="47144"/>
                    <a:pt x="22437" y="48103"/>
                    <a:pt x="22300" y="49084"/>
                  </a:cubicBezTo>
                  <a:cubicBezTo>
                    <a:pt x="22072" y="49427"/>
                    <a:pt x="22163" y="49815"/>
                    <a:pt x="22163" y="50180"/>
                  </a:cubicBezTo>
                  <a:cubicBezTo>
                    <a:pt x="22104" y="50439"/>
                    <a:pt x="21974" y="50577"/>
                    <a:pt x="21714" y="50577"/>
                  </a:cubicBezTo>
                  <a:cubicBezTo>
                    <a:pt x="21676" y="50577"/>
                    <a:pt x="21636" y="50574"/>
                    <a:pt x="21593" y="50568"/>
                  </a:cubicBezTo>
                  <a:cubicBezTo>
                    <a:pt x="21387" y="50545"/>
                    <a:pt x="21182" y="50539"/>
                    <a:pt x="20974" y="50539"/>
                  </a:cubicBezTo>
                  <a:cubicBezTo>
                    <a:pt x="20765" y="50539"/>
                    <a:pt x="20554" y="50545"/>
                    <a:pt x="20337" y="50545"/>
                  </a:cubicBezTo>
                  <a:cubicBezTo>
                    <a:pt x="20269" y="50431"/>
                    <a:pt x="20200" y="50340"/>
                    <a:pt x="20132" y="50226"/>
                  </a:cubicBezTo>
                  <a:cubicBezTo>
                    <a:pt x="19698" y="50568"/>
                    <a:pt x="19219" y="50591"/>
                    <a:pt x="18694" y="50591"/>
                  </a:cubicBezTo>
                  <a:cubicBezTo>
                    <a:pt x="18146" y="50576"/>
                    <a:pt x="17598" y="50570"/>
                    <a:pt x="17051" y="50570"/>
                  </a:cubicBezTo>
                  <a:cubicBezTo>
                    <a:pt x="15955" y="50570"/>
                    <a:pt x="14859" y="50591"/>
                    <a:pt x="13764" y="50591"/>
                  </a:cubicBezTo>
                  <a:cubicBezTo>
                    <a:pt x="13695" y="50591"/>
                    <a:pt x="13627" y="50568"/>
                    <a:pt x="13558" y="50568"/>
                  </a:cubicBezTo>
                  <a:lnTo>
                    <a:pt x="11184" y="50568"/>
                  </a:lnTo>
                  <a:cubicBezTo>
                    <a:pt x="10911" y="50568"/>
                    <a:pt x="10626" y="50548"/>
                    <a:pt x="10346" y="50548"/>
                  </a:cubicBezTo>
                  <a:cubicBezTo>
                    <a:pt x="10205" y="50548"/>
                    <a:pt x="10066" y="50553"/>
                    <a:pt x="9929" y="50568"/>
                  </a:cubicBezTo>
                  <a:cubicBezTo>
                    <a:pt x="9719" y="50583"/>
                    <a:pt x="9507" y="50587"/>
                    <a:pt x="9296" y="50587"/>
                  </a:cubicBezTo>
                  <a:cubicBezTo>
                    <a:pt x="9013" y="50587"/>
                    <a:pt x="8730" y="50579"/>
                    <a:pt x="8448" y="50579"/>
                  </a:cubicBezTo>
                  <a:cubicBezTo>
                    <a:pt x="7955" y="50579"/>
                    <a:pt x="7464" y="50602"/>
                    <a:pt x="6985" y="50728"/>
                  </a:cubicBezTo>
                  <a:lnTo>
                    <a:pt x="6619" y="50728"/>
                  </a:lnTo>
                  <a:cubicBezTo>
                    <a:pt x="6513" y="50606"/>
                    <a:pt x="6386" y="50576"/>
                    <a:pt x="6252" y="50576"/>
                  </a:cubicBezTo>
                  <a:cubicBezTo>
                    <a:pt x="6186" y="50576"/>
                    <a:pt x="6117" y="50583"/>
                    <a:pt x="6049" y="50591"/>
                  </a:cubicBezTo>
                  <a:cubicBezTo>
                    <a:pt x="5273" y="50636"/>
                    <a:pt x="4497" y="50659"/>
                    <a:pt x="3721" y="50705"/>
                  </a:cubicBezTo>
                  <a:cubicBezTo>
                    <a:pt x="3401" y="50248"/>
                    <a:pt x="2922" y="49952"/>
                    <a:pt x="2534" y="49541"/>
                  </a:cubicBezTo>
                  <a:cubicBezTo>
                    <a:pt x="2556" y="49495"/>
                    <a:pt x="2579" y="49472"/>
                    <a:pt x="2579" y="49450"/>
                  </a:cubicBezTo>
                  <a:cubicBezTo>
                    <a:pt x="2739" y="48559"/>
                    <a:pt x="2762" y="47692"/>
                    <a:pt x="2556" y="46825"/>
                  </a:cubicBezTo>
                  <a:cubicBezTo>
                    <a:pt x="2534" y="46756"/>
                    <a:pt x="2488" y="46733"/>
                    <a:pt x="2442" y="46688"/>
                  </a:cubicBezTo>
                  <a:cubicBezTo>
                    <a:pt x="2465" y="46665"/>
                    <a:pt x="2488" y="46619"/>
                    <a:pt x="2442" y="46551"/>
                  </a:cubicBezTo>
                  <a:lnTo>
                    <a:pt x="2442" y="46528"/>
                  </a:lnTo>
                  <a:cubicBezTo>
                    <a:pt x="2488" y="46551"/>
                    <a:pt x="2534" y="46551"/>
                    <a:pt x="2579" y="46551"/>
                  </a:cubicBezTo>
                  <a:cubicBezTo>
                    <a:pt x="3036" y="45729"/>
                    <a:pt x="2944" y="44884"/>
                    <a:pt x="2762" y="44040"/>
                  </a:cubicBezTo>
                  <a:cubicBezTo>
                    <a:pt x="2808" y="44017"/>
                    <a:pt x="2853" y="43994"/>
                    <a:pt x="2876" y="43949"/>
                  </a:cubicBezTo>
                  <a:cubicBezTo>
                    <a:pt x="3081" y="43561"/>
                    <a:pt x="2990" y="43127"/>
                    <a:pt x="3104" y="42739"/>
                  </a:cubicBezTo>
                  <a:cubicBezTo>
                    <a:pt x="3081" y="42100"/>
                    <a:pt x="3515" y="41506"/>
                    <a:pt x="3241" y="40844"/>
                  </a:cubicBezTo>
                  <a:cubicBezTo>
                    <a:pt x="3241" y="40844"/>
                    <a:pt x="3218" y="40844"/>
                    <a:pt x="3218" y="40822"/>
                  </a:cubicBezTo>
                  <a:cubicBezTo>
                    <a:pt x="3652" y="40548"/>
                    <a:pt x="3629" y="40068"/>
                    <a:pt x="3652" y="39612"/>
                  </a:cubicBezTo>
                  <a:cubicBezTo>
                    <a:pt x="3629" y="39589"/>
                    <a:pt x="3629" y="39566"/>
                    <a:pt x="3629" y="39543"/>
                  </a:cubicBezTo>
                  <a:cubicBezTo>
                    <a:pt x="3880" y="39384"/>
                    <a:pt x="3926" y="39087"/>
                    <a:pt x="3949" y="38790"/>
                  </a:cubicBezTo>
                  <a:cubicBezTo>
                    <a:pt x="3926" y="38767"/>
                    <a:pt x="3926" y="38744"/>
                    <a:pt x="3926" y="38722"/>
                  </a:cubicBezTo>
                  <a:cubicBezTo>
                    <a:pt x="4291" y="38425"/>
                    <a:pt x="4337" y="38014"/>
                    <a:pt x="4246" y="37535"/>
                  </a:cubicBezTo>
                  <a:cubicBezTo>
                    <a:pt x="4291" y="37489"/>
                    <a:pt x="4337" y="37443"/>
                    <a:pt x="4382" y="37398"/>
                  </a:cubicBezTo>
                  <a:cubicBezTo>
                    <a:pt x="5113" y="35960"/>
                    <a:pt x="5684" y="34476"/>
                    <a:pt x="6391" y="33038"/>
                  </a:cubicBezTo>
                  <a:cubicBezTo>
                    <a:pt x="6414" y="32924"/>
                    <a:pt x="6437" y="32787"/>
                    <a:pt x="6482" y="32673"/>
                  </a:cubicBezTo>
                  <a:cubicBezTo>
                    <a:pt x="6505" y="32559"/>
                    <a:pt x="6574" y="32468"/>
                    <a:pt x="6642" y="32376"/>
                  </a:cubicBezTo>
                  <a:cubicBezTo>
                    <a:pt x="6665" y="32308"/>
                    <a:pt x="6688" y="32239"/>
                    <a:pt x="6688" y="32148"/>
                  </a:cubicBezTo>
                  <a:cubicBezTo>
                    <a:pt x="6665" y="32148"/>
                    <a:pt x="6665" y="32125"/>
                    <a:pt x="6665" y="32125"/>
                  </a:cubicBezTo>
                  <a:cubicBezTo>
                    <a:pt x="6756" y="32125"/>
                    <a:pt x="6825" y="32102"/>
                    <a:pt x="6825" y="32034"/>
                  </a:cubicBezTo>
                  <a:cubicBezTo>
                    <a:pt x="7190" y="31874"/>
                    <a:pt x="7350" y="31646"/>
                    <a:pt x="7213" y="31281"/>
                  </a:cubicBezTo>
                  <a:cubicBezTo>
                    <a:pt x="7281" y="31258"/>
                    <a:pt x="7327" y="31258"/>
                    <a:pt x="7395" y="31212"/>
                  </a:cubicBezTo>
                  <a:cubicBezTo>
                    <a:pt x="7510" y="31121"/>
                    <a:pt x="7624" y="31030"/>
                    <a:pt x="7532" y="30870"/>
                  </a:cubicBezTo>
                  <a:cubicBezTo>
                    <a:pt x="7601" y="30870"/>
                    <a:pt x="7669" y="30870"/>
                    <a:pt x="7738" y="30847"/>
                  </a:cubicBezTo>
                  <a:cubicBezTo>
                    <a:pt x="8377" y="30139"/>
                    <a:pt x="9062" y="29455"/>
                    <a:pt x="9381" y="28519"/>
                  </a:cubicBezTo>
                  <a:cubicBezTo>
                    <a:pt x="9381" y="28496"/>
                    <a:pt x="9381" y="28496"/>
                    <a:pt x="9358" y="28496"/>
                  </a:cubicBezTo>
                  <a:lnTo>
                    <a:pt x="9381" y="28496"/>
                  </a:lnTo>
                  <a:cubicBezTo>
                    <a:pt x="9495" y="28473"/>
                    <a:pt x="9541" y="28382"/>
                    <a:pt x="9541" y="28290"/>
                  </a:cubicBezTo>
                  <a:cubicBezTo>
                    <a:pt x="9655" y="28268"/>
                    <a:pt x="9701" y="28199"/>
                    <a:pt x="9724" y="28085"/>
                  </a:cubicBezTo>
                  <a:cubicBezTo>
                    <a:pt x="9815" y="28085"/>
                    <a:pt x="9861" y="28017"/>
                    <a:pt x="9883" y="27948"/>
                  </a:cubicBezTo>
                  <a:cubicBezTo>
                    <a:pt x="9952" y="27948"/>
                    <a:pt x="9998" y="27925"/>
                    <a:pt x="10043" y="27902"/>
                  </a:cubicBezTo>
                  <a:cubicBezTo>
                    <a:pt x="10157" y="27788"/>
                    <a:pt x="10271" y="27697"/>
                    <a:pt x="10386" y="27606"/>
                  </a:cubicBezTo>
                  <a:cubicBezTo>
                    <a:pt x="10591" y="27446"/>
                    <a:pt x="10819" y="27309"/>
                    <a:pt x="10956" y="27058"/>
                  </a:cubicBezTo>
                  <a:cubicBezTo>
                    <a:pt x="11002" y="26989"/>
                    <a:pt x="11025" y="26921"/>
                    <a:pt x="11070" y="26830"/>
                  </a:cubicBezTo>
                  <a:cubicBezTo>
                    <a:pt x="11184" y="26738"/>
                    <a:pt x="11299" y="26624"/>
                    <a:pt x="11390" y="26464"/>
                  </a:cubicBezTo>
                  <a:cubicBezTo>
                    <a:pt x="11390" y="26464"/>
                    <a:pt x="11390" y="26464"/>
                    <a:pt x="11367" y="26442"/>
                  </a:cubicBezTo>
                  <a:cubicBezTo>
                    <a:pt x="12280" y="26350"/>
                    <a:pt x="12691" y="25551"/>
                    <a:pt x="13330" y="25072"/>
                  </a:cubicBezTo>
                  <a:cubicBezTo>
                    <a:pt x="13353" y="25026"/>
                    <a:pt x="13376" y="24958"/>
                    <a:pt x="13398" y="24890"/>
                  </a:cubicBezTo>
                  <a:cubicBezTo>
                    <a:pt x="13741" y="24684"/>
                    <a:pt x="14060" y="24479"/>
                    <a:pt x="14380" y="24250"/>
                  </a:cubicBezTo>
                  <a:lnTo>
                    <a:pt x="14608" y="24250"/>
                  </a:lnTo>
                  <a:cubicBezTo>
                    <a:pt x="14928" y="24205"/>
                    <a:pt x="15179" y="24045"/>
                    <a:pt x="15384" y="23794"/>
                  </a:cubicBezTo>
                  <a:cubicBezTo>
                    <a:pt x="15384" y="23771"/>
                    <a:pt x="15384" y="23771"/>
                    <a:pt x="15384" y="23748"/>
                  </a:cubicBezTo>
                  <a:cubicBezTo>
                    <a:pt x="15431" y="23754"/>
                    <a:pt x="15477" y="23757"/>
                    <a:pt x="15520" y="23757"/>
                  </a:cubicBezTo>
                  <a:cubicBezTo>
                    <a:pt x="15837" y="23757"/>
                    <a:pt x="16063" y="23607"/>
                    <a:pt x="16183" y="23246"/>
                  </a:cubicBezTo>
                  <a:lnTo>
                    <a:pt x="16252" y="23246"/>
                  </a:lnTo>
                  <a:cubicBezTo>
                    <a:pt x="16297" y="23223"/>
                    <a:pt x="16343" y="23200"/>
                    <a:pt x="16389" y="23155"/>
                  </a:cubicBezTo>
                  <a:cubicBezTo>
                    <a:pt x="16480" y="23155"/>
                    <a:pt x="16571" y="23132"/>
                    <a:pt x="16617" y="23064"/>
                  </a:cubicBezTo>
                  <a:cubicBezTo>
                    <a:pt x="16651" y="23075"/>
                    <a:pt x="16685" y="23081"/>
                    <a:pt x="16717" y="23081"/>
                  </a:cubicBezTo>
                  <a:cubicBezTo>
                    <a:pt x="16748" y="23081"/>
                    <a:pt x="16777" y="23075"/>
                    <a:pt x="16799" y="23064"/>
                  </a:cubicBezTo>
                  <a:cubicBezTo>
                    <a:pt x="16914" y="23041"/>
                    <a:pt x="17005" y="23018"/>
                    <a:pt x="17096" y="22972"/>
                  </a:cubicBezTo>
                  <a:cubicBezTo>
                    <a:pt x="17165" y="22949"/>
                    <a:pt x="17233" y="22927"/>
                    <a:pt x="17279" y="22904"/>
                  </a:cubicBezTo>
                  <a:cubicBezTo>
                    <a:pt x="17416" y="22835"/>
                    <a:pt x="17553" y="22812"/>
                    <a:pt x="17690" y="22790"/>
                  </a:cubicBezTo>
                  <a:cubicBezTo>
                    <a:pt x="17781" y="22767"/>
                    <a:pt x="17872" y="22721"/>
                    <a:pt x="17918" y="22630"/>
                  </a:cubicBezTo>
                  <a:cubicBezTo>
                    <a:pt x="17941" y="22675"/>
                    <a:pt x="17986" y="22721"/>
                    <a:pt x="18055" y="22744"/>
                  </a:cubicBezTo>
                  <a:cubicBezTo>
                    <a:pt x="18418" y="22771"/>
                    <a:pt x="18777" y="22802"/>
                    <a:pt x="19133" y="22802"/>
                  </a:cubicBezTo>
                  <a:cubicBezTo>
                    <a:pt x="19672" y="22802"/>
                    <a:pt x="20203" y="22731"/>
                    <a:pt x="20725" y="22470"/>
                  </a:cubicBezTo>
                  <a:cubicBezTo>
                    <a:pt x="20725" y="22470"/>
                    <a:pt x="20725" y="22447"/>
                    <a:pt x="20725" y="22447"/>
                  </a:cubicBezTo>
                  <a:cubicBezTo>
                    <a:pt x="21684" y="22447"/>
                    <a:pt x="22643" y="22424"/>
                    <a:pt x="23624" y="22424"/>
                  </a:cubicBezTo>
                  <a:close/>
                  <a:moveTo>
                    <a:pt x="30175" y="51253"/>
                  </a:moveTo>
                  <a:cubicBezTo>
                    <a:pt x="30746" y="51253"/>
                    <a:pt x="31316" y="51276"/>
                    <a:pt x="31887" y="51276"/>
                  </a:cubicBezTo>
                  <a:cubicBezTo>
                    <a:pt x="32115" y="51298"/>
                    <a:pt x="32343" y="51321"/>
                    <a:pt x="32572" y="51412"/>
                  </a:cubicBezTo>
                  <a:cubicBezTo>
                    <a:pt x="32754" y="51481"/>
                    <a:pt x="32960" y="51504"/>
                    <a:pt x="33165" y="51527"/>
                  </a:cubicBezTo>
                  <a:lnTo>
                    <a:pt x="33279" y="51527"/>
                  </a:lnTo>
                  <a:cubicBezTo>
                    <a:pt x="33393" y="52052"/>
                    <a:pt x="33371" y="52577"/>
                    <a:pt x="33462" y="53102"/>
                  </a:cubicBezTo>
                  <a:cubicBezTo>
                    <a:pt x="33462" y="53238"/>
                    <a:pt x="33462" y="53353"/>
                    <a:pt x="33462" y="53467"/>
                  </a:cubicBezTo>
                  <a:cubicBezTo>
                    <a:pt x="33462" y="54106"/>
                    <a:pt x="33348" y="54745"/>
                    <a:pt x="33622" y="55361"/>
                  </a:cubicBezTo>
                  <a:cubicBezTo>
                    <a:pt x="33553" y="55521"/>
                    <a:pt x="33485" y="55681"/>
                    <a:pt x="33576" y="55863"/>
                  </a:cubicBezTo>
                  <a:cubicBezTo>
                    <a:pt x="33736" y="56206"/>
                    <a:pt x="33508" y="56388"/>
                    <a:pt x="33257" y="56571"/>
                  </a:cubicBezTo>
                  <a:cubicBezTo>
                    <a:pt x="33234" y="56560"/>
                    <a:pt x="33205" y="56554"/>
                    <a:pt x="33177" y="56554"/>
                  </a:cubicBezTo>
                  <a:cubicBezTo>
                    <a:pt x="33148" y="56554"/>
                    <a:pt x="33120" y="56560"/>
                    <a:pt x="33097" y="56571"/>
                  </a:cubicBezTo>
                  <a:cubicBezTo>
                    <a:pt x="33040" y="56543"/>
                    <a:pt x="32984" y="56523"/>
                    <a:pt x="32927" y="56523"/>
                  </a:cubicBezTo>
                  <a:cubicBezTo>
                    <a:pt x="32893" y="56523"/>
                    <a:pt x="32858" y="56531"/>
                    <a:pt x="32823" y="56548"/>
                  </a:cubicBezTo>
                  <a:cubicBezTo>
                    <a:pt x="32762" y="56512"/>
                    <a:pt x="32701" y="56488"/>
                    <a:pt x="32636" y="56488"/>
                  </a:cubicBezTo>
                  <a:cubicBezTo>
                    <a:pt x="32580" y="56488"/>
                    <a:pt x="32521" y="56506"/>
                    <a:pt x="32458" y="56548"/>
                  </a:cubicBezTo>
                  <a:lnTo>
                    <a:pt x="29833" y="56548"/>
                  </a:lnTo>
                  <a:cubicBezTo>
                    <a:pt x="29764" y="56137"/>
                    <a:pt x="29696" y="55726"/>
                    <a:pt x="29627" y="55293"/>
                  </a:cubicBezTo>
                  <a:cubicBezTo>
                    <a:pt x="29673" y="54676"/>
                    <a:pt x="29604" y="54037"/>
                    <a:pt x="29536" y="53421"/>
                  </a:cubicBezTo>
                  <a:cubicBezTo>
                    <a:pt x="29468" y="52714"/>
                    <a:pt x="29239" y="52052"/>
                    <a:pt x="29262" y="51321"/>
                  </a:cubicBezTo>
                  <a:lnTo>
                    <a:pt x="29262" y="51321"/>
                  </a:lnTo>
                  <a:cubicBezTo>
                    <a:pt x="29352" y="51385"/>
                    <a:pt x="29442" y="51414"/>
                    <a:pt x="29532" y="51414"/>
                  </a:cubicBezTo>
                  <a:cubicBezTo>
                    <a:pt x="29602" y="51414"/>
                    <a:pt x="29672" y="51397"/>
                    <a:pt x="29741" y="51367"/>
                  </a:cubicBezTo>
                  <a:cubicBezTo>
                    <a:pt x="29787" y="51344"/>
                    <a:pt x="29810" y="51298"/>
                    <a:pt x="29833" y="51276"/>
                  </a:cubicBezTo>
                  <a:lnTo>
                    <a:pt x="29992" y="51276"/>
                  </a:lnTo>
                  <a:lnTo>
                    <a:pt x="30084" y="51298"/>
                  </a:lnTo>
                  <a:lnTo>
                    <a:pt x="30175" y="51253"/>
                  </a:lnTo>
                  <a:close/>
                  <a:moveTo>
                    <a:pt x="34649" y="51321"/>
                  </a:moveTo>
                  <a:cubicBezTo>
                    <a:pt x="35090" y="51518"/>
                    <a:pt x="35536" y="51609"/>
                    <a:pt x="35983" y="51609"/>
                  </a:cubicBezTo>
                  <a:cubicBezTo>
                    <a:pt x="36415" y="51609"/>
                    <a:pt x="36847" y="51524"/>
                    <a:pt x="37274" y="51367"/>
                  </a:cubicBezTo>
                  <a:cubicBezTo>
                    <a:pt x="37319" y="51412"/>
                    <a:pt x="37342" y="51481"/>
                    <a:pt x="37388" y="51527"/>
                  </a:cubicBezTo>
                  <a:cubicBezTo>
                    <a:pt x="37411" y="51549"/>
                    <a:pt x="37456" y="51572"/>
                    <a:pt x="37479" y="51595"/>
                  </a:cubicBezTo>
                  <a:cubicBezTo>
                    <a:pt x="37502" y="52074"/>
                    <a:pt x="37570" y="52531"/>
                    <a:pt x="37890" y="52919"/>
                  </a:cubicBezTo>
                  <a:cubicBezTo>
                    <a:pt x="38164" y="53307"/>
                    <a:pt x="37936" y="53832"/>
                    <a:pt x="38187" y="54243"/>
                  </a:cubicBezTo>
                  <a:cubicBezTo>
                    <a:pt x="38232" y="54562"/>
                    <a:pt x="38095" y="54905"/>
                    <a:pt x="38347" y="55179"/>
                  </a:cubicBezTo>
                  <a:cubicBezTo>
                    <a:pt x="38438" y="55453"/>
                    <a:pt x="38232" y="55818"/>
                    <a:pt x="38529" y="56046"/>
                  </a:cubicBezTo>
                  <a:cubicBezTo>
                    <a:pt x="38575" y="56274"/>
                    <a:pt x="38643" y="56525"/>
                    <a:pt x="38255" y="56525"/>
                  </a:cubicBezTo>
                  <a:cubicBezTo>
                    <a:pt x="37799" y="56525"/>
                    <a:pt x="37319" y="56548"/>
                    <a:pt x="36863" y="56571"/>
                  </a:cubicBezTo>
                  <a:cubicBezTo>
                    <a:pt x="36840" y="56548"/>
                    <a:pt x="36817" y="56548"/>
                    <a:pt x="36794" y="56503"/>
                  </a:cubicBezTo>
                  <a:cubicBezTo>
                    <a:pt x="36666" y="56431"/>
                    <a:pt x="36538" y="56396"/>
                    <a:pt x="36404" y="56396"/>
                  </a:cubicBezTo>
                  <a:cubicBezTo>
                    <a:pt x="36323" y="56396"/>
                    <a:pt x="36241" y="56408"/>
                    <a:pt x="36155" y="56434"/>
                  </a:cubicBezTo>
                  <a:cubicBezTo>
                    <a:pt x="36087" y="56457"/>
                    <a:pt x="36041" y="56503"/>
                    <a:pt x="35996" y="56571"/>
                  </a:cubicBezTo>
                  <a:cubicBezTo>
                    <a:pt x="35899" y="56511"/>
                    <a:pt x="35809" y="56482"/>
                    <a:pt x="35722" y="56482"/>
                  </a:cubicBezTo>
                  <a:cubicBezTo>
                    <a:pt x="35644" y="56482"/>
                    <a:pt x="35569" y="56505"/>
                    <a:pt x="35493" y="56548"/>
                  </a:cubicBezTo>
                  <a:cubicBezTo>
                    <a:pt x="35448" y="56525"/>
                    <a:pt x="35425" y="56480"/>
                    <a:pt x="35379" y="56457"/>
                  </a:cubicBezTo>
                  <a:cubicBezTo>
                    <a:pt x="35231" y="56400"/>
                    <a:pt x="35083" y="56371"/>
                    <a:pt x="34934" y="56371"/>
                  </a:cubicBezTo>
                  <a:cubicBezTo>
                    <a:pt x="34786" y="56371"/>
                    <a:pt x="34637" y="56400"/>
                    <a:pt x="34489" y="56457"/>
                  </a:cubicBezTo>
                  <a:cubicBezTo>
                    <a:pt x="34443" y="56480"/>
                    <a:pt x="34421" y="56503"/>
                    <a:pt x="34398" y="56525"/>
                  </a:cubicBezTo>
                  <a:cubicBezTo>
                    <a:pt x="34329" y="56480"/>
                    <a:pt x="34284" y="56434"/>
                    <a:pt x="34215" y="56388"/>
                  </a:cubicBezTo>
                  <a:cubicBezTo>
                    <a:pt x="34170" y="55909"/>
                    <a:pt x="34215" y="55430"/>
                    <a:pt x="34033" y="54996"/>
                  </a:cubicBezTo>
                  <a:cubicBezTo>
                    <a:pt x="34147" y="54813"/>
                    <a:pt x="34147" y="54631"/>
                    <a:pt x="34033" y="54471"/>
                  </a:cubicBezTo>
                  <a:cubicBezTo>
                    <a:pt x="34010" y="54380"/>
                    <a:pt x="34010" y="54288"/>
                    <a:pt x="34010" y="54197"/>
                  </a:cubicBezTo>
                  <a:cubicBezTo>
                    <a:pt x="34010" y="54015"/>
                    <a:pt x="33987" y="53832"/>
                    <a:pt x="33987" y="53649"/>
                  </a:cubicBezTo>
                  <a:cubicBezTo>
                    <a:pt x="33987" y="53604"/>
                    <a:pt x="33987" y="53535"/>
                    <a:pt x="33964" y="53467"/>
                  </a:cubicBezTo>
                  <a:cubicBezTo>
                    <a:pt x="33987" y="53307"/>
                    <a:pt x="33941" y="53170"/>
                    <a:pt x="33850" y="53033"/>
                  </a:cubicBezTo>
                  <a:cubicBezTo>
                    <a:pt x="33896" y="52987"/>
                    <a:pt x="33896" y="52965"/>
                    <a:pt x="33850" y="52919"/>
                  </a:cubicBezTo>
                  <a:cubicBezTo>
                    <a:pt x="33873" y="52531"/>
                    <a:pt x="33850" y="52143"/>
                    <a:pt x="33667" y="51778"/>
                  </a:cubicBezTo>
                  <a:cubicBezTo>
                    <a:pt x="33690" y="51732"/>
                    <a:pt x="33690" y="51686"/>
                    <a:pt x="33667" y="51664"/>
                  </a:cubicBezTo>
                  <a:cubicBezTo>
                    <a:pt x="33690" y="51618"/>
                    <a:pt x="33690" y="51572"/>
                    <a:pt x="33713" y="51527"/>
                  </a:cubicBezTo>
                  <a:lnTo>
                    <a:pt x="33896" y="51527"/>
                  </a:lnTo>
                  <a:cubicBezTo>
                    <a:pt x="34101" y="51481"/>
                    <a:pt x="34306" y="51481"/>
                    <a:pt x="34512" y="51412"/>
                  </a:cubicBezTo>
                  <a:cubicBezTo>
                    <a:pt x="34558" y="51390"/>
                    <a:pt x="34603" y="51344"/>
                    <a:pt x="34649" y="51321"/>
                  </a:cubicBezTo>
                  <a:close/>
                  <a:moveTo>
                    <a:pt x="41017" y="51321"/>
                  </a:moveTo>
                  <a:cubicBezTo>
                    <a:pt x="41086" y="51390"/>
                    <a:pt x="41177" y="51412"/>
                    <a:pt x="41268" y="51435"/>
                  </a:cubicBezTo>
                  <a:cubicBezTo>
                    <a:pt x="41337" y="52234"/>
                    <a:pt x="41428" y="53033"/>
                    <a:pt x="41679" y="53809"/>
                  </a:cubicBezTo>
                  <a:cubicBezTo>
                    <a:pt x="41679" y="53900"/>
                    <a:pt x="41679" y="53992"/>
                    <a:pt x="41656" y="54083"/>
                  </a:cubicBezTo>
                  <a:cubicBezTo>
                    <a:pt x="41679" y="54174"/>
                    <a:pt x="41702" y="54243"/>
                    <a:pt x="41725" y="54334"/>
                  </a:cubicBezTo>
                  <a:cubicBezTo>
                    <a:pt x="41770" y="54471"/>
                    <a:pt x="41839" y="54585"/>
                    <a:pt x="41907" y="54676"/>
                  </a:cubicBezTo>
                  <a:cubicBezTo>
                    <a:pt x="41953" y="54722"/>
                    <a:pt x="41999" y="54745"/>
                    <a:pt x="42021" y="54768"/>
                  </a:cubicBezTo>
                  <a:cubicBezTo>
                    <a:pt x="41839" y="55087"/>
                    <a:pt x="42044" y="55316"/>
                    <a:pt x="42181" y="55544"/>
                  </a:cubicBezTo>
                  <a:cubicBezTo>
                    <a:pt x="42318" y="55704"/>
                    <a:pt x="42387" y="55863"/>
                    <a:pt x="42432" y="56046"/>
                  </a:cubicBezTo>
                  <a:cubicBezTo>
                    <a:pt x="42432" y="56114"/>
                    <a:pt x="42455" y="56183"/>
                    <a:pt x="42478" y="56251"/>
                  </a:cubicBezTo>
                  <a:cubicBezTo>
                    <a:pt x="42501" y="56343"/>
                    <a:pt x="42501" y="56434"/>
                    <a:pt x="42501" y="56525"/>
                  </a:cubicBezTo>
                  <a:cubicBezTo>
                    <a:pt x="42095" y="56341"/>
                    <a:pt x="41683" y="56256"/>
                    <a:pt x="41267" y="56256"/>
                  </a:cubicBezTo>
                  <a:cubicBezTo>
                    <a:pt x="40911" y="56256"/>
                    <a:pt x="40553" y="56318"/>
                    <a:pt x="40195" y="56434"/>
                  </a:cubicBezTo>
                  <a:cubicBezTo>
                    <a:pt x="40150" y="56480"/>
                    <a:pt x="40104" y="56525"/>
                    <a:pt x="40081" y="56571"/>
                  </a:cubicBezTo>
                  <a:cubicBezTo>
                    <a:pt x="40058" y="56571"/>
                    <a:pt x="40058" y="56548"/>
                    <a:pt x="40058" y="56548"/>
                  </a:cubicBezTo>
                  <a:cubicBezTo>
                    <a:pt x="39973" y="56445"/>
                    <a:pt x="39874" y="56433"/>
                    <a:pt x="39773" y="56433"/>
                  </a:cubicBezTo>
                  <a:cubicBezTo>
                    <a:pt x="39739" y="56433"/>
                    <a:pt x="39705" y="56434"/>
                    <a:pt x="39670" y="56434"/>
                  </a:cubicBezTo>
                  <a:cubicBezTo>
                    <a:pt x="39442" y="56434"/>
                    <a:pt x="39237" y="56434"/>
                    <a:pt x="39008" y="56411"/>
                  </a:cubicBezTo>
                  <a:cubicBezTo>
                    <a:pt x="38986" y="56297"/>
                    <a:pt x="38963" y="56160"/>
                    <a:pt x="38940" y="56023"/>
                  </a:cubicBezTo>
                  <a:cubicBezTo>
                    <a:pt x="39054" y="55589"/>
                    <a:pt x="38894" y="55156"/>
                    <a:pt x="38757" y="54745"/>
                  </a:cubicBezTo>
                  <a:cubicBezTo>
                    <a:pt x="38780" y="54311"/>
                    <a:pt x="38803" y="53878"/>
                    <a:pt x="38575" y="53467"/>
                  </a:cubicBezTo>
                  <a:cubicBezTo>
                    <a:pt x="38506" y="52828"/>
                    <a:pt x="38415" y="52189"/>
                    <a:pt x="38095" y="51595"/>
                  </a:cubicBezTo>
                  <a:cubicBezTo>
                    <a:pt x="38118" y="51595"/>
                    <a:pt x="38141" y="51595"/>
                    <a:pt x="38164" y="51572"/>
                  </a:cubicBezTo>
                  <a:cubicBezTo>
                    <a:pt x="38347" y="51504"/>
                    <a:pt x="38529" y="51458"/>
                    <a:pt x="38735" y="51390"/>
                  </a:cubicBezTo>
                  <a:cubicBezTo>
                    <a:pt x="39032" y="51347"/>
                    <a:pt x="39329" y="51329"/>
                    <a:pt x="39626" y="51329"/>
                  </a:cubicBezTo>
                  <a:cubicBezTo>
                    <a:pt x="39968" y="51329"/>
                    <a:pt x="40310" y="51353"/>
                    <a:pt x="40652" y="51390"/>
                  </a:cubicBezTo>
                  <a:lnTo>
                    <a:pt x="40926" y="51390"/>
                  </a:lnTo>
                  <a:cubicBezTo>
                    <a:pt x="40949" y="51367"/>
                    <a:pt x="40971" y="51344"/>
                    <a:pt x="41017" y="51321"/>
                  </a:cubicBezTo>
                  <a:close/>
                  <a:moveTo>
                    <a:pt x="3173" y="51116"/>
                  </a:moveTo>
                  <a:cubicBezTo>
                    <a:pt x="3949" y="51116"/>
                    <a:pt x="4725" y="51139"/>
                    <a:pt x="5501" y="51161"/>
                  </a:cubicBezTo>
                  <a:cubicBezTo>
                    <a:pt x="5638" y="51549"/>
                    <a:pt x="5478" y="51960"/>
                    <a:pt x="5524" y="52371"/>
                  </a:cubicBezTo>
                  <a:cubicBezTo>
                    <a:pt x="5296" y="52577"/>
                    <a:pt x="5364" y="52850"/>
                    <a:pt x="5364" y="53102"/>
                  </a:cubicBezTo>
                  <a:cubicBezTo>
                    <a:pt x="5341" y="53216"/>
                    <a:pt x="5341" y="53330"/>
                    <a:pt x="5318" y="53444"/>
                  </a:cubicBezTo>
                  <a:cubicBezTo>
                    <a:pt x="5227" y="53558"/>
                    <a:pt x="5159" y="53672"/>
                    <a:pt x="5181" y="53832"/>
                  </a:cubicBezTo>
                  <a:lnTo>
                    <a:pt x="5136" y="54015"/>
                  </a:lnTo>
                  <a:cubicBezTo>
                    <a:pt x="4907" y="54220"/>
                    <a:pt x="4999" y="54494"/>
                    <a:pt x="4976" y="54745"/>
                  </a:cubicBezTo>
                  <a:cubicBezTo>
                    <a:pt x="4816" y="55042"/>
                    <a:pt x="4702" y="55338"/>
                    <a:pt x="4816" y="55658"/>
                  </a:cubicBezTo>
                  <a:cubicBezTo>
                    <a:pt x="4771" y="55726"/>
                    <a:pt x="4771" y="55772"/>
                    <a:pt x="4793" y="55841"/>
                  </a:cubicBezTo>
                  <a:cubicBezTo>
                    <a:pt x="4611" y="55978"/>
                    <a:pt x="4565" y="56160"/>
                    <a:pt x="4588" y="56366"/>
                  </a:cubicBezTo>
                  <a:cubicBezTo>
                    <a:pt x="4372" y="56551"/>
                    <a:pt x="4132" y="56592"/>
                    <a:pt x="3886" y="56592"/>
                  </a:cubicBezTo>
                  <a:cubicBezTo>
                    <a:pt x="3688" y="56592"/>
                    <a:pt x="3486" y="56566"/>
                    <a:pt x="3289" y="56566"/>
                  </a:cubicBezTo>
                  <a:cubicBezTo>
                    <a:pt x="3188" y="56566"/>
                    <a:pt x="3088" y="56573"/>
                    <a:pt x="2990" y="56594"/>
                  </a:cubicBezTo>
                  <a:lnTo>
                    <a:pt x="2830" y="56594"/>
                  </a:lnTo>
                  <a:cubicBezTo>
                    <a:pt x="2808" y="56548"/>
                    <a:pt x="2762" y="56503"/>
                    <a:pt x="2693" y="56480"/>
                  </a:cubicBezTo>
                  <a:cubicBezTo>
                    <a:pt x="2627" y="56453"/>
                    <a:pt x="2560" y="56442"/>
                    <a:pt x="2493" y="56442"/>
                  </a:cubicBezTo>
                  <a:cubicBezTo>
                    <a:pt x="2446" y="56442"/>
                    <a:pt x="2398" y="56447"/>
                    <a:pt x="2351" y="56457"/>
                  </a:cubicBezTo>
                  <a:cubicBezTo>
                    <a:pt x="2192" y="56501"/>
                    <a:pt x="2037" y="56535"/>
                    <a:pt x="1893" y="56535"/>
                  </a:cubicBezTo>
                  <a:cubicBezTo>
                    <a:pt x="1664" y="56535"/>
                    <a:pt x="1464" y="56449"/>
                    <a:pt x="1324" y="56183"/>
                  </a:cubicBezTo>
                  <a:cubicBezTo>
                    <a:pt x="1415" y="56092"/>
                    <a:pt x="1415" y="56000"/>
                    <a:pt x="1370" y="55886"/>
                  </a:cubicBezTo>
                  <a:cubicBezTo>
                    <a:pt x="1507" y="55841"/>
                    <a:pt x="1598" y="55749"/>
                    <a:pt x="1666" y="55635"/>
                  </a:cubicBezTo>
                  <a:cubicBezTo>
                    <a:pt x="1963" y="55065"/>
                    <a:pt x="2305" y="54517"/>
                    <a:pt x="2100" y="53832"/>
                  </a:cubicBezTo>
                  <a:cubicBezTo>
                    <a:pt x="2100" y="53809"/>
                    <a:pt x="2077" y="53809"/>
                    <a:pt x="2077" y="53809"/>
                  </a:cubicBezTo>
                  <a:lnTo>
                    <a:pt x="2123" y="53786"/>
                  </a:lnTo>
                  <a:lnTo>
                    <a:pt x="2100" y="53718"/>
                  </a:lnTo>
                  <a:lnTo>
                    <a:pt x="2168" y="53718"/>
                  </a:lnTo>
                  <a:cubicBezTo>
                    <a:pt x="2420" y="53604"/>
                    <a:pt x="2511" y="53375"/>
                    <a:pt x="2579" y="53147"/>
                  </a:cubicBezTo>
                  <a:cubicBezTo>
                    <a:pt x="2648" y="52919"/>
                    <a:pt x="2693" y="52691"/>
                    <a:pt x="2716" y="52462"/>
                  </a:cubicBezTo>
                  <a:cubicBezTo>
                    <a:pt x="2716" y="52371"/>
                    <a:pt x="2716" y="52303"/>
                    <a:pt x="2671" y="52257"/>
                  </a:cubicBezTo>
                  <a:cubicBezTo>
                    <a:pt x="2648" y="52234"/>
                    <a:pt x="2625" y="52234"/>
                    <a:pt x="2602" y="52234"/>
                  </a:cubicBezTo>
                  <a:cubicBezTo>
                    <a:pt x="2602" y="52234"/>
                    <a:pt x="2602" y="52234"/>
                    <a:pt x="2602" y="52211"/>
                  </a:cubicBezTo>
                  <a:cubicBezTo>
                    <a:pt x="2625" y="52211"/>
                    <a:pt x="2625" y="52234"/>
                    <a:pt x="2648" y="52234"/>
                  </a:cubicBezTo>
                  <a:cubicBezTo>
                    <a:pt x="2625" y="52211"/>
                    <a:pt x="2625" y="52189"/>
                    <a:pt x="2625" y="52189"/>
                  </a:cubicBezTo>
                  <a:cubicBezTo>
                    <a:pt x="2625" y="52166"/>
                    <a:pt x="2625" y="52166"/>
                    <a:pt x="2648" y="52143"/>
                  </a:cubicBezTo>
                  <a:cubicBezTo>
                    <a:pt x="2648" y="52211"/>
                    <a:pt x="2693" y="52257"/>
                    <a:pt x="2762" y="52257"/>
                  </a:cubicBezTo>
                  <a:cubicBezTo>
                    <a:pt x="2830" y="52234"/>
                    <a:pt x="2876" y="52166"/>
                    <a:pt x="2899" y="52120"/>
                  </a:cubicBezTo>
                  <a:cubicBezTo>
                    <a:pt x="2922" y="52006"/>
                    <a:pt x="2899" y="51892"/>
                    <a:pt x="2853" y="51801"/>
                  </a:cubicBezTo>
                  <a:cubicBezTo>
                    <a:pt x="2853" y="51755"/>
                    <a:pt x="2830" y="51732"/>
                    <a:pt x="2808" y="51686"/>
                  </a:cubicBezTo>
                  <a:cubicBezTo>
                    <a:pt x="2876" y="51458"/>
                    <a:pt x="2967" y="51253"/>
                    <a:pt x="3173" y="51116"/>
                  </a:cubicBezTo>
                  <a:close/>
                  <a:moveTo>
                    <a:pt x="19904" y="51298"/>
                  </a:moveTo>
                  <a:cubicBezTo>
                    <a:pt x="19904" y="51298"/>
                    <a:pt x="19904" y="51298"/>
                    <a:pt x="19904" y="51321"/>
                  </a:cubicBezTo>
                  <a:cubicBezTo>
                    <a:pt x="19904" y="51321"/>
                    <a:pt x="19904" y="51321"/>
                    <a:pt x="19904" y="51344"/>
                  </a:cubicBezTo>
                  <a:cubicBezTo>
                    <a:pt x="19904" y="51367"/>
                    <a:pt x="19904" y="51390"/>
                    <a:pt x="19904" y="51412"/>
                  </a:cubicBezTo>
                  <a:cubicBezTo>
                    <a:pt x="19858" y="51572"/>
                    <a:pt x="19858" y="51709"/>
                    <a:pt x="19927" y="51846"/>
                  </a:cubicBezTo>
                  <a:cubicBezTo>
                    <a:pt x="19927" y="51846"/>
                    <a:pt x="19927" y="51846"/>
                    <a:pt x="19949" y="51869"/>
                  </a:cubicBezTo>
                  <a:cubicBezTo>
                    <a:pt x="19835" y="52143"/>
                    <a:pt x="19904" y="52440"/>
                    <a:pt x="19927" y="52714"/>
                  </a:cubicBezTo>
                  <a:cubicBezTo>
                    <a:pt x="19972" y="53992"/>
                    <a:pt x="20018" y="55293"/>
                    <a:pt x="19927" y="56571"/>
                  </a:cubicBezTo>
                  <a:cubicBezTo>
                    <a:pt x="19906" y="56564"/>
                    <a:pt x="19888" y="56562"/>
                    <a:pt x="19872" y="56562"/>
                  </a:cubicBezTo>
                  <a:cubicBezTo>
                    <a:pt x="19831" y="56562"/>
                    <a:pt x="19799" y="56578"/>
                    <a:pt x="19767" y="56594"/>
                  </a:cubicBezTo>
                  <a:cubicBezTo>
                    <a:pt x="19744" y="56582"/>
                    <a:pt x="19727" y="56577"/>
                    <a:pt x="19710" y="56577"/>
                  </a:cubicBezTo>
                  <a:cubicBezTo>
                    <a:pt x="19693" y="56577"/>
                    <a:pt x="19675" y="56582"/>
                    <a:pt x="19653" y="56594"/>
                  </a:cubicBezTo>
                  <a:cubicBezTo>
                    <a:pt x="19630" y="56548"/>
                    <a:pt x="19584" y="56503"/>
                    <a:pt x="19516" y="56457"/>
                  </a:cubicBezTo>
                  <a:cubicBezTo>
                    <a:pt x="19302" y="56374"/>
                    <a:pt x="19089" y="56334"/>
                    <a:pt x="18872" y="56334"/>
                  </a:cubicBezTo>
                  <a:cubicBezTo>
                    <a:pt x="18672" y="56334"/>
                    <a:pt x="18469" y="56368"/>
                    <a:pt x="18260" y="56434"/>
                  </a:cubicBezTo>
                  <a:cubicBezTo>
                    <a:pt x="18192" y="56480"/>
                    <a:pt x="18123" y="56525"/>
                    <a:pt x="18078" y="56594"/>
                  </a:cubicBezTo>
                  <a:lnTo>
                    <a:pt x="15202" y="56594"/>
                  </a:lnTo>
                  <a:lnTo>
                    <a:pt x="15202" y="56571"/>
                  </a:lnTo>
                  <a:cubicBezTo>
                    <a:pt x="15179" y="56525"/>
                    <a:pt x="15179" y="56457"/>
                    <a:pt x="15179" y="56411"/>
                  </a:cubicBezTo>
                  <a:cubicBezTo>
                    <a:pt x="15225" y="56274"/>
                    <a:pt x="15225" y="56137"/>
                    <a:pt x="15133" y="56023"/>
                  </a:cubicBezTo>
                  <a:cubicBezTo>
                    <a:pt x="15316" y="55544"/>
                    <a:pt x="15156" y="55042"/>
                    <a:pt x="15202" y="54562"/>
                  </a:cubicBezTo>
                  <a:cubicBezTo>
                    <a:pt x="15202" y="54448"/>
                    <a:pt x="15202" y="54334"/>
                    <a:pt x="15202" y="54197"/>
                  </a:cubicBezTo>
                  <a:cubicBezTo>
                    <a:pt x="15202" y="53900"/>
                    <a:pt x="15202" y="53581"/>
                    <a:pt x="15179" y="53284"/>
                  </a:cubicBezTo>
                  <a:cubicBezTo>
                    <a:pt x="15247" y="53102"/>
                    <a:pt x="15270" y="52919"/>
                    <a:pt x="15202" y="52736"/>
                  </a:cubicBezTo>
                  <a:cubicBezTo>
                    <a:pt x="15202" y="52417"/>
                    <a:pt x="15293" y="52097"/>
                    <a:pt x="15042" y="51801"/>
                  </a:cubicBezTo>
                  <a:lnTo>
                    <a:pt x="15065" y="51801"/>
                  </a:lnTo>
                  <a:cubicBezTo>
                    <a:pt x="15065" y="51709"/>
                    <a:pt x="15065" y="51618"/>
                    <a:pt x="15065" y="51527"/>
                  </a:cubicBezTo>
                  <a:cubicBezTo>
                    <a:pt x="16617" y="51527"/>
                    <a:pt x="18169" y="51527"/>
                    <a:pt x="19721" y="51435"/>
                  </a:cubicBezTo>
                  <a:cubicBezTo>
                    <a:pt x="19790" y="51412"/>
                    <a:pt x="19858" y="51367"/>
                    <a:pt x="19904" y="51298"/>
                  </a:cubicBezTo>
                  <a:close/>
                  <a:moveTo>
                    <a:pt x="24469" y="51344"/>
                  </a:moveTo>
                  <a:cubicBezTo>
                    <a:pt x="24172" y="51778"/>
                    <a:pt x="24286" y="52211"/>
                    <a:pt x="24332" y="52668"/>
                  </a:cubicBezTo>
                  <a:cubicBezTo>
                    <a:pt x="24286" y="52805"/>
                    <a:pt x="24514" y="52873"/>
                    <a:pt x="24537" y="52987"/>
                  </a:cubicBezTo>
                  <a:cubicBezTo>
                    <a:pt x="24537" y="52987"/>
                    <a:pt x="24537" y="53010"/>
                    <a:pt x="24537" y="53010"/>
                  </a:cubicBezTo>
                  <a:cubicBezTo>
                    <a:pt x="24537" y="53056"/>
                    <a:pt x="24514" y="53102"/>
                    <a:pt x="24423" y="53147"/>
                  </a:cubicBezTo>
                  <a:cubicBezTo>
                    <a:pt x="24400" y="53261"/>
                    <a:pt x="24400" y="53375"/>
                    <a:pt x="24469" y="53467"/>
                  </a:cubicBezTo>
                  <a:cubicBezTo>
                    <a:pt x="24537" y="53421"/>
                    <a:pt x="24583" y="53421"/>
                    <a:pt x="24629" y="53421"/>
                  </a:cubicBezTo>
                  <a:cubicBezTo>
                    <a:pt x="24606" y="53444"/>
                    <a:pt x="24583" y="53444"/>
                    <a:pt x="24560" y="53467"/>
                  </a:cubicBezTo>
                  <a:cubicBezTo>
                    <a:pt x="24446" y="54015"/>
                    <a:pt x="24514" y="54562"/>
                    <a:pt x="24514" y="55110"/>
                  </a:cubicBezTo>
                  <a:cubicBezTo>
                    <a:pt x="24560" y="55065"/>
                    <a:pt x="24606" y="55065"/>
                    <a:pt x="24629" y="55065"/>
                  </a:cubicBezTo>
                  <a:cubicBezTo>
                    <a:pt x="24606" y="55065"/>
                    <a:pt x="24560" y="55087"/>
                    <a:pt x="24514" y="55110"/>
                  </a:cubicBezTo>
                  <a:cubicBezTo>
                    <a:pt x="24492" y="55589"/>
                    <a:pt x="24469" y="56069"/>
                    <a:pt x="24446" y="56525"/>
                  </a:cubicBezTo>
                  <a:cubicBezTo>
                    <a:pt x="24400" y="56525"/>
                    <a:pt x="24377" y="56548"/>
                    <a:pt x="24332" y="56571"/>
                  </a:cubicBezTo>
                  <a:cubicBezTo>
                    <a:pt x="23305" y="56594"/>
                    <a:pt x="22255" y="56594"/>
                    <a:pt x="21228" y="56594"/>
                  </a:cubicBezTo>
                  <a:cubicBezTo>
                    <a:pt x="21159" y="56617"/>
                    <a:pt x="21113" y="56617"/>
                    <a:pt x="21045" y="56617"/>
                  </a:cubicBezTo>
                  <a:cubicBezTo>
                    <a:pt x="20976" y="56594"/>
                    <a:pt x="20908" y="56594"/>
                    <a:pt x="20840" y="56571"/>
                  </a:cubicBezTo>
                  <a:cubicBezTo>
                    <a:pt x="20862" y="56525"/>
                    <a:pt x="20885" y="56457"/>
                    <a:pt x="20908" y="56388"/>
                  </a:cubicBezTo>
                  <a:cubicBezTo>
                    <a:pt x="20976" y="55544"/>
                    <a:pt x="20976" y="54699"/>
                    <a:pt x="20840" y="53878"/>
                  </a:cubicBezTo>
                  <a:cubicBezTo>
                    <a:pt x="20748" y="53102"/>
                    <a:pt x="20908" y="52280"/>
                    <a:pt x="20634" y="51549"/>
                  </a:cubicBezTo>
                  <a:cubicBezTo>
                    <a:pt x="20657" y="51504"/>
                    <a:pt x="20703" y="51481"/>
                    <a:pt x="20748" y="51458"/>
                  </a:cubicBezTo>
                  <a:cubicBezTo>
                    <a:pt x="21381" y="51517"/>
                    <a:pt x="22007" y="51575"/>
                    <a:pt x="22633" y="51575"/>
                  </a:cubicBezTo>
                  <a:cubicBezTo>
                    <a:pt x="23228" y="51575"/>
                    <a:pt x="23823" y="51522"/>
                    <a:pt x="24423" y="51367"/>
                  </a:cubicBezTo>
                  <a:cubicBezTo>
                    <a:pt x="24423" y="51367"/>
                    <a:pt x="24446" y="51344"/>
                    <a:pt x="24446" y="51344"/>
                  </a:cubicBezTo>
                  <a:close/>
                  <a:moveTo>
                    <a:pt x="27915" y="51116"/>
                  </a:moveTo>
                  <a:cubicBezTo>
                    <a:pt x="28024" y="51224"/>
                    <a:pt x="28140" y="51252"/>
                    <a:pt x="28260" y="51252"/>
                  </a:cubicBezTo>
                  <a:cubicBezTo>
                    <a:pt x="28342" y="51252"/>
                    <a:pt x="28425" y="51239"/>
                    <a:pt x="28509" y="51230"/>
                  </a:cubicBezTo>
                  <a:cubicBezTo>
                    <a:pt x="28577" y="51253"/>
                    <a:pt x="28623" y="51276"/>
                    <a:pt x="28691" y="51298"/>
                  </a:cubicBezTo>
                  <a:cubicBezTo>
                    <a:pt x="28806" y="51435"/>
                    <a:pt x="28874" y="51595"/>
                    <a:pt x="28897" y="51778"/>
                  </a:cubicBezTo>
                  <a:cubicBezTo>
                    <a:pt x="29057" y="53330"/>
                    <a:pt x="29125" y="54859"/>
                    <a:pt x="29034" y="56411"/>
                  </a:cubicBezTo>
                  <a:cubicBezTo>
                    <a:pt x="29001" y="56405"/>
                    <a:pt x="28968" y="56400"/>
                    <a:pt x="28936" y="56400"/>
                  </a:cubicBezTo>
                  <a:cubicBezTo>
                    <a:pt x="28857" y="56400"/>
                    <a:pt x="28786" y="56428"/>
                    <a:pt x="28737" y="56525"/>
                  </a:cubicBezTo>
                  <a:cubicBezTo>
                    <a:pt x="28539" y="56586"/>
                    <a:pt x="28331" y="56586"/>
                    <a:pt x="28120" y="56586"/>
                  </a:cubicBezTo>
                  <a:cubicBezTo>
                    <a:pt x="28014" y="56586"/>
                    <a:pt x="27908" y="56586"/>
                    <a:pt x="27801" y="56594"/>
                  </a:cubicBezTo>
                  <a:cubicBezTo>
                    <a:pt x="27299" y="56571"/>
                    <a:pt x="26797" y="56548"/>
                    <a:pt x="26295" y="56525"/>
                  </a:cubicBezTo>
                  <a:cubicBezTo>
                    <a:pt x="26195" y="56437"/>
                    <a:pt x="26090" y="56391"/>
                    <a:pt x="25982" y="56391"/>
                  </a:cubicBezTo>
                  <a:cubicBezTo>
                    <a:pt x="25868" y="56391"/>
                    <a:pt x="25750" y="56442"/>
                    <a:pt x="25633" y="56548"/>
                  </a:cubicBezTo>
                  <a:lnTo>
                    <a:pt x="25633" y="56617"/>
                  </a:lnTo>
                  <a:cubicBezTo>
                    <a:pt x="25496" y="56571"/>
                    <a:pt x="25359" y="56548"/>
                    <a:pt x="25222" y="56525"/>
                  </a:cubicBezTo>
                  <a:cubicBezTo>
                    <a:pt x="25199" y="56457"/>
                    <a:pt x="25154" y="56434"/>
                    <a:pt x="25085" y="56411"/>
                  </a:cubicBezTo>
                  <a:cubicBezTo>
                    <a:pt x="24994" y="56046"/>
                    <a:pt x="24994" y="55681"/>
                    <a:pt x="25062" y="55293"/>
                  </a:cubicBezTo>
                  <a:cubicBezTo>
                    <a:pt x="25062" y="54745"/>
                    <a:pt x="25039" y="54197"/>
                    <a:pt x="25039" y="53649"/>
                  </a:cubicBezTo>
                  <a:cubicBezTo>
                    <a:pt x="25108" y="52942"/>
                    <a:pt x="24994" y="52211"/>
                    <a:pt x="24948" y="51504"/>
                  </a:cubicBezTo>
                  <a:lnTo>
                    <a:pt x="25017" y="51504"/>
                  </a:lnTo>
                  <a:cubicBezTo>
                    <a:pt x="25125" y="51504"/>
                    <a:pt x="25233" y="51511"/>
                    <a:pt x="25339" y="51511"/>
                  </a:cubicBezTo>
                  <a:cubicBezTo>
                    <a:pt x="25568" y="51511"/>
                    <a:pt x="25788" y="51479"/>
                    <a:pt x="25975" y="51276"/>
                  </a:cubicBezTo>
                  <a:cubicBezTo>
                    <a:pt x="25998" y="51253"/>
                    <a:pt x="25998" y="51253"/>
                    <a:pt x="25998" y="51230"/>
                  </a:cubicBezTo>
                  <a:cubicBezTo>
                    <a:pt x="26067" y="51298"/>
                    <a:pt x="26112" y="51344"/>
                    <a:pt x="26158" y="51435"/>
                  </a:cubicBezTo>
                  <a:cubicBezTo>
                    <a:pt x="26425" y="51491"/>
                    <a:pt x="26698" y="51547"/>
                    <a:pt x="26968" y="51547"/>
                  </a:cubicBezTo>
                  <a:cubicBezTo>
                    <a:pt x="27252" y="51547"/>
                    <a:pt x="27532" y="51485"/>
                    <a:pt x="27801" y="51298"/>
                  </a:cubicBezTo>
                  <a:cubicBezTo>
                    <a:pt x="27824" y="51230"/>
                    <a:pt x="27824" y="51184"/>
                    <a:pt x="27801" y="51116"/>
                  </a:cubicBezTo>
                  <a:lnTo>
                    <a:pt x="27801" y="51116"/>
                  </a:lnTo>
                  <a:lnTo>
                    <a:pt x="27847" y="51139"/>
                  </a:lnTo>
                  <a:lnTo>
                    <a:pt x="27915" y="51116"/>
                  </a:lnTo>
                  <a:close/>
                  <a:moveTo>
                    <a:pt x="13170" y="51116"/>
                  </a:moveTo>
                  <a:cubicBezTo>
                    <a:pt x="13170" y="51184"/>
                    <a:pt x="13170" y="51230"/>
                    <a:pt x="13216" y="51321"/>
                  </a:cubicBezTo>
                  <a:cubicBezTo>
                    <a:pt x="13453" y="51496"/>
                    <a:pt x="13711" y="51527"/>
                    <a:pt x="13974" y="51527"/>
                  </a:cubicBezTo>
                  <a:cubicBezTo>
                    <a:pt x="14121" y="51527"/>
                    <a:pt x="14270" y="51518"/>
                    <a:pt x="14418" y="51518"/>
                  </a:cubicBezTo>
                  <a:cubicBezTo>
                    <a:pt x="14489" y="51518"/>
                    <a:pt x="14560" y="51520"/>
                    <a:pt x="14631" y="51527"/>
                  </a:cubicBezTo>
                  <a:cubicBezTo>
                    <a:pt x="14631" y="51869"/>
                    <a:pt x="14631" y="52234"/>
                    <a:pt x="14677" y="52554"/>
                  </a:cubicBezTo>
                  <a:cubicBezTo>
                    <a:pt x="14814" y="53307"/>
                    <a:pt x="14448" y="54060"/>
                    <a:pt x="14791" y="54791"/>
                  </a:cubicBezTo>
                  <a:cubicBezTo>
                    <a:pt x="14608" y="55361"/>
                    <a:pt x="14700" y="55978"/>
                    <a:pt x="14654" y="56571"/>
                  </a:cubicBezTo>
                  <a:cubicBezTo>
                    <a:pt x="13513" y="56594"/>
                    <a:pt x="12371" y="56617"/>
                    <a:pt x="11230" y="56639"/>
                  </a:cubicBezTo>
                  <a:lnTo>
                    <a:pt x="11093" y="56639"/>
                  </a:lnTo>
                  <a:cubicBezTo>
                    <a:pt x="11005" y="56602"/>
                    <a:pt x="10917" y="56585"/>
                    <a:pt x="10833" y="56585"/>
                  </a:cubicBezTo>
                  <a:cubicBezTo>
                    <a:pt x="10764" y="56585"/>
                    <a:pt x="10698" y="56596"/>
                    <a:pt x="10637" y="56617"/>
                  </a:cubicBezTo>
                  <a:cubicBezTo>
                    <a:pt x="10294" y="56548"/>
                    <a:pt x="10294" y="56343"/>
                    <a:pt x="10271" y="55658"/>
                  </a:cubicBezTo>
                  <a:cubicBezTo>
                    <a:pt x="10271" y="55544"/>
                    <a:pt x="10271" y="55430"/>
                    <a:pt x="10294" y="55293"/>
                  </a:cubicBezTo>
                  <a:cubicBezTo>
                    <a:pt x="10363" y="55065"/>
                    <a:pt x="10363" y="54813"/>
                    <a:pt x="10271" y="54562"/>
                  </a:cubicBezTo>
                  <a:cubicBezTo>
                    <a:pt x="10340" y="54494"/>
                    <a:pt x="10386" y="54425"/>
                    <a:pt x="10431" y="54334"/>
                  </a:cubicBezTo>
                  <a:cubicBezTo>
                    <a:pt x="10522" y="54288"/>
                    <a:pt x="10568" y="54220"/>
                    <a:pt x="10591" y="54152"/>
                  </a:cubicBezTo>
                  <a:cubicBezTo>
                    <a:pt x="10591" y="53535"/>
                    <a:pt x="10659" y="52919"/>
                    <a:pt x="10522" y="52303"/>
                  </a:cubicBezTo>
                  <a:cubicBezTo>
                    <a:pt x="10500" y="52280"/>
                    <a:pt x="10477" y="52234"/>
                    <a:pt x="10431" y="52211"/>
                  </a:cubicBezTo>
                  <a:cubicBezTo>
                    <a:pt x="10386" y="52143"/>
                    <a:pt x="10317" y="52074"/>
                    <a:pt x="10271" y="52006"/>
                  </a:cubicBezTo>
                  <a:cubicBezTo>
                    <a:pt x="10249" y="52006"/>
                    <a:pt x="10226" y="51983"/>
                    <a:pt x="10226" y="51960"/>
                  </a:cubicBezTo>
                  <a:cubicBezTo>
                    <a:pt x="10226" y="51937"/>
                    <a:pt x="10226" y="51937"/>
                    <a:pt x="10226" y="51937"/>
                  </a:cubicBezTo>
                  <a:cubicBezTo>
                    <a:pt x="10226" y="51960"/>
                    <a:pt x="10249" y="51983"/>
                    <a:pt x="10271" y="52006"/>
                  </a:cubicBezTo>
                  <a:cubicBezTo>
                    <a:pt x="10271" y="51960"/>
                    <a:pt x="10271" y="51892"/>
                    <a:pt x="10249" y="51823"/>
                  </a:cubicBezTo>
                  <a:cubicBezTo>
                    <a:pt x="10249" y="51709"/>
                    <a:pt x="10249" y="51595"/>
                    <a:pt x="10249" y="51458"/>
                  </a:cubicBezTo>
                  <a:cubicBezTo>
                    <a:pt x="10271" y="51435"/>
                    <a:pt x="10294" y="51412"/>
                    <a:pt x="10294" y="51390"/>
                  </a:cubicBezTo>
                  <a:lnTo>
                    <a:pt x="10340" y="51390"/>
                  </a:lnTo>
                  <a:cubicBezTo>
                    <a:pt x="10659" y="51321"/>
                    <a:pt x="11002" y="51321"/>
                    <a:pt x="11344" y="51321"/>
                  </a:cubicBezTo>
                  <a:lnTo>
                    <a:pt x="11595" y="51321"/>
                  </a:lnTo>
                  <a:cubicBezTo>
                    <a:pt x="11732" y="51298"/>
                    <a:pt x="11892" y="51276"/>
                    <a:pt x="12052" y="51253"/>
                  </a:cubicBezTo>
                  <a:cubicBezTo>
                    <a:pt x="12189" y="51253"/>
                    <a:pt x="12303" y="51253"/>
                    <a:pt x="12417" y="51230"/>
                  </a:cubicBezTo>
                  <a:cubicBezTo>
                    <a:pt x="12508" y="51230"/>
                    <a:pt x="12600" y="51253"/>
                    <a:pt x="12668" y="51276"/>
                  </a:cubicBezTo>
                  <a:cubicBezTo>
                    <a:pt x="12851" y="51276"/>
                    <a:pt x="13010" y="51253"/>
                    <a:pt x="13147" y="51116"/>
                  </a:cubicBezTo>
                  <a:close/>
                  <a:moveTo>
                    <a:pt x="43117" y="51276"/>
                  </a:moveTo>
                  <a:cubicBezTo>
                    <a:pt x="43140" y="51276"/>
                    <a:pt x="43163" y="51298"/>
                    <a:pt x="43186" y="51321"/>
                  </a:cubicBezTo>
                  <a:cubicBezTo>
                    <a:pt x="43254" y="51344"/>
                    <a:pt x="43345" y="51367"/>
                    <a:pt x="43437" y="51390"/>
                  </a:cubicBezTo>
                  <a:cubicBezTo>
                    <a:pt x="43642" y="51390"/>
                    <a:pt x="43870" y="51435"/>
                    <a:pt x="44076" y="51481"/>
                  </a:cubicBezTo>
                  <a:cubicBezTo>
                    <a:pt x="44175" y="51489"/>
                    <a:pt x="44271" y="51496"/>
                    <a:pt x="44365" y="51496"/>
                  </a:cubicBezTo>
                  <a:cubicBezTo>
                    <a:pt x="44552" y="51496"/>
                    <a:pt x="44730" y="51466"/>
                    <a:pt x="44897" y="51344"/>
                  </a:cubicBezTo>
                  <a:lnTo>
                    <a:pt x="44897" y="51344"/>
                  </a:lnTo>
                  <a:cubicBezTo>
                    <a:pt x="44875" y="51390"/>
                    <a:pt x="44875" y="51435"/>
                    <a:pt x="44875" y="51481"/>
                  </a:cubicBezTo>
                  <a:cubicBezTo>
                    <a:pt x="45012" y="52052"/>
                    <a:pt x="45194" y="52599"/>
                    <a:pt x="45514" y="53124"/>
                  </a:cubicBezTo>
                  <a:cubicBezTo>
                    <a:pt x="45559" y="53147"/>
                    <a:pt x="45605" y="53147"/>
                    <a:pt x="45651" y="53147"/>
                  </a:cubicBezTo>
                  <a:cubicBezTo>
                    <a:pt x="45377" y="53558"/>
                    <a:pt x="45582" y="53900"/>
                    <a:pt x="45902" y="54197"/>
                  </a:cubicBezTo>
                  <a:cubicBezTo>
                    <a:pt x="45947" y="54220"/>
                    <a:pt x="46016" y="54266"/>
                    <a:pt x="46084" y="54266"/>
                  </a:cubicBezTo>
                  <a:cubicBezTo>
                    <a:pt x="46084" y="54334"/>
                    <a:pt x="46107" y="54403"/>
                    <a:pt x="46130" y="54471"/>
                  </a:cubicBezTo>
                  <a:cubicBezTo>
                    <a:pt x="46130" y="54471"/>
                    <a:pt x="46130" y="54471"/>
                    <a:pt x="46130" y="54494"/>
                  </a:cubicBezTo>
                  <a:cubicBezTo>
                    <a:pt x="46153" y="54540"/>
                    <a:pt x="46198" y="54608"/>
                    <a:pt x="46221" y="54676"/>
                  </a:cubicBezTo>
                  <a:cubicBezTo>
                    <a:pt x="46221" y="54745"/>
                    <a:pt x="46244" y="54836"/>
                    <a:pt x="46244" y="54905"/>
                  </a:cubicBezTo>
                  <a:cubicBezTo>
                    <a:pt x="46244" y="55019"/>
                    <a:pt x="46221" y="55133"/>
                    <a:pt x="46221" y="55247"/>
                  </a:cubicBezTo>
                  <a:cubicBezTo>
                    <a:pt x="46290" y="55612"/>
                    <a:pt x="46267" y="56046"/>
                    <a:pt x="46723" y="56229"/>
                  </a:cubicBezTo>
                  <a:cubicBezTo>
                    <a:pt x="46746" y="56229"/>
                    <a:pt x="46769" y="56206"/>
                    <a:pt x="46792" y="56206"/>
                  </a:cubicBezTo>
                  <a:cubicBezTo>
                    <a:pt x="46792" y="56206"/>
                    <a:pt x="46792" y="56229"/>
                    <a:pt x="46792" y="56229"/>
                  </a:cubicBezTo>
                  <a:cubicBezTo>
                    <a:pt x="46769" y="56251"/>
                    <a:pt x="46769" y="56297"/>
                    <a:pt x="46769" y="56320"/>
                  </a:cubicBezTo>
                  <a:cubicBezTo>
                    <a:pt x="46769" y="56434"/>
                    <a:pt x="46769" y="56525"/>
                    <a:pt x="46792" y="56639"/>
                  </a:cubicBezTo>
                  <a:cubicBezTo>
                    <a:pt x="46792" y="56662"/>
                    <a:pt x="46769" y="56662"/>
                    <a:pt x="46769" y="56685"/>
                  </a:cubicBezTo>
                  <a:cubicBezTo>
                    <a:pt x="46723" y="56685"/>
                    <a:pt x="46678" y="56662"/>
                    <a:pt x="46632" y="56639"/>
                  </a:cubicBezTo>
                  <a:cubicBezTo>
                    <a:pt x="46564" y="56617"/>
                    <a:pt x="46472" y="56617"/>
                    <a:pt x="46404" y="56594"/>
                  </a:cubicBezTo>
                  <a:cubicBezTo>
                    <a:pt x="46290" y="56594"/>
                    <a:pt x="46198" y="56594"/>
                    <a:pt x="46084" y="56617"/>
                  </a:cubicBezTo>
                  <a:cubicBezTo>
                    <a:pt x="45941" y="56590"/>
                    <a:pt x="45798" y="56580"/>
                    <a:pt x="45653" y="56580"/>
                  </a:cubicBezTo>
                  <a:cubicBezTo>
                    <a:pt x="45429" y="56580"/>
                    <a:pt x="45202" y="56603"/>
                    <a:pt x="44966" y="56617"/>
                  </a:cubicBezTo>
                  <a:cubicBezTo>
                    <a:pt x="44966" y="56594"/>
                    <a:pt x="44966" y="56594"/>
                    <a:pt x="44943" y="56571"/>
                  </a:cubicBezTo>
                  <a:cubicBezTo>
                    <a:pt x="44875" y="56525"/>
                    <a:pt x="44806" y="56480"/>
                    <a:pt x="44738" y="56457"/>
                  </a:cubicBezTo>
                  <a:cubicBezTo>
                    <a:pt x="44591" y="56408"/>
                    <a:pt x="44451" y="56385"/>
                    <a:pt x="44310" y="56385"/>
                  </a:cubicBezTo>
                  <a:cubicBezTo>
                    <a:pt x="44188" y="56385"/>
                    <a:pt x="44066" y="56402"/>
                    <a:pt x="43939" y="56434"/>
                  </a:cubicBezTo>
                  <a:cubicBezTo>
                    <a:pt x="43870" y="56480"/>
                    <a:pt x="43802" y="56525"/>
                    <a:pt x="43733" y="56571"/>
                  </a:cubicBezTo>
                  <a:lnTo>
                    <a:pt x="43505" y="56571"/>
                  </a:lnTo>
                  <a:cubicBezTo>
                    <a:pt x="43414" y="56571"/>
                    <a:pt x="43300" y="56571"/>
                    <a:pt x="43208" y="56548"/>
                  </a:cubicBezTo>
                  <a:cubicBezTo>
                    <a:pt x="43094" y="56366"/>
                    <a:pt x="43163" y="56114"/>
                    <a:pt x="42980" y="55932"/>
                  </a:cubicBezTo>
                  <a:cubicBezTo>
                    <a:pt x="43003" y="55886"/>
                    <a:pt x="42980" y="55863"/>
                    <a:pt x="42934" y="55841"/>
                  </a:cubicBezTo>
                  <a:cubicBezTo>
                    <a:pt x="42912" y="55681"/>
                    <a:pt x="42912" y="55521"/>
                    <a:pt x="42797" y="55407"/>
                  </a:cubicBezTo>
                  <a:cubicBezTo>
                    <a:pt x="42820" y="55201"/>
                    <a:pt x="42752" y="55065"/>
                    <a:pt x="42592" y="54928"/>
                  </a:cubicBezTo>
                  <a:cubicBezTo>
                    <a:pt x="42592" y="54882"/>
                    <a:pt x="42569" y="54813"/>
                    <a:pt x="42569" y="54745"/>
                  </a:cubicBezTo>
                  <a:cubicBezTo>
                    <a:pt x="42569" y="54654"/>
                    <a:pt x="42546" y="54562"/>
                    <a:pt x="42455" y="54540"/>
                  </a:cubicBezTo>
                  <a:cubicBezTo>
                    <a:pt x="42455" y="54562"/>
                    <a:pt x="42455" y="54585"/>
                    <a:pt x="42455" y="54608"/>
                  </a:cubicBezTo>
                  <a:cubicBezTo>
                    <a:pt x="42455" y="54585"/>
                    <a:pt x="42432" y="54562"/>
                    <a:pt x="42455" y="54540"/>
                  </a:cubicBezTo>
                  <a:cubicBezTo>
                    <a:pt x="42387" y="54403"/>
                    <a:pt x="42318" y="54266"/>
                    <a:pt x="42250" y="54152"/>
                  </a:cubicBezTo>
                  <a:cubicBezTo>
                    <a:pt x="42272" y="54106"/>
                    <a:pt x="42250" y="54060"/>
                    <a:pt x="42227" y="54015"/>
                  </a:cubicBezTo>
                  <a:lnTo>
                    <a:pt x="42204" y="53535"/>
                  </a:lnTo>
                  <a:cubicBezTo>
                    <a:pt x="42136" y="53512"/>
                    <a:pt x="42090" y="53490"/>
                    <a:pt x="42044" y="53467"/>
                  </a:cubicBezTo>
                  <a:cubicBezTo>
                    <a:pt x="41999" y="53330"/>
                    <a:pt x="41930" y="53193"/>
                    <a:pt x="41930" y="53056"/>
                  </a:cubicBezTo>
                  <a:cubicBezTo>
                    <a:pt x="41884" y="52462"/>
                    <a:pt x="41474" y="51937"/>
                    <a:pt x="41725" y="51321"/>
                  </a:cubicBezTo>
                  <a:cubicBezTo>
                    <a:pt x="41884" y="51298"/>
                    <a:pt x="42067" y="51276"/>
                    <a:pt x="42227" y="51276"/>
                  </a:cubicBezTo>
                  <a:close/>
                  <a:moveTo>
                    <a:pt x="7464" y="51230"/>
                  </a:moveTo>
                  <a:cubicBezTo>
                    <a:pt x="7532" y="51276"/>
                    <a:pt x="7601" y="51298"/>
                    <a:pt x="7692" y="51298"/>
                  </a:cubicBezTo>
                  <a:cubicBezTo>
                    <a:pt x="7852" y="51321"/>
                    <a:pt x="8035" y="51344"/>
                    <a:pt x="8194" y="51344"/>
                  </a:cubicBezTo>
                  <a:cubicBezTo>
                    <a:pt x="8507" y="51344"/>
                    <a:pt x="8820" y="51329"/>
                    <a:pt x="9133" y="51329"/>
                  </a:cubicBezTo>
                  <a:cubicBezTo>
                    <a:pt x="9368" y="51329"/>
                    <a:pt x="9603" y="51337"/>
                    <a:pt x="9838" y="51367"/>
                  </a:cubicBezTo>
                  <a:cubicBezTo>
                    <a:pt x="9906" y="51458"/>
                    <a:pt x="9929" y="51595"/>
                    <a:pt x="9952" y="51869"/>
                  </a:cubicBezTo>
                  <a:cubicBezTo>
                    <a:pt x="10066" y="52645"/>
                    <a:pt x="9746" y="53421"/>
                    <a:pt x="9929" y="54197"/>
                  </a:cubicBezTo>
                  <a:cubicBezTo>
                    <a:pt x="9883" y="54243"/>
                    <a:pt x="9883" y="54311"/>
                    <a:pt x="9906" y="54357"/>
                  </a:cubicBezTo>
                  <a:cubicBezTo>
                    <a:pt x="9609" y="55065"/>
                    <a:pt x="9815" y="55841"/>
                    <a:pt x="9724" y="56571"/>
                  </a:cubicBezTo>
                  <a:cubicBezTo>
                    <a:pt x="9655" y="56617"/>
                    <a:pt x="9564" y="56639"/>
                    <a:pt x="9495" y="56662"/>
                  </a:cubicBezTo>
                  <a:cubicBezTo>
                    <a:pt x="9404" y="56617"/>
                    <a:pt x="9336" y="56594"/>
                    <a:pt x="9244" y="56594"/>
                  </a:cubicBezTo>
                  <a:cubicBezTo>
                    <a:pt x="9214" y="56590"/>
                    <a:pt x="9184" y="56588"/>
                    <a:pt x="9155" y="56588"/>
                  </a:cubicBezTo>
                  <a:cubicBezTo>
                    <a:pt x="9009" y="56588"/>
                    <a:pt x="8879" y="56636"/>
                    <a:pt x="8765" y="56731"/>
                  </a:cubicBezTo>
                  <a:cubicBezTo>
                    <a:pt x="8480" y="56697"/>
                    <a:pt x="8189" y="56679"/>
                    <a:pt x="7898" y="56679"/>
                  </a:cubicBezTo>
                  <a:cubicBezTo>
                    <a:pt x="7607" y="56679"/>
                    <a:pt x="7316" y="56697"/>
                    <a:pt x="7030" y="56731"/>
                  </a:cubicBezTo>
                  <a:cubicBezTo>
                    <a:pt x="6784" y="56507"/>
                    <a:pt x="6522" y="56437"/>
                    <a:pt x="6251" y="56437"/>
                  </a:cubicBezTo>
                  <a:cubicBezTo>
                    <a:pt x="5969" y="56437"/>
                    <a:pt x="5678" y="56513"/>
                    <a:pt x="5387" y="56571"/>
                  </a:cubicBezTo>
                  <a:cubicBezTo>
                    <a:pt x="5410" y="56411"/>
                    <a:pt x="5364" y="56274"/>
                    <a:pt x="5273" y="56137"/>
                  </a:cubicBezTo>
                  <a:cubicBezTo>
                    <a:pt x="5273" y="56092"/>
                    <a:pt x="5296" y="56046"/>
                    <a:pt x="5318" y="55978"/>
                  </a:cubicBezTo>
                  <a:cubicBezTo>
                    <a:pt x="5387" y="55841"/>
                    <a:pt x="5455" y="55726"/>
                    <a:pt x="5478" y="55567"/>
                  </a:cubicBezTo>
                  <a:cubicBezTo>
                    <a:pt x="5524" y="55384"/>
                    <a:pt x="5547" y="55224"/>
                    <a:pt x="5547" y="55042"/>
                  </a:cubicBezTo>
                  <a:cubicBezTo>
                    <a:pt x="5547" y="54928"/>
                    <a:pt x="5547" y="54813"/>
                    <a:pt x="5547" y="54722"/>
                  </a:cubicBezTo>
                  <a:cubicBezTo>
                    <a:pt x="5547" y="54608"/>
                    <a:pt x="5592" y="54517"/>
                    <a:pt x="5615" y="54403"/>
                  </a:cubicBezTo>
                  <a:cubicBezTo>
                    <a:pt x="5638" y="54357"/>
                    <a:pt x="5638" y="54288"/>
                    <a:pt x="5638" y="54243"/>
                  </a:cubicBezTo>
                  <a:cubicBezTo>
                    <a:pt x="5684" y="54129"/>
                    <a:pt x="5706" y="54015"/>
                    <a:pt x="5706" y="53878"/>
                  </a:cubicBezTo>
                  <a:cubicBezTo>
                    <a:pt x="5775" y="53809"/>
                    <a:pt x="5820" y="53741"/>
                    <a:pt x="5866" y="53649"/>
                  </a:cubicBezTo>
                  <a:cubicBezTo>
                    <a:pt x="6026" y="53353"/>
                    <a:pt x="6117" y="53010"/>
                    <a:pt x="6072" y="52645"/>
                  </a:cubicBezTo>
                  <a:cubicBezTo>
                    <a:pt x="6049" y="52577"/>
                    <a:pt x="6026" y="52508"/>
                    <a:pt x="6003" y="52440"/>
                  </a:cubicBezTo>
                  <a:cubicBezTo>
                    <a:pt x="6391" y="51937"/>
                    <a:pt x="6848" y="51481"/>
                    <a:pt x="7464" y="51230"/>
                  </a:cubicBezTo>
                  <a:close/>
                  <a:moveTo>
                    <a:pt x="18123" y="56731"/>
                  </a:moveTo>
                  <a:cubicBezTo>
                    <a:pt x="18123" y="56731"/>
                    <a:pt x="18146" y="56754"/>
                    <a:pt x="18146" y="56754"/>
                  </a:cubicBezTo>
                  <a:lnTo>
                    <a:pt x="18123" y="56754"/>
                  </a:lnTo>
                  <a:lnTo>
                    <a:pt x="18123" y="56731"/>
                  </a:lnTo>
                  <a:close/>
                  <a:moveTo>
                    <a:pt x="4268" y="57849"/>
                  </a:moveTo>
                  <a:cubicBezTo>
                    <a:pt x="4268" y="57849"/>
                    <a:pt x="4246" y="57872"/>
                    <a:pt x="4246" y="57872"/>
                  </a:cubicBezTo>
                  <a:cubicBezTo>
                    <a:pt x="4246" y="57872"/>
                    <a:pt x="4246" y="57872"/>
                    <a:pt x="4246" y="57849"/>
                  </a:cubicBezTo>
                  <a:close/>
                  <a:moveTo>
                    <a:pt x="40698" y="84007"/>
                  </a:moveTo>
                  <a:cubicBezTo>
                    <a:pt x="40652" y="84053"/>
                    <a:pt x="40629" y="84075"/>
                    <a:pt x="40583" y="84144"/>
                  </a:cubicBezTo>
                  <a:cubicBezTo>
                    <a:pt x="40583" y="84121"/>
                    <a:pt x="40583" y="84098"/>
                    <a:pt x="40561" y="84075"/>
                  </a:cubicBezTo>
                  <a:cubicBezTo>
                    <a:pt x="40606" y="84030"/>
                    <a:pt x="40652" y="84007"/>
                    <a:pt x="40698" y="84007"/>
                  </a:cubicBezTo>
                  <a:close/>
                  <a:moveTo>
                    <a:pt x="42592" y="57119"/>
                  </a:moveTo>
                  <a:lnTo>
                    <a:pt x="43322" y="57142"/>
                  </a:lnTo>
                  <a:cubicBezTo>
                    <a:pt x="43345" y="57164"/>
                    <a:pt x="43368" y="57187"/>
                    <a:pt x="43414" y="57187"/>
                  </a:cubicBezTo>
                  <a:cubicBezTo>
                    <a:pt x="43368" y="57301"/>
                    <a:pt x="43322" y="57416"/>
                    <a:pt x="43300" y="57552"/>
                  </a:cubicBezTo>
                  <a:cubicBezTo>
                    <a:pt x="43277" y="58146"/>
                    <a:pt x="42934" y="58739"/>
                    <a:pt x="43208" y="59310"/>
                  </a:cubicBezTo>
                  <a:cubicBezTo>
                    <a:pt x="43186" y="59401"/>
                    <a:pt x="43163" y="59493"/>
                    <a:pt x="43117" y="59584"/>
                  </a:cubicBezTo>
                  <a:cubicBezTo>
                    <a:pt x="42706" y="60702"/>
                    <a:pt x="42775" y="61866"/>
                    <a:pt x="42797" y="63008"/>
                  </a:cubicBezTo>
                  <a:cubicBezTo>
                    <a:pt x="42820" y="63282"/>
                    <a:pt x="43163" y="63396"/>
                    <a:pt x="43163" y="63692"/>
                  </a:cubicBezTo>
                  <a:cubicBezTo>
                    <a:pt x="43084" y="63566"/>
                    <a:pt x="43005" y="63472"/>
                    <a:pt x="42903" y="63472"/>
                  </a:cubicBezTo>
                  <a:cubicBezTo>
                    <a:pt x="42857" y="63472"/>
                    <a:pt x="42808" y="63491"/>
                    <a:pt x="42752" y="63533"/>
                  </a:cubicBezTo>
                  <a:cubicBezTo>
                    <a:pt x="42432" y="63944"/>
                    <a:pt x="42546" y="64423"/>
                    <a:pt x="42546" y="64879"/>
                  </a:cubicBezTo>
                  <a:cubicBezTo>
                    <a:pt x="42546" y="64948"/>
                    <a:pt x="42569" y="65039"/>
                    <a:pt x="42592" y="65108"/>
                  </a:cubicBezTo>
                  <a:cubicBezTo>
                    <a:pt x="42113" y="65610"/>
                    <a:pt x="42295" y="66317"/>
                    <a:pt x="42204" y="66934"/>
                  </a:cubicBezTo>
                  <a:cubicBezTo>
                    <a:pt x="42204" y="67048"/>
                    <a:pt x="42250" y="67139"/>
                    <a:pt x="42318" y="67230"/>
                  </a:cubicBezTo>
                  <a:cubicBezTo>
                    <a:pt x="42295" y="67276"/>
                    <a:pt x="42295" y="67299"/>
                    <a:pt x="42295" y="67345"/>
                  </a:cubicBezTo>
                  <a:cubicBezTo>
                    <a:pt x="42295" y="67550"/>
                    <a:pt x="42318" y="67755"/>
                    <a:pt x="42272" y="67961"/>
                  </a:cubicBezTo>
                  <a:cubicBezTo>
                    <a:pt x="42250" y="68029"/>
                    <a:pt x="42227" y="68098"/>
                    <a:pt x="42227" y="68189"/>
                  </a:cubicBezTo>
                  <a:cubicBezTo>
                    <a:pt x="42227" y="68280"/>
                    <a:pt x="42250" y="68372"/>
                    <a:pt x="42250" y="68440"/>
                  </a:cubicBezTo>
                  <a:cubicBezTo>
                    <a:pt x="42227" y="68646"/>
                    <a:pt x="42227" y="68828"/>
                    <a:pt x="42227" y="69011"/>
                  </a:cubicBezTo>
                  <a:cubicBezTo>
                    <a:pt x="42204" y="69125"/>
                    <a:pt x="42158" y="69239"/>
                    <a:pt x="42090" y="69353"/>
                  </a:cubicBezTo>
                  <a:cubicBezTo>
                    <a:pt x="42067" y="69444"/>
                    <a:pt x="42044" y="69513"/>
                    <a:pt x="42044" y="69604"/>
                  </a:cubicBezTo>
                  <a:cubicBezTo>
                    <a:pt x="42044" y="70061"/>
                    <a:pt x="42136" y="70517"/>
                    <a:pt x="41793" y="70905"/>
                  </a:cubicBezTo>
                  <a:cubicBezTo>
                    <a:pt x="41565" y="71727"/>
                    <a:pt x="41474" y="72571"/>
                    <a:pt x="41542" y="73416"/>
                  </a:cubicBezTo>
                  <a:cubicBezTo>
                    <a:pt x="41595" y="73522"/>
                    <a:pt x="41656" y="73597"/>
                    <a:pt x="41728" y="73597"/>
                  </a:cubicBezTo>
                  <a:cubicBezTo>
                    <a:pt x="41781" y="73597"/>
                    <a:pt x="41840" y="73558"/>
                    <a:pt x="41907" y="73462"/>
                  </a:cubicBezTo>
                  <a:lnTo>
                    <a:pt x="41907" y="73462"/>
                  </a:lnTo>
                  <a:cubicBezTo>
                    <a:pt x="41907" y="73713"/>
                    <a:pt x="41679" y="73599"/>
                    <a:pt x="41565" y="73667"/>
                  </a:cubicBezTo>
                  <a:cubicBezTo>
                    <a:pt x="41200" y="74215"/>
                    <a:pt x="41131" y="74786"/>
                    <a:pt x="41474" y="75356"/>
                  </a:cubicBezTo>
                  <a:cubicBezTo>
                    <a:pt x="41451" y="75402"/>
                    <a:pt x="41405" y="75447"/>
                    <a:pt x="41382" y="75470"/>
                  </a:cubicBezTo>
                  <a:cubicBezTo>
                    <a:pt x="41314" y="75653"/>
                    <a:pt x="41291" y="75836"/>
                    <a:pt x="41314" y="75995"/>
                  </a:cubicBezTo>
                  <a:cubicBezTo>
                    <a:pt x="41314" y="76269"/>
                    <a:pt x="41337" y="76566"/>
                    <a:pt x="41314" y="76840"/>
                  </a:cubicBezTo>
                  <a:cubicBezTo>
                    <a:pt x="41131" y="76977"/>
                    <a:pt x="41200" y="77205"/>
                    <a:pt x="41131" y="77388"/>
                  </a:cubicBezTo>
                  <a:cubicBezTo>
                    <a:pt x="41177" y="77662"/>
                    <a:pt x="41154" y="77958"/>
                    <a:pt x="41131" y="78232"/>
                  </a:cubicBezTo>
                  <a:cubicBezTo>
                    <a:pt x="41086" y="78369"/>
                    <a:pt x="41040" y="78506"/>
                    <a:pt x="40994" y="78666"/>
                  </a:cubicBezTo>
                  <a:cubicBezTo>
                    <a:pt x="40971" y="78734"/>
                    <a:pt x="40949" y="78826"/>
                    <a:pt x="40926" y="78917"/>
                  </a:cubicBezTo>
                  <a:cubicBezTo>
                    <a:pt x="40903" y="79191"/>
                    <a:pt x="40812" y="79465"/>
                    <a:pt x="40743" y="79739"/>
                  </a:cubicBezTo>
                  <a:cubicBezTo>
                    <a:pt x="40561" y="80834"/>
                    <a:pt x="40218" y="81930"/>
                    <a:pt x="40378" y="83071"/>
                  </a:cubicBezTo>
                  <a:cubicBezTo>
                    <a:pt x="40446" y="83277"/>
                    <a:pt x="40424" y="83505"/>
                    <a:pt x="40424" y="83733"/>
                  </a:cubicBezTo>
                  <a:cubicBezTo>
                    <a:pt x="40401" y="83893"/>
                    <a:pt x="40401" y="84053"/>
                    <a:pt x="40401" y="84235"/>
                  </a:cubicBezTo>
                  <a:cubicBezTo>
                    <a:pt x="40378" y="84258"/>
                    <a:pt x="40355" y="84281"/>
                    <a:pt x="40332" y="84304"/>
                  </a:cubicBezTo>
                  <a:cubicBezTo>
                    <a:pt x="40332" y="84372"/>
                    <a:pt x="40310" y="84441"/>
                    <a:pt x="40332" y="84509"/>
                  </a:cubicBezTo>
                  <a:cubicBezTo>
                    <a:pt x="40355" y="84578"/>
                    <a:pt x="40355" y="84669"/>
                    <a:pt x="40355" y="84760"/>
                  </a:cubicBezTo>
                  <a:cubicBezTo>
                    <a:pt x="40218" y="84943"/>
                    <a:pt x="40287" y="85217"/>
                    <a:pt x="40173" y="85422"/>
                  </a:cubicBezTo>
                  <a:cubicBezTo>
                    <a:pt x="40173" y="85468"/>
                    <a:pt x="40195" y="85536"/>
                    <a:pt x="40195" y="85582"/>
                  </a:cubicBezTo>
                  <a:cubicBezTo>
                    <a:pt x="40173" y="85650"/>
                    <a:pt x="40150" y="85742"/>
                    <a:pt x="40127" y="85833"/>
                  </a:cubicBezTo>
                  <a:cubicBezTo>
                    <a:pt x="40127" y="85901"/>
                    <a:pt x="40104" y="85970"/>
                    <a:pt x="40104" y="86061"/>
                  </a:cubicBezTo>
                  <a:cubicBezTo>
                    <a:pt x="40127" y="86198"/>
                    <a:pt x="40127" y="86335"/>
                    <a:pt x="40104" y="86495"/>
                  </a:cubicBezTo>
                  <a:cubicBezTo>
                    <a:pt x="40081" y="86563"/>
                    <a:pt x="40058" y="86632"/>
                    <a:pt x="40058" y="86700"/>
                  </a:cubicBezTo>
                  <a:cubicBezTo>
                    <a:pt x="40013" y="86906"/>
                    <a:pt x="40036" y="87134"/>
                    <a:pt x="39990" y="87339"/>
                  </a:cubicBezTo>
                  <a:cubicBezTo>
                    <a:pt x="39967" y="87454"/>
                    <a:pt x="39921" y="87545"/>
                    <a:pt x="39899" y="87659"/>
                  </a:cubicBezTo>
                  <a:cubicBezTo>
                    <a:pt x="39853" y="87819"/>
                    <a:pt x="39853" y="87956"/>
                    <a:pt x="39876" y="88115"/>
                  </a:cubicBezTo>
                  <a:cubicBezTo>
                    <a:pt x="39876" y="88184"/>
                    <a:pt x="39899" y="88275"/>
                    <a:pt x="39921" y="88344"/>
                  </a:cubicBezTo>
                  <a:cubicBezTo>
                    <a:pt x="39921" y="88367"/>
                    <a:pt x="39921" y="88367"/>
                    <a:pt x="39921" y="88389"/>
                  </a:cubicBezTo>
                  <a:cubicBezTo>
                    <a:pt x="39739" y="88549"/>
                    <a:pt x="39648" y="88755"/>
                    <a:pt x="39625" y="89006"/>
                  </a:cubicBezTo>
                  <a:cubicBezTo>
                    <a:pt x="39625" y="89257"/>
                    <a:pt x="39625" y="89508"/>
                    <a:pt x="39762" y="89713"/>
                  </a:cubicBezTo>
                  <a:cubicBezTo>
                    <a:pt x="39739" y="89782"/>
                    <a:pt x="39739" y="89873"/>
                    <a:pt x="39739" y="89942"/>
                  </a:cubicBezTo>
                  <a:cubicBezTo>
                    <a:pt x="39876" y="90375"/>
                    <a:pt x="39602" y="90718"/>
                    <a:pt x="39465" y="91083"/>
                  </a:cubicBezTo>
                  <a:cubicBezTo>
                    <a:pt x="39305" y="91790"/>
                    <a:pt x="39054" y="92498"/>
                    <a:pt x="39282" y="93251"/>
                  </a:cubicBezTo>
                  <a:cubicBezTo>
                    <a:pt x="39442" y="94119"/>
                    <a:pt x="39008" y="94940"/>
                    <a:pt x="39100" y="95808"/>
                  </a:cubicBezTo>
                  <a:lnTo>
                    <a:pt x="39100" y="95853"/>
                  </a:lnTo>
                  <a:cubicBezTo>
                    <a:pt x="39054" y="95853"/>
                    <a:pt x="38986" y="95853"/>
                    <a:pt x="38872" y="95876"/>
                  </a:cubicBezTo>
                  <a:cubicBezTo>
                    <a:pt x="38483" y="96606"/>
                    <a:pt x="38803" y="97451"/>
                    <a:pt x="38575" y="98204"/>
                  </a:cubicBezTo>
                  <a:cubicBezTo>
                    <a:pt x="38506" y="98661"/>
                    <a:pt x="38438" y="99140"/>
                    <a:pt x="38643" y="99574"/>
                  </a:cubicBezTo>
                  <a:cubicBezTo>
                    <a:pt x="38689" y="99619"/>
                    <a:pt x="38712" y="99642"/>
                    <a:pt x="38757" y="99665"/>
                  </a:cubicBezTo>
                  <a:cubicBezTo>
                    <a:pt x="38392" y="99893"/>
                    <a:pt x="38392" y="100213"/>
                    <a:pt x="38575" y="100532"/>
                  </a:cubicBezTo>
                  <a:cubicBezTo>
                    <a:pt x="38529" y="100555"/>
                    <a:pt x="38483" y="100578"/>
                    <a:pt x="38461" y="100624"/>
                  </a:cubicBezTo>
                  <a:cubicBezTo>
                    <a:pt x="38301" y="100920"/>
                    <a:pt x="38187" y="101217"/>
                    <a:pt x="38278" y="101560"/>
                  </a:cubicBezTo>
                  <a:cubicBezTo>
                    <a:pt x="38483" y="101765"/>
                    <a:pt x="38392" y="101948"/>
                    <a:pt x="38232" y="102107"/>
                  </a:cubicBezTo>
                  <a:cubicBezTo>
                    <a:pt x="38095" y="102358"/>
                    <a:pt x="37959" y="102610"/>
                    <a:pt x="38141" y="102861"/>
                  </a:cubicBezTo>
                  <a:cubicBezTo>
                    <a:pt x="38141" y="102929"/>
                    <a:pt x="38118" y="102998"/>
                    <a:pt x="38118" y="103066"/>
                  </a:cubicBezTo>
                  <a:cubicBezTo>
                    <a:pt x="38187" y="103203"/>
                    <a:pt x="38164" y="103317"/>
                    <a:pt x="38095" y="103431"/>
                  </a:cubicBezTo>
                  <a:cubicBezTo>
                    <a:pt x="38050" y="103568"/>
                    <a:pt x="38050" y="103705"/>
                    <a:pt x="38118" y="103842"/>
                  </a:cubicBezTo>
                  <a:cubicBezTo>
                    <a:pt x="38324" y="103956"/>
                    <a:pt x="38141" y="104048"/>
                    <a:pt x="38118" y="104139"/>
                  </a:cubicBezTo>
                  <a:cubicBezTo>
                    <a:pt x="38073" y="104253"/>
                    <a:pt x="38095" y="104367"/>
                    <a:pt x="38141" y="104481"/>
                  </a:cubicBezTo>
                  <a:cubicBezTo>
                    <a:pt x="38164" y="104504"/>
                    <a:pt x="38164" y="104527"/>
                    <a:pt x="38187" y="104550"/>
                  </a:cubicBezTo>
                  <a:cubicBezTo>
                    <a:pt x="38141" y="104550"/>
                    <a:pt x="38050" y="104573"/>
                    <a:pt x="37959" y="104641"/>
                  </a:cubicBezTo>
                  <a:cubicBezTo>
                    <a:pt x="37707" y="105166"/>
                    <a:pt x="37685" y="105668"/>
                    <a:pt x="37981" y="106193"/>
                  </a:cubicBezTo>
                  <a:cubicBezTo>
                    <a:pt x="37959" y="106182"/>
                    <a:pt x="37930" y="106176"/>
                    <a:pt x="37901" y="106176"/>
                  </a:cubicBezTo>
                  <a:cubicBezTo>
                    <a:pt x="37873" y="106176"/>
                    <a:pt x="37844" y="106182"/>
                    <a:pt x="37822" y="106193"/>
                  </a:cubicBezTo>
                  <a:cubicBezTo>
                    <a:pt x="37753" y="106262"/>
                    <a:pt x="37707" y="106330"/>
                    <a:pt x="37685" y="106421"/>
                  </a:cubicBezTo>
                  <a:cubicBezTo>
                    <a:pt x="37570" y="106832"/>
                    <a:pt x="37639" y="107266"/>
                    <a:pt x="37570" y="107700"/>
                  </a:cubicBezTo>
                  <a:cubicBezTo>
                    <a:pt x="37570" y="107905"/>
                    <a:pt x="37434" y="107973"/>
                    <a:pt x="37297" y="108065"/>
                  </a:cubicBezTo>
                  <a:cubicBezTo>
                    <a:pt x="36999" y="108050"/>
                    <a:pt x="36703" y="108045"/>
                    <a:pt x="36407" y="108045"/>
                  </a:cubicBezTo>
                  <a:cubicBezTo>
                    <a:pt x="35794" y="108045"/>
                    <a:pt x="35185" y="108067"/>
                    <a:pt x="34577" y="108067"/>
                  </a:cubicBezTo>
                  <a:cubicBezTo>
                    <a:pt x="34152" y="108067"/>
                    <a:pt x="33727" y="108056"/>
                    <a:pt x="33302" y="108019"/>
                  </a:cubicBezTo>
                  <a:cubicBezTo>
                    <a:pt x="33201" y="107932"/>
                    <a:pt x="33081" y="107901"/>
                    <a:pt x="32961" y="107901"/>
                  </a:cubicBezTo>
                  <a:cubicBezTo>
                    <a:pt x="32891" y="107901"/>
                    <a:pt x="32821" y="107911"/>
                    <a:pt x="32754" y="107928"/>
                  </a:cubicBezTo>
                  <a:cubicBezTo>
                    <a:pt x="32709" y="107951"/>
                    <a:pt x="32686" y="107973"/>
                    <a:pt x="32640" y="107996"/>
                  </a:cubicBezTo>
                  <a:cubicBezTo>
                    <a:pt x="32617" y="107973"/>
                    <a:pt x="32595" y="107951"/>
                    <a:pt x="32572" y="107928"/>
                  </a:cubicBezTo>
                  <a:cubicBezTo>
                    <a:pt x="32491" y="107912"/>
                    <a:pt x="32410" y="107896"/>
                    <a:pt x="32330" y="107896"/>
                  </a:cubicBezTo>
                  <a:cubicBezTo>
                    <a:pt x="32296" y="107896"/>
                    <a:pt x="32263" y="107898"/>
                    <a:pt x="32229" y="107905"/>
                  </a:cubicBezTo>
                  <a:cubicBezTo>
                    <a:pt x="32161" y="107905"/>
                    <a:pt x="32070" y="107928"/>
                    <a:pt x="32001" y="107951"/>
                  </a:cubicBezTo>
                  <a:cubicBezTo>
                    <a:pt x="31978" y="107973"/>
                    <a:pt x="31955" y="107996"/>
                    <a:pt x="31910" y="108019"/>
                  </a:cubicBezTo>
                  <a:cubicBezTo>
                    <a:pt x="31887" y="108042"/>
                    <a:pt x="31864" y="108088"/>
                    <a:pt x="31841" y="108110"/>
                  </a:cubicBezTo>
                  <a:cubicBezTo>
                    <a:pt x="31819" y="108110"/>
                    <a:pt x="31796" y="108088"/>
                    <a:pt x="31750" y="108088"/>
                  </a:cubicBezTo>
                  <a:lnTo>
                    <a:pt x="31682" y="108088"/>
                  </a:lnTo>
                  <a:cubicBezTo>
                    <a:pt x="31522" y="108247"/>
                    <a:pt x="31271" y="108133"/>
                    <a:pt x="31088" y="108225"/>
                  </a:cubicBezTo>
                  <a:cubicBezTo>
                    <a:pt x="31088" y="108225"/>
                    <a:pt x="31088" y="108225"/>
                    <a:pt x="31088" y="108247"/>
                  </a:cubicBezTo>
                  <a:cubicBezTo>
                    <a:pt x="31042" y="108202"/>
                    <a:pt x="30997" y="108156"/>
                    <a:pt x="30974" y="108110"/>
                  </a:cubicBezTo>
                  <a:cubicBezTo>
                    <a:pt x="30887" y="108084"/>
                    <a:pt x="30804" y="108068"/>
                    <a:pt x="30724" y="108068"/>
                  </a:cubicBezTo>
                  <a:cubicBezTo>
                    <a:pt x="30593" y="108068"/>
                    <a:pt x="30471" y="108111"/>
                    <a:pt x="30358" y="108225"/>
                  </a:cubicBezTo>
                  <a:cubicBezTo>
                    <a:pt x="30335" y="108202"/>
                    <a:pt x="30312" y="108179"/>
                    <a:pt x="30289" y="108133"/>
                  </a:cubicBezTo>
                  <a:cubicBezTo>
                    <a:pt x="30004" y="108031"/>
                    <a:pt x="29713" y="107973"/>
                    <a:pt x="29422" y="107973"/>
                  </a:cubicBezTo>
                  <a:cubicBezTo>
                    <a:pt x="29131" y="107973"/>
                    <a:pt x="28840" y="108031"/>
                    <a:pt x="28554" y="108156"/>
                  </a:cubicBezTo>
                  <a:cubicBezTo>
                    <a:pt x="28532" y="108202"/>
                    <a:pt x="28509" y="108225"/>
                    <a:pt x="28486" y="108247"/>
                  </a:cubicBezTo>
                  <a:lnTo>
                    <a:pt x="28395" y="108247"/>
                  </a:lnTo>
                  <a:cubicBezTo>
                    <a:pt x="28303" y="108133"/>
                    <a:pt x="28189" y="108065"/>
                    <a:pt x="28052" y="108042"/>
                  </a:cubicBezTo>
                  <a:cubicBezTo>
                    <a:pt x="27783" y="108010"/>
                    <a:pt x="27509" y="107988"/>
                    <a:pt x="27237" y="107988"/>
                  </a:cubicBezTo>
                  <a:cubicBezTo>
                    <a:pt x="26932" y="107988"/>
                    <a:pt x="26630" y="108015"/>
                    <a:pt x="26340" y="108088"/>
                  </a:cubicBezTo>
                  <a:cubicBezTo>
                    <a:pt x="26249" y="108110"/>
                    <a:pt x="26181" y="108179"/>
                    <a:pt x="26135" y="108247"/>
                  </a:cubicBezTo>
                  <a:cubicBezTo>
                    <a:pt x="26065" y="108178"/>
                    <a:pt x="25996" y="108148"/>
                    <a:pt x="25916" y="108148"/>
                  </a:cubicBezTo>
                  <a:cubicBezTo>
                    <a:pt x="25891" y="108148"/>
                    <a:pt x="25865" y="108151"/>
                    <a:pt x="25838" y="108156"/>
                  </a:cubicBezTo>
                  <a:cubicBezTo>
                    <a:pt x="25770" y="108179"/>
                    <a:pt x="25724" y="108202"/>
                    <a:pt x="25679" y="108247"/>
                  </a:cubicBezTo>
                  <a:lnTo>
                    <a:pt x="24880" y="108247"/>
                  </a:lnTo>
                  <a:cubicBezTo>
                    <a:pt x="24638" y="108187"/>
                    <a:pt x="24400" y="108166"/>
                    <a:pt x="24163" y="108166"/>
                  </a:cubicBezTo>
                  <a:cubicBezTo>
                    <a:pt x="23864" y="108166"/>
                    <a:pt x="23565" y="108199"/>
                    <a:pt x="23259" y="108225"/>
                  </a:cubicBezTo>
                  <a:cubicBezTo>
                    <a:pt x="23213" y="108225"/>
                    <a:pt x="23191" y="108247"/>
                    <a:pt x="23168" y="108247"/>
                  </a:cubicBezTo>
                  <a:lnTo>
                    <a:pt x="21981" y="108247"/>
                  </a:lnTo>
                  <a:cubicBezTo>
                    <a:pt x="21752" y="108178"/>
                    <a:pt x="21515" y="108152"/>
                    <a:pt x="21273" y="108152"/>
                  </a:cubicBezTo>
                  <a:cubicBezTo>
                    <a:pt x="20959" y="108152"/>
                    <a:pt x="20637" y="108196"/>
                    <a:pt x="20315" y="108247"/>
                  </a:cubicBezTo>
                  <a:lnTo>
                    <a:pt x="19402" y="108247"/>
                  </a:lnTo>
                  <a:cubicBezTo>
                    <a:pt x="19310" y="108270"/>
                    <a:pt x="19196" y="108270"/>
                    <a:pt x="19105" y="108339"/>
                  </a:cubicBezTo>
                  <a:lnTo>
                    <a:pt x="18968" y="108339"/>
                  </a:lnTo>
                  <a:cubicBezTo>
                    <a:pt x="18945" y="108339"/>
                    <a:pt x="18922" y="108339"/>
                    <a:pt x="18899" y="108362"/>
                  </a:cubicBezTo>
                  <a:cubicBezTo>
                    <a:pt x="18851" y="108342"/>
                    <a:pt x="18799" y="108335"/>
                    <a:pt x="18746" y="108335"/>
                  </a:cubicBezTo>
                  <a:cubicBezTo>
                    <a:pt x="18674" y="108335"/>
                    <a:pt x="18600" y="108348"/>
                    <a:pt x="18534" y="108362"/>
                  </a:cubicBezTo>
                  <a:cubicBezTo>
                    <a:pt x="18489" y="108339"/>
                    <a:pt x="18420" y="108339"/>
                    <a:pt x="18352" y="108316"/>
                  </a:cubicBezTo>
                  <a:cubicBezTo>
                    <a:pt x="18283" y="108293"/>
                    <a:pt x="18215" y="108293"/>
                    <a:pt x="18146" y="108293"/>
                  </a:cubicBezTo>
                  <a:cubicBezTo>
                    <a:pt x="17964" y="108339"/>
                    <a:pt x="17758" y="108293"/>
                    <a:pt x="17576" y="108407"/>
                  </a:cubicBezTo>
                  <a:lnTo>
                    <a:pt x="17576" y="108430"/>
                  </a:lnTo>
                  <a:cubicBezTo>
                    <a:pt x="17028" y="108430"/>
                    <a:pt x="16480" y="108430"/>
                    <a:pt x="15932" y="108407"/>
                  </a:cubicBezTo>
                  <a:cubicBezTo>
                    <a:pt x="15845" y="108353"/>
                    <a:pt x="15758" y="108324"/>
                    <a:pt x="15671" y="108324"/>
                  </a:cubicBezTo>
                  <a:cubicBezTo>
                    <a:pt x="15575" y="108324"/>
                    <a:pt x="15480" y="108358"/>
                    <a:pt x="15384" y="108430"/>
                  </a:cubicBezTo>
                  <a:cubicBezTo>
                    <a:pt x="15026" y="108396"/>
                    <a:pt x="14668" y="108384"/>
                    <a:pt x="14309" y="108384"/>
                  </a:cubicBezTo>
                  <a:cubicBezTo>
                    <a:pt x="13573" y="108384"/>
                    <a:pt x="12835" y="108433"/>
                    <a:pt x="12089" y="108433"/>
                  </a:cubicBezTo>
                  <a:cubicBezTo>
                    <a:pt x="11993" y="108433"/>
                    <a:pt x="11897" y="108432"/>
                    <a:pt x="11801" y="108430"/>
                  </a:cubicBezTo>
                  <a:cubicBezTo>
                    <a:pt x="11755" y="108384"/>
                    <a:pt x="11709" y="108316"/>
                    <a:pt x="11618" y="108270"/>
                  </a:cubicBezTo>
                  <a:cubicBezTo>
                    <a:pt x="11299" y="108019"/>
                    <a:pt x="10888" y="108042"/>
                    <a:pt x="10500" y="107996"/>
                  </a:cubicBezTo>
                  <a:cubicBezTo>
                    <a:pt x="10500" y="107996"/>
                    <a:pt x="10477" y="107973"/>
                    <a:pt x="10454" y="107973"/>
                  </a:cubicBezTo>
                  <a:cubicBezTo>
                    <a:pt x="10477" y="107882"/>
                    <a:pt x="10500" y="107768"/>
                    <a:pt x="10500" y="107654"/>
                  </a:cubicBezTo>
                  <a:cubicBezTo>
                    <a:pt x="10500" y="107312"/>
                    <a:pt x="10545" y="106969"/>
                    <a:pt x="10386" y="106650"/>
                  </a:cubicBezTo>
                  <a:cubicBezTo>
                    <a:pt x="10363" y="106650"/>
                    <a:pt x="10340" y="106627"/>
                    <a:pt x="10340" y="106627"/>
                  </a:cubicBezTo>
                  <a:cubicBezTo>
                    <a:pt x="10340" y="106604"/>
                    <a:pt x="10340" y="106581"/>
                    <a:pt x="10340" y="106558"/>
                  </a:cubicBezTo>
                  <a:cubicBezTo>
                    <a:pt x="10340" y="106056"/>
                    <a:pt x="10386" y="105554"/>
                    <a:pt x="10271" y="105052"/>
                  </a:cubicBezTo>
                  <a:cubicBezTo>
                    <a:pt x="10203" y="104869"/>
                    <a:pt x="10112" y="104687"/>
                    <a:pt x="9929" y="104595"/>
                  </a:cubicBezTo>
                  <a:cubicBezTo>
                    <a:pt x="9975" y="104573"/>
                    <a:pt x="9998" y="104527"/>
                    <a:pt x="10043" y="104458"/>
                  </a:cubicBezTo>
                  <a:cubicBezTo>
                    <a:pt x="10340" y="103523"/>
                    <a:pt x="9929" y="102632"/>
                    <a:pt x="9929" y="101719"/>
                  </a:cubicBezTo>
                  <a:cubicBezTo>
                    <a:pt x="9769" y="101286"/>
                    <a:pt x="9838" y="100829"/>
                    <a:pt x="9746" y="100395"/>
                  </a:cubicBezTo>
                  <a:cubicBezTo>
                    <a:pt x="9541" y="99848"/>
                    <a:pt x="9769" y="99231"/>
                    <a:pt x="9358" y="98729"/>
                  </a:cubicBezTo>
                  <a:lnTo>
                    <a:pt x="9199" y="98729"/>
                  </a:lnTo>
                  <a:cubicBezTo>
                    <a:pt x="9221" y="98706"/>
                    <a:pt x="9221" y="98706"/>
                    <a:pt x="9221" y="98706"/>
                  </a:cubicBezTo>
                  <a:cubicBezTo>
                    <a:pt x="9336" y="98524"/>
                    <a:pt x="9336" y="98364"/>
                    <a:pt x="9176" y="98204"/>
                  </a:cubicBezTo>
                  <a:cubicBezTo>
                    <a:pt x="9221" y="98181"/>
                    <a:pt x="9244" y="98136"/>
                    <a:pt x="9290" y="98113"/>
                  </a:cubicBezTo>
                  <a:cubicBezTo>
                    <a:pt x="9427" y="97793"/>
                    <a:pt x="9427" y="97474"/>
                    <a:pt x="9336" y="97154"/>
                  </a:cubicBezTo>
                  <a:cubicBezTo>
                    <a:pt x="9313" y="97086"/>
                    <a:pt x="9267" y="97017"/>
                    <a:pt x="9221" y="96972"/>
                  </a:cubicBezTo>
                  <a:cubicBezTo>
                    <a:pt x="9221" y="96972"/>
                    <a:pt x="9244" y="96949"/>
                    <a:pt x="9244" y="96926"/>
                  </a:cubicBezTo>
                  <a:cubicBezTo>
                    <a:pt x="9244" y="96606"/>
                    <a:pt x="9244" y="96287"/>
                    <a:pt x="9176" y="95967"/>
                  </a:cubicBezTo>
                  <a:cubicBezTo>
                    <a:pt x="9107" y="95762"/>
                    <a:pt x="9039" y="95534"/>
                    <a:pt x="8948" y="95351"/>
                  </a:cubicBezTo>
                  <a:cubicBezTo>
                    <a:pt x="8925" y="95305"/>
                    <a:pt x="8879" y="95260"/>
                    <a:pt x="8833" y="95237"/>
                  </a:cubicBezTo>
                  <a:cubicBezTo>
                    <a:pt x="8856" y="95191"/>
                    <a:pt x="8856" y="95146"/>
                    <a:pt x="8833" y="95123"/>
                  </a:cubicBezTo>
                  <a:lnTo>
                    <a:pt x="8833" y="95100"/>
                  </a:lnTo>
                  <a:cubicBezTo>
                    <a:pt x="8879" y="95032"/>
                    <a:pt x="8879" y="94963"/>
                    <a:pt x="8833" y="94872"/>
                  </a:cubicBezTo>
                  <a:cubicBezTo>
                    <a:pt x="8788" y="94096"/>
                    <a:pt x="8605" y="93320"/>
                    <a:pt x="8651" y="92544"/>
                  </a:cubicBezTo>
                  <a:cubicBezTo>
                    <a:pt x="8925" y="91927"/>
                    <a:pt x="8811" y="91380"/>
                    <a:pt x="8400" y="90877"/>
                  </a:cubicBezTo>
                  <a:lnTo>
                    <a:pt x="8354" y="90877"/>
                  </a:lnTo>
                  <a:cubicBezTo>
                    <a:pt x="8354" y="90832"/>
                    <a:pt x="8331" y="90786"/>
                    <a:pt x="8308" y="90718"/>
                  </a:cubicBezTo>
                  <a:cubicBezTo>
                    <a:pt x="8308" y="90718"/>
                    <a:pt x="8331" y="90718"/>
                    <a:pt x="8331" y="90695"/>
                  </a:cubicBezTo>
                  <a:cubicBezTo>
                    <a:pt x="8491" y="90444"/>
                    <a:pt x="8491" y="90170"/>
                    <a:pt x="8468" y="89873"/>
                  </a:cubicBezTo>
                  <a:cubicBezTo>
                    <a:pt x="8445" y="89645"/>
                    <a:pt x="8400" y="89417"/>
                    <a:pt x="8194" y="89280"/>
                  </a:cubicBezTo>
                  <a:cubicBezTo>
                    <a:pt x="8171" y="89280"/>
                    <a:pt x="8171" y="89280"/>
                    <a:pt x="8171" y="89257"/>
                  </a:cubicBezTo>
                  <a:cubicBezTo>
                    <a:pt x="8126" y="89120"/>
                    <a:pt x="8080" y="88960"/>
                    <a:pt x="8194" y="88800"/>
                  </a:cubicBezTo>
                  <a:cubicBezTo>
                    <a:pt x="8194" y="88732"/>
                    <a:pt x="8194" y="88640"/>
                    <a:pt x="8171" y="88549"/>
                  </a:cubicBezTo>
                  <a:cubicBezTo>
                    <a:pt x="8103" y="88138"/>
                    <a:pt x="8149" y="87705"/>
                    <a:pt x="8126" y="87294"/>
                  </a:cubicBezTo>
                  <a:cubicBezTo>
                    <a:pt x="8103" y="87157"/>
                    <a:pt x="8080" y="87043"/>
                    <a:pt x="8057" y="86929"/>
                  </a:cubicBezTo>
                  <a:cubicBezTo>
                    <a:pt x="7943" y="86609"/>
                    <a:pt x="7943" y="86267"/>
                    <a:pt x="7875" y="85947"/>
                  </a:cubicBezTo>
                  <a:cubicBezTo>
                    <a:pt x="7852" y="85879"/>
                    <a:pt x="7806" y="85810"/>
                    <a:pt x="7761" y="85742"/>
                  </a:cubicBezTo>
                  <a:cubicBezTo>
                    <a:pt x="7578" y="85628"/>
                    <a:pt x="7875" y="85628"/>
                    <a:pt x="7806" y="85536"/>
                  </a:cubicBezTo>
                  <a:cubicBezTo>
                    <a:pt x="7852" y="85422"/>
                    <a:pt x="7829" y="85285"/>
                    <a:pt x="7738" y="85194"/>
                  </a:cubicBezTo>
                  <a:cubicBezTo>
                    <a:pt x="7688" y="85160"/>
                    <a:pt x="7625" y="85139"/>
                    <a:pt x="7569" y="85139"/>
                  </a:cubicBezTo>
                  <a:cubicBezTo>
                    <a:pt x="7548" y="85139"/>
                    <a:pt x="7528" y="85142"/>
                    <a:pt x="7510" y="85148"/>
                  </a:cubicBezTo>
                  <a:cubicBezTo>
                    <a:pt x="7806" y="84874"/>
                    <a:pt x="7761" y="84486"/>
                    <a:pt x="7783" y="84121"/>
                  </a:cubicBezTo>
                  <a:cubicBezTo>
                    <a:pt x="7783" y="83802"/>
                    <a:pt x="7783" y="83482"/>
                    <a:pt x="7555" y="83231"/>
                  </a:cubicBezTo>
                  <a:cubicBezTo>
                    <a:pt x="7555" y="83048"/>
                    <a:pt x="7532" y="82866"/>
                    <a:pt x="7532" y="82683"/>
                  </a:cubicBezTo>
                  <a:cubicBezTo>
                    <a:pt x="7350" y="82409"/>
                    <a:pt x="7441" y="82090"/>
                    <a:pt x="7350" y="81793"/>
                  </a:cubicBezTo>
                  <a:cubicBezTo>
                    <a:pt x="7373" y="81770"/>
                    <a:pt x="7418" y="81724"/>
                    <a:pt x="7464" y="81679"/>
                  </a:cubicBezTo>
                  <a:cubicBezTo>
                    <a:pt x="7601" y="81268"/>
                    <a:pt x="7350" y="80880"/>
                    <a:pt x="7418" y="80469"/>
                  </a:cubicBezTo>
                  <a:cubicBezTo>
                    <a:pt x="7418" y="80378"/>
                    <a:pt x="7418" y="80286"/>
                    <a:pt x="7418" y="80195"/>
                  </a:cubicBezTo>
                  <a:cubicBezTo>
                    <a:pt x="7395" y="79716"/>
                    <a:pt x="7213" y="79259"/>
                    <a:pt x="7213" y="78757"/>
                  </a:cubicBezTo>
                  <a:cubicBezTo>
                    <a:pt x="7122" y="78301"/>
                    <a:pt x="7122" y="77798"/>
                    <a:pt x="7030" y="77319"/>
                  </a:cubicBezTo>
                  <a:cubicBezTo>
                    <a:pt x="6870" y="76269"/>
                    <a:pt x="7099" y="75151"/>
                    <a:pt x="6460" y="74169"/>
                  </a:cubicBezTo>
                  <a:cubicBezTo>
                    <a:pt x="6802" y="73416"/>
                    <a:pt x="6642" y="72754"/>
                    <a:pt x="6117" y="72115"/>
                  </a:cubicBezTo>
                  <a:cubicBezTo>
                    <a:pt x="6140" y="72092"/>
                    <a:pt x="6140" y="72047"/>
                    <a:pt x="6140" y="72024"/>
                  </a:cubicBezTo>
                  <a:cubicBezTo>
                    <a:pt x="6094" y="71932"/>
                    <a:pt x="6003" y="71841"/>
                    <a:pt x="6140" y="71727"/>
                  </a:cubicBezTo>
                  <a:cubicBezTo>
                    <a:pt x="6163" y="71681"/>
                    <a:pt x="6163" y="71613"/>
                    <a:pt x="6163" y="71544"/>
                  </a:cubicBezTo>
                  <a:cubicBezTo>
                    <a:pt x="6117" y="71407"/>
                    <a:pt x="6186" y="71293"/>
                    <a:pt x="6231" y="71179"/>
                  </a:cubicBezTo>
                  <a:cubicBezTo>
                    <a:pt x="6254" y="71019"/>
                    <a:pt x="6231" y="70882"/>
                    <a:pt x="6209" y="70723"/>
                  </a:cubicBezTo>
                  <a:cubicBezTo>
                    <a:pt x="6117" y="70426"/>
                    <a:pt x="6117" y="70084"/>
                    <a:pt x="6049" y="69787"/>
                  </a:cubicBezTo>
                  <a:cubicBezTo>
                    <a:pt x="5957" y="69536"/>
                    <a:pt x="5935" y="69285"/>
                    <a:pt x="5820" y="69079"/>
                  </a:cubicBezTo>
                  <a:cubicBezTo>
                    <a:pt x="5798" y="69056"/>
                    <a:pt x="5775" y="69034"/>
                    <a:pt x="5752" y="69011"/>
                  </a:cubicBezTo>
                  <a:cubicBezTo>
                    <a:pt x="5775" y="68988"/>
                    <a:pt x="5798" y="68965"/>
                    <a:pt x="5820" y="68942"/>
                  </a:cubicBezTo>
                  <a:cubicBezTo>
                    <a:pt x="5980" y="68577"/>
                    <a:pt x="5935" y="68189"/>
                    <a:pt x="5889" y="67801"/>
                  </a:cubicBezTo>
                  <a:cubicBezTo>
                    <a:pt x="5752" y="67093"/>
                    <a:pt x="5957" y="66340"/>
                    <a:pt x="5501" y="65678"/>
                  </a:cubicBezTo>
                  <a:cubicBezTo>
                    <a:pt x="5469" y="65694"/>
                    <a:pt x="5425" y="65711"/>
                    <a:pt x="5386" y="65711"/>
                  </a:cubicBezTo>
                  <a:cubicBezTo>
                    <a:pt x="5370" y="65711"/>
                    <a:pt x="5355" y="65708"/>
                    <a:pt x="5341" y="65701"/>
                  </a:cubicBezTo>
                  <a:cubicBezTo>
                    <a:pt x="5364" y="65701"/>
                    <a:pt x="5364" y="65678"/>
                    <a:pt x="5364" y="65655"/>
                  </a:cubicBezTo>
                  <a:cubicBezTo>
                    <a:pt x="5684" y="65290"/>
                    <a:pt x="5592" y="64857"/>
                    <a:pt x="5569" y="64423"/>
                  </a:cubicBezTo>
                  <a:cubicBezTo>
                    <a:pt x="5432" y="63989"/>
                    <a:pt x="5501" y="63464"/>
                    <a:pt x="5159" y="63076"/>
                  </a:cubicBezTo>
                  <a:cubicBezTo>
                    <a:pt x="5318" y="62597"/>
                    <a:pt x="5318" y="62118"/>
                    <a:pt x="5090" y="61684"/>
                  </a:cubicBezTo>
                  <a:cubicBezTo>
                    <a:pt x="5090" y="61615"/>
                    <a:pt x="5113" y="61547"/>
                    <a:pt x="5136" y="61501"/>
                  </a:cubicBezTo>
                  <a:cubicBezTo>
                    <a:pt x="5227" y="60794"/>
                    <a:pt x="5067" y="60109"/>
                    <a:pt x="4976" y="59447"/>
                  </a:cubicBezTo>
                  <a:cubicBezTo>
                    <a:pt x="4930" y="59196"/>
                    <a:pt x="4885" y="58899"/>
                    <a:pt x="4634" y="58762"/>
                  </a:cubicBezTo>
                  <a:cubicBezTo>
                    <a:pt x="4930" y="58397"/>
                    <a:pt x="4885" y="58032"/>
                    <a:pt x="4748" y="57644"/>
                  </a:cubicBezTo>
                  <a:cubicBezTo>
                    <a:pt x="4679" y="57575"/>
                    <a:pt x="4634" y="57530"/>
                    <a:pt x="4611" y="57507"/>
                  </a:cubicBezTo>
                  <a:cubicBezTo>
                    <a:pt x="6642" y="57484"/>
                    <a:pt x="8674" y="57461"/>
                    <a:pt x="10682" y="57461"/>
                  </a:cubicBezTo>
                  <a:cubicBezTo>
                    <a:pt x="10789" y="57461"/>
                    <a:pt x="10893" y="57466"/>
                    <a:pt x="10994" y="57466"/>
                  </a:cubicBezTo>
                  <a:cubicBezTo>
                    <a:pt x="11197" y="57466"/>
                    <a:pt x="11390" y="57446"/>
                    <a:pt x="11572" y="57324"/>
                  </a:cubicBezTo>
                  <a:cubicBezTo>
                    <a:pt x="11687" y="57347"/>
                    <a:pt x="11801" y="57347"/>
                    <a:pt x="11915" y="57347"/>
                  </a:cubicBezTo>
                  <a:cubicBezTo>
                    <a:pt x="11915" y="57324"/>
                    <a:pt x="11915" y="57279"/>
                    <a:pt x="11915" y="57233"/>
                  </a:cubicBezTo>
                  <a:cubicBezTo>
                    <a:pt x="11938" y="57256"/>
                    <a:pt x="11938" y="57256"/>
                    <a:pt x="11960" y="57256"/>
                  </a:cubicBezTo>
                  <a:cubicBezTo>
                    <a:pt x="11938" y="57279"/>
                    <a:pt x="11938" y="57324"/>
                    <a:pt x="11915" y="57347"/>
                  </a:cubicBezTo>
                  <a:cubicBezTo>
                    <a:pt x="12118" y="57474"/>
                    <a:pt x="12328" y="57502"/>
                    <a:pt x="12541" y="57502"/>
                  </a:cubicBezTo>
                  <a:cubicBezTo>
                    <a:pt x="12711" y="57502"/>
                    <a:pt x="12884" y="57484"/>
                    <a:pt x="13056" y="57484"/>
                  </a:cubicBezTo>
                  <a:cubicBezTo>
                    <a:pt x="14631" y="57484"/>
                    <a:pt x="16183" y="57484"/>
                    <a:pt x="17758" y="57461"/>
                  </a:cubicBezTo>
                  <a:cubicBezTo>
                    <a:pt x="18056" y="57461"/>
                    <a:pt x="18354" y="57498"/>
                    <a:pt x="18648" y="57498"/>
                  </a:cubicBezTo>
                  <a:cubicBezTo>
                    <a:pt x="18918" y="57498"/>
                    <a:pt x="19185" y="57467"/>
                    <a:pt x="19447" y="57347"/>
                  </a:cubicBezTo>
                  <a:lnTo>
                    <a:pt x="19584" y="57347"/>
                  </a:lnTo>
                  <a:cubicBezTo>
                    <a:pt x="19607" y="57324"/>
                    <a:pt x="19653" y="57301"/>
                    <a:pt x="19675" y="57256"/>
                  </a:cubicBezTo>
                  <a:cubicBezTo>
                    <a:pt x="19949" y="57279"/>
                    <a:pt x="20246" y="57301"/>
                    <a:pt x="20520" y="57324"/>
                  </a:cubicBezTo>
                  <a:lnTo>
                    <a:pt x="20497" y="57301"/>
                  </a:lnTo>
                  <a:cubicBezTo>
                    <a:pt x="20543" y="57256"/>
                    <a:pt x="20634" y="57233"/>
                    <a:pt x="20657" y="57164"/>
                  </a:cubicBezTo>
                  <a:cubicBezTo>
                    <a:pt x="20725" y="57233"/>
                    <a:pt x="20794" y="57301"/>
                    <a:pt x="20862" y="57347"/>
                  </a:cubicBezTo>
                  <a:cubicBezTo>
                    <a:pt x="20891" y="57356"/>
                    <a:pt x="20919" y="57362"/>
                    <a:pt x="20947" y="57362"/>
                  </a:cubicBezTo>
                  <a:cubicBezTo>
                    <a:pt x="20988" y="57362"/>
                    <a:pt x="21028" y="57351"/>
                    <a:pt x="21068" y="57324"/>
                  </a:cubicBezTo>
                  <a:cubicBezTo>
                    <a:pt x="21182" y="57308"/>
                    <a:pt x="21296" y="57302"/>
                    <a:pt x="21411" y="57302"/>
                  </a:cubicBezTo>
                  <a:cubicBezTo>
                    <a:pt x="21843" y="57302"/>
                    <a:pt x="22275" y="57392"/>
                    <a:pt x="22698" y="57392"/>
                  </a:cubicBezTo>
                  <a:cubicBezTo>
                    <a:pt x="22809" y="57392"/>
                    <a:pt x="22920" y="57386"/>
                    <a:pt x="23031" y="57370"/>
                  </a:cubicBezTo>
                  <a:cubicBezTo>
                    <a:pt x="23122" y="57370"/>
                    <a:pt x="23213" y="57370"/>
                    <a:pt x="23305" y="57324"/>
                  </a:cubicBezTo>
                  <a:cubicBezTo>
                    <a:pt x="23356" y="57336"/>
                    <a:pt x="23408" y="57340"/>
                    <a:pt x="23462" y="57340"/>
                  </a:cubicBezTo>
                  <a:cubicBezTo>
                    <a:pt x="23634" y="57340"/>
                    <a:pt x="23817" y="57295"/>
                    <a:pt x="23989" y="57295"/>
                  </a:cubicBezTo>
                  <a:cubicBezTo>
                    <a:pt x="24195" y="57295"/>
                    <a:pt x="24383" y="57360"/>
                    <a:pt x="24514" y="57644"/>
                  </a:cubicBezTo>
                  <a:cubicBezTo>
                    <a:pt x="24608" y="57722"/>
                    <a:pt x="24686" y="57755"/>
                    <a:pt x="24753" y="57755"/>
                  </a:cubicBezTo>
                  <a:cubicBezTo>
                    <a:pt x="24882" y="57755"/>
                    <a:pt x="24972" y="57634"/>
                    <a:pt x="25062" y="57484"/>
                  </a:cubicBezTo>
                  <a:cubicBezTo>
                    <a:pt x="25162" y="57322"/>
                    <a:pt x="25303" y="57289"/>
                    <a:pt x="25451" y="57289"/>
                  </a:cubicBezTo>
                  <a:cubicBezTo>
                    <a:pt x="25551" y="57289"/>
                    <a:pt x="25654" y="57304"/>
                    <a:pt x="25750" y="57304"/>
                  </a:cubicBezTo>
                  <a:cubicBezTo>
                    <a:pt x="25772" y="57304"/>
                    <a:pt x="25794" y="57303"/>
                    <a:pt x="25815" y="57301"/>
                  </a:cubicBezTo>
                  <a:cubicBezTo>
                    <a:pt x="25998" y="57301"/>
                    <a:pt x="26181" y="57336"/>
                    <a:pt x="26363" y="57336"/>
                  </a:cubicBezTo>
                  <a:cubicBezTo>
                    <a:pt x="26477" y="57336"/>
                    <a:pt x="26592" y="57322"/>
                    <a:pt x="26706" y="57279"/>
                  </a:cubicBezTo>
                  <a:cubicBezTo>
                    <a:pt x="27051" y="57328"/>
                    <a:pt x="27396" y="57352"/>
                    <a:pt x="27740" y="57352"/>
                  </a:cubicBezTo>
                  <a:cubicBezTo>
                    <a:pt x="28191" y="57352"/>
                    <a:pt x="28639" y="57311"/>
                    <a:pt x="29079" y="57233"/>
                  </a:cubicBezTo>
                  <a:cubicBezTo>
                    <a:pt x="29148" y="57256"/>
                    <a:pt x="29216" y="57256"/>
                    <a:pt x="29262" y="57279"/>
                  </a:cubicBezTo>
                  <a:cubicBezTo>
                    <a:pt x="29388" y="57233"/>
                    <a:pt x="29513" y="57204"/>
                    <a:pt x="29636" y="57204"/>
                  </a:cubicBezTo>
                  <a:cubicBezTo>
                    <a:pt x="29759" y="57204"/>
                    <a:pt x="29878" y="57233"/>
                    <a:pt x="29992" y="57301"/>
                  </a:cubicBezTo>
                  <a:lnTo>
                    <a:pt x="30358" y="57301"/>
                  </a:lnTo>
                  <a:cubicBezTo>
                    <a:pt x="30457" y="57299"/>
                    <a:pt x="30558" y="57298"/>
                    <a:pt x="30658" y="57298"/>
                  </a:cubicBezTo>
                  <a:cubicBezTo>
                    <a:pt x="31111" y="57298"/>
                    <a:pt x="31568" y="57320"/>
                    <a:pt x="32024" y="57320"/>
                  </a:cubicBezTo>
                  <a:cubicBezTo>
                    <a:pt x="32322" y="57320"/>
                    <a:pt x="32619" y="57310"/>
                    <a:pt x="32914" y="57279"/>
                  </a:cubicBezTo>
                  <a:cubicBezTo>
                    <a:pt x="33040" y="57233"/>
                    <a:pt x="33159" y="57210"/>
                    <a:pt x="33279" y="57210"/>
                  </a:cubicBezTo>
                  <a:cubicBezTo>
                    <a:pt x="33399" y="57210"/>
                    <a:pt x="33519" y="57233"/>
                    <a:pt x="33645" y="57279"/>
                  </a:cubicBezTo>
                  <a:lnTo>
                    <a:pt x="33827" y="57279"/>
                  </a:lnTo>
                  <a:cubicBezTo>
                    <a:pt x="33900" y="57242"/>
                    <a:pt x="33967" y="57218"/>
                    <a:pt x="34031" y="57218"/>
                  </a:cubicBezTo>
                  <a:cubicBezTo>
                    <a:pt x="34086" y="57218"/>
                    <a:pt x="34139" y="57236"/>
                    <a:pt x="34192" y="57279"/>
                  </a:cubicBezTo>
                  <a:cubicBezTo>
                    <a:pt x="34261" y="57279"/>
                    <a:pt x="34306" y="57279"/>
                    <a:pt x="34375" y="57256"/>
                  </a:cubicBezTo>
                  <a:cubicBezTo>
                    <a:pt x="34425" y="57279"/>
                    <a:pt x="34475" y="57287"/>
                    <a:pt x="34525" y="57287"/>
                  </a:cubicBezTo>
                  <a:cubicBezTo>
                    <a:pt x="34654" y="57287"/>
                    <a:pt x="34782" y="57232"/>
                    <a:pt x="34905" y="57232"/>
                  </a:cubicBezTo>
                  <a:cubicBezTo>
                    <a:pt x="34973" y="57232"/>
                    <a:pt x="35040" y="57249"/>
                    <a:pt x="35105" y="57301"/>
                  </a:cubicBezTo>
                  <a:cubicBezTo>
                    <a:pt x="35288" y="57301"/>
                    <a:pt x="35471" y="57279"/>
                    <a:pt x="35653" y="57279"/>
                  </a:cubicBezTo>
                  <a:cubicBezTo>
                    <a:pt x="36361" y="57305"/>
                    <a:pt x="37072" y="57315"/>
                    <a:pt x="37785" y="57315"/>
                  </a:cubicBezTo>
                  <a:cubicBezTo>
                    <a:pt x="38889" y="57315"/>
                    <a:pt x="39999" y="57292"/>
                    <a:pt x="41108" y="57279"/>
                  </a:cubicBezTo>
                  <a:cubicBezTo>
                    <a:pt x="41139" y="57277"/>
                    <a:pt x="41170" y="57276"/>
                    <a:pt x="41201" y="57276"/>
                  </a:cubicBezTo>
                  <a:cubicBezTo>
                    <a:pt x="41398" y="57276"/>
                    <a:pt x="41599" y="57304"/>
                    <a:pt x="41799" y="57304"/>
                  </a:cubicBezTo>
                  <a:cubicBezTo>
                    <a:pt x="42012" y="57304"/>
                    <a:pt x="42225" y="57273"/>
                    <a:pt x="42432" y="57142"/>
                  </a:cubicBezTo>
                  <a:cubicBezTo>
                    <a:pt x="42446" y="57148"/>
                    <a:pt x="42461" y="57151"/>
                    <a:pt x="42477" y="57151"/>
                  </a:cubicBezTo>
                  <a:cubicBezTo>
                    <a:pt x="42516" y="57151"/>
                    <a:pt x="42560" y="57135"/>
                    <a:pt x="42592" y="57119"/>
                  </a:cubicBezTo>
                  <a:close/>
                  <a:moveTo>
                    <a:pt x="34740" y="108750"/>
                  </a:moveTo>
                  <a:cubicBezTo>
                    <a:pt x="34803" y="108787"/>
                    <a:pt x="34873" y="108804"/>
                    <a:pt x="34942" y="108804"/>
                  </a:cubicBezTo>
                  <a:cubicBezTo>
                    <a:pt x="34998" y="108804"/>
                    <a:pt x="35054" y="108793"/>
                    <a:pt x="35105" y="108772"/>
                  </a:cubicBezTo>
                  <a:cubicBezTo>
                    <a:pt x="35425" y="108772"/>
                    <a:pt x="35767" y="108795"/>
                    <a:pt x="36087" y="108795"/>
                  </a:cubicBezTo>
                  <a:cubicBezTo>
                    <a:pt x="36087" y="108818"/>
                    <a:pt x="36110" y="108841"/>
                    <a:pt x="36110" y="108864"/>
                  </a:cubicBezTo>
                  <a:cubicBezTo>
                    <a:pt x="36132" y="108955"/>
                    <a:pt x="36155" y="109023"/>
                    <a:pt x="36178" y="109115"/>
                  </a:cubicBezTo>
                  <a:cubicBezTo>
                    <a:pt x="36178" y="109320"/>
                    <a:pt x="36155" y="109526"/>
                    <a:pt x="36155" y="109731"/>
                  </a:cubicBezTo>
                  <a:cubicBezTo>
                    <a:pt x="36155" y="109731"/>
                    <a:pt x="36155" y="109754"/>
                    <a:pt x="36155" y="109754"/>
                  </a:cubicBezTo>
                  <a:cubicBezTo>
                    <a:pt x="36132" y="109777"/>
                    <a:pt x="36132" y="109799"/>
                    <a:pt x="36132" y="109845"/>
                  </a:cubicBezTo>
                  <a:cubicBezTo>
                    <a:pt x="36087" y="109845"/>
                    <a:pt x="36064" y="109845"/>
                    <a:pt x="36041" y="109868"/>
                  </a:cubicBezTo>
                  <a:cubicBezTo>
                    <a:pt x="36041" y="109868"/>
                    <a:pt x="36041" y="109845"/>
                    <a:pt x="36041" y="109845"/>
                  </a:cubicBezTo>
                  <a:cubicBezTo>
                    <a:pt x="35973" y="109799"/>
                    <a:pt x="35904" y="109754"/>
                    <a:pt x="35836" y="109708"/>
                  </a:cubicBezTo>
                  <a:cubicBezTo>
                    <a:pt x="35286" y="109688"/>
                    <a:pt x="34740" y="109658"/>
                    <a:pt x="34197" y="109658"/>
                  </a:cubicBezTo>
                  <a:cubicBezTo>
                    <a:pt x="33523" y="109658"/>
                    <a:pt x="32853" y="109704"/>
                    <a:pt x="32184" y="109868"/>
                  </a:cubicBezTo>
                  <a:cubicBezTo>
                    <a:pt x="32184" y="109959"/>
                    <a:pt x="32138" y="110028"/>
                    <a:pt x="32115" y="110028"/>
                  </a:cubicBezTo>
                  <a:lnTo>
                    <a:pt x="32092" y="110028"/>
                  </a:lnTo>
                  <a:cubicBezTo>
                    <a:pt x="32088" y="110032"/>
                    <a:pt x="32084" y="110034"/>
                    <a:pt x="32079" y="110034"/>
                  </a:cubicBezTo>
                  <a:cubicBezTo>
                    <a:pt x="32053" y="110034"/>
                    <a:pt x="32012" y="109989"/>
                    <a:pt x="31955" y="109914"/>
                  </a:cubicBezTo>
                  <a:cubicBezTo>
                    <a:pt x="31780" y="109826"/>
                    <a:pt x="31606" y="109732"/>
                    <a:pt x="31438" y="109732"/>
                  </a:cubicBezTo>
                  <a:cubicBezTo>
                    <a:pt x="31300" y="109732"/>
                    <a:pt x="31166" y="109796"/>
                    <a:pt x="31042" y="109982"/>
                  </a:cubicBezTo>
                  <a:cubicBezTo>
                    <a:pt x="31042" y="110005"/>
                    <a:pt x="31065" y="110028"/>
                    <a:pt x="31065" y="110051"/>
                  </a:cubicBezTo>
                  <a:lnTo>
                    <a:pt x="31042" y="110051"/>
                  </a:lnTo>
                  <a:cubicBezTo>
                    <a:pt x="30808" y="109890"/>
                    <a:pt x="30573" y="109809"/>
                    <a:pt x="30338" y="109809"/>
                  </a:cubicBezTo>
                  <a:cubicBezTo>
                    <a:pt x="30139" y="109809"/>
                    <a:pt x="29940" y="109867"/>
                    <a:pt x="29741" y="109982"/>
                  </a:cubicBezTo>
                  <a:cubicBezTo>
                    <a:pt x="29673" y="109959"/>
                    <a:pt x="29604" y="109936"/>
                    <a:pt x="29559" y="109891"/>
                  </a:cubicBezTo>
                  <a:cubicBezTo>
                    <a:pt x="28981" y="109804"/>
                    <a:pt x="28403" y="109774"/>
                    <a:pt x="27825" y="109774"/>
                  </a:cubicBezTo>
                  <a:cubicBezTo>
                    <a:pt x="27193" y="109774"/>
                    <a:pt x="26561" y="109809"/>
                    <a:pt x="25930" y="109845"/>
                  </a:cubicBezTo>
                  <a:cubicBezTo>
                    <a:pt x="25838" y="109868"/>
                    <a:pt x="25747" y="109914"/>
                    <a:pt x="25656" y="109959"/>
                  </a:cubicBezTo>
                  <a:cubicBezTo>
                    <a:pt x="25633" y="110005"/>
                    <a:pt x="25610" y="110051"/>
                    <a:pt x="25587" y="110096"/>
                  </a:cubicBezTo>
                  <a:cubicBezTo>
                    <a:pt x="25374" y="110096"/>
                    <a:pt x="25161" y="110076"/>
                    <a:pt x="24948" y="110076"/>
                  </a:cubicBezTo>
                  <a:cubicBezTo>
                    <a:pt x="24842" y="110076"/>
                    <a:pt x="24735" y="110081"/>
                    <a:pt x="24629" y="110096"/>
                  </a:cubicBezTo>
                  <a:cubicBezTo>
                    <a:pt x="24510" y="110106"/>
                    <a:pt x="24391" y="110110"/>
                    <a:pt x="24272" y="110110"/>
                  </a:cubicBezTo>
                  <a:cubicBezTo>
                    <a:pt x="23913" y="110110"/>
                    <a:pt x="23551" y="110076"/>
                    <a:pt x="23189" y="110076"/>
                  </a:cubicBezTo>
                  <a:cubicBezTo>
                    <a:pt x="22838" y="110076"/>
                    <a:pt x="22487" y="110108"/>
                    <a:pt x="22141" y="110233"/>
                  </a:cubicBezTo>
                  <a:cubicBezTo>
                    <a:pt x="22118" y="110210"/>
                    <a:pt x="22095" y="110210"/>
                    <a:pt x="22072" y="110210"/>
                  </a:cubicBezTo>
                  <a:cubicBezTo>
                    <a:pt x="22004" y="110165"/>
                    <a:pt x="21912" y="110119"/>
                    <a:pt x="21844" y="110073"/>
                  </a:cubicBezTo>
                  <a:cubicBezTo>
                    <a:pt x="21524" y="110007"/>
                    <a:pt x="21204" y="109968"/>
                    <a:pt x="20884" y="109968"/>
                  </a:cubicBezTo>
                  <a:cubicBezTo>
                    <a:pt x="20542" y="109968"/>
                    <a:pt x="20200" y="110013"/>
                    <a:pt x="19858" y="110119"/>
                  </a:cubicBezTo>
                  <a:cubicBezTo>
                    <a:pt x="19790" y="110165"/>
                    <a:pt x="19744" y="110210"/>
                    <a:pt x="19721" y="110279"/>
                  </a:cubicBezTo>
                  <a:lnTo>
                    <a:pt x="18123" y="110279"/>
                  </a:lnTo>
                  <a:cubicBezTo>
                    <a:pt x="18041" y="110248"/>
                    <a:pt x="17958" y="110236"/>
                    <a:pt x="17876" y="110236"/>
                  </a:cubicBezTo>
                  <a:cubicBezTo>
                    <a:pt x="17776" y="110236"/>
                    <a:pt x="17676" y="110254"/>
                    <a:pt x="17576" y="110279"/>
                  </a:cubicBezTo>
                  <a:cubicBezTo>
                    <a:pt x="17553" y="110233"/>
                    <a:pt x="17530" y="110188"/>
                    <a:pt x="17461" y="110119"/>
                  </a:cubicBezTo>
                  <a:cubicBezTo>
                    <a:pt x="17120" y="110034"/>
                    <a:pt x="16779" y="110013"/>
                    <a:pt x="16435" y="110013"/>
                  </a:cubicBezTo>
                  <a:cubicBezTo>
                    <a:pt x="16116" y="110013"/>
                    <a:pt x="15795" y="110031"/>
                    <a:pt x="15470" y="110031"/>
                  </a:cubicBezTo>
                  <a:cubicBezTo>
                    <a:pt x="15396" y="110031"/>
                    <a:pt x="15322" y="110030"/>
                    <a:pt x="15247" y="110028"/>
                  </a:cubicBezTo>
                  <a:cubicBezTo>
                    <a:pt x="15215" y="110025"/>
                    <a:pt x="15182" y="110023"/>
                    <a:pt x="15149" y="110023"/>
                  </a:cubicBezTo>
                  <a:cubicBezTo>
                    <a:pt x="14946" y="110023"/>
                    <a:pt x="14732" y="110092"/>
                    <a:pt x="14654" y="110347"/>
                  </a:cubicBezTo>
                  <a:cubicBezTo>
                    <a:pt x="14631" y="110302"/>
                    <a:pt x="14585" y="110279"/>
                    <a:pt x="14540" y="110233"/>
                  </a:cubicBezTo>
                  <a:cubicBezTo>
                    <a:pt x="14061" y="110220"/>
                    <a:pt x="13575" y="110152"/>
                    <a:pt x="13090" y="110152"/>
                  </a:cubicBezTo>
                  <a:cubicBezTo>
                    <a:pt x="12742" y="110152"/>
                    <a:pt x="12395" y="110187"/>
                    <a:pt x="12052" y="110302"/>
                  </a:cubicBezTo>
                  <a:cubicBezTo>
                    <a:pt x="12032" y="110341"/>
                    <a:pt x="11996" y="110363"/>
                    <a:pt x="11957" y="110397"/>
                  </a:cubicBezTo>
                  <a:lnTo>
                    <a:pt x="11957" y="110397"/>
                  </a:lnTo>
                  <a:cubicBezTo>
                    <a:pt x="11913" y="110130"/>
                    <a:pt x="11869" y="109862"/>
                    <a:pt x="11869" y="109594"/>
                  </a:cubicBezTo>
                  <a:cubicBezTo>
                    <a:pt x="11869" y="109480"/>
                    <a:pt x="11869" y="109366"/>
                    <a:pt x="11869" y="109275"/>
                  </a:cubicBezTo>
                  <a:cubicBezTo>
                    <a:pt x="11892" y="109229"/>
                    <a:pt x="11915" y="109160"/>
                    <a:pt x="11938" y="109092"/>
                  </a:cubicBezTo>
                  <a:cubicBezTo>
                    <a:pt x="12017" y="109013"/>
                    <a:pt x="12131" y="108951"/>
                    <a:pt x="12339" y="108951"/>
                  </a:cubicBezTo>
                  <a:cubicBezTo>
                    <a:pt x="12370" y="108951"/>
                    <a:pt x="12404" y="108952"/>
                    <a:pt x="12440" y="108955"/>
                  </a:cubicBezTo>
                  <a:cubicBezTo>
                    <a:pt x="13233" y="108984"/>
                    <a:pt x="14027" y="108996"/>
                    <a:pt x="14820" y="108996"/>
                  </a:cubicBezTo>
                  <a:cubicBezTo>
                    <a:pt x="15921" y="108996"/>
                    <a:pt x="17022" y="108972"/>
                    <a:pt x="18123" y="108932"/>
                  </a:cubicBezTo>
                  <a:lnTo>
                    <a:pt x="18671" y="108932"/>
                  </a:lnTo>
                  <a:cubicBezTo>
                    <a:pt x="18740" y="108932"/>
                    <a:pt x="18785" y="108932"/>
                    <a:pt x="18854" y="108955"/>
                  </a:cubicBezTo>
                  <a:cubicBezTo>
                    <a:pt x="19219" y="108955"/>
                    <a:pt x="19584" y="108932"/>
                    <a:pt x="19949" y="108932"/>
                  </a:cubicBezTo>
                  <a:cubicBezTo>
                    <a:pt x="19992" y="108934"/>
                    <a:pt x="20034" y="108934"/>
                    <a:pt x="20077" y="108934"/>
                  </a:cubicBezTo>
                  <a:cubicBezTo>
                    <a:pt x="20440" y="108934"/>
                    <a:pt x="20803" y="108883"/>
                    <a:pt x="21160" y="108883"/>
                  </a:cubicBezTo>
                  <a:cubicBezTo>
                    <a:pt x="21367" y="108883"/>
                    <a:pt x="21573" y="108900"/>
                    <a:pt x="21775" y="108955"/>
                  </a:cubicBezTo>
                  <a:cubicBezTo>
                    <a:pt x="22506" y="108932"/>
                    <a:pt x="23213" y="108909"/>
                    <a:pt x="23944" y="108909"/>
                  </a:cubicBezTo>
                  <a:cubicBezTo>
                    <a:pt x="24012" y="108932"/>
                    <a:pt x="24081" y="108944"/>
                    <a:pt x="24149" y="108944"/>
                  </a:cubicBezTo>
                  <a:cubicBezTo>
                    <a:pt x="24218" y="108944"/>
                    <a:pt x="24286" y="108932"/>
                    <a:pt x="24355" y="108909"/>
                  </a:cubicBezTo>
                  <a:cubicBezTo>
                    <a:pt x="24394" y="108907"/>
                    <a:pt x="24433" y="108907"/>
                    <a:pt x="24473" y="108907"/>
                  </a:cubicBezTo>
                  <a:cubicBezTo>
                    <a:pt x="24701" y="108907"/>
                    <a:pt x="24933" y="108933"/>
                    <a:pt x="25165" y="108933"/>
                  </a:cubicBezTo>
                  <a:cubicBezTo>
                    <a:pt x="25384" y="108933"/>
                    <a:pt x="25602" y="108910"/>
                    <a:pt x="25815" y="108818"/>
                  </a:cubicBezTo>
                  <a:lnTo>
                    <a:pt x="25952" y="108818"/>
                  </a:lnTo>
                  <a:cubicBezTo>
                    <a:pt x="26311" y="108899"/>
                    <a:pt x="26672" y="108927"/>
                    <a:pt x="27036" y="108927"/>
                  </a:cubicBezTo>
                  <a:cubicBezTo>
                    <a:pt x="27600" y="108927"/>
                    <a:pt x="28168" y="108860"/>
                    <a:pt x="28737" y="108818"/>
                  </a:cubicBezTo>
                  <a:cubicBezTo>
                    <a:pt x="29148" y="108795"/>
                    <a:pt x="29559" y="108795"/>
                    <a:pt x="29992" y="108795"/>
                  </a:cubicBezTo>
                  <a:cubicBezTo>
                    <a:pt x="30161" y="108845"/>
                    <a:pt x="30328" y="108863"/>
                    <a:pt x="30494" y="108863"/>
                  </a:cubicBezTo>
                  <a:cubicBezTo>
                    <a:pt x="30883" y="108863"/>
                    <a:pt x="31268" y="108767"/>
                    <a:pt x="31660" y="108767"/>
                  </a:cubicBezTo>
                  <a:cubicBezTo>
                    <a:pt x="31713" y="108767"/>
                    <a:pt x="31765" y="108768"/>
                    <a:pt x="31819" y="108772"/>
                  </a:cubicBezTo>
                  <a:cubicBezTo>
                    <a:pt x="32047" y="108772"/>
                    <a:pt x="32298" y="108795"/>
                    <a:pt x="32549" y="108795"/>
                  </a:cubicBezTo>
                  <a:cubicBezTo>
                    <a:pt x="33028" y="108795"/>
                    <a:pt x="33530" y="108772"/>
                    <a:pt x="34010" y="108772"/>
                  </a:cubicBezTo>
                  <a:cubicBezTo>
                    <a:pt x="34078" y="108772"/>
                    <a:pt x="34124" y="108772"/>
                    <a:pt x="34192" y="108750"/>
                  </a:cubicBezTo>
                  <a:close/>
                  <a:moveTo>
                    <a:pt x="42372" y="1"/>
                  </a:moveTo>
                  <a:cubicBezTo>
                    <a:pt x="42301" y="1"/>
                    <a:pt x="42222" y="25"/>
                    <a:pt x="42136" y="78"/>
                  </a:cubicBezTo>
                  <a:cubicBezTo>
                    <a:pt x="41656" y="375"/>
                    <a:pt x="41086" y="558"/>
                    <a:pt x="40743" y="1037"/>
                  </a:cubicBezTo>
                  <a:cubicBezTo>
                    <a:pt x="39853" y="1357"/>
                    <a:pt x="39077" y="1882"/>
                    <a:pt x="38369" y="2521"/>
                  </a:cubicBezTo>
                  <a:cubicBezTo>
                    <a:pt x="38232" y="2544"/>
                    <a:pt x="38095" y="2589"/>
                    <a:pt x="38004" y="2703"/>
                  </a:cubicBezTo>
                  <a:cubicBezTo>
                    <a:pt x="37388" y="2977"/>
                    <a:pt x="36863" y="3365"/>
                    <a:pt x="36361" y="3799"/>
                  </a:cubicBezTo>
                  <a:cubicBezTo>
                    <a:pt x="36269" y="3822"/>
                    <a:pt x="36201" y="3867"/>
                    <a:pt x="36132" y="3890"/>
                  </a:cubicBezTo>
                  <a:cubicBezTo>
                    <a:pt x="36132" y="3890"/>
                    <a:pt x="36087" y="3936"/>
                    <a:pt x="36087" y="3936"/>
                  </a:cubicBezTo>
                  <a:lnTo>
                    <a:pt x="35950" y="4073"/>
                  </a:lnTo>
                  <a:lnTo>
                    <a:pt x="35904" y="4073"/>
                  </a:lnTo>
                  <a:cubicBezTo>
                    <a:pt x="35904" y="4073"/>
                    <a:pt x="35904" y="4119"/>
                    <a:pt x="35904" y="4119"/>
                  </a:cubicBezTo>
                  <a:cubicBezTo>
                    <a:pt x="35014" y="4507"/>
                    <a:pt x="34215" y="5054"/>
                    <a:pt x="33462" y="5648"/>
                  </a:cubicBezTo>
                  <a:cubicBezTo>
                    <a:pt x="33348" y="5648"/>
                    <a:pt x="33279" y="5716"/>
                    <a:pt x="33257" y="5808"/>
                  </a:cubicBezTo>
                  <a:cubicBezTo>
                    <a:pt x="33051" y="5830"/>
                    <a:pt x="32868" y="5922"/>
                    <a:pt x="32732" y="6059"/>
                  </a:cubicBezTo>
                  <a:cubicBezTo>
                    <a:pt x="31636" y="6789"/>
                    <a:pt x="30540" y="7497"/>
                    <a:pt x="29445" y="8204"/>
                  </a:cubicBezTo>
                  <a:cubicBezTo>
                    <a:pt x="28965" y="8501"/>
                    <a:pt x="28509" y="8821"/>
                    <a:pt x="28007" y="9094"/>
                  </a:cubicBezTo>
                  <a:cubicBezTo>
                    <a:pt x="27824" y="9209"/>
                    <a:pt x="27664" y="9323"/>
                    <a:pt x="27664" y="9574"/>
                  </a:cubicBezTo>
                  <a:cubicBezTo>
                    <a:pt x="27664" y="10144"/>
                    <a:pt x="27368" y="10669"/>
                    <a:pt x="27413" y="11263"/>
                  </a:cubicBezTo>
                  <a:cubicBezTo>
                    <a:pt x="27231" y="11697"/>
                    <a:pt x="27299" y="12153"/>
                    <a:pt x="27276" y="12587"/>
                  </a:cubicBezTo>
                  <a:cubicBezTo>
                    <a:pt x="27231" y="12632"/>
                    <a:pt x="27231" y="12678"/>
                    <a:pt x="27253" y="12746"/>
                  </a:cubicBezTo>
                  <a:cubicBezTo>
                    <a:pt x="26980" y="13637"/>
                    <a:pt x="26843" y="14573"/>
                    <a:pt x="26888" y="15508"/>
                  </a:cubicBezTo>
                  <a:cubicBezTo>
                    <a:pt x="26843" y="15531"/>
                    <a:pt x="26843" y="15577"/>
                    <a:pt x="26865" y="15645"/>
                  </a:cubicBezTo>
                  <a:cubicBezTo>
                    <a:pt x="26569" y="16809"/>
                    <a:pt x="26432" y="18019"/>
                    <a:pt x="26318" y="19229"/>
                  </a:cubicBezTo>
                  <a:cubicBezTo>
                    <a:pt x="26135" y="19343"/>
                    <a:pt x="26158" y="19480"/>
                    <a:pt x="26203" y="19663"/>
                  </a:cubicBezTo>
                  <a:cubicBezTo>
                    <a:pt x="26135" y="20096"/>
                    <a:pt x="26089" y="20530"/>
                    <a:pt x="26135" y="20964"/>
                  </a:cubicBezTo>
                  <a:cubicBezTo>
                    <a:pt x="25930" y="21169"/>
                    <a:pt x="25975" y="21443"/>
                    <a:pt x="25975" y="21671"/>
                  </a:cubicBezTo>
                  <a:cubicBezTo>
                    <a:pt x="25176" y="21694"/>
                    <a:pt x="24400" y="21694"/>
                    <a:pt x="23601" y="21717"/>
                  </a:cubicBezTo>
                  <a:cubicBezTo>
                    <a:pt x="22597" y="21785"/>
                    <a:pt x="21570" y="21694"/>
                    <a:pt x="20566" y="21854"/>
                  </a:cubicBezTo>
                  <a:cubicBezTo>
                    <a:pt x="20185" y="21915"/>
                    <a:pt x="19795" y="21986"/>
                    <a:pt x="19394" y="21986"/>
                  </a:cubicBezTo>
                  <a:cubicBezTo>
                    <a:pt x="19194" y="21986"/>
                    <a:pt x="18991" y="21968"/>
                    <a:pt x="18785" y="21922"/>
                  </a:cubicBezTo>
                  <a:cubicBezTo>
                    <a:pt x="18725" y="21909"/>
                    <a:pt x="18660" y="21901"/>
                    <a:pt x="18592" y="21901"/>
                  </a:cubicBezTo>
                  <a:cubicBezTo>
                    <a:pt x="18426" y="21901"/>
                    <a:pt x="18246" y="21946"/>
                    <a:pt x="18100" y="22059"/>
                  </a:cubicBezTo>
                  <a:cubicBezTo>
                    <a:pt x="17986" y="22059"/>
                    <a:pt x="17872" y="22082"/>
                    <a:pt x="17758" y="22082"/>
                  </a:cubicBezTo>
                  <a:lnTo>
                    <a:pt x="17576" y="22105"/>
                  </a:lnTo>
                  <a:cubicBezTo>
                    <a:pt x="17549" y="22107"/>
                    <a:pt x="17522" y="22108"/>
                    <a:pt x="17495" y="22108"/>
                  </a:cubicBezTo>
                  <a:cubicBezTo>
                    <a:pt x="17370" y="22108"/>
                    <a:pt x="17245" y="22090"/>
                    <a:pt x="17124" y="22090"/>
                  </a:cubicBezTo>
                  <a:cubicBezTo>
                    <a:pt x="16962" y="22090"/>
                    <a:pt x="16806" y="22121"/>
                    <a:pt x="16663" y="22265"/>
                  </a:cubicBezTo>
                  <a:cubicBezTo>
                    <a:pt x="16503" y="22265"/>
                    <a:pt x="16343" y="22265"/>
                    <a:pt x="16252" y="22424"/>
                  </a:cubicBezTo>
                  <a:cubicBezTo>
                    <a:pt x="16235" y="22419"/>
                    <a:pt x="16219" y="22416"/>
                    <a:pt x="16205" y="22416"/>
                  </a:cubicBezTo>
                  <a:cubicBezTo>
                    <a:pt x="16162" y="22416"/>
                    <a:pt x="16132" y="22442"/>
                    <a:pt x="16115" y="22493"/>
                  </a:cubicBezTo>
                  <a:cubicBezTo>
                    <a:pt x="15635" y="22607"/>
                    <a:pt x="15225" y="22881"/>
                    <a:pt x="14836" y="23178"/>
                  </a:cubicBezTo>
                  <a:cubicBezTo>
                    <a:pt x="14471" y="23360"/>
                    <a:pt x="14060" y="23452"/>
                    <a:pt x="13764" y="23771"/>
                  </a:cubicBezTo>
                  <a:cubicBezTo>
                    <a:pt x="13718" y="23771"/>
                    <a:pt x="13695" y="23794"/>
                    <a:pt x="13672" y="23817"/>
                  </a:cubicBezTo>
                  <a:cubicBezTo>
                    <a:pt x="13650" y="23840"/>
                    <a:pt x="13604" y="23885"/>
                    <a:pt x="13558" y="23908"/>
                  </a:cubicBezTo>
                  <a:cubicBezTo>
                    <a:pt x="13467" y="23908"/>
                    <a:pt x="13398" y="23954"/>
                    <a:pt x="13353" y="24045"/>
                  </a:cubicBezTo>
                  <a:cubicBezTo>
                    <a:pt x="13307" y="24068"/>
                    <a:pt x="13262" y="24113"/>
                    <a:pt x="13193" y="24136"/>
                  </a:cubicBezTo>
                  <a:cubicBezTo>
                    <a:pt x="13147" y="24182"/>
                    <a:pt x="13079" y="24228"/>
                    <a:pt x="13033" y="24273"/>
                  </a:cubicBezTo>
                  <a:cubicBezTo>
                    <a:pt x="12326" y="24638"/>
                    <a:pt x="11732" y="25141"/>
                    <a:pt x="11184" y="25711"/>
                  </a:cubicBezTo>
                  <a:cubicBezTo>
                    <a:pt x="11047" y="25825"/>
                    <a:pt x="10888" y="25939"/>
                    <a:pt x="10751" y="26054"/>
                  </a:cubicBezTo>
                  <a:cubicBezTo>
                    <a:pt x="10271" y="26373"/>
                    <a:pt x="9975" y="26852"/>
                    <a:pt x="9564" y="27218"/>
                  </a:cubicBezTo>
                  <a:cubicBezTo>
                    <a:pt x="9358" y="27332"/>
                    <a:pt x="9267" y="27537"/>
                    <a:pt x="9153" y="27720"/>
                  </a:cubicBezTo>
                  <a:cubicBezTo>
                    <a:pt x="8377" y="28313"/>
                    <a:pt x="7920" y="29158"/>
                    <a:pt x="7327" y="29911"/>
                  </a:cubicBezTo>
                  <a:cubicBezTo>
                    <a:pt x="7076" y="30276"/>
                    <a:pt x="6825" y="30641"/>
                    <a:pt x="6574" y="31007"/>
                  </a:cubicBezTo>
                  <a:cubicBezTo>
                    <a:pt x="6482" y="31189"/>
                    <a:pt x="6368" y="31372"/>
                    <a:pt x="6254" y="31577"/>
                  </a:cubicBezTo>
                  <a:cubicBezTo>
                    <a:pt x="6072" y="31874"/>
                    <a:pt x="5729" y="32079"/>
                    <a:pt x="5729" y="32490"/>
                  </a:cubicBezTo>
                  <a:cubicBezTo>
                    <a:pt x="5615" y="32513"/>
                    <a:pt x="5569" y="32582"/>
                    <a:pt x="5569" y="32673"/>
                  </a:cubicBezTo>
                  <a:cubicBezTo>
                    <a:pt x="5524" y="32719"/>
                    <a:pt x="5501" y="32764"/>
                    <a:pt x="5524" y="32810"/>
                  </a:cubicBezTo>
                  <a:lnTo>
                    <a:pt x="4976" y="33769"/>
                  </a:lnTo>
                  <a:cubicBezTo>
                    <a:pt x="4451" y="34727"/>
                    <a:pt x="4063" y="35777"/>
                    <a:pt x="3675" y="36827"/>
                  </a:cubicBezTo>
                  <a:cubicBezTo>
                    <a:pt x="3584" y="36941"/>
                    <a:pt x="3538" y="37078"/>
                    <a:pt x="3561" y="37238"/>
                  </a:cubicBezTo>
                  <a:cubicBezTo>
                    <a:pt x="3538" y="37284"/>
                    <a:pt x="3538" y="37352"/>
                    <a:pt x="3515" y="37398"/>
                  </a:cubicBezTo>
                  <a:cubicBezTo>
                    <a:pt x="3287" y="37603"/>
                    <a:pt x="3264" y="37877"/>
                    <a:pt x="3196" y="38151"/>
                  </a:cubicBezTo>
                  <a:cubicBezTo>
                    <a:pt x="3104" y="38311"/>
                    <a:pt x="3104" y="38471"/>
                    <a:pt x="3127" y="38630"/>
                  </a:cubicBezTo>
                  <a:cubicBezTo>
                    <a:pt x="2876" y="39292"/>
                    <a:pt x="2716" y="40000"/>
                    <a:pt x="2625" y="40707"/>
                  </a:cubicBezTo>
                  <a:cubicBezTo>
                    <a:pt x="2260" y="41187"/>
                    <a:pt x="2442" y="41803"/>
                    <a:pt x="2260" y="42328"/>
                  </a:cubicBezTo>
                  <a:cubicBezTo>
                    <a:pt x="2260" y="42579"/>
                    <a:pt x="2077" y="42830"/>
                    <a:pt x="2260" y="43058"/>
                  </a:cubicBezTo>
                  <a:cubicBezTo>
                    <a:pt x="2260" y="43127"/>
                    <a:pt x="2237" y="43173"/>
                    <a:pt x="2237" y="43241"/>
                  </a:cubicBezTo>
                  <a:cubicBezTo>
                    <a:pt x="1917" y="43561"/>
                    <a:pt x="2077" y="43971"/>
                    <a:pt x="2054" y="44337"/>
                  </a:cubicBezTo>
                  <a:cubicBezTo>
                    <a:pt x="2031" y="44382"/>
                    <a:pt x="2031" y="44451"/>
                    <a:pt x="2031" y="44496"/>
                  </a:cubicBezTo>
                  <a:cubicBezTo>
                    <a:pt x="1872" y="44679"/>
                    <a:pt x="1917" y="44884"/>
                    <a:pt x="1917" y="45090"/>
                  </a:cubicBezTo>
                  <a:cubicBezTo>
                    <a:pt x="1895" y="45136"/>
                    <a:pt x="1895" y="45204"/>
                    <a:pt x="1917" y="45250"/>
                  </a:cubicBezTo>
                  <a:cubicBezTo>
                    <a:pt x="1895" y="45661"/>
                    <a:pt x="1826" y="46071"/>
                    <a:pt x="1872" y="46482"/>
                  </a:cubicBezTo>
                  <a:cubicBezTo>
                    <a:pt x="1917" y="47053"/>
                    <a:pt x="1689" y="47669"/>
                    <a:pt x="2031" y="48217"/>
                  </a:cubicBezTo>
                  <a:cubicBezTo>
                    <a:pt x="1895" y="48696"/>
                    <a:pt x="2100" y="49176"/>
                    <a:pt x="2054" y="49655"/>
                  </a:cubicBezTo>
                  <a:cubicBezTo>
                    <a:pt x="2054" y="50020"/>
                    <a:pt x="2146" y="50385"/>
                    <a:pt x="2237" y="50728"/>
                  </a:cubicBezTo>
                  <a:cubicBezTo>
                    <a:pt x="2305" y="51412"/>
                    <a:pt x="2191" y="52029"/>
                    <a:pt x="1826" y="52622"/>
                  </a:cubicBezTo>
                  <a:cubicBezTo>
                    <a:pt x="1643" y="52919"/>
                    <a:pt x="1598" y="53284"/>
                    <a:pt x="1484" y="53627"/>
                  </a:cubicBezTo>
                  <a:cubicBezTo>
                    <a:pt x="1392" y="53649"/>
                    <a:pt x="1324" y="53718"/>
                    <a:pt x="1347" y="53832"/>
                  </a:cubicBezTo>
                  <a:lnTo>
                    <a:pt x="1347" y="54015"/>
                  </a:lnTo>
                  <a:cubicBezTo>
                    <a:pt x="1096" y="54425"/>
                    <a:pt x="890" y="54836"/>
                    <a:pt x="799" y="55293"/>
                  </a:cubicBezTo>
                  <a:cubicBezTo>
                    <a:pt x="639" y="55704"/>
                    <a:pt x="479" y="56114"/>
                    <a:pt x="342" y="56548"/>
                  </a:cubicBezTo>
                  <a:cubicBezTo>
                    <a:pt x="274" y="56799"/>
                    <a:pt x="0" y="57096"/>
                    <a:pt x="388" y="57324"/>
                  </a:cubicBezTo>
                  <a:cubicBezTo>
                    <a:pt x="457" y="57370"/>
                    <a:pt x="548" y="57416"/>
                    <a:pt x="616" y="57461"/>
                  </a:cubicBezTo>
                  <a:lnTo>
                    <a:pt x="959" y="57461"/>
                  </a:lnTo>
                  <a:cubicBezTo>
                    <a:pt x="1026" y="57463"/>
                    <a:pt x="1094" y="57463"/>
                    <a:pt x="1162" y="57463"/>
                  </a:cubicBezTo>
                  <a:cubicBezTo>
                    <a:pt x="1738" y="57463"/>
                    <a:pt x="2308" y="57412"/>
                    <a:pt x="2880" y="57412"/>
                  </a:cubicBezTo>
                  <a:cubicBezTo>
                    <a:pt x="3212" y="57412"/>
                    <a:pt x="3545" y="57429"/>
                    <a:pt x="3880" y="57484"/>
                  </a:cubicBezTo>
                  <a:cubicBezTo>
                    <a:pt x="3880" y="57484"/>
                    <a:pt x="3903" y="57461"/>
                    <a:pt x="3903" y="57438"/>
                  </a:cubicBezTo>
                  <a:cubicBezTo>
                    <a:pt x="3903" y="57461"/>
                    <a:pt x="3926" y="57461"/>
                    <a:pt x="3949" y="57484"/>
                  </a:cubicBezTo>
                  <a:lnTo>
                    <a:pt x="3880" y="57484"/>
                  </a:lnTo>
                  <a:cubicBezTo>
                    <a:pt x="3903" y="58214"/>
                    <a:pt x="4040" y="58922"/>
                    <a:pt x="4040" y="59652"/>
                  </a:cubicBezTo>
                  <a:cubicBezTo>
                    <a:pt x="4040" y="60086"/>
                    <a:pt x="3972" y="60588"/>
                    <a:pt x="4246" y="60976"/>
                  </a:cubicBezTo>
                  <a:cubicBezTo>
                    <a:pt x="4177" y="61433"/>
                    <a:pt x="4223" y="61844"/>
                    <a:pt x="4451" y="62232"/>
                  </a:cubicBezTo>
                  <a:cubicBezTo>
                    <a:pt x="4428" y="62620"/>
                    <a:pt x="4474" y="63008"/>
                    <a:pt x="4588" y="63373"/>
                  </a:cubicBezTo>
                  <a:cubicBezTo>
                    <a:pt x="4542" y="64103"/>
                    <a:pt x="4611" y="64811"/>
                    <a:pt x="4793" y="65518"/>
                  </a:cubicBezTo>
                  <a:cubicBezTo>
                    <a:pt x="4793" y="66751"/>
                    <a:pt x="5044" y="67961"/>
                    <a:pt x="5181" y="69171"/>
                  </a:cubicBezTo>
                  <a:cubicBezTo>
                    <a:pt x="5181" y="69673"/>
                    <a:pt x="5113" y="70175"/>
                    <a:pt x="5364" y="70631"/>
                  </a:cubicBezTo>
                  <a:cubicBezTo>
                    <a:pt x="5410" y="71065"/>
                    <a:pt x="5296" y="71499"/>
                    <a:pt x="5501" y="71910"/>
                  </a:cubicBezTo>
                  <a:cubicBezTo>
                    <a:pt x="5501" y="71978"/>
                    <a:pt x="5524" y="72024"/>
                    <a:pt x="5524" y="72092"/>
                  </a:cubicBezTo>
                  <a:cubicBezTo>
                    <a:pt x="5547" y="73096"/>
                    <a:pt x="5706" y="74101"/>
                    <a:pt x="5866" y="75082"/>
                  </a:cubicBezTo>
                  <a:lnTo>
                    <a:pt x="5866" y="75105"/>
                  </a:lnTo>
                  <a:cubicBezTo>
                    <a:pt x="5820" y="76155"/>
                    <a:pt x="6072" y="77182"/>
                    <a:pt x="6186" y="78232"/>
                  </a:cubicBezTo>
                  <a:cubicBezTo>
                    <a:pt x="6231" y="78757"/>
                    <a:pt x="6140" y="79305"/>
                    <a:pt x="6414" y="79830"/>
                  </a:cubicBezTo>
                  <a:cubicBezTo>
                    <a:pt x="6437" y="80560"/>
                    <a:pt x="6345" y="81291"/>
                    <a:pt x="6619" y="81998"/>
                  </a:cubicBezTo>
                  <a:cubicBezTo>
                    <a:pt x="6802" y="83003"/>
                    <a:pt x="6688" y="84053"/>
                    <a:pt x="6985" y="85057"/>
                  </a:cubicBezTo>
                  <a:cubicBezTo>
                    <a:pt x="6985" y="85491"/>
                    <a:pt x="6939" y="85947"/>
                    <a:pt x="7167" y="86358"/>
                  </a:cubicBezTo>
                  <a:cubicBezTo>
                    <a:pt x="7167" y="86837"/>
                    <a:pt x="7144" y="87339"/>
                    <a:pt x="7327" y="87796"/>
                  </a:cubicBezTo>
                  <a:cubicBezTo>
                    <a:pt x="7373" y="88298"/>
                    <a:pt x="7258" y="88823"/>
                    <a:pt x="7510" y="89302"/>
                  </a:cubicBezTo>
                  <a:cubicBezTo>
                    <a:pt x="7532" y="89417"/>
                    <a:pt x="7532" y="89508"/>
                    <a:pt x="7532" y="89622"/>
                  </a:cubicBezTo>
                  <a:cubicBezTo>
                    <a:pt x="7532" y="90056"/>
                    <a:pt x="7373" y="90512"/>
                    <a:pt x="7715" y="90900"/>
                  </a:cubicBezTo>
                  <a:cubicBezTo>
                    <a:pt x="7738" y="91014"/>
                    <a:pt x="7738" y="91128"/>
                    <a:pt x="7761" y="91243"/>
                  </a:cubicBezTo>
                  <a:cubicBezTo>
                    <a:pt x="7761" y="91311"/>
                    <a:pt x="7738" y="91380"/>
                    <a:pt x="7738" y="91448"/>
                  </a:cubicBezTo>
                  <a:cubicBezTo>
                    <a:pt x="7715" y="91516"/>
                    <a:pt x="7715" y="91562"/>
                    <a:pt x="7761" y="91631"/>
                  </a:cubicBezTo>
                  <a:cubicBezTo>
                    <a:pt x="7761" y="91699"/>
                    <a:pt x="7783" y="91768"/>
                    <a:pt x="7783" y="91836"/>
                  </a:cubicBezTo>
                  <a:cubicBezTo>
                    <a:pt x="7761" y="91950"/>
                    <a:pt x="7738" y="92087"/>
                    <a:pt x="7875" y="92201"/>
                  </a:cubicBezTo>
                  <a:cubicBezTo>
                    <a:pt x="7920" y="92863"/>
                    <a:pt x="7783" y="93571"/>
                    <a:pt x="8080" y="94210"/>
                  </a:cubicBezTo>
                  <a:cubicBezTo>
                    <a:pt x="8080" y="94758"/>
                    <a:pt x="8035" y="95328"/>
                    <a:pt x="8263" y="95853"/>
                  </a:cubicBezTo>
                  <a:cubicBezTo>
                    <a:pt x="8217" y="96082"/>
                    <a:pt x="8194" y="96333"/>
                    <a:pt x="8308" y="96561"/>
                  </a:cubicBezTo>
                  <a:cubicBezTo>
                    <a:pt x="8400" y="97291"/>
                    <a:pt x="8377" y="98044"/>
                    <a:pt x="8605" y="98752"/>
                  </a:cubicBezTo>
                  <a:cubicBezTo>
                    <a:pt x="8582" y="98821"/>
                    <a:pt x="8605" y="98866"/>
                    <a:pt x="8651" y="98935"/>
                  </a:cubicBezTo>
                  <a:cubicBezTo>
                    <a:pt x="8628" y="98957"/>
                    <a:pt x="8628" y="98980"/>
                    <a:pt x="8628" y="98980"/>
                  </a:cubicBezTo>
                  <a:cubicBezTo>
                    <a:pt x="8651" y="99026"/>
                    <a:pt x="8651" y="99072"/>
                    <a:pt x="8674" y="99117"/>
                  </a:cubicBezTo>
                  <a:cubicBezTo>
                    <a:pt x="8605" y="99597"/>
                    <a:pt x="8628" y="100099"/>
                    <a:pt x="8811" y="100555"/>
                  </a:cubicBezTo>
                  <a:cubicBezTo>
                    <a:pt x="8742" y="100761"/>
                    <a:pt x="8719" y="100943"/>
                    <a:pt x="8856" y="101126"/>
                  </a:cubicBezTo>
                  <a:cubicBezTo>
                    <a:pt x="9130" y="102016"/>
                    <a:pt x="8925" y="102975"/>
                    <a:pt x="9199" y="103865"/>
                  </a:cubicBezTo>
                  <a:lnTo>
                    <a:pt x="9221" y="104230"/>
                  </a:lnTo>
                  <a:cubicBezTo>
                    <a:pt x="9221" y="104481"/>
                    <a:pt x="9153" y="104755"/>
                    <a:pt x="9336" y="104983"/>
                  </a:cubicBezTo>
                  <a:cubicBezTo>
                    <a:pt x="9358" y="105531"/>
                    <a:pt x="9381" y="106079"/>
                    <a:pt x="9541" y="106604"/>
                  </a:cubicBezTo>
                  <a:cubicBezTo>
                    <a:pt x="9587" y="107083"/>
                    <a:pt x="9427" y="107608"/>
                    <a:pt x="9724" y="108065"/>
                  </a:cubicBezTo>
                  <a:cubicBezTo>
                    <a:pt x="9701" y="108795"/>
                    <a:pt x="9701" y="108795"/>
                    <a:pt x="10317" y="108795"/>
                  </a:cubicBezTo>
                  <a:cubicBezTo>
                    <a:pt x="11002" y="108795"/>
                    <a:pt x="11093" y="108864"/>
                    <a:pt x="11116" y="109526"/>
                  </a:cubicBezTo>
                  <a:cubicBezTo>
                    <a:pt x="11116" y="109663"/>
                    <a:pt x="11070" y="109822"/>
                    <a:pt x="11070" y="109959"/>
                  </a:cubicBezTo>
                  <a:cubicBezTo>
                    <a:pt x="11047" y="110188"/>
                    <a:pt x="11139" y="110370"/>
                    <a:pt x="11367" y="110461"/>
                  </a:cubicBezTo>
                  <a:cubicBezTo>
                    <a:pt x="11390" y="110621"/>
                    <a:pt x="11481" y="110713"/>
                    <a:pt x="11595" y="110781"/>
                  </a:cubicBezTo>
                  <a:cubicBezTo>
                    <a:pt x="11821" y="110966"/>
                    <a:pt x="12061" y="111017"/>
                    <a:pt x="12304" y="111017"/>
                  </a:cubicBezTo>
                  <a:cubicBezTo>
                    <a:pt x="12602" y="111017"/>
                    <a:pt x="12904" y="110941"/>
                    <a:pt x="13193" y="110941"/>
                  </a:cubicBezTo>
                  <a:lnTo>
                    <a:pt x="13376" y="110941"/>
                  </a:lnTo>
                  <a:lnTo>
                    <a:pt x="13558" y="110964"/>
                  </a:lnTo>
                  <a:lnTo>
                    <a:pt x="15019" y="110964"/>
                  </a:lnTo>
                  <a:cubicBezTo>
                    <a:pt x="15167" y="110986"/>
                    <a:pt x="15322" y="111004"/>
                    <a:pt x="15476" y="111004"/>
                  </a:cubicBezTo>
                  <a:cubicBezTo>
                    <a:pt x="15630" y="111004"/>
                    <a:pt x="15784" y="110986"/>
                    <a:pt x="15932" y="110941"/>
                  </a:cubicBezTo>
                  <a:lnTo>
                    <a:pt x="17210" y="110941"/>
                  </a:lnTo>
                  <a:cubicBezTo>
                    <a:pt x="17918" y="110941"/>
                    <a:pt x="18603" y="110941"/>
                    <a:pt x="19310" y="110918"/>
                  </a:cubicBezTo>
                  <a:cubicBezTo>
                    <a:pt x="19746" y="110918"/>
                    <a:pt x="20182" y="110898"/>
                    <a:pt x="20621" y="110898"/>
                  </a:cubicBezTo>
                  <a:cubicBezTo>
                    <a:pt x="20987" y="110898"/>
                    <a:pt x="21356" y="110912"/>
                    <a:pt x="21730" y="110964"/>
                  </a:cubicBezTo>
                  <a:cubicBezTo>
                    <a:pt x="22045" y="110964"/>
                    <a:pt x="22393" y="110914"/>
                    <a:pt x="22724" y="110914"/>
                  </a:cubicBezTo>
                  <a:cubicBezTo>
                    <a:pt x="22945" y="110914"/>
                    <a:pt x="23159" y="110936"/>
                    <a:pt x="23350" y="111009"/>
                  </a:cubicBezTo>
                  <a:cubicBezTo>
                    <a:pt x="23520" y="111084"/>
                    <a:pt x="23682" y="111110"/>
                    <a:pt x="23839" y="111110"/>
                  </a:cubicBezTo>
                  <a:cubicBezTo>
                    <a:pt x="24212" y="111110"/>
                    <a:pt x="24563" y="110964"/>
                    <a:pt x="24948" y="110964"/>
                  </a:cubicBezTo>
                  <a:cubicBezTo>
                    <a:pt x="25325" y="110975"/>
                    <a:pt x="25701" y="110981"/>
                    <a:pt x="26078" y="110981"/>
                  </a:cubicBezTo>
                  <a:cubicBezTo>
                    <a:pt x="26455" y="110981"/>
                    <a:pt x="26831" y="110975"/>
                    <a:pt x="27208" y="110964"/>
                  </a:cubicBezTo>
                  <a:cubicBezTo>
                    <a:pt x="27330" y="110964"/>
                    <a:pt x="27451" y="110982"/>
                    <a:pt x="27569" y="110982"/>
                  </a:cubicBezTo>
                  <a:cubicBezTo>
                    <a:pt x="27716" y="110982"/>
                    <a:pt x="27857" y="110953"/>
                    <a:pt x="27984" y="110827"/>
                  </a:cubicBezTo>
                  <a:cubicBezTo>
                    <a:pt x="28263" y="110687"/>
                    <a:pt x="28542" y="110628"/>
                    <a:pt x="28831" y="110628"/>
                  </a:cubicBezTo>
                  <a:cubicBezTo>
                    <a:pt x="28920" y="110628"/>
                    <a:pt x="29011" y="110633"/>
                    <a:pt x="29102" y="110644"/>
                  </a:cubicBezTo>
                  <a:cubicBezTo>
                    <a:pt x="29281" y="110658"/>
                    <a:pt x="29460" y="110705"/>
                    <a:pt x="29640" y="110705"/>
                  </a:cubicBezTo>
                  <a:cubicBezTo>
                    <a:pt x="29757" y="110705"/>
                    <a:pt x="29875" y="110685"/>
                    <a:pt x="29992" y="110621"/>
                  </a:cubicBezTo>
                  <a:cubicBezTo>
                    <a:pt x="30175" y="110598"/>
                    <a:pt x="30358" y="110576"/>
                    <a:pt x="30540" y="110576"/>
                  </a:cubicBezTo>
                  <a:cubicBezTo>
                    <a:pt x="30609" y="110576"/>
                    <a:pt x="30654" y="110598"/>
                    <a:pt x="30723" y="110598"/>
                  </a:cubicBezTo>
                  <a:cubicBezTo>
                    <a:pt x="30889" y="110637"/>
                    <a:pt x="31062" y="110668"/>
                    <a:pt x="31235" y="110668"/>
                  </a:cubicBezTo>
                  <a:cubicBezTo>
                    <a:pt x="31370" y="110668"/>
                    <a:pt x="31505" y="110649"/>
                    <a:pt x="31636" y="110598"/>
                  </a:cubicBezTo>
                  <a:cubicBezTo>
                    <a:pt x="31704" y="110621"/>
                    <a:pt x="31750" y="110621"/>
                    <a:pt x="31819" y="110621"/>
                  </a:cubicBezTo>
                  <a:cubicBezTo>
                    <a:pt x="31871" y="110653"/>
                    <a:pt x="31929" y="110670"/>
                    <a:pt x="31988" y="110670"/>
                  </a:cubicBezTo>
                  <a:cubicBezTo>
                    <a:pt x="32055" y="110670"/>
                    <a:pt x="32123" y="110647"/>
                    <a:pt x="32184" y="110598"/>
                  </a:cubicBezTo>
                  <a:cubicBezTo>
                    <a:pt x="32573" y="110559"/>
                    <a:pt x="32959" y="110546"/>
                    <a:pt x="33346" y="110546"/>
                  </a:cubicBezTo>
                  <a:cubicBezTo>
                    <a:pt x="34071" y="110546"/>
                    <a:pt x="34794" y="110592"/>
                    <a:pt x="35521" y="110592"/>
                  </a:cubicBezTo>
                  <a:cubicBezTo>
                    <a:pt x="35747" y="110592"/>
                    <a:pt x="35974" y="110587"/>
                    <a:pt x="36201" y="110576"/>
                  </a:cubicBezTo>
                  <a:cubicBezTo>
                    <a:pt x="36292" y="110599"/>
                    <a:pt x="36374" y="110611"/>
                    <a:pt x="36447" y="110611"/>
                  </a:cubicBezTo>
                  <a:cubicBezTo>
                    <a:pt x="36792" y="110611"/>
                    <a:pt x="36935" y="110355"/>
                    <a:pt x="36954" y="109959"/>
                  </a:cubicBezTo>
                  <a:cubicBezTo>
                    <a:pt x="36954" y="109640"/>
                    <a:pt x="36931" y="109297"/>
                    <a:pt x="36931" y="108978"/>
                  </a:cubicBezTo>
                  <a:cubicBezTo>
                    <a:pt x="37000" y="108909"/>
                    <a:pt x="37046" y="108841"/>
                    <a:pt x="37114" y="108772"/>
                  </a:cubicBezTo>
                  <a:cubicBezTo>
                    <a:pt x="37411" y="108795"/>
                    <a:pt x="37707" y="108818"/>
                    <a:pt x="38027" y="108818"/>
                  </a:cubicBezTo>
                  <a:cubicBezTo>
                    <a:pt x="38187" y="108818"/>
                    <a:pt x="38347" y="108727"/>
                    <a:pt x="38347" y="108567"/>
                  </a:cubicBezTo>
                  <a:cubicBezTo>
                    <a:pt x="38301" y="107973"/>
                    <a:pt x="38643" y="107380"/>
                    <a:pt x="38392" y="106787"/>
                  </a:cubicBezTo>
                  <a:cubicBezTo>
                    <a:pt x="38506" y="106672"/>
                    <a:pt x="38598" y="106558"/>
                    <a:pt x="38483" y="106376"/>
                  </a:cubicBezTo>
                  <a:cubicBezTo>
                    <a:pt x="38575" y="106147"/>
                    <a:pt x="38575" y="105919"/>
                    <a:pt x="38529" y="105668"/>
                  </a:cubicBezTo>
                  <a:cubicBezTo>
                    <a:pt x="38575" y="105645"/>
                    <a:pt x="38598" y="105600"/>
                    <a:pt x="38598" y="105531"/>
                  </a:cubicBezTo>
                  <a:cubicBezTo>
                    <a:pt x="38917" y="104504"/>
                    <a:pt x="38940" y="103454"/>
                    <a:pt x="38940" y="102381"/>
                  </a:cubicBezTo>
                  <a:cubicBezTo>
                    <a:pt x="39054" y="101970"/>
                    <a:pt x="39145" y="101537"/>
                    <a:pt x="39237" y="101103"/>
                  </a:cubicBezTo>
                  <a:cubicBezTo>
                    <a:pt x="39282" y="100555"/>
                    <a:pt x="39465" y="100030"/>
                    <a:pt x="39305" y="99482"/>
                  </a:cubicBezTo>
                  <a:cubicBezTo>
                    <a:pt x="39579" y="98524"/>
                    <a:pt x="39556" y="97542"/>
                    <a:pt x="39670" y="96561"/>
                  </a:cubicBezTo>
                  <a:cubicBezTo>
                    <a:pt x="39716" y="96515"/>
                    <a:pt x="39785" y="96470"/>
                    <a:pt x="39785" y="96424"/>
                  </a:cubicBezTo>
                  <a:cubicBezTo>
                    <a:pt x="39944" y="94895"/>
                    <a:pt x="40081" y="93365"/>
                    <a:pt x="40241" y="91836"/>
                  </a:cubicBezTo>
                  <a:cubicBezTo>
                    <a:pt x="40264" y="91813"/>
                    <a:pt x="40264" y="91790"/>
                    <a:pt x="40264" y="91768"/>
                  </a:cubicBezTo>
                  <a:cubicBezTo>
                    <a:pt x="40446" y="91425"/>
                    <a:pt x="40287" y="91060"/>
                    <a:pt x="40424" y="90718"/>
                  </a:cubicBezTo>
                  <a:cubicBezTo>
                    <a:pt x="40652" y="90193"/>
                    <a:pt x="40538" y="89622"/>
                    <a:pt x="40561" y="89074"/>
                  </a:cubicBezTo>
                  <a:cubicBezTo>
                    <a:pt x="40629" y="88960"/>
                    <a:pt x="40629" y="88823"/>
                    <a:pt x="40606" y="88709"/>
                  </a:cubicBezTo>
                  <a:cubicBezTo>
                    <a:pt x="40743" y="88184"/>
                    <a:pt x="40835" y="87636"/>
                    <a:pt x="40789" y="87066"/>
                  </a:cubicBezTo>
                  <a:cubicBezTo>
                    <a:pt x="40971" y="86792"/>
                    <a:pt x="40903" y="86472"/>
                    <a:pt x="40926" y="86153"/>
                  </a:cubicBezTo>
                  <a:cubicBezTo>
                    <a:pt x="40926" y="86084"/>
                    <a:pt x="40926" y="86038"/>
                    <a:pt x="40949" y="85970"/>
                  </a:cubicBezTo>
                  <a:cubicBezTo>
                    <a:pt x="41017" y="85536"/>
                    <a:pt x="41154" y="85125"/>
                    <a:pt x="41108" y="84692"/>
                  </a:cubicBezTo>
                  <a:cubicBezTo>
                    <a:pt x="41200" y="84509"/>
                    <a:pt x="41223" y="84327"/>
                    <a:pt x="41131" y="84144"/>
                  </a:cubicBezTo>
                  <a:cubicBezTo>
                    <a:pt x="41359" y="82569"/>
                    <a:pt x="41656" y="81017"/>
                    <a:pt x="41702" y="79442"/>
                  </a:cubicBezTo>
                  <a:cubicBezTo>
                    <a:pt x="41839" y="78711"/>
                    <a:pt x="42021" y="78004"/>
                    <a:pt x="41884" y="77251"/>
                  </a:cubicBezTo>
                  <a:cubicBezTo>
                    <a:pt x="41862" y="77228"/>
                    <a:pt x="41839" y="77205"/>
                    <a:pt x="41816" y="77182"/>
                  </a:cubicBezTo>
                  <a:cubicBezTo>
                    <a:pt x="41816" y="77182"/>
                    <a:pt x="41816" y="77159"/>
                    <a:pt x="41839" y="77159"/>
                  </a:cubicBezTo>
                  <a:cubicBezTo>
                    <a:pt x="41862" y="77182"/>
                    <a:pt x="41862" y="77205"/>
                    <a:pt x="41884" y="77251"/>
                  </a:cubicBezTo>
                  <a:cubicBezTo>
                    <a:pt x="42181" y="76840"/>
                    <a:pt x="42044" y="76383"/>
                    <a:pt x="42067" y="75927"/>
                  </a:cubicBezTo>
                  <a:cubicBezTo>
                    <a:pt x="42295" y="75333"/>
                    <a:pt x="42204" y="74717"/>
                    <a:pt x="42250" y="74101"/>
                  </a:cubicBezTo>
                  <a:cubicBezTo>
                    <a:pt x="42569" y="72731"/>
                    <a:pt x="42638" y="71316"/>
                    <a:pt x="42775" y="69924"/>
                  </a:cubicBezTo>
                  <a:cubicBezTo>
                    <a:pt x="43003" y="69513"/>
                    <a:pt x="42912" y="69056"/>
                    <a:pt x="42934" y="68623"/>
                  </a:cubicBezTo>
                  <a:cubicBezTo>
                    <a:pt x="42957" y="68600"/>
                    <a:pt x="42957" y="68577"/>
                    <a:pt x="42957" y="68554"/>
                  </a:cubicBezTo>
                  <a:cubicBezTo>
                    <a:pt x="42957" y="68531"/>
                    <a:pt x="42934" y="68486"/>
                    <a:pt x="42912" y="68440"/>
                  </a:cubicBezTo>
                  <a:cubicBezTo>
                    <a:pt x="42934" y="68143"/>
                    <a:pt x="42957" y="67847"/>
                    <a:pt x="42980" y="67527"/>
                  </a:cubicBezTo>
                  <a:cubicBezTo>
                    <a:pt x="42980" y="67550"/>
                    <a:pt x="42980" y="67550"/>
                    <a:pt x="42980" y="67550"/>
                  </a:cubicBezTo>
                  <a:cubicBezTo>
                    <a:pt x="43300" y="67276"/>
                    <a:pt x="43026" y="66865"/>
                    <a:pt x="43208" y="66568"/>
                  </a:cubicBezTo>
                  <a:cubicBezTo>
                    <a:pt x="43414" y="66295"/>
                    <a:pt x="43322" y="65998"/>
                    <a:pt x="43277" y="65701"/>
                  </a:cubicBezTo>
                  <a:cubicBezTo>
                    <a:pt x="43300" y="65473"/>
                    <a:pt x="43300" y="65222"/>
                    <a:pt x="43322" y="64971"/>
                  </a:cubicBezTo>
                  <a:cubicBezTo>
                    <a:pt x="43528" y="63761"/>
                    <a:pt x="43505" y="62528"/>
                    <a:pt x="43802" y="61319"/>
                  </a:cubicBezTo>
                  <a:cubicBezTo>
                    <a:pt x="43962" y="60702"/>
                    <a:pt x="44076" y="60040"/>
                    <a:pt x="43893" y="59378"/>
                  </a:cubicBezTo>
                  <a:cubicBezTo>
                    <a:pt x="44144" y="58762"/>
                    <a:pt x="44099" y="58146"/>
                    <a:pt x="44053" y="57507"/>
                  </a:cubicBezTo>
                  <a:cubicBezTo>
                    <a:pt x="44099" y="57438"/>
                    <a:pt x="44167" y="57370"/>
                    <a:pt x="44235" y="57324"/>
                  </a:cubicBezTo>
                  <a:cubicBezTo>
                    <a:pt x="44519" y="57390"/>
                    <a:pt x="44802" y="57419"/>
                    <a:pt x="45085" y="57419"/>
                  </a:cubicBezTo>
                  <a:cubicBezTo>
                    <a:pt x="45396" y="57419"/>
                    <a:pt x="45706" y="57384"/>
                    <a:pt x="46016" y="57324"/>
                  </a:cubicBezTo>
                  <a:cubicBezTo>
                    <a:pt x="46074" y="57337"/>
                    <a:pt x="46132" y="57341"/>
                    <a:pt x="46191" y="57341"/>
                  </a:cubicBezTo>
                  <a:cubicBezTo>
                    <a:pt x="46312" y="57341"/>
                    <a:pt x="46434" y="57323"/>
                    <a:pt x="46555" y="57323"/>
                  </a:cubicBezTo>
                  <a:cubicBezTo>
                    <a:pt x="46700" y="57323"/>
                    <a:pt x="46842" y="57349"/>
                    <a:pt x="46975" y="57461"/>
                  </a:cubicBezTo>
                  <a:cubicBezTo>
                    <a:pt x="47089" y="57461"/>
                    <a:pt x="47226" y="57461"/>
                    <a:pt x="47340" y="57484"/>
                  </a:cubicBezTo>
                  <a:cubicBezTo>
                    <a:pt x="47431" y="57370"/>
                    <a:pt x="47591" y="57416"/>
                    <a:pt x="47682" y="57301"/>
                  </a:cubicBezTo>
                  <a:lnTo>
                    <a:pt x="47682" y="57279"/>
                  </a:lnTo>
                  <a:cubicBezTo>
                    <a:pt x="47865" y="57187"/>
                    <a:pt x="47910" y="57050"/>
                    <a:pt x="47728" y="56913"/>
                  </a:cubicBezTo>
                  <a:cubicBezTo>
                    <a:pt x="47728" y="56708"/>
                    <a:pt x="47751" y="56503"/>
                    <a:pt x="47545" y="56366"/>
                  </a:cubicBezTo>
                  <a:cubicBezTo>
                    <a:pt x="47545" y="56229"/>
                    <a:pt x="47499" y="56092"/>
                    <a:pt x="47363" y="56000"/>
                  </a:cubicBezTo>
                  <a:cubicBezTo>
                    <a:pt x="47363" y="55726"/>
                    <a:pt x="47363" y="55453"/>
                    <a:pt x="47180" y="55224"/>
                  </a:cubicBezTo>
                  <a:cubicBezTo>
                    <a:pt x="47203" y="55179"/>
                    <a:pt x="47180" y="55133"/>
                    <a:pt x="47157" y="55110"/>
                  </a:cubicBezTo>
                  <a:cubicBezTo>
                    <a:pt x="47134" y="54973"/>
                    <a:pt x="47111" y="54836"/>
                    <a:pt x="46997" y="54745"/>
                  </a:cubicBezTo>
                  <a:cubicBezTo>
                    <a:pt x="46975" y="54585"/>
                    <a:pt x="46952" y="54425"/>
                    <a:pt x="46815" y="54334"/>
                  </a:cubicBezTo>
                  <a:cubicBezTo>
                    <a:pt x="46815" y="54288"/>
                    <a:pt x="46792" y="54243"/>
                    <a:pt x="46769" y="54197"/>
                  </a:cubicBezTo>
                  <a:cubicBezTo>
                    <a:pt x="46769" y="54037"/>
                    <a:pt x="46746" y="53878"/>
                    <a:pt x="46632" y="53741"/>
                  </a:cubicBezTo>
                  <a:cubicBezTo>
                    <a:pt x="46518" y="53467"/>
                    <a:pt x="46381" y="53170"/>
                    <a:pt x="46267" y="52896"/>
                  </a:cubicBezTo>
                  <a:cubicBezTo>
                    <a:pt x="46267" y="52736"/>
                    <a:pt x="46267" y="52599"/>
                    <a:pt x="46107" y="52508"/>
                  </a:cubicBezTo>
                  <a:cubicBezTo>
                    <a:pt x="45925" y="51915"/>
                    <a:pt x="45742" y="51321"/>
                    <a:pt x="45559" y="50728"/>
                  </a:cubicBezTo>
                  <a:cubicBezTo>
                    <a:pt x="45879" y="49541"/>
                    <a:pt x="45879" y="48308"/>
                    <a:pt x="45947" y="47076"/>
                  </a:cubicBezTo>
                  <a:cubicBezTo>
                    <a:pt x="45993" y="45866"/>
                    <a:pt x="45879" y="44656"/>
                    <a:pt x="45719" y="43446"/>
                  </a:cubicBezTo>
                  <a:cubicBezTo>
                    <a:pt x="45879" y="43310"/>
                    <a:pt x="45719" y="43195"/>
                    <a:pt x="45696" y="43058"/>
                  </a:cubicBezTo>
                  <a:cubicBezTo>
                    <a:pt x="45788" y="42876"/>
                    <a:pt x="45696" y="42693"/>
                    <a:pt x="45651" y="42511"/>
                  </a:cubicBezTo>
                  <a:cubicBezTo>
                    <a:pt x="45765" y="42305"/>
                    <a:pt x="45742" y="42100"/>
                    <a:pt x="45537" y="41963"/>
                  </a:cubicBezTo>
                  <a:cubicBezTo>
                    <a:pt x="45605" y="41141"/>
                    <a:pt x="45422" y="40365"/>
                    <a:pt x="45148" y="39589"/>
                  </a:cubicBezTo>
                  <a:cubicBezTo>
                    <a:pt x="45080" y="38881"/>
                    <a:pt x="44897" y="38219"/>
                    <a:pt x="44555" y="37603"/>
                  </a:cubicBezTo>
                  <a:cubicBezTo>
                    <a:pt x="44372" y="37306"/>
                    <a:pt x="44578" y="36896"/>
                    <a:pt x="44258" y="36645"/>
                  </a:cubicBezTo>
                  <a:cubicBezTo>
                    <a:pt x="44258" y="36576"/>
                    <a:pt x="44258" y="36530"/>
                    <a:pt x="44213" y="36508"/>
                  </a:cubicBezTo>
                  <a:cubicBezTo>
                    <a:pt x="44258" y="36348"/>
                    <a:pt x="44258" y="36188"/>
                    <a:pt x="44076" y="36097"/>
                  </a:cubicBezTo>
                  <a:cubicBezTo>
                    <a:pt x="44099" y="36051"/>
                    <a:pt x="44099" y="35983"/>
                    <a:pt x="44053" y="35937"/>
                  </a:cubicBezTo>
                  <a:cubicBezTo>
                    <a:pt x="43825" y="35138"/>
                    <a:pt x="43414" y="34430"/>
                    <a:pt x="42980" y="33746"/>
                  </a:cubicBezTo>
                  <a:cubicBezTo>
                    <a:pt x="43003" y="33517"/>
                    <a:pt x="42980" y="33335"/>
                    <a:pt x="42797" y="33198"/>
                  </a:cubicBezTo>
                  <a:cubicBezTo>
                    <a:pt x="42729" y="32924"/>
                    <a:pt x="42592" y="32673"/>
                    <a:pt x="42409" y="32490"/>
                  </a:cubicBezTo>
                  <a:cubicBezTo>
                    <a:pt x="42364" y="32102"/>
                    <a:pt x="42158" y="31806"/>
                    <a:pt x="41884" y="31532"/>
                  </a:cubicBezTo>
                  <a:cubicBezTo>
                    <a:pt x="41702" y="30984"/>
                    <a:pt x="41291" y="30573"/>
                    <a:pt x="40971" y="30094"/>
                  </a:cubicBezTo>
                  <a:cubicBezTo>
                    <a:pt x="40971" y="29980"/>
                    <a:pt x="40903" y="29911"/>
                    <a:pt x="40789" y="29888"/>
                  </a:cubicBezTo>
                  <a:cubicBezTo>
                    <a:pt x="40766" y="29774"/>
                    <a:pt x="40720" y="29706"/>
                    <a:pt x="40606" y="29660"/>
                  </a:cubicBezTo>
                  <a:cubicBezTo>
                    <a:pt x="39168" y="27355"/>
                    <a:pt x="37182" y="25574"/>
                    <a:pt x="34968" y="24068"/>
                  </a:cubicBezTo>
                  <a:cubicBezTo>
                    <a:pt x="34329" y="23474"/>
                    <a:pt x="33553" y="23109"/>
                    <a:pt x="32777" y="22790"/>
                  </a:cubicBezTo>
                  <a:cubicBezTo>
                    <a:pt x="32700" y="22655"/>
                    <a:pt x="32575" y="22601"/>
                    <a:pt x="32442" y="22601"/>
                  </a:cubicBezTo>
                  <a:cubicBezTo>
                    <a:pt x="32417" y="22601"/>
                    <a:pt x="32392" y="22603"/>
                    <a:pt x="32366" y="22607"/>
                  </a:cubicBezTo>
                  <a:cubicBezTo>
                    <a:pt x="32353" y="22580"/>
                    <a:pt x="32332" y="22569"/>
                    <a:pt x="32312" y="22569"/>
                  </a:cubicBezTo>
                  <a:cubicBezTo>
                    <a:pt x="32298" y="22569"/>
                    <a:pt x="32284" y="22575"/>
                    <a:pt x="32275" y="22584"/>
                  </a:cubicBezTo>
                  <a:cubicBezTo>
                    <a:pt x="32161" y="22470"/>
                    <a:pt x="32001" y="22402"/>
                    <a:pt x="31841" y="22402"/>
                  </a:cubicBezTo>
                  <a:cubicBezTo>
                    <a:pt x="31770" y="22294"/>
                    <a:pt x="31670" y="22257"/>
                    <a:pt x="31553" y="22257"/>
                  </a:cubicBezTo>
                  <a:cubicBezTo>
                    <a:pt x="31521" y="22257"/>
                    <a:pt x="31488" y="22260"/>
                    <a:pt x="31453" y="22265"/>
                  </a:cubicBezTo>
                  <a:cubicBezTo>
                    <a:pt x="31020" y="21784"/>
                    <a:pt x="30509" y="21686"/>
                    <a:pt x="29966" y="21686"/>
                  </a:cubicBezTo>
                  <a:cubicBezTo>
                    <a:pt x="29736" y="21686"/>
                    <a:pt x="29500" y="21703"/>
                    <a:pt x="29262" y="21717"/>
                  </a:cubicBezTo>
                  <a:cubicBezTo>
                    <a:pt x="29126" y="21638"/>
                    <a:pt x="28979" y="21618"/>
                    <a:pt x="28827" y="21618"/>
                  </a:cubicBezTo>
                  <a:cubicBezTo>
                    <a:pt x="28665" y="21618"/>
                    <a:pt x="28499" y="21641"/>
                    <a:pt x="28336" y="21641"/>
                  </a:cubicBezTo>
                  <a:cubicBezTo>
                    <a:pt x="28165" y="21641"/>
                    <a:pt x="27999" y="21615"/>
                    <a:pt x="27847" y="21511"/>
                  </a:cubicBezTo>
                  <a:cubicBezTo>
                    <a:pt x="27893" y="20964"/>
                    <a:pt x="27938" y="20416"/>
                    <a:pt x="28007" y="19891"/>
                  </a:cubicBezTo>
                  <a:cubicBezTo>
                    <a:pt x="28030" y="19845"/>
                    <a:pt x="28052" y="19822"/>
                    <a:pt x="28030" y="19777"/>
                  </a:cubicBezTo>
                  <a:cubicBezTo>
                    <a:pt x="28212" y="19275"/>
                    <a:pt x="28166" y="18772"/>
                    <a:pt x="28189" y="18247"/>
                  </a:cubicBezTo>
                  <a:cubicBezTo>
                    <a:pt x="28212" y="18202"/>
                    <a:pt x="28235" y="18156"/>
                    <a:pt x="28235" y="18088"/>
                  </a:cubicBezTo>
                  <a:cubicBezTo>
                    <a:pt x="28349" y="17722"/>
                    <a:pt x="28326" y="17334"/>
                    <a:pt x="28349" y="16969"/>
                  </a:cubicBezTo>
                  <a:cubicBezTo>
                    <a:pt x="28349" y="16832"/>
                    <a:pt x="28349" y="16718"/>
                    <a:pt x="28349" y="16604"/>
                  </a:cubicBezTo>
                  <a:lnTo>
                    <a:pt x="28509" y="15691"/>
                  </a:lnTo>
                  <a:lnTo>
                    <a:pt x="28554" y="15349"/>
                  </a:lnTo>
                  <a:cubicBezTo>
                    <a:pt x="28828" y="14824"/>
                    <a:pt x="28509" y="14230"/>
                    <a:pt x="28714" y="13682"/>
                  </a:cubicBezTo>
                  <a:cubicBezTo>
                    <a:pt x="28851" y="13500"/>
                    <a:pt x="28851" y="13317"/>
                    <a:pt x="28737" y="13135"/>
                  </a:cubicBezTo>
                  <a:cubicBezTo>
                    <a:pt x="28965" y="12701"/>
                    <a:pt x="28920" y="12267"/>
                    <a:pt x="28874" y="11811"/>
                  </a:cubicBezTo>
                  <a:cubicBezTo>
                    <a:pt x="28828" y="11811"/>
                    <a:pt x="28783" y="11811"/>
                    <a:pt x="28760" y="11833"/>
                  </a:cubicBezTo>
                  <a:cubicBezTo>
                    <a:pt x="28646" y="11582"/>
                    <a:pt x="28281" y="11514"/>
                    <a:pt x="28326" y="11149"/>
                  </a:cubicBezTo>
                  <a:lnTo>
                    <a:pt x="28326" y="11149"/>
                  </a:lnTo>
                  <a:cubicBezTo>
                    <a:pt x="28556" y="11190"/>
                    <a:pt x="28575" y="11500"/>
                    <a:pt x="28804" y="11500"/>
                  </a:cubicBezTo>
                  <a:cubicBezTo>
                    <a:pt x="28826" y="11500"/>
                    <a:pt x="28849" y="11497"/>
                    <a:pt x="28874" y="11491"/>
                  </a:cubicBezTo>
                  <a:cubicBezTo>
                    <a:pt x="28943" y="11423"/>
                    <a:pt x="29011" y="11354"/>
                    <a:pt x="29079" y="11286"/>
                  </a:cubicBezTo>
                  <a:cubicBezTo>
                    <a:pt x="29627" y="10875"/>
                    <a:pt x="30129" y="10418"/>
                    <a:pt x="30723" y="10053"/>
                  </a:cubicBezTo>
                  <a:cubicBezTo>
                    <a:pt x="31179" y="9779"/>
                    <a:pt x="31659" y="9528"/>
                    <a:pt x="32047" y="9140"/>
                  </a:cubicBezTo>
                  <a:cubicBezTo>
                    <a:pt x="32092" y="9094"/>
                    <a:pt x="32161" y="9026"/>
                    <a:pt x="32207" y="8980"/>
                  </a:cubicBezTo>
                  <a:cubicBezTo>
                    <a:pt x="32617" y="8729"/>
                    <a:pt x="33051" y="8455"/>
                    <a:pt x="33462" y="8204"/>
                  </a:cubicBezTo>
                  <a:cubicBezTo>
                    <a:pt x="33530" y="8136"/>
                    <a:pt x="33576" y="8067"/>
                    <a:pt x="33667" y="8044"/>
                  </a:cubicBezTo>
                  <a:cubicBezTo>
                    <a:pt x="33804" y="8022"/>
                    <a:pt x="33941" y="7976"/>
                    <a:pt x="33987" y="7839"/>
                  </a:cubicBezTo>
                  <a:cubicBezTo>
                    <a:pt x="35014" y="7223"/>
                    <a:pt x="36018" y="6606"/>
                    <a:pt x="36931" y="5876"/>
                  </a:cubicBezTo>
                  <a:cubicBezTo>
                    <a:pt x="37091" y="5853"/>
                    <a:pt x="37251" y="5853"/>
                    <a:pt x="37319" y="5693"/>
                  </a:cubicBezTo>
                  <a:cubicBezTo>
                    <a:pt x="37479" y="5671"/>
                    <a:pt x="37593" y="5602"/>
                    <a:pt x="37685" y="5488"/>
                  </a:cubicBezTo>
                  <a:cubicBezTo>
                    <a:pt x="37776" y="5465"/>
                    <a:pt x="37844" y="5420"/>
                    <a:pt x="37890" y="5328"/>
                  </a:cubicBezTo>
                  <a:cubicBezTo>
                    <a:pt x="37981" y="5305"/>
                    <a:pt x="38050" y="5237"/>
                    <a:pt x="38073" y="5146"/>
                  </a:cubicBezTo>
                  <a:cubicBezTo>
                    <a:pt x="38780" y="4872"/>
                    <a:pt x="39374" y="4370"/>
                    <a:pt x="40036" y="4004"/>
                  </a:cubicBezTo>
                  <a:cubicBezTo>
                    <a:pt x="40127" y="4004"/>
                    <a:pt x="40195" y="3959"/>
                    <a:pt x="40218" y="3845"/>
                  </a:cubicBezTo>
                  <a:cubicBezTo>
                    <a:pt x="40424" y="3708"/>
                    <a:pt x="40698" y="3731"/>
                    <a:pt x="40835" y="3502"/>
                  </a:cubicBezTo>
                  <a:cubicBezTo>
                    <a:pt x="41405" y="3183"/>
                    <a:pt x="41999" y="2863"/>
                    <a:pt x="42592" y="2566"/>
                  </a:cubicBezTo>
                  <a:cubicBezTo>
                    <a:pt x="42843" y="2429"/>
                    <a:pt x="43094" y="2315"/>
                    <a:pt x="43322" y="2178"/>
                  </a:cubicBezTo>
                  <a:cubicBezTo>
                    <a:pt x="43341" y="2185"/>
                    <a:pt x="43359" y="2187"/>
                    <a:pt x="43377" y="2187"/>
                  </a:cubicBezTo>
                  <a:cubicBezTo>
                    <a:pt x="43426" y="2187"/>
                    <a:pt x="43472" y="2166"/>
                    <a:pt x="43505" y="2133"/>
                  </a:cubicBezTo>
                  <a:cubicBezTo>
                    <a:pt x="43596" y="2133"/>
                    <a:pt x="43665" y="2087"/>
                    <a:pt x="43688" y="1996"/>
                  </a:cubicBezTo>
                  <a:cubicBezTo>
                    <a:pt x="43984" y="1790"/>
                    <a:pt x="43984" y="1402"/>
                    <a:pt x="43733" y="1334"/>
                  </a:cubicBezTo>
                  <a:cubicBezTo>
                    <a:pt x="43117" y="1220"/>
                    <a:pt x="43071" y="672"/>
                    <a:pt x="42752" y="352"/>
                  </a:cubicBezTo>
                  <a:cubicBezTo>
                    <a:pt x="42671" y="142"/>
                    <a:pt x="42545" y="1"/>
                    <a:pt x="423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6" name="Google Shape;1432;p39"/>
            <p:cNvSpPr/>
            <p:nvPr/>
          </p:nvSpPr>
          <p:spPr>
            <a:xfrm rot="-799569">
              <a:off x="988810" y="3093092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7" name="Google Shape;1433;p39"/>
            <p:cNvSpPr/>
            <p:nvPr/>
          </p:nvSpPr>
          <p:spPr>
            <a:xfrm rot="-799569">
              <a:off x="1017057" y="2367602"/>
              <a:ext cx="231706" cy="211606"/>
            </a:xfrm>
            <a:custGeom>
              <a:avLst/>
              <a:gdLst/>
              <a:ahLst/>
              <a:cxnLst/>
              <a:rect l="l" t="t" r="r" b="b"/>
              <a:pathLst>
                <a:path w="9268" h="8464" extrusionOk="0">
                  <a:moveTo>
                    <a:pt x="8648" y="1"/>
                  </a:moveTo>
                  <a:cubicBezTo>
                    <a:pt x="8571" y="1"/>
                    <a:pt x="8494" y="41"/>
                    <a:pt x="8423" y="112"/>
                  </a:cubicBezTo>
                  <a:cubicBezTo>
                    <a:pt x="8355" y="135"/>
                    <a:pt x="8309" y="158"/>
                    <a:pt x="8241" y="158"/>
                  </a:cubicBezTo>
                  <a:cubicBezTo>
                    <a:pt x="8126" y="158"/>
                    <a:pt x="8035" y="204"/>
                    <a:pt x="7967" y="295"/>
                  </a:cubicBezTo>
                  <a:cubicBezTo>
                    <a:pt x="8012" y="295"/>
                    <a:pt x="8035" y="295"/>
                    <a:pt x="8081" y="272"/>
                  </a:cubicBezTo>
                  <a:lnTo>
                    <a:pt x="8081" y="272"/>
                  </a:lnTo>
                  <a:cubicBezTo>
                    <a:pt x="8058" y="295"/>
                    <a:pt x="8012" y="295"/>
                    <a:pt x="7967" y="295"/>
                  </a:cubicBezTo>
                  <a:cubicBezTo>
                    <a:pt x="7921" y="295"/>
                    <a:pt x="7875" y="340"/>
                    <a:pt x="7875" y="386"/>
                  </a:cubicBezTo>
                  <a:cubicBezTo>
                    <a:pt x="7807" y="409"/>
                    <a:pt x="7738" y="455"/>
                    <a:pt x="7693" y="523"/>
                  </a:cubicBezTo>
                  <a:cubicBezTo>
                    <a:pt x="7533" y="523"/>
                    <a:pt x="7396" y="523"/>
                    <a:pt x="7305" y="683"/>
                  </a:cubicBezTo>
                  <a:cubicBezTo>
                    <a:pt x="7054" y="706"/>
                    <a:pt x="6939" y="911"/>
                    <a:pt x="6780" y="1071"/>
                  </a:cubicBezTo>
                  <a:cubicBezTo>
                    <a:pt x="6688" y="1071"/>
                    <a:pt x="6597" y="1117"/>
                    <a:pt x="6574" y="1208"/>
                  </a:cubicBezTo>
                  <a:cubicBezTo>
                    <a:pt x="6460" y="1231"/>
                    <a:pt x="6392" y="1276"/>
                    <a:pt x="6392" y="1390"/>
                  </a:cubicBezTo>
                  <a:cubicBezTo>
                    <a:pt x="6232" y="1390"/>
                    <a:pt x="6095" y="1459"/>
                    <a:pt x="6004" y="1573"/>
                  </a:cubicBezTo>
                  <a:cubicBezTo>
                    <a:pt x="5935" y="1573"/>
                    <a:pt x="5912" y="1596"/>
                    <a:pt x="5867" y="1641"/>
                  </a:cubicBezTo>
                  <a:cubicBezTo>
                    <a:pt x="5753" y="1641"/>
                    <a:pt x="5707" y="1687"/>
                    <a:pt x="5707" y="1801"/>
                  </a:cubicBezTo>
                  <a:cubicBezTo>
                    <a:pt x="5524" y="1870"/>
                    <a:pt x="5387" y="1984"/>
                    <a:pt x="5319" y="2144"/>
                  </a:cubicBezTo>
                  <a:cubicBezTo>
                    <a:pt x="5182" y="2166"/>
                    <a:pt x="5045" y="2212"/>
                    <a:pt x="4976" y="2349"/>
                  </a:cubicBezTo>
                  <a:cubicBezTo>
                    <a:pt x="4178" y="2965"/>
                    <a:pt x="3447" y="3627"/>
                    <a:pt x="2785" y="4381"/>
                  </a:cubicBezTo>
                  <a:cubicBezTo>
                    <a:pt x="2694" y="4403"/>
                    <a:pt x="2625" y="4449"/>
                    <a:pt x="2625" y="4540"/>
                  </a:cubicBezTo>
                  <a:cubicBezTo>
                    <a:pt x="2580" y="4563"/>
                    <a:pt x="2557" y="4632"/>
                    <a:pt x="2557" y="4677"/>
                  </a:cubicBezTo>
                  <a:cubicBezTo>
                    <a:pt x="2260" y="4883"/>
                    <a:pt x="2055" y="5157"/>
                    <a:pt x="1872" y="5453"/>
                  </a:cubicBezTo>
                  <a:cubicBezTo>
                    <a:pt x="1735" y="5522"/>
                    <a:pt x="1667" y="5636"/>
                    <a:pt x="1644" y="5796"/>
                  </a:cubicBezTo>
                  <a:cubicBezTo>
                    <a:pt x="1530" y="5796"/>
                    <a:pt x="1484" y="5864"/>
                    <a:pt x="1484" y="5978"/>
                  </a:cubicBezTo>
                  <a:cubicBezTo>
                    <a:pt x="1370" y="6115"/>
                    <a:pt x="1233" y="6229"/>
                    <a:pt x="1119" y="6366"/>
                  </a:cubicBezTo>
                  <a:lnTo>
                    <a:pt x="1210" y="6366"/>
                  </a:lnTo>
                  <a:cubicBezTo>
                    <a:pt x="1210" y="6366"/>
                    <a:pt x="1210" y="6366"/>
                    <a:pt x="1210" y="6389"/>
                  </a:cubicBezTo>
                  <a:cubicBezTo>
                    <a:pt x="1165" y="6366"/>
                    <a:pt x="1142" y="6366"/>
                    <a:pt x="1119" y="6366"/>
                  </a:cubicBezTo>
                  <a:cubicBezTo>
                    <a:pt x="777" y="6732"/>
                    <a:pt x="617" y="7188"/>
                    <a:pt x="389" y="7622"/>
                  </a:cubicBezTo>
                  <a:cubicBezTo>
                    <a:pt x="206" y="7896"/>
                    <a:pt x="1" y="8306"/>
                    <a:pt x="343" y="8443"/>
                  </a:cubicBezTo>
                  <a:cubicBezTo>
                    <a:pt x="380" y="8457"/>
                    <a:pt x="412" y="8464"/>
                    <a:pt x="439" y="8464"/>
                  </a:cubicBezTo>
                  <a:cubicBezTo>
                    <a:pt x="679" y="8464"/>
                    <a:pt x="569" y="7968"/>
                    <a:pt x="754" y="7804"/>
                  </a:cubicBezTo>
                  <a:cubicBezTo>
                    <a:pt x="1005" y="7439"/>
                    <a:pt x="1256" y="7097"/>
                    <a:pt x="1507" y="6732"/>
                  </a:cubicBezTo>
                  <a:cubicBezTo>
                    <a:pt x="1553" y="6663"/>
                    <a:pt x="1598" y="6595"/>
                    <a:pt x="1667" y="6503"/>
                  </a:cubicBezTo>
                  <a:cubicBezTo>
                    <a:pt x="1918" y="6344"/>
                    <a:pt x="2078" y="6092"/>
                    <a:pt x="2260" y="5841"/>
                  </a:cubicBezTo>
                  <a:cubicBezTo>
                    <a:pt x="2625" y="5636"/>
                    <a:pt x="2694" y="5179"/>
                    <a:pt x="2968" y="4906"/>
                  </a:cubicBezTo>
                  <a:cubicBezTo>
                    <a:pt x="3812" y="4175"/>
                    <a:pt x="4634" y="3422"/>
                    <a:pt x="5479" y="2691"/>
                  </a:cubicBezTo>
                  <a:lnTo>
                    <a:pt x="5479" y="2669"/>
                  </a:lnTo>
                  <a:cubicBezTo>
                    <a:pt x="5638" y="2623"/>
                    <a:pt x="5707" y="2509"/>
                    <a:pt x="5775" y="2372"/>
                  </a:cubicBezTo>
                  <a:cubicBezTo>
                    <a:pt x="5803" y="2372"/>
                    <a:pt x="5832" y="2372"/>
                    <a:pt x="5861" y="2372"/>
                  </a:cubicBezTo>
                  <a:cubicBezTo>
                    <a:pt x="6018" y="2372"/>
                    <a:pt x="6174" y="2356"/>
                    <a:pt x="6232" y="2144"/>
                  </a:cubicBezTo>
                  <a:cubicBezTo>
                    <a:pt x="6369" y="2030"/>
                    <a:pt x="6483" y="1938"/>
                    <a:pt x="6620" y="1824"/>
                  </a:cubicBezTo>
                  <a:cubicBezTo>
                    <a:pt x="6780" y="1824"/>
                    <a:pt x="6894" y="1756"/>
                    <a:pt x="6985" y="1619"/>
                  </a:cubicBezTo>
                  <a:cubicBezTo>
                    <a:pt x="7145" y="1573"/>
                    <a:pt x="7282" y="1459"/>
                    <a:pt x="7350" y="1299"/>
                  </a:cubicBezTo>
                  <a:cubicBezTo>
                    <a:pt x="7533" y="1231"/>
                    <a:pt x="7738" y="1231"/>
                    <a:pt x="7875" y="1048"/>
                  </a:cubicBezTo>
                  <a:cubicBezTo>
                    <a:pt x="7967" y="1048"/>
                    <a:pt x="8058" y="1002"/>
                    <a:pt x="8104" y="911"/>
                  </a:cubicBezTo>
                  <a:cubicBezTo>
                    <a:pt x="8263" y="911"/>
                    <a:pt x="8400" y="865"/>
                    <a:pt x="8492" y="728"/>
                  </a:cubicBezTo>
                  <a:lnTo>
                    <a:pt x="8560" y="728"/>
                  </a:lnTo>
                  <a:lnTo>
                    <a:pt x="8606" y="683"/>
                  </a:lnTo>
                  <a:cubicBezTo>
                    <a:pt x="8765" y="683"/>
                    <a:pt x="8902" y="660"/>
                    <a:pt x="8971" y="523"/>
                  </a:cubicBezTo>
                  <a:cubicBezTo>
                    <a:pt x="9222" y="386"/>
                    <a:pt x="9268" y="272"/>
                    <a:pt x="8971" y="158"/>
                  </a:cubicBezTo>
                  <a:cubicBezTo>
                    <a:pt x="8954" y="124"/>
                    <a:pt x="8925" y="103"/>
                    <a:pt x="8893" y="103"/>
                  </a:cubicBezTo>
                  <a:cubicBezTo>
                    <a:pt x="8881" y="103"/>
                    <a:pt x="8869" y="106"/>
                    <a:pt x="8857" y="112"/>
                  </a:cubicBezTo>
                  <a:cubicBezTo>
                    <a:pt x="8791" y="35"/>
                    <a:pt x="8720" y="1"/>
                    <a:pt x="8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8" name="Google Shape;1434;p39"/>
            <p:cNvSpPr/>
            <p:nvPr/>
          </p:nvSpPr>
          <p:spPr>
            <a:xfrm rot="-799569">
              <a:off x="1555004" y="174739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55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09" name="Google Shape;1435;p39"/>
            <p:cNvSpPr/>
            <p:nvPr/>
          </p:nvSpPr>
          <p:spPr>
            <a:xfrm rot="-799569">
              <a:off x="1915953" y="3385853"/>
              <a:ext cx="19426" cy="11225"/>
            </a:xfrm>
            <a:custGeom>
              <a:avLst/>
              <a:gdLst/>
              <a:ahLst/>
              <a:cxnLst/>
              <a:rect l="l" t="t" r="r" b="b"/>
              <a:pathLst>
                <a:path w="777" h="449" extrusionOk="0">
                  <a:moveTo>
                    <a:pt x="454" y="1"/>
                  </a:moveTo>
                  <a:cubicBezTo>
                    <a:pt x="353" y="1"/>
                    <a:pt x="217" y="69"/>
                    <a:pt x="1" y="197"/>
                  </a:cubicBezTo>
                  <a:cubicBezTo>
                    <a:pt x="115" y="448"/>
                    <a:pt x="389" y="403"/>
                    <a:pt x="594" y="448"/>
                  </a:cubicBezTo>
                  <a:cubicBezTo>
                    <a:pt x="640" y="426"/>
                    <a:pt x="708" y="403"/>
                    <a:pt x="777" y="380"/>
                  </a:cubicBezTo>
                  <a:cubicBezTo>
                    <a:pt x="660" y="120"/>
                    <a:pt x="587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0" name="Google Shape;1436;p39"/>
            <p:cNvSpPr/>
            <p:nvPr/>
          </p:nvSpPr>
          <p:spPr>
            <a:xfrm rot="-799569">
              <a:off x="1897660" y="3423639"/>
              <a:ext cx="18876" cy="14025"/>
            </a:xfrm>
            <a:custGeom>
              <a:avLst/>
              <a:gdLst/>
              <a:ahLst/>
              <a:cxnLst/>
              <a:rect l="l" t="t" r="r" b="b"/>
              <a:pathLst>
                <a:path w="755" h="561" extrusionOk="0">
                  <a:moveTo>
                    <a:pt x="415" y="0"/>
                  </a:moveTo>
                  <a:cubicBezTo>
                    <a:pt x="315" y="0"/>
                    <a:pt x="185" y="64"/>
                    <a:pt x="1" y="178"/>
                  </a:cubicBezTo>
                  <a:cubicBezTo>
                    <a:pt x="134" y="424"/>
                    <a:pt x="329" y="560"/>
                    <a:pt x="588" y="560"/>
                  </a:cubicBezTo>
                  <a:cubicBezTo>
                    <a:pt x="640" y="560"/>
                    <a:pt x="696" y="554"/>
                    <a:pt x="754" y="543"/>
                  </a:cubicBezTo>
                  <a:cubicBezTo>
                    <a:pt x="656" y="163"/>
                    <a:pt x="575" y="0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1" name="Google Shape;1437;p39"/>
            <p:cNvSpPr/>
            <p:nvPr/>
          </p:nvSpPr>
          <p:spPr>
            <a:xfrm rot="-799569">
              <a:off x="1935212" y="3470662"/>
              <a:ext cx="16225" cy="16300"/>
            </a:xfrm>
            <a:custGeom>
              <a:avLst/>
              <a:gdLst/>
              <a:ahLst/>
              <a:cxnLst/>
              <a:rect l="l" t="t" r="r" b="b"/>
              <a:pathLst>
                <a:path w="649" h="652" extrusionOk="0">
                  <a:moveTo>
                    <a:pt x="210" y="0"/>
                  </a:moveTo>
                  <a:cubicBezTo>
                    <a:pt x="82" y="0"/>
                    <a:pt x="1" y="70"/>
                    <a:pt x="78" y="388"/>
                  </a:cubicBezTo>
                  <a:cubicBezTo>
                    <a:pt x="92" y="573"/>
                    <a:pt x="150" y="652"/>
                    <a:pt x="247" y="652"/>
                  </a:cubicBezTo>
                  <a:cubicBezTo>
                    <a:pt x="306" y="652"/>
                    <a:pt x="379" y="623"/>
                    <a:pt x="466" y="571"/>
                  </a:cubicBezTo>
                  <a:cubicBezTo>
                    <a:pt x="534" y="388"/>
                    <a:pt x="648" y="229"/>
                    <a:pt x="648" y="23"/>
                  </a:cubicBezTo>
                  <a:lnTo>
                    <a:pt x="648" y="23"/>
                  </a:lnTo>
                  <a:cubicBezTo>
                    <a:pt x="620" y="39"/>
                    <a:pt x="586" y="45"/>
                    <a:pt x="548" y="45"/>
                  </a:cubicBezTo>
                  <a:cubicBezTo>
                    <a:pt x="443" y="45"/>
                    <a:pt x="312" y="0"/>
                    <a:pt x="2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2" name="Google Shape;1438;p39"/>
            <p:cNvSpPr/>
            <p:nvPr/>
          </p:nvSpPr>
          <p:spPr>
            <a:xfrm rot="-799569">
              <a:off x="1961254" y="3432487"/>
              <a:ext cx="13725" cy="13900"/>
            </a:xfrm>
            <a:custGeom>
              <a:avLst/>
              <a:gdLst/>
              <a:ahLst/>
              <a:cxnLst/>
              <a:rect l="l" t="t" r="r" b="b"/>
              <a:pathLst>
                <a:path w="549" h="556" extrusionOk="0">
                  <a:moveTo>
                    <a:pt x="366" y="1"/>
                  </a:moveTo>
                  <a:cubicBezTo>
                    <a:pt x="229" y="69"/>
                    <a:pt x="115" y="115"/>
                    <a:pt x="1" y="184"/>
                  </a:cubicBezTo>
                  <a:cubicBezTo>
                    <a:pt x="1" y="298"/>
                    <a:pt x="1" y="412"/>
                    <a:pt x="1" y="549"/>
                  </a:cubicBezTo>
                  <a:cubicBezTo>
                    <a:pt x="49" y="553"/>
                    <a:pt x="96" y="555"/>
                    <a:pt x="140" y="555"/>
                  </a:cubicBezTo>
                  <a:cubicBezTo>
                    <a:pt x="366" y="555"/>
                    <a:pt x="529" y="489"/>
                    <a:pt x="548" y="184"/>
                  </a:cubicBezTo>
                  <a:cubicBezTo>
                    <a:pt x="480" y="115"/>
                    <a:pt x="411" y="69"/>
                    <a:pt x="3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3" name="Google Shape;1439;p39"/>
            <p:cNvSpPr/>
            <p:nvPr/>
          </p:nvSpPr>
          <p:spPr>
            <a:xfrm rot="-799569">
              <a:off x="1867054" y="3421631"/>
              <a:ext cx="10875" cy="8075"/>
            </a:xfrm>
            <a:custGeom>
              <a:avLst/>
              <a:gdLst/>
              <a:ahLst/>
              <a:cxnLst/>
              <a:rect l="l" t="t" r="r" b="b"/>
              <a:pathLst>
                <a:path w="435" h="323" extrusionOk="0">
                  <a:moveTo>
                    <a:pt x="252" y="1"/>
                  </a:moveTo>
                  <a:cubicBezTo>
                    <a:pt x="160" y="24"/>
                    <a:pt x="1" y="1"/>
                    <a:pt x="1" y="161"/>
                  </a:cubicBezTo>
                  <a:cubicBezTo>
                    <a:pt x="23" y="229"/>
                    <a:pt x="115" y="321"/>
                    <a:pt x="183" y="321"/>
                  </a:cubicBezTo>
                  <a:cubicBezTo>
                    <a:pt x="197" y="322"/>
                    <a:pt x="209" y="323"/>
                    <a:pt x="221" y="323"/>
                  </a:cubicBezTo>
                  <a:cubicBezTo>
                    <a:pt x="392" y="323"/>
                    <a:pt x="413" y="173"/>
                    <a:pt x="434" y="24"/>
                  </a:cubicBezTo>
                  <a:cubicBezTo>
                    <a:pt x="366" y="24"/>
                    <a:pt x="320" y="24"/>
                    <a:pt x="2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4" name="Google Shape;1440;p39"/>
            <p:cNvSpPr/>
            <p:nvPr/>
          </p:nvSpPr>
          <p:spPr>
            <a:xfrm rot="-799569">
              <a:off x="1835015" y="3417857"/>
              <a:ext cx="18275" cy="11500"/>
            </a:xfrm>
            <a:custGeom>
              <a:avLst/>
              <a:gdLst/>
              <a:ahLst/>
              <a:cxnLst/>
              <a:rect l="l" t="t" r="r" b="b"/>
              <a:pathLst>
                <a:path w="731" h="460" extrusionOk="0">
                  <a:moveTo>
                    <a:pt x="411" y="0"/>
                  </a:moveTo>
                  <a:cubicBezTo>
                    <a:pt x="251" y="69"/>
                    <a:pt x="91" y="114"/>
                    <a:pt x="0" y="274"/>
                  </a:cubicBezTo>
                  <a:cubicBezTo>
                    <a:pt x="114" y="320"/>
                    <a:pt x="206" y="411"/>
                    <a:pt x="320" y="434"/>
                  </a:cubicBezTo>
                  <a:cubicBezTo>
                    <a:pt x="365" y="449"/>
                    <a:pt x="416" y="459"/>
                    <a:pt x="465" y="459"/>
                  </a:cubicBezTo>
                  <a:cubicBezTo>
                    <a:pt x="563" y="459"/>
                    <a:pt x="654" y="419"/>
                    <a:pt x="685" y="297"/>
                  </a:cubicBezTo>
                  <a:cubicBezTo>
                    <a:pt x="731" y="91"/>
                    <a:pt x="525" y="69"/>
                    <a:pt x="41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5" name="Google Shape;1441;p39"/>
            <p:cNvSpPr/>
            <p:nvPr/>
          </p:nvSpPr>
          <p:spPr>
            <a:xfrm rot="-799569">
              <a:off x="1912376" y="3513049"/>
              <a:ext cx="13150" cy="14575"/>
            </a:xfrm>
            <a:custGeom>
              <a:avLst/>
              <a:gdLst/>
              <a:ahLst/>
              <a:cxnLst/>
              <a:rect l="l" t="t" r="r" b="b"/>
              <a:pathLst>
                <a:path w="526" h="583" extrusionOk="0">
                  <a:moveTo>
                    <a:pt x="307" y="1"/>
                  </a:moveTo>
                  <a:cubicBezTo>
                    <a:pt x="283" y="1"/>
                    <a:pt x="257" y="4"/>
                    <a:pt x="229" y="12"/>
                  </a:cubicBezTo>
                  <a:cubicBezTo>
                    <a:pt x="24" y="58"/>
                    <a:pt x="1" y="218"/>
                    <a:pt x="24" y="400"/>
                  </a:cubicBezTo>
                  <a:cubicBezTo>
                    <a:pt x="46" y="446"/>
                    <a:pt x="92" y="515"/>
                    <a:pt x="115" y="583"/>
                  </a:cubicBezTo>
                  <a:cubicBezTo>
                    <a:pt x="252" y="537"/>
                    <a:pt x="389" y="469"/>
                    <a:pt x="526" y="423"/>
                  </a:cubicBezTo>
                  <a:cubicBezTo>
                    <a:pt x="526" y="355"/>
                    <a:pt x="526" y="286"/>
                    <a:pt x="526" y="218"/>
                  </a:cubicBezTo>
                  <a:cubicBezTo>
                    <a:pt x="488" y="86"/>
                    <a:pt x="419" y="1"/>
                    <a:pt x="3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6" name="Google Shape;1442;p39"/>
            <p:cNvSpPr/>
            <p:nvPr/>
          </p:nvSpPr>
          <p:spPr>
            <a:xfrm rot="-799569">
              <a:off x="1808884" y="3459268"/>
              <a:ext cx="17725" cy="10300"/>
            </a:xfrm>
            <a:custGeom>
              <a:avLst/>
              <a:gdLst/>
              <a:ahLst/>
              <a:cxnLst/>
              <a:rect l="l" t="t" r="r" b="b"/>
              <a:pathLst>
                <a:path w="709" h="412" extrusionOk="0">
                  <a:moveTo>
                    <a:pt x="183" y="1"/>
                  </a:moveTo>
                  <a:cubicBezTo>
                    <a:pt x="24" y="92"/>
                    <a:pt x="1" y="206"/>
                    <a:pt x="161" y="320"/>
                  </a:cubicBezTo>
                  <a:cubicBezTo>
                    <a:pt x="206" y="366"/>
                    <a:pt x="252" y="389"/>
                    <a:pt x="297" y="411"/>
                  </a:cubicBezTo>
                  <a:cubicBezTo>
                    <a:pt x="434" y="389"/>
                    <a:pt x="571" y="366"/>
                    <a:pt x="708" y="343"/>
                  </a:cubicBezTo>
                  <a:cubicBezTo>
                    <a:pt x="686" y="252"/>
                    <a:pt x="686" y="138"/>
                    <a:pt x="663" y="46"/>
                  </a:cubicBezTo>
                  <a:cubicBezTo>
                    <a:pt x="503" y="23"/>
                    <a:pt x="34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7" name="Google Shape;1443;p39"/>
            <p:cNvSpPr/>
            <p:nvPr/>
          </p:nvSpPr>
          <p:spPr>
            <a:xfrm rot="-799569">
              <a:off x="1894944" y="3471521"/>
              <a:ext cx="14125" cy="9775"/>
            </a:xfrm>
            <a:custGeom>
              <a:avLst/>
              <a:gdLst/>
              <a:ahLst/>
              <a:cxnLst/>
              <a:rect l="l" t="t" r="r" b="b"/>
              <a:pathLst>
                <a:path w="565" h="391" extrusionOk="0">
                  <a:moveTo>
                    <a:pt x="305" y="0"/>
                  </a:moveTo>
                  <a:cubicBezTo>
                    <a:pt x="238" y="0"/>
                    <a:pt x="161" y="9"/>
                    <a:pt x="91" y="9"/>
                  </a:cubicBezTo>
                  <a:cubicBezTo>
                    <a:pt x="59" y="9"/>
                    <a:pt x="28" y="7"/>
                    <a:pt x="1" y="2"/>
                  </a:cubicBezTo>
                  <a:lnTo>
                    <a:pt x="1" y="2"/>
                  </a:lnTo>
                  <a:cubicBezTo>
                    <a:pt x="69" y="185"/>
                    <a:pt x="206" y="299"/>
                    <a:pt x="366" y="390"/>
                  </a:cubicBezTo>
                  <a:cubicBezTo>
                    <a:pt x="564" y="51"/>
                    <a:pt x="464" y="0"/>
                    <a:pt x="3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8" name="Google Shape;1444;p39"/>
            <p:cNvSpPr/>
            <p:nvPr/>
          </p:nvSpPr>
          <p:spPr>
            <a:xfrm rot="-799569">
              <a:off x="1855544" y="3464978"/>
              <a:ext cx="8000" cy="7625"/>
            </a:xfrm>
            <a:custGeom>
              <a:avLst/>
              <a:gdLst/>
              <a:ahLst/>
              <a:cxnLst/>
              <a:rect l="l" t="t" r="r" b="b"/>
              <a:pathLst>
                <a:path w="320" h="305" extrusionOk="0">
                  <a:moveTo>
                    <a:pt x="163" y="1"/>
                  </a:moveTo>
                  <a:cubicBezTo>
                    <a:pt x="4" y="1"/>
                    <a:pt x="21" y="159"/>
                    <a:pt x="0" y="282"/>
                  </a:cubicBezTo>
                  <a:cubicBezTo>
                    <a:pt x="137" y="259"/>
                    <a:pt x="320" y="305"/>
                    <a:pt x="297" y="54"/>
                  </a:cubicBezTo>
                  <a:cubicBezTo>
                    <a:pt x="297" y="31"/>
                    <a:pt x="251" y="8"/>
                    <a:pt x="228" y="8"/>
                  </a:cubicBezTo>
                  <a:cubicBezTo>
                    <a:pt x="204" y="3"/>
                    <a:pt x="182" y="1"/>
                    <a:pt x="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19" name="Google Shape;1445;p39"/>
            <p:cNvSpPr/>
            <p:nvPr/>
          </p:nvSpPr>
          <p:spPr>
            <a:xfrm rot="-799569">
              <a:off x="1872401" y="3512367"/>
              <a:ext cx="6225" cy="5275"/>
            </a:xfrm>
            <a:custGeom>
              <a:avLst/>
              <a:gdLst/>
              <a:ahLst/>
              <a:cxnLst/>
              <a:rect l="l" t="t" r="r" b="b"/>
              <a:pathLst>
                <a:path w="249" h="211" extrusionOk="0">
                  <a:moveTo>
                    <a:pt x="157" y="1"/>
                  </a:moveTo>
                  <a:cubicBezTo>
                    <a:pt x="112" y="1"/>
                    <a:pt x="43" y="24"/>
                    <a:pt x="20" y="69"/>
                  </a:cubicBezTo>
                  <a:cubicBezTo>
                    <a:pt x="0" y="148"/>
                    <a:pt x="32" y="211"/>
                    <a:pt x="101" y="211"/>
                  </a:cubicBezTo>
                  <a:cubicBezTo>
                    <a:pt x="111" y="211"/>
                    <a:pt x="122" y="209"/>
                    <a:pt x="134" y="206"/>
                  </a:cubicBezTo>
                  <a:cubicBezTo>
                    <a:pt x="180" y="206"/>
                    <a:pt x="203" y="160"/>
                    <a:pt x="248" y="115"/>
                  </a:cubicBezTo>
                  <a:cubicBezTo>
                    <a:pt x="203" y="69"/>
                    <a:pt x="180" y="1"/>
                    <a:pt x="15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0" name="Google Shape;1446;p39"/>
            <p:cNvSpPr/>
            <p:nvPr/>
          </p:nvSpPr>
          <p:spPr>
            <a:xfrm rot="-799569">
              <a:off x="2152187" y="4142645"/>
              <a:ext cx="12575" cy="7775"/>
            </a:xfrm>
            <a:custGeom>
              <a:avLst/>
              <a:gdLst/>
              <a:ahLst/>
              <a:cxnLst/>
              <a:rect l="l" t="t" r="r" b="b"/>
              <a:pathLst>
                <a:path w="503" h="311" extrusionOk="0">
                  <a:moveTo>
                    <a:pt x="23" y="1"/>
                  </a:moveTo>
                  <a:cubicBezTo>
                    <a:pt x="23" y="47"/>
                    <a:pt x="23" y="115"/>
                    <a:pt x="1" y="184"/>
                  </a:cubicBezTo>
                  <a:cubicBezTo>
                    <a:pt x="69" y="206"/>
                    <a:pt x="115" y="229"/>
                    <a:pt x="160" y="252"/>
                  </a:cubicBezTo>
                  <a:cubicBezTo>
                    <a:pt x="224" y="277"/>
                    <a:pt x="288" y="310"/>
                    <a:pt x="344" y="310"/>
                  </a:cubicBezTo>
                  <a:cubicBezTo>
                    <a:pt x="388" y="310"/>
                    <a:pt x="427" y="290"/>
                    <a:pt x="457" y="229"/>
                  </a:cubicBezTo>
                  <a:cubicBezTo>
                    <a:pt x="503" y="92"/>
                    <a:pt x="411" y="24"/>
                    <a:pt x="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1" name="Google Shape;1447;p39"/>
            <p:cNvSpPr/>
            <p:nvPr/>
          </p:nvSpPr>
          <p:spPr>
            <a:xfrm rot="-799569">
              <a:off x="2148327" y="4126110"/>
              <a:ext cx="1175" cy="4600"/>
            </a:xfrm>
            <a:custGeom>
              <a:avLst/>
              <a:gdLst/>
              <a:ahLst/>
              <a:cxnLst/>
              <a:rect l="l" t="t" r="r" b="b"/>
              <a:pathLst>
                <a:path w="47" h="184" extrusionOk="0">
                  <a:moveTo>
                    <a:pt x="0" y="1"/>
                  </a:moveTo>
                  <a:cubicBezTo>
                    <a:pt x="0" y="46"/>
                    <a:pt x="0" y="115"/>
                    <a:pt x="0" y="183"/>
                  </a:cubicBezTo>
                  <a:cubicBezTo>
                    <a:pt x="23" y="160"/>
                    <a:pt x="46" y="137"/>
                    <a:pt x="46" y="115"/>
                  </a:cubicBezTo>
                  <a:cubicBezTo>
                    <a:pt x="46" y="69"/>
                    <a:pt x="23" y="46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2" name="Google Shape;1448;p39"/>
            <p:cNvSpPr/>
            <p:nvPr/>
          </p:nvSpPr>
          <p:spPr>
            <a:xfrm rot="-799569">
              <a:off x="1387688" y="4103616"/>
              <a:ext cx="5175" cy="14300"/>
            </a:xfrm>
            <a:custGeom>
              <a:avLst/>
              <a:gdLst/>
              <a:ahLst/>
              <a:cxnLst/>
              <a:rect l="l" t="t" r="r" b="b"/>
              <a:pathLst>
                <a:path w="207" h="572" extrusionOk="0">
                  <a:moveTo>
                    <a:pt x="46" y="1"/>
                  </a:moveTo>
                  <a:lnTo>
                    <a:pt x="46" y="1"/>
                  </a:lnTo>
                  <a:cubicBezTo>
                    <a:pt x="24" y="206"/>
                    <a:pt x="1" y="412"/>
                    <a:pt x="183" y="571"/>
                  </a:cubicBezTo>
                  <a:cubicBezTo>
                    <a:pt x="206" y="366"/>
                    <a:pt x="206" y="16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3" name="Google Shape;1449;p39"/>
            <p:cNvSpPr/>
            <p:nvPr/>
          </p:nvSpPr>
          <p:spPr>
            <a:xfrm rot="-799569">
              <a:off x="1453078" y="4103720"/>
              <a:ext cx="121578" cy="111803"/>
            </a:xfrm>
            <a:custGeom>
              <a:avLst/>
              <a:gdLst/>
              <a:ahLst/>
              <a:cxnLst/>
              <a:rect l="l" t="t" r="r" b="b"/>
              <a:pathLst>
                <a:path w="4863" h="4472" extrusionOk="0">
                  <a:moveTo>
                    <a:pt x="2443" y="2813"/>
                  </a:moveTo>
                  <a:lnTo>
                    <a:pt x="2420" y="2836"/>
                  </a:lnTo>
                  <a:cubicBezTo>
                    <a:pt x="2420" y="2836"/>
                    <a:pt x="2420" y="2836"/>
                    <a:pt x="2420" y="2813"/>
                  </a:cubicBezTo>
                  <a:close/>
                  <a:moveTo>
                    <a:pt x="1878" y="0"/>
                  </a:moveTo>
                  <a:cubicBezTo>
                    <a:pt x="1330" y="0"/>
                    <a:pt x="870" y="328"/>
                    <a:pt x="320" y="1010"/>
                  </a:cubicBezTo>
                  <a:cubicBezTo>
                    <a:pt x="228" y="1124"/>
                    <a:pt x="114" y="1215"/>
                    <a:pt x="23" y="1329"/>
                  </a:cubicBezTo>
                  <a:lnTo>
                    <a:pt x="0" y="2425"/>
                  </a:lnTo>
                  <a:cubicBezTo>
                    <a:pt x="0" y="2767"/>
                    <a:pt x="23" y="3087"/>
                    <a:pt x="343" y="3315"/>
                  </a:cubicBezTo>
                  <a:cubicBezTo>
                    <a:pt x="388" y="3657"/>
                    <a:pt x="662" y="3863"/>
                    <a:pt x="890" y="4068"/>
                  </a:cubicBezTo>
                  <a:cubicBezTo>
                    <a:pt x="913" y="4045"/>
                    <a:pt x="913" y="4023"/>
                    <a:pt x="936" y="4000"/>
                  </a:cubicBezTo>
                  <a:lnTo>
                    <a:pt x="959" y="4000"/>
                  </a:lnTo>
                  <a:cubicBezTo>
                    <a:pt x="936" y="4023"/>
                    <a:pt x="913" y="4045"/>
                    <a:pt x="890" y="4068"/>
                  </a:cubicBezTo>
                  <a:cubicBezTo>
                    <a:pt x="1027" y="4205"/>
                    <a:pt x="1164" y="4319"/>
                    <a:pt x="1278" y="4456"/>
                  </a:cubicBezTo>
                  <a:cubicBezTo>
                    <a:pt x="1516" y="4463"/>
                    <a:pt x="1752" y="4472"/>
                    <a:pt x="1986" y="4472"/>
                  </a:cubicBezTo>
                  <a:cubicBezTo>
                    <a:pt x="2537" y="4472"/>
                    <a:pt x="3078" y="4423"/>
                    <a:pt x="3607" y="4182"/>
                  </a:cubicBezTo>
                  <a:cubicBezTo>
                    <a:pt x="3926" y="4045"/>
                    <a:pt x="4177" y="3886"/>
                    <a:pt x="4223" y="3498"/>
                  </a:cubicBezTo>
                  <a:cubicBezTo>
                    <a:pt x="4862" y="2060"/>
                    <a:pt x="4565" y="1124"/>
                    <a:pt x="3310" y="530"/>
                  </a:cubicBezTo>
                  <a:cubicBezTo>
                    <a:pt x="2737" y="181"/>
                    <a:pt x="2283" y="0"/>
                    <a:pt x="18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4" name="Google Shape;1450;p39"/>
            <p:cNvSpPr/>
            <p:nvPr/>
          </p:nvSpPr>
          <p:spPr>
            <a:xfrm rot="-799569">
              <a:off x="1844686" y="4130305"/>
              <a:ext cx="108428" cy="103578"/>
            </a:xfrm>
            <a:custGeom>
              <a:avLst/>
              <a:gdLst/>
              <a:ahLst/>
              <a:cxnLst/>
              <a:rect l="l" t="t" r="r" b="b"/>
              <a:pathLst>
                <a:path w="4337" h="4143" extrusionOk="0">
                  <a:moveTo>
                    <a:pt x="2545" y="1"/>
                  </a:moveTo>
                  <a:cubicBezTo>
                    <a:pt x="2045" y="1"/>
                    <a:pt x="1554" y="198"/>
                    <a:pt x="1141" y="598"/>
                  </a:cubicBezTo>
                  <a:cubicBezTo>
                    <a:pt x="982" y="780"/>
                    <a:pt x="799" y="940"/>
                    <a:pt x="616" y="1100"/>
                  </a:cubicBezTo>
                  <a:cubicBezTo>
                    <a:pt x="662" y="1283"/>
                    <a:pt x="616" y="1465"/>
                    <a:pt x="502" y="1648"/>
                  </a:cubicBezTo>
                  <a:cubicBezTo>
                    <a:pt x="0" y="2332"/>
                    <a:pt x="388" y="2903"/>
                    <a:pt x="708" y="3497"/>
                  </a:cubicBezTo>
                  <a:cubicBezTo>
                    <a:pt x="1241" y="3937"/>
                    <a:pt x="1580" y="4143"/>
                    <a:pt x="1946" y="4143"/>
                  </a:cubicBezTo>
                  <a:cubicBezTo>
                    <a:pt x="2208" y="4143"/>
                    <a:pt x="2483" y="4038"/>
                    <a:pt x="2853" y="3839"/>
                  </a:cubicBezTo>
                  <a:cubicBezTo>
                    <a:pt x="3424" y="3200"/>
                    <a:pt x="3926" y="2538"/>
                    <a:pt x="4337" y="1830"/>
                  </a:cubicBezTo>
                  <a:cubicBezTo>
                    <a:pt x="4337" y="1214"/>
                    <a:pt x="4223" y="643"/>
                    <a:pt x="3607" y="301"/>
                  </a:cubicBezTo>
                  <a:cubicBezTo>
                    <a:pt x="3264" y="101"/>
                    <a:pt x="2902" y="1"/>
                    <a:pt x="2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5" name="Google Shape;1451;p39"/>
            <p:cNvSpPr/>
            <p:nvPr/>
          </p:nvSpPr>
          <p:spPr>
            <a:xfrm rot="-799569">
              <a:off x="2019506" y="3954822"/>
              <a:ext cx="98753" cy="114728"/>
            </a:xfrm>
            <a:custGeom>
              <a:avLst/>
              <a:gdLst/>
              <a:ahLst/>
              <a:cxnLst/>
              <a:rect l="l" t="t" r="r" b="b"/>
              <a:pathLst>
                <a:path w="3950" h="4589" extrusionOk="0">
                  <a:moveTo>
                    <a:pt x="2071" y="0"/>
                  </a:moveTo>
                  <a:cubicBezTo>
                    <a:pt x="1833" y="0"/>
                    <a:pt x="1595" y="50"/>
                    <a:pt x="1371" y="160"/>
                  </a:cubicBezTo>
                  <a:cubicBezTo>
                    <a:pt x="1211" y="252"/>
                    <a:pt x="1051" y="320"/>
                    <a:pt x="891" y="389"/>
                  </a:cubicBezTo>
                  <a:cubicBezTo>
                    <a:pt x="298" y="1165"/>
                    <a:pt x="1" y="2009"/>
                    <a:pt x="503" y="2945"/>
                  </a:cubicBezTo>
                  <a:cubicBezTo>
                    <a:pt x="526" y="2968"/>
                    <a:pt x="526" y="3014"/>
                    <a:pt x="526" y="3036"/>
                  </a:cubicBezTo>
                  <a:cubicBezTo>
                    <a:pt x="709" y="3242"/>
                    <a:pt x="868" y="3424"/>
                    <a:pt x="1051" y="3607"/>
                  </a:cubicBezTo>
                  <a:cubicBezTo>
                    <a:pt x="754" y="4132"/>
                    <a:pt x="1256" y="4201"/>
                    <a:pt x="1576" y="4589"/>
                  </a:cubicBezTo>
                  <a:cubicBezTo>
                    <a:pt x="1507" y="4201"/>
                    <a:pt x="1462" y="3995"/>
                    <a:pt x="1416" y="3812"/>
                  </a:cubicBezTo>
                  <a:cubicBezTo>
                    <a:pt x="1987" y="3698"/>
                    <a:pt x="2535" y="3516"/>
                    <a:pt x="3014" y="3242"/>
                  </a:cubicBezTo>
                  <a:cubicBezTo>
                    <a:pt x="3562" y="2922"/>
                    <a:pt x="3950" y="2489"/>
                    <a:pt x="3950" y="1781"/>
                  </a:cubicBezTo>
                  <a:cubicBezTo>
                    <a:pt x="3950" y="796"/>
                    <a:pt x="3017" y="0"/>
                    <a:pt x="2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6" name="Google Shape;1452;p39"/>
            <p:cNvSpPr/>
            <p:nvPr/>
          </p:nvSpPr>
          <p:spPr>
            <a:xfrm rot="-799569">
              <a:off x="1938769" y="4050114"/>
              <a:ext cx="98153" cy="93978"/>
            </a:xfrm>
            <a:custGeom>
              <a:avLst/>
              <a:gdLst/>
              <a:ahLst/>
              <a:cxnLst/>
              <a:rect l="l" t="t" r="r" b="b"/>
              <a:pathLst>
                <a:path w="3926" h="3759" extrusionOk="0">
                  <a:moveTo>
                    <a:pt x="1554" y="0"/>
                  </a:moveTo>
                  <a:cubicBezTo>
                    <a:pt x="1357" y="0"/>
                    <a:pt x="1160" y="36"/>
                    <a:pt x="959" y="132"/>
                  </a:cubicBezTo>
                  <a:lnTo>
                    <a:pt x="982" y="132"/>
                  </a:lnTo>
                  <a:cubicBezTo>
                    <a:pt x="434" y="611"/>
                    <a:pt x="69" y="1159"/>
                    <a:pt x="23" y="1912"/>
                  </a:cubicBezTo>
                  <a:cubicBezTo>
                    <a:pt x="0" y="2392"/>
                    <a:pt x="342" y="2757"/>
                    <a:pt x="457" y="3190"/>
                  </a:cubicBezTo>
                  <a:cubicBezTo>
                    <a:pt x="502" y="3236"/>
                    <a:pt x="548" y="3259"/>
                    <a:pt x="593" y="3282"/>
                  </a:cubicBezTo>
                  <a:cubicBezTo>
                    <a:pt x="1004" y="3599"/>
                    <a:pt x="1451" y="3759"/>
                    <a:pt x="1891" y="3759"/>
                  </a:cubicBezTo>
                  <a:cubicBezTo>
                    <a:pt x="2306" y="3759"/>
                    <a:pt x="2715" y="3616"/>
                    <a:pt x="3081" y="3327"/>
                  </a:cubicBezTo>
                  <a:cubicBezTo>
                    <a:pt x="3721" y="2825"/>
                    <a:pt x="3926" y="1638"/>
                    <a:pt x="3561" y="954"/>
                  </a:cubicBezTo>
                  <a:cubicBezTo>
                    <a:pt x="3264" y="406"/>
                    <a:pt x="2716" y="337"/>
                    <a:pt x="2237" y="109"/>
                  </a:cubicBezTo>
                  <a:cubicBezTo>
                    <a:pt x="2005" y="48"/>
                    <a:pt x="1780" y="0"/>
                    <a:pt x="15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7" name="Google Shape;1453;p39"/>
            <p:cNvSpPr/>
            <p:nvPr/>
          </p:nvSpPr>
          <p:spPr>
            <a:xfrm rot="-799569">
              <a:off x="1832327" y="3995036"/>
              <a:ext cx="106178" cy="91927"/>
            </a:xfrm>
            <a:custGeom>
              <a:avLst/>
              <a:gdLst/>
              <a:ahLst/>
              <a:cxnLst/>
              <a:rect l="l" t="t" r="r" b="b"/>
              <a:pathLst>
                <a:path w="4247" h="3677" extrusionOk="0">
                  <a:moveTo>
                    <a:pt x="2397" y="1"/>
                  </a:moveTo>
                  <a:cubicBezTo>
                    <a:pt x="2169" y="69"/>
                    <a:pt x="1918" y="115"/>
                    <a:pt x="1690" y="183"/>
                  </a:cubicBezTo>
                  <a:cubicBezTo>
                    <a:pt x="412" y="640"/>
                    <a:pt x="1" y="1986"/>
                    <a:pt x="800" y="3105"/>
                  </a:cubicBezTo>
                  <a:cubicBezTo>
                    <a:pt x="1082" y="3493"/>
                    <a:pt x="1474" y="3677"/>
                    <a:pt x="1911" y="3677"/>
                  </a:cubicBezTo>
                  <a:cubicBezTo>
                    <a:pt x="2039" y="3677"/>
                    <a:pt x="2172" y="3661"/>
                    <a:pt x="2306" y="3630"/>
                  </a:cubicBezTo>
                  <a:cubicBezTo>
                    <a:pt x="2808" y="3493"/>
                    <a:pt x="3128" y="3105"/>
                    <a:pt x="3493" y="2831"/>
                  </a:cubicBezTo>
                  <a:cubicBezTo>
                    <a:pt x="3744" y="2237"/>
                    <a:pt x="4246" y="1712"/>
                    <a:pt x="3858" y="1005"/>
                  </a:cubicBezTo>
                  <a:cubicBezTo>
                    <a:pt x="3721" y="845"/>
                    <a:pt x="3653" y="617"/>
                    <a:pt x="3470" y="480"/>
                  </a:cubicBezTo>
                  <a:cubicBezTo>
                    <a:pt x="3196" y="137"/>
                    <a:pt x="2763" y="160"/>
                    <a:pt x="23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8" name="Google Shape;1454;p39"/>
            <p:cNvSpPr/>
            <p:nvPr/>
          </p:nvSpPr>
          <p:spPr>
            <a:xfrm rot="-799569">
              <a:off x="2057254" y="4073181"/>
              <a:ext cx="87327" cy="88952"/>
            </a:xfrm>
            <a:custGeom>
              <a:avLst/>
              <a:gdLst/>
              <a:ahLst/>
              <a:cxnLst/>
              <a:rect l="l" t="t" r="r" b="b"/>
              <a:pathLst>
                <a:path w="3493" h="3558" extrusionOk="0">
                  <a:moveTo>
                    <a:pt x="1532" y="0"/>
                  </a:moveTo>
                  <a:cubicBezTo>
                    <a:pt x="1006" y="0"/>
                    <a:pt x="527" y="357"/>
                    <a:pt x="206" y="974"/>
                  </a:cubicBezTo>
                  <a:cubicBezTo>
                    <a:pt x="137" y="1065"/>
                    <a:pt x="69" y="1156"/>
                    <a:pt x="0" y="1270"/>
                  </a:cubicBezTo>
                  <a:cubicBezTo>
                    <a:pt x="46" y="1887"/>
                    <a:pt x="137" y="2480"/>
                    <a:pt x="525" y="2982"/>
                  </a:cubicBezTo>
                  <a:cubicBezTo>
                    <a:pt x="738" y="3280"/>
                    <a:pt x="1029" y="3557"/>
                    <a:pt x="1400" y="3557"/>
                  </a:cubicBezTo>
                  <a:cubicBezTo>
                    <a:pt x="1428" y="3557"/>
                    <a:pt x="1455" y="3556"/>
                    <a:pt x="1484" y="3553"/>
                  </a:cubicBezTo>
                  <a:cubicBezTo>
                    <a:pt x="2899" y="3370"/>
                    <a:pt x="3492" y="2046"/>
                    <a:pt x="2990" y="1202"/>
                  </a:cubicBezTo>
                  <a:cubicBezTo>
                    <a:pt x="2876" y="996"/>
                    <a:pt x="2785" y="768"/>
                    <a:pt x="2671" y="563"/>
                  </a:cubicBezTo>
                  <a:cubicBezTo>
                    <a:pt x="2294" y="176"/>
                    <a:pt x="1901" y="0"/>
                    <a:pt x="15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29" name="Google Shape;1455;p39"/>
            <p:cNvSpPr/>
            <p:nvPr/>
          </p:nvSpPr>
          <p:spPr>
            <a:xfrm rot="-799569">
              <a:off x="1967809" y="4167150"/>
              <a:ext cx="96453" cy="90552"/>
            </a:xfrm>
            <a:custGeom>
              <a:avLst/>
              <a:gdLst/>
              <a:ahLst/>
              <a:cxnLst/>
              <a:rect l="l" t="t" r="r" b="b"/>
              <a:pathLst>
                <a:path w="3858" h="3622" extrusionOk="0">
                  <a:moveTo>
                    <a:pt x="503" y="1889"/>
                  </a:moveTo>
                  <a:cubicBezTo>
                    <a:pt x="503" y="1889"/>
                    <a:pt x="503" y="1911"/>
                    <a:pt x="480" y="1911"/>
                  </a:cubicBezTo>
                  <a:cubicBezTo>
                    <a:pt x="480" y="1889"/>
                    <a:pt x="503" y="1889"/>
                    <a:pt x="503" y="1889"/>
                  </a:cubicBezTo>
                  <a:close/>
                  <a:moveTo>
                    <a:pt x="1867" y="1"/>
                  </a:moveTo>
                  <a:cubicBezTo>
                    <a:pt x="1311" y="1"/>
                    <a:pt x="839" y="181"/>
                    <a:pt x="548" y="724"/>
                  </a:cubicBezTo>
                  <a:cubicBezTo>
                    <a:pt x="229" y="1295"/>
                    <a:pt x="1" y="1866"/>
                    <a:pt x="160" y="2551"/>
                  </a:cubicBezTo>
                  <a:cubicBezTo>
                    <a:pt x="206" y="2665"/>
                    <a:pt x="274" y="2733"/>
                    <a:pt x="389" y="2756"/>
                  </a:cubicBezTo>
                  <a:cubicBezTo>
                    <a:pt x="480" y="2779"/>
                    <a:pt x="548" y="2847"/>
                    <a:pt x="548" y="2939"/>
                  </a:cubicBezTo>
                  <a:cubicBezTo>
                    <a:pt x="943" y="3370"/>
                    <a:pt x="1357" y="3622"/>
                    <a:pt x="1770" y="3622"/>
                  </a:cubicBezTo>
                  <a:cubicBezTo>
                    <a:pt x="2122" y="3622"/>
                    <a:pt x="2472" y="3439"/>
                    <a:pt x="2808" y="3030"/>
                  </a:cubicBezTo>
                  <a:cubicBezTo>
                    <a:pt x="2968" y="2939"/>
                    <a:pt x="3105" y="2847"/>
                    <a:pt x="3242" y="2733"/>
                  </a:cubicBezTo>
                  <a:cubicBezTo>
                    <a:pt x="3607" y="2277"/>
                    <a:pt x="3858" y="1774"/>
                    <a:pt x="3607" y="1158"/>
                  </a:cubicBezTo>
                  <a:cubicBezTo>
                    <a:pt x="3561" y="1090"/>
                    <a:pt x="3493" y="1021"/>
                    <a:pt x="3447" y="953"/>
                  </a:cubicBezTo>
                  <a:cubicBezTo>
                    <a:pt x="3287" y="291"/>
                    <a:pt x="2785" y="85"/>
                    <a:pt x="2169" y="17"/>
                  </a:cubicBezTo>
                  <a:cubicBezTo>
                    <a:pt x="2066" y="7"/>
                    <a:pt x="1965" y="1"/>
                    <a:pt x="18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0" name="Google Shape;1456;p39"/>
            <p:cNvSpPr/>
            <p:nvPr/>
          </p:nvSpPr>
          <p:spPr>
            <a:xfrm rot="-799569">
              <a:off x="2036792" y="4061361"/>
              <a:ext cx="17725" cy="17375"/>
            </a:xfrm>
            <a:custGeom>
              <a:avLst/>
              <a:gdLst/>
              <a:ahLst/>
              <a:cxnLst/>
              <a:rect l="l" t="t" r="r" b="b"/>
              <a:pathLst>
                <a:path w="709" h="695" extrusionOk="0">
                  <a:moveTo>
                    <a:pt x="281" y="1"/>
                  </a:moveTo>
                  <a:cubicBezTo>
                    <a:pt x="238" y="1"/>
                    <a:pt x="177" y="17"/>
                    <a:pt x="160" y="33"/>
                  </a:cubicBezTo>
                  <a:cubicBezTo>
                    <a:pt x="1" y="307"/>
                    <a:pt x="320" y="421"/>
                    <a:pt x="389" y="604"/>
                  </a:cubicBezTo>
                  <a:cubicBezTo>
                    <a:pt x="389" y="626"/>
                    <a:pt x="434" y="649"/>
                    <a:pt x="503" y="695"/>
                  </a:cubicBezTo>
                  <a:cubicBezTo>
                    <a:pt x="708" y="352"/>
                    <a:pt x="503" y="193"/>
                    <a:pt x="320" y="10"/>
                  </a:cubicBezTo>
                  <a:cubicBezTo>
                    <a:pt x="313" y="3"/>
                    <a:pt x="299" y="1"/>
                    <a:pt x="2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1" name="Google Shape;1457;p39"/>
            <p:cNvSpPr/>
            <p:nvPr/>
          </p:nvSpPr>
          <p:spPr>
            <a:xfrm rot="-799569">
              <a:off x="1973796" y="4260867"/>
              <a:ext cx="5725" cy="13725"/>
            </a:xfrm>
            <a:custGeom>
              <a:avLst/>
              <a:gdLst/>
              <a:ahLst/>
              <a:cxnLst/>
              <a:rect l="l" t="t" r="r" b="b"/>
              <a:pathLst>
                <a:path w="229" h="549" extrusionOk="0">
                  <a:moveTo>
                    <a:pt x="23" y="1"/>
                  </a:moveTo>
                  <a:cubicBezTo>
                    <a:pt x="23" y="183"/>
                    <a:pt x="0" y="411"/>
                    <a:pt x="206" y="548"/>
                  </a:cubicBezTo>
                  <a:cubicBezTo>
                    <a:pt x="206" y="343"/>
                    <a:pt x="229" y="115"/>
                    <a:pt x="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2" name="Google Shape;1458;p39"/>
            <p:cNvSpPr/>
            <p:nvPr/>
          </p:nvSpPr>
          <p:spPr>
            <a:xfrm rot="-799569">
              <a:off x="2029143" y="4147001"/>
              <a:ext cx="5075" cy="5125"/>
            </a:xfrm>
            <a:custGeom>
              <a:avLst/>
              <a:gdLst/>
              <a:ahLst/>
              <a:cxnLst/>
              <a:rect l="l" t="t" r="r" b="b"/>
              <a:pathLst>
                <a:path w="203" h="205" extrusionOk="0">
                  <a:moveTo>
                    <a:pt x="136" y="0"/>
                  </a:moveTo>
                  <a:cubicBezTo>
                    <a:pt x="116" y="0"/>
                    <a:pt x="93" y="13"/>
                    <a:pt x="66" y="40"/>
                  </a:cubicBezTo>
                  <a:cubicBezTo>
                    <a:pt x="43" y="40"/>
                    <a:pt x="20" y="63"/>
                    <a:pt x="20" y="86"/>
                  </a:cubicBezTo>
                  <a:cubicBezTo>
                    <a:pt x="1" y="145"/>
                    <a:pt x="15" y="205"/>
                    <a:pt x="64" y="205"/>
                  </a:cubicBezTo>
                  <a:cubicBezTo>
                    <a:pt x="71" y="205"/>
                    <a:pt x="80" y="203"/>
                    <a:pt x="89" y="200"/>
                  </a:cubicBezTo>
                  <a:cubicBezTo>
                    <a:pt x="134" y="177"/>
                    <a:pt x="157" y="109"/>
                    <a:pt x="203" y="86"/>
                  </a:cubicBezTo>
                  <a:cubicBezTo>
                    <a:pt x="189" y="31"/>
                    <a:pt x="167" y="0"/>
                    <a:pt x="1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3" name="Google Shape;1459;p39"/>
            <p:cNvSpPr/>
            <p:nvPr/>
          </p:nvSpPr>
          <p:spPr>
            <a:xfrm rot="-799569">
              <a:off x="2081518" y="4182483"/>
              <a:ext cx="61652" cy="58477"/>
            </a:xfrm>
            <a:custGeom>
              <a:avLst/>
              <a:gdLst/>
              <a:ahLst/>
              <a:cxnLst/>
              <a:rect l="l" t="t" r="r" b="b"/>
              <a:pathLst>
                <a:path w="2466" h="2339" extrusionOk="0">
                  <a:moveTo>
                    <a:pt x="1100" y="0"/>
                  </a:moveTo>
                  <a:cubicBezTo>
                    <a:pt x="837" y="0"/>
                    <a:pt x="569" y="76"/>
                    <a:pt x="297" y="227"/>
                  </a:cubicBezTo>
                  <a:cubicBezTo>
                    <a:pt x="0" y="660"/>
                    <a:pt x="69" y="1163"/>
                    <a:pt x="23" y="1642"/>
                  </a:cubicBezTo>
                  <a:cubicBezTo>
                    <a:pt x="531" y="2104"/>
                    <a:pt x="893" y="2338"/>
                    <a:pt x="1238" y="2338"/>
                  </a:cubicBezTo>
                  <a:cubicBezTo>
                    <a:pt x="1590" y="2338"/>
                    <a:pt x="1924" y="2093"/>
                    <a:pt x="2374" y="1596"/>
                  </a:cubicBezTo>
                  <a:cubicBezTo>
                    <a:pt x="2374" y="1528"/>
                    <a:pt x="2397" y="1459"/>
                    <a:pt x="2443" y="1414"/>
                  </a:cubicBezTo>
                  <a:cubicBezTo>
                    <a:pt x="2443" y="1322"/>
                    <a:pt x="2443" y="1231"/>
                    <a:pt x="2443" y="1117"/>
                  </a:cubicBezTo>
                  <a:cubicBezTo>
                    <a:pt x="2466" y="980"/>
                    <a:pt x="2443" y="820"/>
                    <a:pt x="2306" y="729"/>
                  </a:cubicBezTo>
                  <a:cubicBezTo>
                    <a:pt x="2237" y="615"/>
                    <a:pt x="2146" y="478"/>
                    <a:pt x="2078" y="364"/>
                  </a:cubicBezTo>
                  <a:cubicBezTo>
                    <a:pt x="1759" y="121"/>
                    <a:pt x="1433" y="0"/>
                    <a:pt x="1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4" name="Google Shape;1460;p39"/>
            <p:cNvSpPr/>
            <p:nvPr/>
          </p:nvSpPr>
          <p:spPr>
            <a:xfrm rot="-799569">
              <a:off x="1482203" y="4269156"/>
              <a:ext cx="89627" cy="104978"/>
            </a:xfrm>
            <a:custGeom>
              <a:avLst/>
              <a:gdLst/>
              <a:ahLst/>
              <a:cxnLst/>
              <a:rect l="l" t="t" r="r" b="b"/>
              <a:pathLst>
                <a:path w="3585" h="4199" extrusionOk="0">
                  <a:moveTo>
                    <a:pt x="2180" y="1"/>
                  </a:moveTo>
                  <a:cubicBezTo>
                    <a:pt x="1727" y="1"/>
                    <a:pt x="1218" y="184"/>
                    <a:pt x="845" y="494"/>
                  </a:cubicBezTo>
                  <a:cubicBezTo>
                    <a:pt x="503" y="791"/>
                    <a:pt x="252" y="1156"/>
                    <a:pt x="1" y="1544"/>
                  </a:cubicBezTo>
                  <a:cubicBezTo>
                    <a:pt x="24" y="2229"/>
                    <a:pt x="138" y="2891"/>
                    <a:pt x="594" y="3462"/>
                  </a:cubicBezTo>
                  <a:cubicBezTo>
                    <a:pt x="987" y="3962"/>
                    <a:pt x="1275" y="4198"/>
                    <a:pt x="1639" y="4198"/>
                  </a:cubicBezTo>
                  <a:cubicBezTo>
                    <a:pt x="1889" y="4198"/>
                    <a:pt x="2176" y="4086"/>
                    <a:pt x="2557" y="3873"/>
                  </a:cubicBezTo>
                  <a:cubicBezTo>
                    <a:pt x="2968" y="3256"/>
                    <a:pt x="3402" y="2640"/>
                    <a:pt x="3493" y="1841"/>
                  </a:cubicBezTo>
                  <a:cubicBezTo>
                    <a:pt x="3584" y="1111"/>
                    <a:pt x="3288" y="426"/>
                    <a:pt x="2763" y="129"/>
                  </a:cubicBezTo>
                  <a:cubicBezTo>
                    <a:pt x="2594" y="41"/>
                    <a:pt x="2393" y="1"/>
                    <a:pt x="21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5" name="Google Shape;1461;p39"/>
            <p:cNvSpPr/>
            <p:nvPr/>
          </p:nvSpPr>
          <p:spPr>
            <a:xfrm rot="-799569">
              <a:off x="1655278" y="4300441"/>
              <a:ext cx="54801" cy="47001"/>
            </a:xfrm>
            <a:custGeom>
              <a:avLst/>
              <a:gdLst/>
              <a:ahLst/>
              <a:cxnLst/>
              <a:rect l="l" t="t" r="r" b="b"/>
              <a:pathLst>
                <a:path w="2192" h="1880" extrusionOk="0">
                  <a:moveTo>
                    <a:pt x="1139" y="1"/>
                  </a:moveTo>
                  <a:cubicBezTo>
                    <a:pt x="853" y="1"/>
                    <a:pt x="563" y="152"/>
                    <a:pt x="297" y="458"/>
                  </a:cubicBezTo>
                  <a:cubicBezTo>
                    <a:pt x="0" y="1006"/>
                    <a:pt x="274" y="1394"/>
                    <a:pt x="685" y="1736"/>
                  </a:cubicBezTo>
                  <a:cubicBezTo>
                    <a:pt x="875" y="1831"/>
                    <a:pt x="1081" y="1879"/>
                    <a:pt x="1290" y="1879"/>
                  </a:cubicBezTo>
                  <a:cubicBezTo>
                    <a:pt x="1332" y="1879"/>
                    <a:pt x="1374" y="1877"/>
                    <a:pt x="1415" y="1873"/>
                  </a:cubicBezTo>
                  <a:cubicBezTo>
                    <a:pt x="1484" y="1873"/>
                    <a:pt x="1530" y="1873"/>
                    <a:pt x="1575" y="1850"/>
                  </a:cubicBezTo>
                  <a:cubicBezTo>
                    <a:pt x="2123" y="1280"/>
                    <a:pt x="2192" y="641"/>
                    <a:pt x="1735" y="230"/>
                  </a:cubicBezTo>
                  <a:cubicBezTo>
                    <a:pt x="1545" y="78"/>
                    <a:pt x="1343" y="1"/>
                    <a:pt x="11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6" name="Google Shape;1462;p39"/>
            <p:cNvSpPr/>
            <p:nvPr/>
          </p:nvSpPr>
          <p:spPr>
            <a:xfrm rot="-799569">
              <a:off x="1411203" y="4005609"/>
              <a:ext cx="79927" cy="88177"/>
            </a:xfrm>
            <a:custGeom>
              <a:avLst/>
              <a:gdLst/>
              <a:ahLst/>
              <a:cxnLst/>
              <a:rect l="l" t="t" r="r" b="b"/>
              <a:pathLst>
                <a:path w="3197" h="3527" extrusionOk="0">
                  <a:moveTo>
                    <a:pt x="1671" y="1"/>
                  </a:moveTo>
                  <a:cubicBezTo>
                    <a:pt x="1142" y="1"/>
                    <a:pt x="622" y="297"/>
                    <a:pt x="389" y="806"/>
                  </a:cubicBezTo>
                  <a:cubicBezTo>
                    <a:pt x="1" y="1650"/>
                    <a:pt x="252" y="2678"/>
                    <a:pt x="959" y="3317"/>
                  </a:cubicBezTo>
                  <a:cubicBezTo>
                    <a:pt x="1165" y="3385"/>
                    <a:pt x="1370" y="3454"/>
                    <a:pt x="1576" y="3476"/>
                  </a:cubicBezTo>
                  <a:cubicBezTo>
                    <a:pt x="1728" y="3510"/>
                    <a:pt x="1871" y="3526"/>
                    <a:pt x="2002" y="3526"/>
                  </a:cubicBezTo>
                  <a:cubicBezTo>
                    <a:pt x="2678" y="3526"/>
                    <a:pt x="3074" y="3092"/>
                    <a:pt x="3151" y="2289"/>
                  </a:cubicBezTo>
                  <a:cubicBezTo>
                    <a:pt x="3196" y="1742"/>
                    <a:pt x="2968" y="1285"/>
                    <a:pt x="2945" y="760"/>
                  </a:cubicBezTo>
                  <a:cubicBezTo>
                    <a:pt x="2808" y="600"/>
                    <a:pt x="2694" y="418"/>
                    <a:pt x="2534" y="304"/>
                  </a:cubicBezTo>
                  <a:cubicBezTo>
                    <a:pt x="2278" y="97"/>
                    <a:pt x="1973" y="1"/>
                    <a:pt x="16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7" name="Google Shape;1463;p39"/>
            <p:cNvSpPr/>
            <p:nvPr/>
          </p:nvSpPr>
          <p:spPr>
            <a:xfrm rot="-799569">
              <a:off x="1385617" y="4094292"/>
              <a:ext cx="2875" cy="5750"/>
            </a:xfrm>
            <a:custGeom>
              <a:avLst/>
              <a:gdLst/>
              <a:ahLst/>
              <a:cxnLst/>
              <a:rect l="l" t="t" r="r" b="b"/>
              <a:pathLst>
                <a:path w="115" h="230" extrusionOk="0">
                  <a:moveTo>
                    <a:pt x="0" y="1"/>
                  </a:moveTo>
                  <a:cubicBezTo>
                    <a:pt x="0" y="92"/>
                    <a:pt x="0" y="161"/>
                    <a:pt x="0" y="229"/>
                  </a:cubicBezTo>
                  <a:cubicBezTo>
                    <a:pt x="115" y="161"/>
                    <a:pt x="92" y="9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8" name="Google Shape;1464;p39"/>
            <p:cNvSpPr/>
            <p:nvPr/>
          </p:nvSpPr>
          <p:spPr>
            <a:xfrm rot="-799569">
              <a:off x="1368954" y="4022636"/>
              <a:ext cx="2300" cy="3450"/>
            </a:xfrm>
            <a:custGeom>
              <a:avLst/>
              <a:gdLst/>
              <a:ahLst/>
              <a:cxnLst/>
              <a:rect l="l" t="t" r="r" b="b"/>
              <a:pathLst>
                <a:path w="92" h="138" extrusionOk="0">
                  <a:moveTo>
                    <a:pt x="69" y="0"/>
                  </a:moveTo>
                  <a:cubicBezTo>
                    <a:pt x="46" y="23"/>
                    <a:pt x="0" y="46"/>
                    <a:pt x="0" y="69"/>
                  </a:cubicBezTo>
                  <a:cubicBezTo>
                    <a:pt x="0" y="92"/>
                    <a:pt x="23" y="114"/>
                    <a:pt x="46" y="137"/>
                  </a:cubicBezTo>
                  <a:cubicBezTo>
                    <a:pt x="69" y="114"/>
                    <a:pt x="69" y="92"/>
                    <a:pt x="92" y="69"/>
                  </a:cubicBezTo>
                  <a:cubicBezTo>
                    <a:pt x="92" y="46"/>
                    <a:pt x="69" y="23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39" name="Google Shape;1465;p39"/>
            <p:cNvSpPr/>
            <p:nvPr/>
          </p:nvSpPr>
          <p:spPr>
            <a:xfrm rot="-799569">
              <a:off x="1741953" y="4064945"/>
              <a:ext cx="113003" cy="109128"/>
            </a:xfrm>
            <a:custGeom>
              <a:avLst/>
              <a:gdLst/>
              <a:ahLst/>
              <a:cxnLst/>
              <a:rect l="l" t="t" r="r" b="b"/>
              <a:pathLst>
                <a:path w="4520" h="4365" extrusionOk="0">
                  <a:moveTo>
                    <a:pt x="2237" y="0"/>
                  </a:moveTo>
                  <a:cubicBezTo>
                    <a:pt x="1415" y="0"/>
                    <a:pt x="860" y="391"/>
                    <a:pt x="480" y="1172"/>
                  </a:cubicBezTo>
                  <a:cubicBezTo>
                    <a:pt x="0" y="2222"/>
                    <a:pt x="320" y="3112"/>
                    <a:pt x="845" y="4002"/>
                  </a:cubicBezTo>
                  <a:cubicBezTo>
                    <a:pt x="1094" y="4251"/>
                    <a:pt x="1357" y="4365"/>
                    <a:pt x="1640" y="4365"/>
                  </a:cubicBezTo>
                  <a:cubicBezTo>
                    <a:pt x="1851" y="4365"/>
                    <a:pt x="2072" y="4302"/>
                    <a:pt x="2306" y="4185"/>
                  </a:cubicBezTo>
                  <a:cubicBezTo>
                    <a:pt x="2648" y="4025"/>
                    <a:pt x="2968" y="3774"/>
                    <a:pt x="3356" y="3728"/>
                  </a:cubicBezTo>
                  <a:cubicBezTo>
                    <a:pt x="3538" y="3477"/>
                    <a:pt x="3721" y="3249"/>
                    <a:pt x="3881" y="2998"/>
                  </a:cubicBezTo>
                  <a:cubicBezTo>
                    <a:pt x="4520" y="2039"/>
                    <a:pt x="4291" y="1263"/>
                    <a:pt x="3584" y="601"/>
                  </a:cubicBezTo>
                  <a:cubicBezTo>
                    <a:pt x="3356" y="396"/>
                    <a:pt x="3059" y="236"/>
                    <a:pt x="2785" y="31"/>
                  </a:cubicBezTo>
                  <a:cubicBezTo>
                    <a:pt x="2671" y="31"/>
                    <a:pt x="2557" y="31"/>
                    <a:pt x="2443" y="8"/>
                  </a:cubicBezTo>
                  <a:cubicBezTo>
                    <a:pt x="2372" y="3"/>
                    <a:pt x="2304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0" name="Google Shape;1466;p39"/>
            <p:cNvSpPr/>
            <p:nvPr/>
          </p:nvSpPr>
          <p:spPr>
            <a:xfrm rot="-799569">
              <a:off x="1568447" y="4206815"/>
              <a:ext cx="109028" cy="108903"/>
            </a:xfrm>
            <a:custGeom>
              <a:avLst/>
              <a:gdLst/>
              <a:ahLst/>
              <a:cxnLst/>
              <a:rect l="l" t="t" r="r" b="b"/>
              <a:pathLst>
                <a:path w="4361" h="4356" extrusionOk="0">
                  <a:moveTo>
                    <a:pt x="2185" y="1"/>
                  </a:moveTo>
                  <a:cubicBezTo>
                    <a:pt x="1524" y="1"/>
                    <a:pt x="949" y="261"/>
                    <a:pt x="480" y="852"/>
                  </a:cubicBezTo>
                  <a:cubicBezTo>
                    <a:pt x="229" y="1696"/>
                    <a:pt x="1" y="2541"/>
                    <a:pt x="480" y="3385"/>
                  </a:cubicBezTo>
                  <a:cubicBezTo>
                    <a:pt x="663" y="3568"/>
                    <a:pt x="846" y="3750"/>
                    <a:pt x="1028" y="3933"/>
                  </a:cubicBezTo>
                  <a:cubicBezTo>
                    <a:pt x="1074" y="4001"/>
                    <a:pt x="1119" y="4070"/>
                    <a:pt x="1188" y="4138"/>
                  </a:cubicBezTo>
                  <a:cubicBezTo>
                    <a:pt x="1256" y="4184"/>
                    <a:pt x="1325" y="4230"/>
                    <a:pt x="1393" y="4252"/>
                  </a:cubicBezTo>
                  <a:cubicBezTo>
                    <a:pt x="1485" y="4275"/>
                    <a:pt x="1553" y="4298"/>
                    <a:pt x="1644" y="4321"/>
                  </a:cubicBezTo>
                  <a:cubicBezTo>
                    <a:pt x="1793" y="4344"/>
                    <a:pt x="1947" y="4355"/>
                    <a:pt x="2101" y="4355"/>
                  </a:cubicBezTo>
                  <a:cubicBezTo>
                    <a:pt x="2255" y="4355"/>
                    <a:pt x="2409" y="4344"/>
                    <a:pt x="2557" y="4321"/>
                  </a:cubicBezTo>
                  <a:cubicBezTo>
                    <a:pt x="3493" y="4001"/>
                    <a:pt x="4041" y="3317"/>
                    <a:pt x="4338" y="2426"/>
                  </a:cubicBezTo>
                  <a:cubicBezTo>
                    <a:pt x="4315" y="1582"/>
                    <a:pt x="4361" y="737"/>
                    <a:pt x="3333" y="395"/>
                  </a:cubicBezTo>
                  <a:cubicBezTo>
                    <a:pt x="3288" y="441"/>
                    <a:pt x="3265" y="486"/>
                    <a:pt x="3242" y="532"/>
                  </a:cubicBezTo>
                  <a:cubicBezTo>
                    <a:pt x="3219" y="509"/>
                    <a:pt x="3219" y="486"/>
                    <a:pt x="3219" y="463"/>
                  </a:cubicBezTo>
                  <a:cubicBezTo>
                    <a:pt x="3265" y="190"/>
                    <a:pt x="3105" y="75"/>
                    <a:pt x="2831" y="75"/>
                  </a:cubicBezTo>
                  <a:cubicBezTo>
                    <a:pt x="2608" y="26"/>
                    <a:pt x="2392" y="1"/>
                    <a:pt x="21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1" name="Google Shape;1467;p39"/>
            <p:cNvSpPr/>
            <p:nvPr/>
          </p:nvSpPr>
          <p:spPr>
            <a:xfrm rot="-799569">
              <a:off x="1694171" y="4215650"/>
              <a:ext cx="104203" cy="93628"/>
            </a:xfrm>
            <a:custGeom>
              <a:avLst/>
              <a:gdLst/>
              <a:ahLst/>
              <a:cxnLst/>
              <a:rect l="l" t="t" r="r" b="b"/>
              <a:pathLst>
                <a:path w="4168" h="3745" extrusionOk="0">
                  <a:moveTo>
                    <a:pt x="2220" y="0"/>
                  </a:moveTo>
                  <a:cubicBezTo>
                    <a:pt x="2196" y="0"/>
                    <a:pt x="2171" y="1"/>
                    <a:pt x="2146" y="2"/>
                  </a:cubicBezTo>
                  <a:cubicBezTo>
                    <a:pt x="1781" y="2"/>
                    <a:pt x="1416" y="93"/>
                    <a:pt x="1073" y="139"/>
                  </a:cubicBezTo>
                  <a:cubicBezTo>
                    <a:pt x="982" y="276"/>
                    <a:pt x="868" y="390"/>
                    <a:pt x="685" y="458"/>
                  </a:cubicBezTo>
                  <a:cubicBezTo>
                    <a:pt x="663" y="618"/>
                    <a:pt x="571" y="732"/>
                    <a:pt x="457" y="823"/>
                  </a:cubicBezTo>
                  <a:cubicBezTo>
                    <a:pt x="411" y="892"/>
                    <a:pt x="389" y="983"/>
                    <a:pt x="343" y="1052"/>
                  </a:cubicBezTo>
                  <a:cubicBezTo>
                    <a:pt x="343" y="1417"/>
                    <a:pt x="320" y="1782"/>
                    <a:pt x="160" y="2124"/>
                  </a:cubicBezTo>
                  <a:cubicBezTo>
                    <a:pt x="1" y="2330"/>
                    <a:pt x="69" y="2444"/>
                    <a:pt x="297" y="2512"/>
                  </a:cubicBezTo>
                  <a:cubicBezTo>
                    <a:pt x="320" y="2512"/>
                    <a:pt x="320" y="2490"/>
                    <a:pt x="343" y="2490"/>
                  </a:cubicBezTo>
                  <a:cubicBezTo>
                    <a:pt x="434" y="3060"/>
                    <a:pt x="731" y="3471"/>
                    <a:pt x="1233" y="3745"/>
                  </a:cubicBezTo>
                  <a:cubicBezTo>
                    <a:pt x="1644" y="3562"/>
                    <a:pt x="2146" y="3722"/>
                    <a:pt x="2534" y="3403"/>
                  </a:cubicBezTo>
                  <a:cubicBezTo>
                    <a:pt x="3219" y="3334"/>
                    <a:pt x="3447" y="2763"/>
                    <a:pt x="3675" y="2261"/>
                  </a:cubicBezTo>
                  <a:cubicBezTo>
                    <a:pt x="4168" y="1120"/>
                    <a:pt x="3453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2" name="Google Shape;1468;p39"/>
            <p:cNvSpPr/>
            <p:nvPr/>
          </p:nvSpPr>
          <p:spPr>
            <a:xfrm rot="-799569">
              <a:off x="1528255" y="3995063"/>
              <a:ext cx="107878" cy="104028"/>
            </a:xfrm>
            <a:custGeom>
              <a:avLst/>
              <a:gdLst/>
              <a:ahLst/>
              <a:cxnLst/>
              <a:rect l="l" t="t" r="r" b="b"/>
              <a:pathLst>
                <a:path w="4315" h="4161" extrusionOk="0">
                  <a:moveTo>
                    <a:pt x="2512" y="1"/>
                  </a:moveTo>
                  <a:cubicBezTo>
                    <a:pt x="2253" y="1"/>
                    <a:pt x="1978" y="45"/>
                    <a:pt x="1690" y="131"/>
                  </a:cubicBezTo>
                  <a:lnTo>
                    <a:pt x="1644" y="131"/>
                  </a:lnTo>
                  <a:cubicBezTo>
                    <a:pt x="1624" y="81"/>
                    <a:pt x="1604" y="61"/>
                    <a:pt x="1586" y="61"/>
                  </a:cubicBezTo>
                  <a:cubicBezTo>
                    <a:pt x="1563" y="61"/>
                    <a:pt x="1543" y="93"/>
                    <a:pt x="1530" y="131"/>
                  </a:cubicBezTo>
                  <a:cubicBezTo>
                    <a:pt x="1462" y="199"/>
                    <a:pt x="1393" y="245"/>
                    <a:pt x="1325" y="314"/>
                  </a:cubicBezTo>
                  <a:lnTo>
                    <a:pt x="1325" y="336"/>
                  </a:lnTo>
                  <a:cubicBezTo>
                    <a:pt x="1256" y="336"/>
                    <a:pt x="1211" y="382"/>
                    <a:pt x="1165" y="405"/>
                  </a:cubicBezTo>
                  <a:cubicBezTo>
                    <a:pt x="1119" y="451"/>
                    <a:pt x="1051" y="496"/>
                    <a:pt x="1005" y="542"/>
                  </a:cubicBezTo>
                  <a:lnTo>
                    <a:pt x="959" y="496"/>
                  </a:lnTo>
                  <a:lnTo>
                    <a:pt x="959" y="496"/>
                  </a:lnTo>
                  <a:cubicBezTo>
                    <a:pt x="1" y="1523"/>
                    <a:pt x="252" y="3167"/>
                    <a:pt x="1484" y="3737"/>
                  </a:cubicBezTo>
                  <a:cubicBezTo>
                    <a:pt x="1761" y="3868"/>
                    <a:pt x="2038" y="4160"/>
                    <a:pt x="2364" y="4160"/>
                  </a:cubicBezTo>
                  <a:cubicBezTo>
                    <a:pt x="2496" y="4160"/>
                    <a:pt x="2635" y="4113"/>
                    <a:pt x="2786" y="3988"/>
                  </a:cubicBezTo>
                  <a:cubicBezTo>
                    <a:pt x="2808" y="3783"/>
                    <a:pt x="2900" y="3646"/>
                    <a:pt x="3128" y="3623"/>
                  </a:cubicBezTo>
                  <a:cubicBezTo>
                    <a:pt x="3425" y="3578"/>
                    <a:pt x="3721" y="3532"/>
                    <a:pt x="3858" y="3190"/>
                  </a:cubicBezTo>
                  <a:cubicBezTo>
                    <a:pt x="4224" y="2528"/>
                    <a:pt x="4315" y="1797"/>
                    <a:pt x="4246" y="1067"/>
                  </a:cubicBezTo>
                  <a:cubicBezTo>
                    <a:pt x="3812" y="332"/>
                    <a:pt x="3219" y="1"/>
                    <a:pt x="2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3" name="Google Shape;1469;p39"/>
            <p:cNvSpPr/>
            <p:nvPr/>
          </p:nvSpPr>
          <p:spPr>
            <a:xfrm rot="-799569">
              <a:off x="1600069" y="4087110"/>
              <a:ext cx="115853" cy="84552"/>
            </a:xfrm>
            <a:custGeom>
              <a:avLst/>
              <a:gdLst/>
              <a:ahLst/>
              <a:cxnLst/>
              <a:rect l="l" t="t" r="r" b="b"/>
              <a:pathLst>
                <a:path w="4634" h="3382" extrusionOk="0">
                  <a:moveTo>
                    <a:pt x="2347" y="1"/>
                  </a:moveTo>
                  <a:cubicBezTo>
                    <a:pt x="1945" y="1"/>
                    <a:pt x="1543" y="142"/>
                    <a:pt x="1142" y="267"/>
                  </a:cubicBezTo>
                  <a:lnTo>
                    <a:pt x="1142" y="244"/>
                  </a:lnTo>
                  <a:cubicBezTo>
                    <a:pt x="1050" y="267"/>
                    <a:pt x="982" y="336"/>
                    <a:pt x="959" y="450"/>
                  </a:cubicBezTo>
                  <a:cubicBezTo>
                    <a:pt x="890" y="450"/>
                    <a:pt x="822" y="427"/>
                    <a:pt x="754" y="427"/>
                  </a:cubicBezTo>
                  <a:cubicBezTo>
                    <a:pt x="754" y="564"/>
                    <a:pt x="731" y="792"/>
                    <a:pt x="594" y="815"/>
                  </a:cubicBezTo>
                  <a:cubicBezTo>
                    <a:pt x="23" y="906"/>
                    <a:pt x="0" y="1134"/>
                    <a:pt x="365" y="1500"/>
                  </a:cubicBezTo>
                  <a:cubicBezTo>
                    <a:pt x="548" y="1659"/>
                    <a:pt x="525" y="1865"/>
                    <a:pt x="594" y="2070"/>
                  </a:cubicBezTo>
                  <a:cubicBezTo>
                    <a:pt x="685" y="2481"/>
                    <a:pt x="845" y="2869"/>
                    <a:pt x="1324" y="2960"/>
                  </a:cubicBezTo>
                  <a:cubicBezTo>
                    <a:pt x="1484" y="3029"/>
                    <a:pt x="1644" y="3120"/>
                    <a:pt x="1803" y="3189"/>
                  </a:cubicBezTo>
                  <a:cubicBezTo>
                    <a:pt x="1988" y="3343"/>
                    <a:pt x="2187" y="3381"/>
                    <a:pt x="2389" y="3381"/>
                  </a:cubicBezTo>
                  <a:cubicBezTo>
                    <a:pt x="2592" y="3381"/>
                    <a:pt x="2799" y="3342"/>
                    <a:pt x="2998" y="3342"/>
                  </a:cubicBezTo>
                  <a:cubicBezTo>
                    <a:pt x="3042" y="3342"/>
                    <a:pt x="3085" y="3344"/>
                    <a:pt x="3127" y="3348"/>
                  </a:cubicBezTo>
                  <a:cubicBezTo>
                    <a:pt x="3493" y="3029"/>
                    <a:pt x="3858" y="2709"/>
                    <a:pt x="4132" y="2321"/>
                  </a:cubicBezTo>
                  <a:cubicBezTo>
                    <a:pt x="4634" y="1591"/>
                    <a:pt x="4543" y="975"/>
                    <a:pt x="3789" y="495"/>
                  </a:cubicBezTo>
                  <a:cubicBezTo>
                    <a:pt x="3584" y="381"/>
                    <a:pt x="3401" y="221"/>
                    <a:pt x="3127" y="221"/>
                  </a:cubicBezTo>
                  <a:cubicBezTo>
                    <a:pt x="2867" y="60"/>
                    <a:pt x="2607" y="1"/>
                    <a:pt x="2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4" name="Google Shape;1470;p39"/>
            <p:cNvSpPr/>
            <p:nvPr/>
          </p:nvSpPr>
          <p:spPr>
            <a:xfrm rot="-799569">
              <a:off x="1610721" y="4105573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23" y="1"/>
                  </a:moveTo>
                  <a:lnTo>
                    <a:pt x="0" y="46"/>
                  </a:lnTo>
                  <a:lnTo>
                    <a:pt x="69" y="9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5" name="Google Shape;1471;p39"/>
            <p:cNvSpPr/>
            <p:nvPr/>
          </p:nvSpPr>
          <p:spPr>
            <a:xfrm rot="-799569">
              <a:off x="1568620" y="4237261"/>
              <a:ext cx="4025" cy="2300"/>
            </a:xfrm>
            <a:custGeom>
              <a:avLst/>
              <a:gdLst/>
              <a:ahLst/>
              <a:cxnLst/>
              <a:rect l="l" t="t" r="r" b="b"/>
              <a:pathLst>
                <a:path w="161" h="92" extrusionOk="0">
                  <a:moveTo>
                    <a:pt x="85" y="1"/>
                  </a:moveTo>
                  <a:cubicBezTo>
                    <a:pt x="54" y="1"/>
                    <a:pt x="27" y="39"/>
                    <a:pt x="1" y="92"/>
                  </a:cubicBezTo>
                  <a:cubicBezTo>
                    <a:pt x="69" y="92"/>
                    <a:pt x="115" y="69"/>
                    <a:pt x="161" y="69"/>
                  </a:cubicBezTo>
                  <a:cubicBezTo>
                    <a:pt x="132" y="21"/>
                    <a:pt x="107" y="1"/>
                    <a:pt x="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6" name="Google Shape;1472;p39"/>
            <p:cNvSpPr/>
            <p:nvPr/>
          </p:nvSpPr>
          <p:spPr>
            <a:xfrm rot="-799569">
              <a:off x="1583082" y="4301064"/>
              <a:ext cx="6300" cy="6300"/>
            </a:xfrm>
            <a:custGeom>
              <a:avLst/>
              <a:gdLst/>
              <a:ahLst/>
              <a:cxnLst/>
              <a:rect l="l" t="t" r="r" b="b"/>
              <a:pathLst>
                <a:path w="252" h="252" extrusionOk="0">
                  <a:moveTo>
                    <a:pt x="251" y="0"/>
                  </a:moveTo>
                  <a:lnTo>
                    <a:pt x="251" y="0"/>
                  </a:lnTo>
                  <a:cubicBezTo>
                    <a:pt x="183" y="69"/>
                    <a:pt x="0" y="91"/>
                    <a:pt x="160" y="251"/>
                  </a:cubicBezTo>
                  <a:cubicBezTo>
                    <a:pt x="206" y="160"/>
                    <a:pt x="228" y="91"/>
                    <a:pt x="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7" name="Google Shape;1473;p39"/>
            <p:cNvSpPr/>
            <p:nvPr/>
          </p:nvSpPr>
          <p:spPr>
            <a:xfrm rot="-799569">
              <a:off x="1688393" y="3951473"/>
              <a:ext cx="104453" cy="92878"/>
            </a:xfrm>
            <a:custGeom>
              <a:avLst/>
              <a:gdLst/>
              <a:ahLst/>
              <a:cxnLst/>
              <a:rect l="l" t="t" r="r" b="b"/>
              <a:pathLst>
                <a:path w="4178" h="3715" extrusionOk="0">
                  <a:moveTo>
                    <a:pt x="1782" y="1"/>
                  </a:moveTo>
                  <a:cubicBezTo>
                    <a:pt x="1418" y="1"/>
                    <a:pt x="1058" y="41"/>
                    <a:pt x="708" y="224"/>
                  </a:cubicBezTo>
                  <a:cubicBezTo>
                    <a:pt x="617" y="429"/>
                    <a:pt x="503" y="658"/>
                    <a:pt x="412" y="863"/>
                  </a:cubicBezTo>
                  <a:cubicBezTo>
                    <a:pt x="1" y="1936"/>
                    <a:pt x="412" y="3100"/>
                    <a:pt x="1370" y="3488"/>
                  </a:cubicBezTo>
                  <a:cubicBezTo>
                    <a:pt x="1532" y="3663"/>
                    <a:pt x="1715" y="3715"/>
                    <a:pt x="1903" y="3715"/>
                  </a:cubicBezTo>
                  <a:cubicBezTo>
                    <a:pt x="2059" y="3715"/>
                    <a:pt x="2219" y="3679"/>
                    <a:pt x="2374" y="3648"/>
                  </a:cubicBezTo>
                  <a:cubicBezTo>
                    <a:pt x="2877" y="3557"/>
                    <a:pt x="3219" y="3214"/>
                    <a:pt x="3584" y="2917"/>
                  </a:cubicBezTo>
                  <a:cubicBezTo>
                    <a:pt x="3676" y="2689"/>
                    <a:pt x="3767" y="2484"/>
                    <a:pt x="3858" y="2255"/>
                  </a:cubicBezTo>
                  <a:cubicBezTo>
                    <a:pt x="4178" y="1251"/>
                    <a:pt x="3356" y="64"/>
                    <a:pt x="2329" y="19"/>
                  </a:cubicBezTo>
                  <a:cubicBezTo>
                    <a:pt x="2146" y="11"/>
                    <a:pt x="1964" y="1"/>
                    <a:pt x="17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8" name="Google Shape;1474;p39"/>
            <p:cNvSpPr/>
            <p:nvPr/>
          </p:nvSpPr>
          <p:spPr>
            <a:xfrm rot="-799569">
              <a:off x="1814915" y="4235084"/>
              <a:ext cx="69652" cy="68252"/>
            </a:xfrm>
            <a:custGeom>
              <a:avLst/>
              <a:gdLst/>
              <a:ahLst/>
              <a:cxnLst/>
              <a:rect l="l" t="t" r="r" b="b"/>
              <a:pathLst>
                <a:path w="2786" h="2730" extrusionOk="0">
                  <a:moveTo>
                    <a:pt x="1471" y="1"/>
                  </a:moveTo>
                  <a:cubicBezTo>
                    <a:pt x="582" y="1"/>
                    <a:pt x="307" y="343"/>
                    <a:pt x="1" y="1473"/>
                  </a:cubicBezTo>
                  <a:cubicBezTo>
                    <a:pt x="92" y="1656"/>
                    <a:pt x="161" y="1861"/>
                    <a:pt x="252" y="2067"/>
                  </a:cubicBezTo>
                  <a:cubicBezTo>
                    <a:pt x="467" y="2527"/>
                    <a:pt x="682" y="2729"/>
                    <a:pt x="1049" y="2729"/>
                  </a:cubicBezTo>
                  <a:cubicBezTo>
                    <a:pt x="1228" y="2729"/>
                    <a:pt x="1444" y="2681"/>
                    <a:pt x="1713" y="2592"/>
                  </a:cubicBezTo>
                  <a:cubicBezTo>
                    <a:pt x="2010" y="2569"/>
                    <a:pt x="2169" y="2295"/>
                    <a:pt x="2398" y="2135"/>
                  </a:cubicBezTo>
                  <a:cubicBezTo>
                    <a:pt x="2512" y="1542"/>
                    <a:pt x="2786" y="948"/>
                    <a:pt x="2420" y="332"/>
                  </a:cubicBezTo>
                  <a:lnTo>
                    <a:pt x="2261" y="332"/>
                  </a:lnTo>
                  <a:cubicBezTo>
                    <a:pt x="2192" y="218"/>
                    <a:pt x="2124" y="126"/>
                    <a:pt x="2055" y="35"/>
                  </a:cubicBezTo>
                  <a:cubicBezTo>
                    <a:pt x="1835" y="13"/>
                    <a:pt x="1642" y="1"/>
                    <a:pt x="1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49" name="Google Shape;1475;p39"/>
            <p:cNvSpPr/>
            <p:nvPr/>
          </p:nvSpPr>
          <p:spPr>
            <a:xfrm rot="-799569">
              <a:off x="1670077" y="4000012"/>
              <a:ext cx="1750" cy="1750"/>
            </a:xfrm>
            <a:custGeom>
              <a:avLst/>
              <a:gdLst/>
              <a:ahLst/>
              <a:cxnLst/>
              <a:rect l="l" t="t" r="r" b="b"/>
              <a:pathLst>
                <a:path w="70" h="70" extrusionOk="0">
                  <a:moveTo>
                    <a:pt x="69" y="1"/>
                  </a:moveTo>
                  <a:lnTo>
                    <a:pt x="1" y="46"/>
                  </a:lnTo>
                  <a:lnTo>
                    <a:pt x="24" y="69"/>
                  </a:lnTo>
                  <a:lnTo>
                    <a:pt x="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0" name="Google Shape;1476;p39"/>
            <p:cNvSpPr/>
            <p:nvPr/>
          </p:nvSpPr>
          <p:spPr>
            <a:xfrm rot="-799569">
              <a:off x="1689861" y="3967127"/>
              <a:ext cx="2300" cy="1725"/>
            </a:xfrm>
            <a:custGeom>
              <a:avLst/>
              <a:gdLst/>
              <a:ahLst/>
              <a:cxnLst/>
              <a:rect l="l" t="t" r="r" b="b"/>
              <a:pathLst>
                <a:path w="92" h="69" extrusionOk="0">
                  <a:moveTo>
                    <a:pt x="92" y="0"/>
                  </a:moveTo>
                  <a:lnTo>
                    <a:pt x="92" y="0"/>
                  </a:lnTo>
                  <a:cubicBezTo>
                    <a:pt x="1" y="23"/>
                    <a:pt x="1" y="46"/>
                    <a:pt x="46" y="69"/>
                  </a:cubicBezTo>
                  <a:cubicBezTo>
                    <a:pt x="69" y="69"/>
                    <a:pt x="92" y="23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1" name="Google Shape;1477;p39"/>
            <p:cNvSpPr/>
            <p:nvPr/>
          </p:nvSpPr>
          <p:spPr>
            <a:xfrm rot="-799569">
              <a:off x="1758861" y="4169014"/>
              <a:ext cx="1725" cy="2300"/>
            </a:xfrm>
            <a:custGeom>
              <a:avLst/>
              <a:gdLst/>
              <a:ahLst/>
              <a:cxnLst/>
              <a:rect l="l" t="t" r="r" b="b"/>
              <a:pathLst>
                <a:path w="69" h="92" extrusionOk="0">
                  <a:moveTo>
                    <a:pt x="46" y="0"/>
                  </a:moveTo>
                  <a:lnTo>
                    <a:pt x="0" y="91"/>
                  </a:lnTo>
                  <a:lnTo>
                    <a:pt x="69" y="46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2" name="Google Shape;1478;p39"/>
            <p:cNvSpPr/>
            <p:nvPr/>
          </p:nvSpPr>
          <p:spPr>
            <a:xfrm rot="-799569">
              <a:off x="1638345" y="4213557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3" name="Google Shape;1479;p39"/>
            <p:cNvSpPr/>
            <p:nvPr/>
          </p:nvSpPr>
          <p:spPr>
            <a:xfrm rot="-799569">
              <a:off x="1647202" y="4315732"/>
              <a:ext cx="6375" cy="3350"/>
            </a:xfrm>
            <a:custGeom>
              <a:avLst/>
              <a:gdLst/>
              <a:ahLst/>
              <a:cxnLst/>
              <a:rect l="l" t="t" r="r" b="b"/>
              <a:pathLst>
                <a:path w="255" h="134" extrusionOk="0">
                  <a:moveTo>
                    <a:pt x="46" y="0"/>
                  </a:moveTo>
                  <a:cubicBezTo>
                    <a:pt x="23" y="0"/>
                    <a:pt x="0" y="46"/>
                    <a:pt x="0" y="69"/>
                  </a:cubicBezTo>
                  <a:cubicBezTo>
                    <a:pt x="46" y="92"/>
                    <a:pt x="91" y="114"/>
                    <a:pt x="137" y="114"/>
                  </a:cubicBezTo>
                  <a:cubicBezTo>
                    <a:pt x="170" y="128"/>
                    <a:pt x="196" y="133"/>
                    <a:pt x="213" y="133"/>
                  </a:cubicBezTo>
                  <a:cubicBezTo>
                    <a:pt x="255" y="133"/>
                    <a:pt x="247" y="101"/>
                    <a:pt x="183" y="69"/>
                  </a:cubicBezTo>
                  <a:cubicBezTo>
                    <a:pt x="137" y="23"/>
                    <a:pt x="91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4" name="Google Shape;1480;p39"/>
            <p:cNvSpPr/>
            <p:nvPr/>
          </p:nvSpPr>
          <p:spPr>
            <a:xfrm rot="-799569">
              <a:off x="1364852" y="1932838"/>
              <a:ext cx="26276" cy="30851"/>
            </a:xfrm>
            <a:custGeom>
              <a:avLst/>
              <a:gdLst/>
              <a:ahLst/>
              <a:cxnLst/>
              <a:rect l="l" t="t" r="r" b="b"/>
              <a:pathLst>
                <a:path w="1051" h="1234" extrusionOk="0">
                  <a:moveTo>
                    <a:pt x="432" y="0"/>
                  </a:moveTo>
                  <a:cubicBezTo>
                    <a:pt x="344" y="0"/>
                    <a:pt x="265" y="62"/>
                    <a:pt x="206" y="206"/>
                  </a:cubicBezTo>
                  <a:cubicBezTo>
                    <a:pt x="0" y="662"/>
                    <a:pt x="160" y="868"/>
                    <a:pt x="890" y="1233"/>
                  </a:cubicBezTo>
                  <a:cubicBezTo>
                    <a:pt x="936" y="1210"/>
                    <a:pt x="982" y="1210"/>
                    <a:pt x="1050" y="1165"/>
                  </a:cubicBezTo>
                  <a:cubicBezTo>
                    <a:pt x="1050" y="1073"/>
                    <a:pt x="1050" y="959"/>
                    <a:pt x="1050" y="845"/>
                  </a:cubicBezTo>
                  <a:cubicBezTo>
                    <a:pt x="845" y="662"/>
                    <a:pt x="890" y="343"/>
                    <a:pt x="685" y="138"/>
                  </a:cubicBezTo>
                  <a:cubicBezTo>
                    <a:pt x="598" y="51"/>
                    <a:pt x="511" y="0"/>
                    <a:pt x="4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5" name="Google Shape;1481;p39"/>
            <p:cNvSpPr/>
            <p:nvPr/>
          </p:nvSpPr>
          <p:spPr>
            <a:xfrm rot="-799569">
              <a:off x="1380119" y="2225980"/>
              <a:ext cx="120428" cy="711344"/>
            </a:xfrm>
            <a:custGeom>
              <a:avLst/>
              <a:gdLst/>
              <a:ahLst/>
              <a:cxnLst/>
              <a:rect l="l" t="t" r="r" b="b"/>
              <a:pathLst>
                <a:path w="4817" h="28453" extrusionOk="0">
                  <a:moveTo>
                    <a:pt x="4497" y="1"/>
                  </a:moveTo>
                  <a:cubicBezTo>
                    <a:pt x="4337" y="69"/>
                    <a:pt x="4178" y="115"/>
                    <a:pt x="4018" y="183"/>
                  </a:cubicBezTo>
                  <a:cubicBezTo>
                    <a:pt x="3721" y="708"/>
                    <a:pt x="3607" y="1279"/>
                    <a:pt x="3516" y="1872"/>
                  </a:cubicBezTo>
                  <a:cubicBezTo>
                    <a:pt x="3356" y="2968"/>
                    <a:pt x="3287" y="4086"/>
                    <a:pt x="3082" y="5159"/>
                  </a:cubicBezTo>
                  <a:cubicBezTo>
                    <a:pt x="2945" y="6278"/>
                    <a:pt x="2717" y="7396"/>
                    <a:pt x="2648" y="8514"/>
                  </a:cubicBezTo>
                  <a:cubicBezTo>
                    <a:pt x="2671" y="8971"/>
                    <a:pt x="2489" y="9405"/>
                    <a:pt x="2466" y="9838"/>
                  </a:cubicBezTo>
                  <a:cubicBezTo>
                    <a:pt x="2352" y="10614"/>
                    <a:pt x="2329" y="11390"/>
                    <a:pt x="2192" y="12166"/>
                  </a:cubicBezTo>
                  <a:cubicBezTo>
                    <a:pt x="2169" y="12258"/>
                    <a:pt x="2146" y="12349"/>
                    <a:pt x="2146" y="12440"/>
                  </a:cubicBezTo>
                  <a:cubicBezTo>
                    <a:pt x="2032" y="13239"/>
                    <a:pt x="1918" y="14038"/>
                    <a:pt x="1781" y="14837"/>
                  </a:cubicBezTo>
                  <a:cubicBezTo>
                    <a:pt x="1758" y="15065"/>
                    <a:pt x="1758" y="15271"/>
                    <a:pt x="1781" y="15499"/>
                  </a:cubicBezTo>
                  <a:cubicBezTo>
                    <a:pt x="1781" y="15659"/>
                    <a:pt x="1758" y="15819"/>
                    <a:pt x="1713" y="15978"/>
                  </a:cubicBezTo>
                  <a:cubicBezTo>
                    <a:pt x="1690" y="16047"/>
                    <a:pt x="1644" y="16138"/>
                    <a:pt x="1644" y="16207"/>
                  </a:cubicBezTo>
                  <a:cubicBezTo>
                    <a:pt x="1621" y="16298"/>
                    <a:pt x="1598" y="16366"/>
                    <a:pt x="1598" y="16458"/>
                  </a:cubicBezTo>
                  <a:cubicBezTo>
                    <a:pt x="1507" y="17051"/>
                    <a:pt x="1393" y="17645"/>
                    <a:pt x="1370" y="18261"/>
                  </a:cubicBezTo>
                  <a:cubicBezTo>
                    <a:pt x="1096" y="19813"/>
                    <a:pt x="1005" y="21388"/>
                    <a:pt x="685" y="22940"/>
                  </a:cubicBezTo>
                  <a:cubicBezTo>
                    <a:pt x="617" y="23442"/>
                    <a:pt x="571" y="23967"/>
                    <a:pt x="526" y="24469"/>
                  </a:cubicBezTo>
                  <a:cubicBezTo>
                    <a:pt x="411" y="25656"/>
                    <a:pt x="1" y="26820"/>
                    <a:pt x="160" y="28030"/>
                  </a:cubicBezTo>
                  <a:cubicBezTo>
                    <a:pt x="183" y="28121"/>
                    <a:pt x="229" y="28213"/>
                    <a:pt x="275" y="28304"/>
                  </a:cubicBezTo>
                  <a:cubicBezTo>
                    <a:pt x="343" y="28372"/>
                    <a:pt x="434" y="28418"/>
                    <a:pt x="526" y="28441"/>
                  </a:cubicBezTo>
                  <a:cubicBezTo>
                    <a:pt x="589" y="28448"/>
                    <a:pt x="653" y="28453"/>
                    <a:pt x="715" y="28453"/>
                  </a:cubicBezTo>
                  <a:cubicBezTo>
                    <a:pt x="854" y="28453"/>
                    <a:pt x="986" y="28428"/>
                    <a:pt x="1096" y="28350"/>
                  </a:cubicBezTo>
                  <a:cubicBezTo>
                    <a:pt x="1165" y="28281"/>
                    <a:pt x="1233" y="28190"/>
                    <a:pt x="1256" y="28099"/>
                  </a:cubicBezTo>
                  <a:cubicBezTo>
                    <a:pt x="1279" y="28007"/>
                    <a:pt x="1302" y="27893"/>
                    <a:pt x="1302" y="27802"/>
                  </a:cubicBezTo>
                  <a:cubicBezTo>
                    <a:pt x="1576" y="25999"/>
                    <a:pt x="1735" y="24173"/>
                    <a:pt x="2055" y="22369"/>
                  </a:cubicBezTo>
                  <a:cubicBezTo>
                    <a:pt x="2055" y="22164"/>
                    <a:pt x="2055" y="21981"/>
                    <a:pt x="2055" y="21776"/>
                  </a:cubicBezTo>
                  <a:cubicBezTo>
                    <a:pt x="2032" y="21548"/>
                    <a:pt x="2101" y="21319"/>
                    <a:pt x="2146" y="21114"/>
                  </a:cubicBezTo>
                  <a:cubicBezTo>
                    <a:pt x="2192" y="20909"/>
                    <a:pt x="2237" y="20726"/>
                    <a:pt x="2237" y="20543"/>
                  </a:cubicBezTo>
                  <a:cubicBezTo>
                    <a:pt x="2420" y="19767"/>
                    <a:pt x="2352" y="18991"/>
                    <a:pt x="2534" y="18215"/>
                  </a:cubicBezTo>
                  <a:cubicBezTo>
                    <a:pt x="2603" y="17690"/>
                    <a:pt x="2671" y="17142"/>
                    <a:pt x="2762" y="16595"/>
                  </a:cubicBezTo>
                  <a:cubicBezTo>
                    <a:pt x="2785" y="15955"/>
                    <a:pt x="2831" y="15316"/>
                    <a:pt x="2968" y="14677"/>
                  </a:cubicBezTo>
                  <a:cubicBezTo>
                    <a:pt x="2945" y="14403"/>
                    <a:pt x="3059" y="14107"/>
                    <a:pt x="3105" y="13833"/>
                  </a:cubicBezTo>
                  <a:cubicBezTo>
                    <a:pt x="3151" y="13125"/>
                    <a:pt x="3287" y="12418"/>
                    <a:pt x="3424" y="11733"/>
                  </a:cubicBezTo>
                  <a:cubicBezTo>
                    <a:pt x="3493" y="11459"/>
                    <a:pt x="3493" y="11185"/>
                    <a:pt x="3493" y="10911"/>
                  </a:cubicBezTo>
                  <a:cubicBezTo>
                    <a:pt x="3493" y="10820"/>
                    <a:pt x="3493" y="10728"/>
                    <a:pt x="3493" y="10637"/>
                  </a:cubicBezTo>
                  <a:cubicBezTo>
                    <a:pt x="3493" y="10523"/>
                    <a:pt x="3493" y="10386"/>
                    <a:pt x="3470" y="10272"/>
                  </a:cubicBezTo>
                  <a:cubicBezTo>
                    <a:pt x="3470" y="10044"/>
                    <a:pt x="3516" y="9861"/>
                    <a:pt x="3584" y="9656"/>
                  </a:cubicBezTo>
                  <a:cubicBezTo>
                    <a:pt x="3607" y="9587"/>
                    <a:pt x="3630" y="9496"/>
                    <a:pt x="3653" y="9427"/>
                  </a:cubicBezTo>
                  <a:cubicBezTo>
                    <a:pt x="3675" y="8902"/>
                    <a:pt x="3698" y="8400"/>
                    <a:pt x="3835" y="7898"/>
                  </a:cubicBezTo>
                  <a:cubicBezTo>
                    <a:pt x="3858" y="7807"/>
                    <a:pt x="3858" y="7716"/>
                    <a:pt x="3858" y="7624"/>
                  </a:cubicBezTo>
                  <a:cubicBezTo>
                    <a:pt x="3858" y="7305"/>
                    <a:pt x="3881" y="7008"/>
                    <a:pt x="3995" y="6711"/>
                  </a:cubicBezTo>
                  <a:cubicBezTo>
                    <a:pt x="4018" y="6620"/>
                    <a:pt x="4041" y="6529"/>
                    <a:pt x="4041" y="6437"/>
                  </a:cubicBezTo>
                  <a:cubicBezTo>
                    <a:pt x="4269" y="4771"/>
                    <a:pt x="4497" y="3128"/>
                    <a:pt x="4725" y="1461"/>
                  </a:cubicBezTo>
                  <a:cubicBezTo>
                    <a:pt x="4748" y="1370"/>
                    <a:pt x="4771" y="1279"/>
                    <a:pt x="4771" y="1165"/>
                  </a:cubicBezTo>
                  <a:cubicBezTo>
                    <a:pt x="4771" y="754"/>
                    <a:pt x="4817" y="343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6" name="Google Shape;1482;p39"/>
            <p:cNvSpPr/>
            <p:nvPr/>
          </p:nvSpPr>
          <p:spPr>
            <a:xfrm rot="-799569">
              <a:off x="1368310" y="1999629"/>
              <a:ext cx="46701" cy="210431"/>
            </a:xfrm>
            <a:custGeom>
              <a:avLst/>
              <a:gdLst/>
              <a:ahLst/>
              <a:cxnLst/>
              <a:rect l="l" t="t" r="r" b="b"/>
              <a:pathLst>
                <a:path w="1868" h="8417" extrusionOk="0">
                  <a:moveTo>
                    <a:pt x="1431" y="1"/>
                  </a:moveTo>
                  <a:cubicBezTo>
                    <a:pt x="1397" y="1"/>
                    <a:pt x="1360" y="18"/>
                    <a:pt x="1320" y="65"/>
                  </a:cubicBezTo>
                  <a:cubicBezTo>
                    <a:pt x="1206" y="156"/>
                    <a:pt x="1160" y="270"/>
                    <a:pt x="1137" y="407"/>
                  </a:cubicBezTo>
                  <a:cubicBezTo>
                    <a:pt x="1137" y="476"/>
                    <a:pt x="1137" y="521"/>
                    <a:pt x="1115" y="590"/>
                  </a:cubicBezTo>
                  <a:cubicBezTo>
                    <a:pt x="1001" y="1206"/>
                    <a:pt x="886" y="1822"/>
                    <a:pt x="795" y="2439"/>
                  </a:cubicBezTo>
                  <a:cubicBezTo>
                    <a:pt x="772" y="2553"/>
                    <a:pt x="749" y="2667"/>
                    <a:pt x="727" y="2758"/>
                  </a:cubicBezTo>
                  <a:cubicBezTo>
                    <a:pt x="886" y="3512"/>
                    <a:pt x="612" y="4242"/>
                    <a:pt x="544" y="4972"/>
                  </a:cubicBezTo>
                  <a:cubicBezTo>
                    <a:pt x="453" y="5087"/>
                    <a:pt x="453" y="5201"/>
                    <a:pt x="544" y="5338"/>
                  </a:cubicBezTo>
                  <a:cubicBezTo>
                    <a:pt x="430" y="5954"/>
                    <a:pt x="453" y="6593"/>
                    <a:pt x="224" y="7186"/>
                  </a:cubicBezTo>
                  <a:cubicBezTo>
                    <a:pt x="202" y="7301"/>
                    <a:pt x="202" y="7415"/>
                    <a:pt x="179" y="7529"/>
                  </a:cubicBezTo>
                  <a:cubicBezTo>
                    <a:pt x="179" y="7643"/>
                    <a:pt x="202" y="7757"/>
                    <a:pt x="156" y="7871"/>
                  </a:cubicBezTo>
                  <a:cubicBezTo>
                    <a:pt x="0" y="8321"/>
                    <a:pt x="160" y="8417"/>
                    <a:pt x="425" y="8417"/>
                  </a:cubicBezTo>
                  <a:cubicBezTo>
                    <a:pt x="509" y="8417"/>
                    <a:pt x="605" y="8407"/>
                    <a:pt x="704" y="8396"/>
                  </a:cubicBezTo>
                  <a:cubicBezTo>
                    <a:pt x="864" y="8054"/>
                    <a:pt x="932" y="7711"/>
                    <a:pt x="932" y="7346"/>
                  </a:cubicBezTo>
                  <a:cubicBezTo>
                    <a:pt x="932" y="7027"/>
                    <a:pt x="909" y="6684"/>
                    <a:pt x="1092" y="6388"/>
                  </a:cubicBezTo>
                  <a:cubicBezTo>
                    <a:pt x="1092" y="6228"/>
                    <a:pt x="1115" y="6045"/>
                    <a:pt x="1115" y="5885"/>
                  </a:cubicBezTo>
                  <a:cubicBezTo>
                    <a:pt x="1229" y="5726"/>
                    <a:pt x="1274" y="5543"/>
                    <a:pt x="1297" y="5360"/>
                  </a:cubicBezTo>
                  <a:cubicBezTo>
                    <a:pt x="1411" y="4972"/>
                    <a:pt x="1389" y="4584"/>
                    <a:pt x="1389" y="4173"/>
                  </a:cubicBezTo>
                  <a:cubicBezTo>
                    <a:pt x="1389" y="4014"/>
                    <a:pt x="1343" y="3831"/>
                    <a:pt x="1480" y="3671"/>
                  </a:cubicBezTo>
                  <a:cubicBezTo>
                    <a:pt x="1457" y="3626"/>
                    <a:pt x="1457" y="3580"/>
                    <a:pt x="1457" y="3534"/>
                  </a:cubicBezTo>
                  <a:cubicBezTo>
                    <a:pt x="1389" y="3397"/>
                    <a:pt x="1366" y="3260"/>
                    <a:pt x="1480" y="3146"/>
                  </a:cubicBezTo>
                  <a:lnTo>
                    <a:pt x="1480" y="3124"/>
                  </a:lnTo>
                  <a:cubicBezTo>
                    <a:pt x="1526" y="2713"/>
                    <a:pt x="1411" y="2256"/>
                    <a:pt x="1640" y="1845"/>
                  </a:cubicBezTo>
                  <a:cubicBezTo>
                    <a:pt x="1640" y="1777"/>
                    <a:pt x="1640" y="1731"/>
                    <a:pt x="1662" y="1686"/>
                  </a:cubicBezTo>
                  <a:cubicBezTo>
                    <a:pt x="1617" y="1229"/>
                    <a:pt x="1845" y="818"/>
                    <a:pt x="1868" y="384"/>
                  </a:cubicBezTo>
                  <a:cubicBezTo>
                    <a:pt x="1845" y="339"/>
                    <a:pt x="1845" y="293"/>
                    <a:pt x="1822" y="248"/>
                  </a:cubicBezTo>
                  <a:cubicBezTo>
                    <a:pt x="1777" y="179"/>
                    <a:pt x="1731" y="133"/>
                    <a:pt x="1662" y="133"/>
                  </a:cubicBezTo>
                  <a:cubicBezTo>
                    <a:pt x="1582" y="101"/>
                    <a:pt x="1513" y="1"/>
                    <a:pt x="1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7" name="Google Shape;1483;p39"/>
            <p:cNvSpPr/>
            <p:nvPr/>
          </p:nvSpPr>
          <p:spPr>
            <a:xfrm rot="-799569">
              <a:off x="1376540" y="2001316"/>
              <a:ext cx="600" cy="575"/>
            </a:xfrm>
            <a:custGeom>
              <a:avLst/>
              <a:gdLst/>
              <a:ahLst/>
              <a:cxnLst/>
              <a:rect l="l" t="t" r="r" b="b"/>
              <a:pathLst>
                <a:path w="24" h="23" extrusionOk="0">
                  <a:moveTo>
                    <a:pt x="23" y="0"/>
                  </a:moveTo>
                  <a:lnTo>
                    <a:pt x="0" y="23"/>
                  </a:lnTo>
                  <a:lnTo>
                    <a:pt x="23" y="23"/>
                  </a:lnTo>
                  <a:cubicBezTo>
                    <a:pt x="23" y="23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FDC26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8" name="Google Shape;1484;p39"/>
            <p:cNvSpPr/>
            <p:nvPr/>
          </p:nvSpPr>
          <p:spPr>
            <a:xfrm rot="-799569">
              <a:off x="1383468" y="1883112"/>
              <a:ext cx="32001" cy="24551"/>
            </a:xfrm>
            <a:custGeom>
              <a:avLst/>
              <a:gdLst/>
              <a:ahLst/>
              <a:cxnLst/>
              <a:rect l="l" t="t" r="r" b="b"/>
              <a:pathLst>
                <a:path w="1280" h="982" extrusionOk="0">
                  <a:moveTo>
                    <a:pt x="591" y="1"/>
                  </a:moveTo>
                  <a:cubicBezTo>
                    <a:pt x="370" y="1"/>
                    <a:pt x="182" y="99"/>
                    <a:pt x="92" y="297"/>
                  </a:cubicBezTo>
                  <a:cubicBezTo>
                    <a:pt x="1" y="570"/>
                    <a:pt x="320" y="685"/>
                    <a:pt x="457" y="867"/>
                  </a:cubicBezTo>
                  <a:cubicBezTo>
                    <a:pt x="503" y="913"/>
                    <a:pt x="549" y="936"/>
                    <a:pt x="594" y="981"/>
                  </a:cubicBezTo>
                  <a:cubicBezTo>
                    <a:pt x="777" y="913"/>
                    <a:pt x="959" y="844"/>
                    <a:pt x="1165" y="799"/>
                  </a:cubicBezTo>
                  <a:cubicBezTo>
                    <a:pt x="1188" y="753"/>
                    <a:pt x="1211" y="730"/>
                    <a:pt x="1233" y="707"/>
                  </a:cubicBezTo>
                  <a:cubicBezTo>
                    <a:pt x="1279" y="593"/>
                    <a:pt x="1256" y="479"/>
                    <a:pt x="1211" y="365"/>
                  </a:cubicBezTo>
                  <a:cubicBezTo>
                    <a:pt x="1119" y="182"/>
                    <a:pt x="937" y="114"/>
                    <a:pt x="777" y="23"/>
                  </a:cubicBezTo>
                  <a:cubicBezTo>
                    <a:pt x="713" y="8"/>
                    <a:pt x="651" y="1"/>
                    <a:pt x="5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59" name="Google Shape;1485;p39"/>
            <p:cNvSpPr/>
            <p:nvPr/>
          </p:nvSpPr>
          <p:spPr>
            <a:xfrm rot="-799569">
              <a:off x="1371299" y="1903486"/>
              <a:ext cx="22851" cy="25726"/>
            </a:xfrm>
            <a:custGeom>
              <a:avLst/>
              <a:gdLst/>
              <a:ahLst/>
              <a:cxnLst/>
              <a:rect l="l" t="t" r="r" b="b"/>
              <a:pathLst>
                <a:path w="914" h="1029" extrusionOk="0">
                  <a:moveTo>
                    <a:pt x="1" y="1"/>
                  </a:moveTo>
                  <a:lnTo>
                    <a:pt x="1" y="1"/>
                  </a:lnTo>
                  <a:cubicBezTo>
                    <a:pt x="161" y="480"/>
                    <a:pt x="92" y="960"/>
                    <a:pt x="708" y="1028"/>
                  </a:cubicBezTo>
                  <a:cubicBezTo>
                    <a:pt x="777" y="891"/>
                    <a:pt x="845" y="777"/>
                    <a:pt x="914" y="663"/>
                  </a:cubicBezTo>
                  <a:cubicBezTo>
                    <a:pt x="686" y="412"/>
                    <a:pt x="526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60" name="Google Shape;1486;p39"/>
            <p:cNvSpPr/>
            <p:nvPr/>
          </p:nvSpPr>
          <p:spPr>
            <a:xfrm rot="-799569">
              <a:off x="1380666" y="1638095"/>
              <a:ext cx="316159" cy="214981"/>
            </a:xfrm>
            <a:custGeom>
              <a:avLst/>
              <a:gdLst/>
              <a:ahLst/>
              <a:cxnLst/>
              <a:rect l="l" t="t" r="r" b="b"/>
              <a:pathLst>
                <a:path w="12646" h="8599" extrusionOk="0">
                  <a:moveTo>
                    <a:pt x="12052" y="1"/>
                  </a:moveTo>
                  <a:cubicBezTo>
                    <a:pt x="11687" y="229"/>
                    <a:pt x="11322" y="457"/>
                    <a:pt x="10979" y="686"/>
                  </a:cubicBezTo>
                  <a:cubicBezTo>
                    <a:pt x="10431" y="845"/>
                    <a:pt x="10021" y="1233"/>
                    <a:pt x="9541" y="1530"/>
                  </a:cubicBezTo>
                  <a:cubicBezTo>
                    <a:pt x="9313" y="1621"/>
                    <a:pt x="9130" y="1758"/>
                    <a:pt x="8948" y="1895"/>
                  </a:cubicBezTo>
                  <a:cubicBezTo>
                    <a:pt x="8788" y="1987"/>
                    <a:pt x="8605" y="2078"/>
                    <a:pt x="8446" y="2169"/>
                  </a:cubicBezTo>
                  <a:cubicBezTo>
                    <a:pt x="8331" y="2260"/>
                    <a:pt x="8217" y="2352"/>
                    <a:pt x="8103" y="2466"/>
                  </a:cubicBezTo>
                  <a:cubicBezTo>
                    <a:pt x="8103" y="2489"/>
                    <a:pt x="8080" y="2534"/>
                    <a:pt x="8080" y="2557"/>
                  </a:cubicBezTo>
                  <a:cubicBezTo>
                    <a:pt x="7601" y="3059"/>
                    <a:pt x="7030" y="3356"/>
                    <a:pt x="6414" y="3607"/>
                  </a:cubicBezTo>
                  <a:cubicBezTo>
                    <a:pt x="6310" y="3670"/>
                    <a:pt x="6206" y="3770"/>
                    <a:pt x="6085" y="3770"/>
                  </a:cubicBezTo>
                  <a:cubicBezTo>
                    <a:pt x="6073" y="3770"/>
                    <a:pt x="6061" y="3769"/>
                    <a:pt x="6049" y="3767"/>
                  </a:cubicBezTo>
                  <a:cubicBezTo>
                    <a:pt x="6049" y="3767"/>
                    <a:pt x="6003" y="3790"/>
                    <a:pt x="6003" y="3790"/>
                  </a:cubicBezTo>
                  <a:cubicBezTo>
                    <a:pt x="5912" y="3927"/>
                    <a:pt x="5752" y="4018"/>
                    <a:pt x="5661" y="4155"/>
                  </a:cubicBezTo>
                  <a:cubicBezTo>
                    <a:pt x="5045" y="4634"/>
                    <a:pt x="4428" y="5159"/>
                    <a:pt x="3698" y="5456"/>
                  </a:cubicBezTo>
                  <a:cubicBezTo>
                    <a:pt x="3378" y="5776"/>
                    <a:pt x="2990" y="5981"/>
                    <a:pt x="2602" y="6209"/>
                  </a:cubicBezTo>
                  <a:cubicBezTo>
                    <a:pt x="1963" y="6643"/>
                    <a:pt x="1301" y="7077"/>
                    <a:pt x="662" y="7510"/>
                  </a:cubicBezTo>
                  <a:cubicBezTo>
                    <a:pt x="388" y="7693"/>
                    <a:pt x="69" y="7830"/>
                    <a:pt x="0" y="8195"/>
                  </a:cubicBezTo>
                  <a:cubicBezTo>
                    <a:pt x="147" y="8489"/>
                    <a:pt x="334" y="8599"/>
                    <a:pt x="542" y="8599"/>
                  </a:cubicBezTo>
                  <a:cubicBezTo>
                    <a:pt x="722" y="8599"/>
                    <a:pt x="918" y="8517"/>
                    <a:pt x="1119" y="8400"/>
                  </a:cubicBezTo>
                  <a:cubicBezTo>
                    <a:pt x="1233" y="8195"/>
                    <a:pt x="1461" y="8104"/>
                    <a:pt x="1621" y="7990"/>
                  </a:cubicBezTo>
                  <a:cubicBezTo>
                    <a:pt x="1758" y="7784"/>
                    <a:pt x="1963" y="7670"/>
                    <a:pt x="2169" y="7602"/>
                  </a:cubicBezTo>
                  <a:cubicBezTo>
                    <a:pt x="2374" y="7487"/>
                    <a:pt x="2557" y="7373"/>
                    <a:pt x="2739" y="7236"/>
                  </a:cubicBezTo>
                  <a:cubicBezTo>
                    <a:pt x="2808" y="7191"/>
                    <a:pt x="2853" y="7145"/>
                    <a:pt x="2922" y="7077"/>
                  </a:cubicBezTo>
                  <a:cubicBezTo>
                    <a:pt x="2990" y="7031"/>
                    <a:pt x="3059" y="6985"/>
                    <a:pt x="3127" y="6940"/>
                  </a:cubicBezTo>
                  <a:lnTo>
                    <a:pt x="3470" y="6734"/>
                  </a:lnTo>
                  <a:cubicBezTo>
                    <a:pt x="3538" y="6666"/>
                    <a:pt x="3584" y="6643"/>
                    <a:pt x="3652" y="6597"/>
                  </a:cubicBezTo>
                  <a:cubicBezTo>
                    <a:pt x="4748" y="5890"/>
                    <a:pt x="5752" y="5068"/>
                    <a:pt x="6939" y="4520"/>
                  </a:cubicBezTo>
                  <a:cubicBezTo>
                    <a:pt x="7008" y="4383"/>
                    <a:pt x="7122" y="4360"/>
                    <a:pt x="7259" y="4338"/>
                  </a:cubicBezTo>
                  <a:cubicBezTo>
                    <a:pt x="7373" y="4315"/>
                    <a:pt x="7441" y="4246"/>
                    <a:pt x="7487" y="4132"/>
                  </a:cubicBezTo>
                  <a:cubicBezTo>
                    <a:pt x="7715" y="3813"/>
                    <a:pt x="8035" y="3653"/>
                    <a:pt x="8423" y="3607"/>
                  </a:cubicBezTo>
                  <a:cubicBezTo>
                    <a:pt x="8537" y="3425"/>
                    <a:pt x="8720" y="3288"/>
                    <a:pt x="8948" y="3219"/>
                  </a:cubicBezTo>
                  <a:cubicBezTo>
                    <a:pt x="9267" y="2922"/>
                    <a:pt x="9610" y="2626"/>
                    <a:pt x="10066" y="2557"/>
                  </a:cubicBezTo>
                  <a:cubicBezTo>
                    <a:pt x="10112" y="2512"/>
                    <a:pt x="10158" y="2512"/>
                    <a:pt x="10226" y="2512"/>
                  </a:cubicBezTo>
                  <a:lnTo>
                    <a:pt x="10340" y="2512"/>
                  </a:lnTo>
                  <a:cubicBezTo>
                    <a:pt x="10409" y="2489"/>
                    <a:pt x="10477" y="2443"/>
                    <a:pt x="10523" y="2397"/>
                  </a:cubicBezTo>
                  <a:cubicBezTo>
                    <a:pt x="10614" y="2329"/>
                    <a:pt x="10705" y="2260"/>
                    <a:pt x="10797" y="2192"/>
                  </a:cubicBezTo>
                  <a:cubicBezTo>
                    <a:pt x="11093" y="2078"/>
                    <a:pt x="11344" y="1918"/>
                    <a:pt x="11527" y="1644"/>
                  </a:cubicBezTo>
                  <a:cubicBezTo>
                    <a:pt x="11641" y="1576"/>
                    <a:pt x="11778" y="1530"/>
                    <a:pt x="11892" y="1462"/>
                  </a:cubicBezTo>
                  <a:cubicBezTo>
                    <a:pt x="11915" y="1477"/>
                    <a:pt x="11935" y="1484"/>
                    <a:pt x="11953" y="1484"/>
                  </a:cubicBezTo>
                  <a:cubicBezTo>
                    <a:pt x="11989" y="1484"/>
                    <a:pt x="12014" y="1454"/>
                    <a:pt x="12029" y="1393"/>
                  </a:cubicBezTo>
                  <a:cubicBezTo>
                    <a:pt x="12235" y="1211"/>
                    <a:pt x="12554" y="1188"/>
                    <a:pt x="12645" y="868"/>
                  </a:cubicBezTo>
                  <a:lnTo>
                    <a:pt x="12257" y="161"/>
                  </a:lnTo>
                  <a:cubicBezTo>
                    <a:pt x="12189" y="92"/>
                    <a:pt x="12120" y="46"/>
                    <a:pt x="12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265" name="Picture 12" descr="Cute barista in apron with coffee cartoon character illustratio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00" b="98800" l="9744" r="89776">
                        <a14:foregroundMark x1="26038" y1="61200" x2="26038" y2="61200"/>
                        <a14:foregroundMark x1="28914" y1="61000" x2="56070" y2="58600"/>
                        <a14:foregroundMark x1="64058" y1="65000" x2="72045" y2="70800"/>
                        <a14:foregroundMark x1="59105" y1="67200" x2="57188" y2="75200"/>
                        <a14:foregroundMark x1="62460" y1="69600" x2="63578" y2="72000"/>
                        <a14:foregroundMark x1="21725" y1="60600" x2="36581" y2="61200"/>
                        <a14:backgroundMark x1="38978" y1="14800" x2="38978" y2="14800"/>
                        <a14:backgroundMark x1="35463" y1="21600" x2="35463" y2="21600"/>
                        <a14:backgroundMark x1="33227" y1="22400" x2="42652" y2="13800"/>
                        <a14:backgroundMark x1="44089" y1="12400" x2="25080" y2="21400"/>
                        <a14:backgroundMark x1="47284" y1="13600" x2="50639" y2="9600"/>
                        <a14:backgroundMark x1="37220" y1="25200" x2="37220" y2="25200"/>
                        <a14:backgroundMark x1="33866" y1="31800" x2="35942" y2="43800"/>
                        <a14:backgroundMark x1="29712" y1="29600" x2="35304" y2="27000"/>
                        <a14:backgroundMark x1="24281" y1="29200" x2="21725" y2="40000"/>
                        <a14:backgroundMark x1="23163" y1="44000" x2="19489" y2="46200"/>
                        <a14:backgroundMark x1="49201" y1="70400" x2="48722" y2="79200"/>
                        <a14:backgroundMark x1="43930" y1="70600" x2="43610" y2="79000"/>
                        <a14:backgroundMark x1="46805" y1="66000" x2="49521" y2="70200"/>
                        <a14:backgroundMark x1="49521" y1="63400" x2="53355" y2="68800"/>
                        <a14:backgroundMark x1="77955" y1="60200" x2="79073" y2="66000"/>
                        <a14:backgroundMark x1="77476" y1="58200" x2="76997" y2="6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279" y="2361675"/>
            <a:ext cx="4264514" cy="340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m-thanh-chuc-mung-chien-tha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2068148" y="424888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915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0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6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4" name="Picture 7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-333514"/>
            <a:ext cx="9456821" cy="74334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03" y="1362277"/>
            <a:ext cx="8791194" cy="4133446"/>
          </a:xfrm>
          <a:prstGeom prst="rect">
            <a:avLst/>
          </a:prstGeom>
        </p:spPr>
      </p:pic>
      <p:pic>
        <p:nvPicPr>
          <p:cNvPr id="785" name="Picture 78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8067" l="10000" r="96405">
                        <a14:foregroundMark x1="69711" y1="82600" x2="69711" y2="82600"/>
                        <a14:foregroundMark x1="74876" y1="84067" x2="74876" y2="84067"/>
                        <a14:foregroundMark x1="69835" y1="86667" x2="69835" y2="86667"/>
                        <a14:foregroundMark x1="85992" y1="61400" x2="85992" y2="61400"/>
                        <a14:foregroundMark x1="86281" y1="73800" x2="86281" y2="73800"/>
                        <a14:foregroundMark x1="70124" y1="84533" x2="70124" y2="84533"/>
                        <a14:foregroundMark x1="65702" y1="79000" x2="65702" y2="79000"/>
                        <a14:foregroundMark x1="90248" y1="32933" x2="90248" y2="32933"/>
                        <a14:foregroundMark x1="84587" y1="27867" x2="84587" y2="27867"/>
                        <a14:foregroundMark x1="76281" y1="82600" x2="76281" y2="82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12" t="25901" r="6336" b="9267"/>
          <a:stretch/>
        </p:blipFill>
        <p:spPr>
          <a:xfrm>
            <a:off x="8584758" y="3383231"/>
            <a:ext cx="3911600" cy="347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46792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82383"/>
          </a:xfrm>
          <a:prstGeom prst="rect">
            <a:avLst/>
          </a:prstGeom>
        </p:spPr>
      </p:pic>
      <p:sp>
        <p:nvSpPr>
          <p:cNvPr id="5" name="文本框 28">
            <a:extLst>
              <a:ext uri="{FF2B5EF4-FFF2-40B4-BE49-F238E27FC236}">
                <a16:creationId xmlns:a16="http://schemas.microsoft.com/office/drawing/2014/main" id="{85B0815E-45B3-4AED-BCFF-744A73809326}"/>
              </a:ext>
            </a:extLst>
          </p:cNvPr>
          <p:cNvSpPr txBox="1"/>
          <p:nvPr/>
        </p:nvSpPr>
        <p:spPr>
          <a:xfrm>
            <a:off x="1663764" y="1678904"/>
            <a:ext cx="9471123" cy="3598533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Chân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cảm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đã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yêu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thích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, tin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tưởng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và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ủng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hộ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Hương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Thảo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–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Zalo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0972115126!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Mong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rằng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liệu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này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giúp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Quý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Thầy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gặt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hái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được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thành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công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trong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sự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nghiệp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trồng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người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Để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biết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thêm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nhiều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tài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nguyên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hay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các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bạn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hãy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truy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cập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Facebook: </a:t>
            </a: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  <a:hlinkClick r:id="rId3"/>
              </a:rPr>
              <a:t>https://www.facebook.com/huongthaoGADT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FC5116-B461-8DA9-CB85-B3CDDF13B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39" y="341306"/>
            <a:ext cx="3913971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67440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p34"/>
          <p:cNvSpPr txBox="1">
            <a:spLocks noGrp="1"/>
          </p:cNvSpPr>
          <p:nvPr>
            <p:ph type="subTitle" idx="2"/>
          </p:nvPr>
        </p:nvSpPr>
        <p:spPr>
          <a:xfrm>
            <a:off x="7929549" y="506985"/>
            <a:ext cx="2699801" cy="830019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sz="4267" b="1" dirty="0">
                <a:latin typeface="Cambria" panose="02040503050406030204" pitchFamily="18" charset="0"/>
                <a:ea typeface="Cambria" panose="02040503050406030204" pitchFamily="18" charset="0"/>
              </a:rPr>
              <a:t>LỚP 4</a:t>
            </a:r>
            <a:endParaRPr sz="4267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356" name="Google Shape;1356;p34"/>
          <p:cNvGrpSpPr/>
          <p:nvPr/>
        </p:nvGrpSpPr>
        <p:grpSpPr>
          <a:xfrm>
            <a:off x="10333167" y="5383684"/>
            <a:ext cx="616584" cy="679219"/>
            <a:chOff x="7979400" y="3952400"/>
            <a:chExt cx="462438" cy="509414"/>
          </a:xfrm>
        </p:grpSpPr>
        <p:sp>
          <p:nvSpPr>
            <p:cNvPr id="1357" name="Google Shape;1357;p34"/>
            <p:cNvSpPr/>
            <p:nvPr/>
          </p:nvSpPr>
          <p:spPr>
            <a:xfrm>
              <a:off x="7994646" y="3965946"/>
              <a:ext cx="432776" cy="482065"/>
            </a:xfrm>
            <a:custGeom>
              <a:avLst/>
              <a:gdLst/>
              <a:ahLst/>
              <a:cxnLst/>
              <a:rect l="l" t="t" r="r" b="b"/>
              <a:pathLst>
                <a:path w="43770" h="48755" extrusionOk="0">
                  <a:moveTo>
                    <a:pt x="1" y="0"/>
                  </a:moveTo>
                  <a:lnTo>
                    <a:pt x="11577" y="41551"/>
                  </a:lnTo>
                  <a:lnTo>
                    <a:pt x="17238" y="28180"/>
                  </a:lnTo>
                  <a:lnTo>
                    <a:pt x="36503" y="48754"/>
                  </a:lnTo>
                  <a:lnTo>
                    <a:pt x="43769" y="41931"/>
                  </a:lnTo>
                  <a:lnTo>
                    <a:pt x="24504" y="21378"/>
                  </a:lnTo>
                  <a:lnTo>
                    <a:pt x="37749" y="1704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38100" dir="2160000" algn="bl" rotWithShape="0">
                <a:srgbClr val="000000"/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7979400" y="3952400"/>
              <a:ext cx="462438" cy="509414"/>
            </a:xfrm>
            <a:custGeom>
              <a:avLst/>
              <a:gdLst/>
              <a:ahLst/>
              <a:cxnLst/>
              <a:rect l="l" t="t" r="r" b="b"/>
              <a:pathLst>
                <a:path w="46770" h="51521" extrusionOk="0">
                  <a:moveTo>
                    <a:pt x="3676" y="3884"/>
                  </a:moveTo>
                  <a:lnTo>
                    <a:pt x="35468" y="18206"/>
                  </a:lnTo>
                  <a:lnTo>
                    <a:pt x="25603" y="21417"/>
                  </a:lnTo>
                  <a:cubicBezTo>
                    <a:pt x="25159" y="21586"/>
                    <a:pt x="24800" y="21945"/>
                    <a:pt x="24694" y="22388"/>
                  </a:cubicBezTo>
                  <a:cubicBezTo>
                    <a:pt x="24589" y="22853"/>
                    <a:pt x="24716" y="23339"/>
                    <a:pt x="25032" y="23698"/>
                  </a:cubicBezTo>
                  <a:lnTo>
                    <a:pt x="43368" y="43259"/>
                  </a:lnTo>
                  <a:lnTo>
                    <a:pt x="38129" y="48160"/>
                  </a:lnTo>
                  <a:lnTo>
                    <a:pt x="19794" y="28599"/>
                  </a:lnTo>
                  <a:cubicBezTo>
                    <a:pt x="19531" y="28319"/>
                    <a:pt x="19167" y="28155"/>
                    <a:pt x="18774" y="28155"/>
                  </a:cubicBezTo>
                  <a:cubicBezTo>
                    <a:pt x="18692" y="28155"/>
                    <a:pt x="18610" y="28162"/>
                    <a:pt x="18526" y="28176"/>
                  </a:cubicBezTo>
                  <a:cubicBezTo>
                    <a:pt x="18083" y="28261"/>
                    <a:pt x="17681" y="28578"/>
                    <a:pt x="17512" y="29000"/>
                  </a:cubicBezTo>
                  <a:lnTo>
                    <a:pt x="13414" y="38696"/>
                  </a:lnTo>
                  <a:lnTo>
                    <a:pt x="3676" y="3884"/>
                  </a:lnTo>
                  <a:close/>
                  <a:moveTo>
                    <a:pt x="1515" y="0"/>
                  </a:moveTo>
                  <a:cubicBezTo>
                    <a:pt x="1185" y="0"/>
                    <a:pt x="862" y="126"/>
                    <a:pt x="592" y="356"/>
                  </a:cubicBezTo>
                  <a:cubicBezTo>
                    <a:pt x="191" y="694"/>
                    <a:pt x="1" y="1243"/>
                    <a:pt x="170" y="1771"/>
                  </a:cubicBezTo>
                  <a:lnTo>
                    <a:pt x="11788" y="43280"/>
                  </a:lnTo>
                  <a:cubicBezTo>
                    <a:pt x="11936" y="43829"/>
                    <a:pt x="12443" y="44252"/>
                    <a:pt x="13013" y="44294"/>
                  </a:cubicBezTo>
                  <a:cubicBezTo>
                    <a:pt x="13046" y="44296"/>
                    <a:pt x="13079" y="44298"/>
                    <a:pt x="13112" y="44298"/>
                  </a:cubicBezTo>
                  <a:cubicBezTo>
                    <a:pt x="13665" y="44298"/>
                    <a:pt x="14167" y="43967"/>
                    <a:pt x="14386" y="43449"/>
                  </a:cubicBezTo>
                  <a:lnTo>
                    <a:pt x="19202" y="32063"/>
                  </a:lnTo>
                  <a:lnTo>
                    <a:pt x="37031" y="51075"/>
                  </a:lnTo>
                  <a:cubicBezTo>
                    <a:pt x="37284" y="51349"/>
                    <a:pt x="37622" y="51518"/>
                    <a:pt x="38003" y="51518"/>
                  </a:cubicBezTo>
                  <a:cubicBezTo>
                    <a:pt x="38028" y="51520"/>
                    <a:pt x="38054" y="51521"/>
                    <a:pt x="38080" y="51521"/>
                  </a:cubicBezTo>
                  <a:cubicBezTo>
                    <a:pt x="38416" y="51521"/>
                    <a:pt x="38760" y="51395"/>
                    <a:pt x="38995" y="51159"/>
                  </a:cubicBezTo>
                  <a:lnTo>
                    <a:pt x="46262" y="44336"/>
                  </a:lnTo>
                  <a:cubicBezTo>
                    <a:pt x="46473" y="44125"/>
                    <a:pt x="46642" y="43872"/>
                    <a:pt x="46685" y="43576"/>
                  </a:cubicBezTo>
                  <a:cubicBezTo>
                    <a:pt x="46706" y="43491"/>
                    <a:pt x="46706" y="43449"/>
                    <a:pt x="46748" y="43365"/>
                  </a:cubicBezTo>
                  <a:cubicBezTo>
                    <a:pt x="46769" y="42984"/>
                    <a:pt x="46642" y="42625"/>
                    <a:pt x="46368" y="42351"/>
                  </a:cubicBezTo>
                  <a:lnTo>
                    <a:pt x="28581" y="23381"/>
                  </a:lnTo>
                  <a:lnTo>
                    <a:pt x="39735" y="19706"/>
                  </a:lnTo>
                  <a:cubicBezTo>
                    <a:pt x="40263" y="19537"/>
                    <a:pt x="40664" y="19051"/>
                    <a:pt x="40685" y="18459"/>
                  </a:cubicBezTo>
                  <a:cubicBezTo>
                    <a:pt x="40728" y="17889"/>
                    <a:pt x="40411" y="17361"/>
                    <a:pt x="39883" y="17107"/>
                  </a:cubicBezTo>
                  <a:lnTo>
                    <a:pt x="2071" y="124"/>
                  </a:lnTo>
                  <a:cubicBezTo>
                    <a:pt x="1888" y="40"/>
                    <a:pt x="1700" y="0"/>
                    <a:pt x="1515" y="0"/>
                  </a:cubicBezTo>
                  <a:close/>
                </a:path>
              </a:pathLst>
            </a:custGeom>
            <a:solidFill>
              <a:srgbClr val="0F0C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9" name="Google Shape;1359;p34"/>
          <p:cNvSpPr/>
          <p:nvPr/>
        </p:nvSpPr>
        <p:spPr>
          <a:xfrm>
            <a:off x="7929548" y="498444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360" name="Google Shape;1360;p34"/>
          <p:cNvSpPr/>
          <p:nvPr/>
        </p:nvSpPr>
        <p:spPr>
          <a:xfrm>
            <a:off x="10379644" y="1161172"/>
            <a:ext cx="152400" cy="152000"/>
          </a:xfrm>
          <a:prstGeom prst="rect">
            <a:avLst/>
          </a:prstGeom>
          <a:solidFill>
            <a:schemeClr val="dk2"/>
          </a:solidFill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4" name="Google Shape;1364;p34"/>
          <p:cNvGrpSpPr/>
          <p:nvPr/>
        </p:nvGrpSpPr>
        <p:grpSpPr>
          <a:xfrm>
            <a:off x="10975706" y="3830834"/>
            <a:ext cx="660985" cy="658663"/>
            <a:chOff x="1660475" y="499508"/>
            <a:chExt cx="890815" cy="887685"/>
          </a:xfrm>
        </p:grpSpPr>
        <p:sp>
          <p:nvSpPr>
            <p:cNvPr id="1365" name="Google Shape;1365;p34"/>
            <p:cNvSpPr/>
            <p:nvPr/>
          </p:nvSpPr>
          <p:spPr>
            <a:xfrm>
              <a:off x="1660475" y="499508"/>
              <a:ext cx="890815" cy="887685"/>
            </a:xfrm>
            <a:custGeom>
              <a:avLst/>
              <a:gdLst/>
              <a:ahLst/>
              <a:cxnLst/>
              <a:rect l="l" t="t" r="r" b="b"/>
              <a:pathLst>
                <a:path w="60610" h="60397" extrusionOk="0">
                  <a:moveTo>
                    <a:pt x="30316" y="1"/>
                  </a:moveTo>
                  <a:cubicBezTo>
                    <a:pt x="30153" y="1"/>
                    <a:pt x="29986" y="84"/>
                    <a:pt x="29910" y="251"/>
                  </a:cubicBezTo>
                  <a:lnTo>
                    <a:pt x="24043" y="15966"/>
                  </a:lnTo>
                  <a:cubicBezTo>
                    <a:pt x="22676" y="19644"/>
                    <a:pt x="19758" y="22562"/>
                    <a:pt x="16080" y="23930"/>
                  </a:cubicBezTo>
                  <a:lnTo>
                    <a:pt x="396" y="29796"/>
                  </a:lnTo>
                  <a:cubicBezTo>
                    <a:pt x="0" y="29948"/>
                    <a:pt x="0" y="30434"/>
                    <a:pt x="396" y="30586"/>
                  </a:cubicBezTo>
                  <a:lnTo>
                    <a:pt x="16080" y="36422"/>
                  </a:lnTo>
                  <a:cubicBezTo>
                    <a:pt x="19758" y="37790"/>
                    <a:pt x="22676" y="40738"/>
                    <a:pt x="24043" y="44416"/>
                  </a:cubicBezTo>
                  <a:lnTo>
                    <a:pt x="29910" y="60100"/>
                  </a:lnTo>
                  <a:cubicBezTo>
                    <a:pt x="29986" y="60298"/>
                    <a:pt x="30145" y="60397"/>
                    <a:pt x="30305" y="60397"/>
                  </a:cubicBezTo>
                  <a:cubicBezTo>
                    <a:pt x="30464" y="60397"/>
                    <a:pt x="30624" y="60298"/>
                    <a:pt x="30700" y="60100"/>
                  </a:cubicBezTo>
                  <a:lnTo>
                    <a:pt x="36536" y="44416"/>
                  </a:lnTo>
                  <a:cubicBezTo>
                    <a:pt x="37934" y="40738"/>
                    <a:pt x="40852" y="37820"/>
                    <a:pt x="44530" y="36453"/>
                  </a:cubicBezTo>
                  <a:lnTo>
                    <a:pt x="60214" y="30586"/>
                  </a:lnTo>
                  <a:cubicBezTo>
                    <a:pt x="60609" y="30434"/>
                    <a:pt x="60609" y="29948"/>
                    <a:pt x="60214" y="29796"/>
                  </a:cubicBezTo>
                  <a:lnTo>
                    <a:pt x="44530" y="23930"/>
                  </a:lnTo>
                  <a:cubicBezTo>
                    <a:pt x="40852" y="22562"/>
                    <a:pt x="37934" y="19644"/>
                    <a:pt x="36536" y="15966"/>
                  </a:cubicBezTo>
                  <a:lnTo>
                    <a:pt x="30700" y="251"/>
                  </a:lnTo>
                  <a:cubicBezTo>
                    <a:pt x="30639" y="84"/>
                    <a:pt x="30480" y="1"/>
                    <a:pt x="30316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34"/>
            <p:cNvSpPr/>
            <p:nvPr/>
          </p:nvSpPr>
          <p:spPr>
            <a:xfrm>
              <a:off x="1850370" y="688900"/>
              <a:ext cx="511005" cy="509404"/>
            </a:xfrm>
            <a:custGeom>
              <a:avLst/>
              <a:gdLst/>
              <a:ahLst/>
              <a:cxnLst/>
              <a:rect l="l" t="t" r="r" b="b"/>
              <a:pathLst>
                <a:path w="48208" h="48057" extrusionOk="0">
                  <a:moveTo>
                    <a:pt x="24104" y="1"/>
                  </a:moveTo>
                  <a:cubicBezTo>
                    <a:pt x="23967" y="1"/>
                    <a:pt x="23830" y="77"/>
                    <a:pt x="23770" y="229"/>
                  </a:cubicBezTo>
                  <a:lnTo>
                    <a:pt x="19119" y="12691"/>
                  </a:lnTo>
                  <a:cubicBezTo>
                    <a:pt x="17994" y="15609"/>
                    <a:pt x="15684" y="17919"/>
                    <a:pt x="12766" y="19044"/>
                  </a:cubicBezTo>
                  <a:lnTo>
                    <a:pt x="304" y="23724"/>
                  </a:lnTo>
                  <a:cubicBezTo>
                    <a:pt x="0" y="23816"/>
                    <a:pt x="0" y="24241"/>
                    <a:pt x="304" y="24363"/>
                  </a:cubicBezTo>
                  <a:lnTo>
                    <a:pt x="12766" y="29044"/>
                  </a:lnTo>
                  <a:cubicBezTo>
                    <a:pt x="15684" y="30138"/>
                    <a:pt x="17994" y="32448"/>
                    <a:pt x="19119" y="35366"/>
                  </a:cubicBezTo>
                  <a:lnTo>
                    <a:pt x="23770" y="47828"/>
                  </a:lnTo>
                  <a:cubicBezTo>
                    <a:pt x="23830" y="47980"/>
                    <a:pt x="23967" y="48056"/>
                    <a:pt x="24104" y="48056"/>
                  </a:cubicBezTo>
                  <a:cubicBezTo>
                    <a:pt x="24241" y="48056"/>
                    <a:pt x="24377" y="47980"/>
                    <a:pt x="24438" y="47828"/>
                  </a:cubicBezTo>
                  <a:lnTo>
                    <a:pt x="29089" y="35366"/>
                  </a:lnTo>
                  <a:cubicBezTo>
                    <a:pt x="30213" y="32448"/>
                    <a:pt x="32524" y="30138"/>
                    <a:pt x="35442" y="29044"/>
                  </a:cubicBezTo>
                  <a:lnTo>
                    <a:pt x="47904" y="24363"/>
                  </a:lnTo>
                  <a:cubicBezTo>
                    <a:pt x="48208" y="24241"/>
                    <a:pt x="48208" y="23816"/>
                    <a:pt x="47904" y="23724"/>
                  </a:cubicBezTo>
                  <a:lnTo>
                    <a:pt x="35442" y="19044"/>
                  </a:lnTo>
                  <a:cubicBezTo>
                    <a:pt x="32524" y="17949"/>
                    <a:pt x="30213" y="15609"/>
                    <a:pt x="29089" y="12691"/>
                  </a:cubicBezTo>
                  <a:lnTo>
                    <a:pt x="24438" y="229"/>
                  </a:lnTo>
                  <a:cubicBezTo>
                    <a:pt x="24377" y="77"/>
                    <a:pt x="24241" y="1"/>
                    <a:pt x="2410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AE334F5-A901-76F5-709D-82F60FB3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017441" y="655433"/>
            <a:ext cx="3959424" cy="3710556"/>
          </a:xfrm>
          <a:prstGeom prst="rect">
            <a:avLst/>
          </a:prstGeom>
        </p:spPr>
      </p:pic>
      <p:grpSp>
        <p:nvGrpSpPr>
          <p:cNvPr id="1361" name="Google Shape;1361;p34"/>
          <p:cNvGrpSpPr/>
          <p:nvPr/>
        </p:nvGrpSpPr>
        <p:grpSpPr>
          <a:xfrm>
            <a:off x="1050793" y="407153"/>
            <a:ext cx="832152" cy="830019"/>
            <a:chOff x="300826" y="234887"/>
            <a:chExt cx="1323397" cy="1320003"/>
          </a:xfrm>
        </p:grpSpPr>
        <p:sp>
          <p:nvSpPr>
            <p:cNvPr id="1362" name="Google Shape;1362;p34"/>
            <p:cNvSpPr/>
            <p:nvPr/>
          </p:nvSpPr>
          <p:spPr>
            <a:xfrm>
              <a:off x="300826" y="234887"/>
              <a:ext cx="1323397" cy="1320003"/>
            </a:xfrm>
            <a:custGeom>
              <a:avLst/>
              <a:gdLst/>
              <a:ahLst/>
              <a:cxnLst/>
              <a:rect l="l" t="t" r="r" b="b"/>
              <a:pathLst>
                <a:path w="95140" h="94896" extrusionOk="0">
                  <a:moveTo>
                    <a:pt x="47582" y="1"/>
                  </a:moveTo>
                  <a:cubicBezTo>
                    <a:pt x="47342" y="1"/>
                    <a:pt x="47099" y="137"/>
                    <a:pt x="46993" y="411"/>
                  </a:cubicBezTo>
                  <a:lnTo>
                    <a:pt x="38482" y="24363"/>
                  </a:lnTo>
                  <a:cubicBezTo>
                    <a:pt x="38415" y="24609"/>
                    <a:pt x="38183" y="24756"/>
                    <a:pt x="37932" y="24756"/>
                  </a:cubicBezTo>
                  <a:cubicBezTo>
                    <a:pt x="37842" y="24756"/>
                    <a:pt x="37749" y="24737"/>
                    <a:pt x="37661" y="24697"/>
                  </a:cubicBezTo>
                  <a:lnTo>
                    <a:pt x="14712" y="13785"/>
                  </a:lnTo>
                  <a:cubicBezTo>
                    <a:pt x="14623" y="13735"/>
                    <a:pt x="14531" y="13712"/>
                    <a:pt x="14443" y="13712"/>
                  </a:cubicBezTo>
                  <a:cubicBezTo>
                    <a:pt x="14051" y="13712"/>
                    <a:pt x="13724" y="14154"/>
                    <a:pt x="13922" y="14575"/>
                  </a:cubicBezTo>
                  <a:lnTo>
                    <a:pt x="24804" y="37554"/>
                  </a:lnTo>
                  <a:cubicBezTo>
                    <a:pt x="24956" y="37889"/>
                    <a:pt x="24804" y="38254"/>
                    <a:pt x="24469" y="38375"/>
                  </a:cubicBezTo>
                  <a:lnTo>
                    <a:pt x="518" y="46886"/>
                  </a:lnTo>
                  <a:cubicBezTo>
                    <a:pt x="1" y="47068"/>
                    <a:pt x="1" y="47828"/>
                    <a:pt x="518" y="48041"/>
                  </a:cubicBezTo>
                  <a:lnTo>
                    <a:pt x="24469" y="56552"/>
                  </a:lnTo>
                  <a:cubicBezTo>
                    <a:pt x="24804" y="56643"/>
                    <a:pt x="24956" y="57038"/>
                    <a:pt x="24804" y="57372"/>
                  </a:cubicBezTo>
                  <a:lnTo>
                    <a:pt x="13922" y="80321"/>
                  </a:lnTo>
                  <a:cubicBezTo>
                    <a:pt x="13695" y="80725"/>
                    <a:pt x="14013" y="81171"/>
                    <a:pt x="14441" y="81171"/>
                  </a:cubicBezTo>
                  <a:cubicBezTo>
                    <a:pt x="14528" y="81171"/>
                    <a:pt x="14620" y="81152"/>
                    <a:pt x="14712" y="81111"/>
                  </a:cubicBezTo>
                  <a:lnTo>
                    <a:pt x="37661" y="70230"/>
                  </a:lnTo>
                  <a:cubicBezTo>
                    <a:pt x="37749" y="70190"/>
                    <a:pt x="37842" y="70171"/>
                    <a:pt x="37932" y="70171"/>
                  </a:cubicBezTo>
                  <a:cubicBezTo>
                    <a:pt x="38183" y="70171"/>
                    <a:pt x="38415" y="70318"/>
                    <a:pt x="38482" y="70564"/>
                  </a:cubicBezTo>
                  <a:lnTo>
                    <a:pt x="46993" y="94485"/>
                  </a:lnTo>
                  <a:cubicBezTo>
                    <a:pt x="47099" y="94759"/>
                    <a:pt x="47342" y="94896"/>
                    <a:pt x="47582" y="94896"/>
                  </a:cubicBezTo>
                  <a:cubicBezTo>
                    <a:pt x="47821" y="94896"/>
                    <a:pt x="48057" y="94759"/>
                    <a:pt x="48148" y="94485"/>
                  </a:cubicBezTo>
                  <a:lnTo>
                    <a:pt x="56658" y="70564"/>
                  </a:lnTo>
                  <a:cubicBezTo>
                    <a:pt x="56748" y="70318"/>
                    <a:pt x="56969" y="70171"/>
                    <a:pt x="57213" y="70171"/>
                  </a:cubicBezTo>
                  <a:cubicBezTo>
                    <a:pt x="57301" y="70171"/>
                    <a:pt x="57391" y="70190"/>
                    <a:pt x="57479" y="70230"/>
                  </a:cubicBezTo>
                  <a:lnTo>
                    <a:pt x="80428" y="81111"/>
                  </a:lnTo>
                  <a:cubicBezTo>
                    <a:pt x="80518" y="81162"/>
                    <a:pt x="80609" y="81184"/>
                    <a:pt x="80698" y="81184"/>
                  </a:cubicBezTo>
                  <a:cubicBezTo>
                    <a:pt x="81090" y="81184"/>
                    <a:pt x="81422" y="80743"/>
                    <a:pt x="81249" y="80321"/>
                  </a:cubicBezTo>
                  <a:lnTo>
                    <a:pt x="70337" y="57372"/>
                  </a:lnTo>
                  <a:cubicBezTo>
                    <a:pt x="70185" y="57038"/>
                    <a:pt x="70337" y="56643"/>
                    <a:pt x="70671" y="56552"/>
                  </a:cubicBezTo>
                  <a:lnTo>
                    <a:pt x="94592" y="48041"/>
                  </a:lnTo>
                  <a:cubicBezTo>
                    <a:pt x="95139" y="47828"/>
                    <a:pt x="95139" y="47068"/>
                    <a:pt x="94592" y="46886"/>
                  </a:cubicBezTo>
                  <a:lnTo>
                    <a:pt x="70671" y="38375"/>
                  </a:lnTo>
                  <a:cubicBezTo>
                    <a:pt x="70337" y="38254"/>
                    <a:pt x="70185" y="37889"/>
                    <a:pt x="70337" y="37554"/>
                  </a:cubicBezTo>
                  <a:lnTo>
                    <a:pt x="81249" y="14606"/>
                  </a:lnTo>
                  <a:cubicBezTo>
                    <a:pt x="81453" y="14171"/>
                    <a:pt x="81120" y="13736"/>
                    <a:pt x="80683" y="13736"/>
                  </a:cubicBezTo>
                  <a:cubicBezTo>
                    <a:pt x="80600" y="13736"/>
                    <a:pt x="80515" y="13751"/>
                    <a:pt x="80428" y="13785"/>
                  </a:cubicBezTo>
                  <a:lnTo>
                    <a:pt x="57479" y="24697"/>
                  </a:lnTo>
                  <a:cubicBezTo>
                    <a:pt x="57391" y="24737"/>
                    <a:pt x="57301" y="24756"/>
                    <a:pt x="57213" y="24756"/>
                  </a:cubicBezTo>
                  <a:cubicBezTo>
                    <a:pt x="56969" y="24756"/>
                    <a:pt x="56748" y="24609"/>
                    <a:pt x="56658" y="24363"/>
                  </a:cubicBezTo>
                  <a:lnTo>
                    <a:pt x="48148" y="411"/>
                  </a:lnTo>
                  <a:cubicBezTo>
                    <a:pt x="48057" y="137"/>
                    <a:pt x="47821" y="1"/>
                    <a:pt x="47582" y="1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34"/>
            <p:cNvSpPr/>
            <p:nvPr/>
          </p:nvSpPr>
          <p:spPr>
            <a:xfrm>
              <a:off x="529918" y="463375"/>
              <a:ext cx="865340" cy="862857"/>
            </a:xfrm>
            <a:custGeom>
              <a:avLst/>
              <a:gdLst/>
              <a:ahLst/>
              <a:cxnLst/>
              <a:rect l="l" t="t" r="r" b="b"/>
              <a:pathLst>
                <a:path w="80854" h="80622" extrusionOk="0">
                  <a:moveTo>
                    <a:pt x="40448" y="1"/>
                  </a:moveTo>
                  <a:cubicBezTo>
                    <a:pt x="40244" y="1"/>
                    <a:pt x="40034" y="122"/>
                    <a:pt x="39941" y="369"/>
                  </a:cubicBezTo>
                  <a:lnTo>
                    <a:pt x="32707" y="20673"/>
                  </a:lnTo>
                  <a:cubicBezTo>
                    <a:pt x="32637" y="20927"/>
                    <a:pt x="32410" y="21041"/>
                    <a:pt x="32199" y="21041"/>
                  </a:cubicBezTo>
                  <a:cubicBezTo>
                    <a:pt x="32131" y="21041"/>
                    <a:pt x="32066" y="21030"/>
                    <a:pt x="32008" y="21008"/>
                  </a:cubicBezTo>
                  <a:lnTo>
                    <a:pt x="12494" y="11707"/>
                  </a:lnTo>
                  <a:cubicBezTo>
                    <a:pt x="12419" y="11670"/>
                    <a:pt x="12343" y="11653"/>
                    <a:pt x="12270" y="11653"/>
                  </a:cubicBezTo>
                  <a:cubicBezTo>
                    <a:pt x="11921" y="11653"/>
                    <a:pt x="11624" y="12029"/>
                    <a:pt x="11825" y="12406"/>
                  </a:cubicBezTo>
                  <a:lnTo>
                    <a:pt x="21096" y="31889"/>
                  </a:lnTo>
                  <a:cubicBezTo>
                    <a:pt x="21187" y="32193"/>
                    <a:pt x="21096" y="32497"/>
                    <a:pt x="20792" y="32619"/>
                  </a:cubicBezTo>
                  <a:lnTo>
                    <a:pt x="457" y="39823"/>
                  </a:lnTo>
                  <a:cubicBezTo>
                    <a:pt x="1" y="40035"/>
                    <a:pt x="1" y="40674"/>
                    <a:pt x="457" y="40826"/>
                  </a:cubicBezTo>
                  <a:lnTo>
                    <a:pt x="20792" y="48029"/>
                  </a:lnTo>
                  <a:cubicBezTo>
                    <a:pt x="21096" y="48151"/>
                    <a:pt x="21217" y="48516"/>
                    <a:pt x="21096" y="48759"/>
                  </a:cubicBezTo>
                  <a:lnTo>
                    <a:pt x="11825" y="68273"/>
                  </a:lnTo>
                  <a:cubicBezTo>
                    <a:pt x="11625" y="68598"/>
                    <a:pt x="11897" y="69004"/>
                    <a:pt x="12253" y="69004"/>
                  </a:cubicBezTo>
                  <a:cubicBezTo>
                    <a:pt x="12331" y="69004"/>
                    <a:pt x="12412" y="68985"/>
                    <a:pt x="12494" y="68942"/>
                  </a:cubicBezTo>
                  <a:lnTo>
                    <a:pt x="32008" y="59641"/>
                  </a:lnTo>
                  <a:cubicBezTo>
                    <a:pt x="32086" y="59609"/>
                    <a:pt x="32163" y="59594"/>
                    <a:pt x="32235" y="59594"/>
                  </a:cubicBezTo>
                  <a:cubicBezTo>
                    <a:pt x="32443" y="59594"/>
                    <a:pt x="32616" y="59719"/>
                    <a:pt x="32707" y="59945"/>
                  </a:cubicBezTo>
                  <a:lnTo>
                    <a:pt x="39941" y="80279"/>
                  </a:lnTo>
                  <a:cubicBezTo>
                    <a:pt x="40032" y="80507"/>
                    <a:pt x="40237" y="80621"/>
                    <a:pt x="40439" y="80621"/>
                  </a:cubicBezTo>
                  <a:cubicBezTo>
                    <a:pt x="40640" y="80621"/>
                    <a:pt x="40838" y="80507"/>
                    <a:pt x="40914" y="80279"/>
                  </a:cubicBezTo>
                  <a:lnTo>
                    <a:pt x="48148" y="59945"/>
                  </a:lnTo>
                  <a:cubicBezTo>
                    <a:pt x="48215" y="59719"/>
                    <a:pt x="48433" y="59594"/>
                    <a:pt x="48653" y="59594"/>
                  </a:cubicBezTo>
                  <a:cubicBezTo>
                    <a:pt x="48730" y="59594"/>
                    <a:pt x="48807" y="59609"/>
                    <a:pt x="48877" y="59641"/>
                  </a:cubicBezTo>
                  <a:lnTo>
                    <a:pt x="68361" y="68911"/>
                  </a:lnTo>
                  <a:cubicBezTo>
                    <a:pt x="68435" y="68948"/>
                    <a:pt x="68511" y="68965"/>
                    <a:pt x="68585" y="68965"/>
                  </a:cubicBezTo>
                  <a:cubicBezTo>
                    <a:pt x="68934" y="68965"/>
                    <a:pt x="69230" y="68589"/>
                    <a:pt x="69030" y="68212"/>
                  </a:cubicBezTo>
                  <a:lnTo>
                    <a:pt x="59759" y="48729"/>
                  </a:lnTo>
                  <a:cubicBezTo>
                    <a:pt x="59668" y="48425"/>
                    <a:pt x="59759" y="48121"/>
                    <a:pt x="60063" y="47999"/>
                  </a:cubicBezTo>
                  <a:lnTo>
                    <a:pt x="80398" y="40795"/>
                  </a:lnTo>
                  <a:cubicBezTo>
                    <a:pt x="80853" y="40613"/>
                    <a:pt x="80853" y="39944"/>
                    <a:pt x="80398" y="39792"/>
                  </a:cubicBezTo>
                  <a:lnTo>
                    <a:pt x="60063" y="32589"/>
                  </a:lnTo>
                  <a:cubicBezTo>
                    <a:pt x="59759" y="32467"/>
                    <a:pt x="59668" y="32133"/>
                    <a:pt x="59759" y="31859"/>
                  </a:cubicBezTo>
                  <a:lnTo>
                    <a:pt x="69030" y="12375"/>
                  </a:lnTo>
                  <a:cubicBezTo>
                    <a:pt x="69232" y="12021"/>
                    <a:pt x="68950" y="11625"/>
                    <a:pt x="68587" y="11625"/>
                  </a:cubicBezTo>
                  <a:cubicBezTo>
                    <a:pt x="68513" y="11625"/>
                    <a:pt x="68437" y="11641"/>
                    <a:pt x="68361" y="11676"/>
                  </a:cubicBezTo>
                  <a:lnTo>
                    <a:pt x="48877" y="20947"/>
                  </a:lnTo>
                  <a:cubicBezTo>
                    <a:pt x="48799" y="20978"/>
                    <a:pt x="48720" y="20994"/>
                    <a:pt x="48645" y="20994"/>
                  </a:cubicBezTo>
                  <a:cubicBezTo>
                    <a:pt x="48428" y="20994"/>
                    <a:pt x="48238" y="20868"/>
                    <a:pt x="48148" y="20643"/>
                  </a:cubicBezTo>
                  <a:lnTo>
                    <a:pt x="40914" y="339"/>
                  </a:lnTo>
                  <a:cubicBezTo>
                    <a:pt x="40839" y="115"/>
                    <a:pt x="40646" y="1"/>
                    <a:pt x="40448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34"/>
          <p:cNvGrpSpPr/>
          <p:nvPr/>
        </p:nvGrpSpPr>
        <p:grpSpPr>
          <a:xfrm>
            <a:off x="448967" y="4112135"/>
            <a:ext cx="849200" cy="980400"/>
            <a:chOff x="336725" y="3084101"/>
            <a:chExt cx="636900" cy="735300"/>
          </a:xfrm>
        </p:grpSpPr>
        <p:sp>
          <p:nvSpPr>
            <p:cNvPr id="1368" name="Google Shape;1368;p34"/>
            <p:cNvSpPr/>
            <p:nvPr/>
          </p:nvSpPr>
          <p:spPr>
            <a:xfrm>
              <a:off x="336725" y="3084101"/>
              <a:ext cx="636900" cy="735300"/>
            </a:xfrm>
            <a:prstGeom prst="star6">
              <a:avLst>
                <a:gd name="adj" fmla="val 19121"/>
                <a:gd name="hf" fmla="val 1154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34"/>
            <p:cNvSpPr/>
            <p:nvPr/>
          </p:nvSpPr>
          <p:spPr>
            <a:xfrm>
              <a:off x="442859" y="3206603"/>
              <a:ext cx="424800" cy="490200"/>
            </a:xfrm>
            <a:prstGeom prst="star6">
              <a:avLst>
                <a:gd name="adj" fmla="val 14545"/>
                <a:gd name="hf" fmla="val 115470"/>
              </a:avLst>
            </a:prstGeom>
            <a:solidFill>
              <a:schemeClr val="dk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DDC447BC-C241-9B23-F640-E541FC692E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2733" y="626752"/>
            <a:ext cx="2252457" cy="22301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BFE7C-7DF5-7901-F52D-6E4AD949F4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98477" y="1788706"/>
            <a:ext cx="3871296" cy="2042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760B53-AEDA-0070-3B85-E08FDE12AC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356" y="3105087"/>
            <a:ext cx="9035055" cy="2060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" grpId="0" build="p" animBg="1"/>
      <p:bldP spid="1359" grpId="0" animBg="1"/>
      <p:bldP spid="13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 txBox="1">
            <a:spLocks noGrp="1"/>
          </p:cNvSpPr>
          <p:nvPr>
            <p:ph type="title" idx="2"/>
          </p:nvPr>
        </p:nvSpPr>
        <p:spPr>
          <a:xfrm>
            <a:off x="4735447" y="1036900"/>
            <a:ext cx="2056657" cy="112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  <a:latin typeface="#9Slide05 Garris" pitchFamily="2" charset="0"/>
              </a:rPr>
              <a:t>02</a:t>
            </a:r>
            <a:endParaRPr dirty="0">
              <a:solidFill>
                <a:schemeClr val="tx1"/>
              </a:solidFill>
              <a:latin typeface="#9Slide05 Garris" pitchFamily="2" charset="0"/>
            </a:endParaRPr>
          </a:p>
        </p:txBody>
      </p:sp>
      <p:grpSp>
        <p:nvGrpSpPr>
          <p:cNvPr id="812" name="Google Shape;812;p35"/>
          <p:cNvGrpSpPr/>
          <p:nvPr/>
        </p:nvGrpSpPr>
        <p:grpSpPr>
          <a:xfrm>
            <a:off x="4327183" y="1135174"/>
            <a:ext cx="2738859" cy="816985"/>
            <a:chOff x="1330300" y="1449538"/>
            <a:chExt cx="894000" cy="266675"/>
          </a:xfrm>
        </p:grpSpPr>
        <p:grpSp>
          <p:nvGrpSpPr>
            <p:cNvPr id="813" name="Google Shape;813;p35"/>
            <p:cNvGrpSpPr/>
            <p:nvPr/>
          </p:nvGrpSpPr>
          <p:grpSpPr>
            <a:xfrm>
              <a:off x="1330300" y="1449538"/>
              <a:ext cx="148900" cy="266675"/>
              <a:chOff x="3936650" y="1187050"/>
              <a:chExt cx="148900" cy="266675"/>
            </a:xfrm>
          </p:grpSpPr>
          <p:sp>
            <p:nvSpPr>
              <p:cNvPr id="814" name="Google Shape;814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817" name="Google Shape;817;p35"/>
            <p:cNvGrpSpPr/>
            <p:nvPr/>
          </p:nvGrpSpPr>
          <p:grpSpPr>
            <a:xfrm flipH="1">
              <a:off x="2075400" y="1449538"/>
              <a:ext cx="148900" cy="266675"/>
              <a:chOff x="3936650" y="1187050"/>
              <a:chExt cx="148900" cy="266675"/>
            </a:xfrm>
          </p:grpSpPr>
          <p:sp>
            <p:nvSpPr>
              <p:cNvPr id="818" name="Google Shape;818;p35"/>
              <p:cNvSpPr/>
              <p:nvPr/>
            </p:nvSpPr>
            <p:spPr>
              <a:xfrm>
                <a:off x="3958400" y="1187050"/>
                <a:ext cx="125375" cy="59250"/>
              </a:xfrm>
              <a:custGeom>
                <a:avLst/>
                <a:gdLst/>
                <a:ahLst/>
                <a:cxnLst/>
                <a:rect l="l" t="t" r="r" b="b"/>
                <a:pathLst>
                  <a:path w="5015" h="2370" extrusionOk="0">
                    <a:moveTo>
                      <a:pt x="963" y="1"/>
                    </a:moveTo>
                    <a:cubicBezTo>
                      <a:pt x="99" y="1"/>
                      <a:pt x="0" y="1097"/>
                      <a:pt x="857" y="1342"/>
                    </a:cubicBezTo>
                    <a:cubicBezTo>
                      <a:pt x="2143" y="1720"/>
                      <a:pt x="3450" y="2369"/>
                      <a:pt x="4227" y="2369"/>
                    </a:cubicBezTo>
                    <a:cubicBezTo>
                      <a:pt x="4550" y="2369"/>
                      <a:pt x="4781" y="2257"/>
                      <a:pt x="4881" y="1966"/>
                    </a:cubicBezTo>
                    <a:cubicBezTo>
                      <a:pt x="5015" y="1592"/>
                      <a:pt x="4800" y="1226"/>
                      <a:pt x="4292" y="1039"/>
                    </a:cubicBezTo>
                    <a:cubicBezTo>
                      <a:pt x="3792" y="851"/>
                      <a:pt x="1946" y="182"/>
                      <a:pt x="1223" y="30"/>
                    </a:cubicBezTo>
                    <a:cubicBezTo>
                      <a:pt x="1130" y="10"/>
                      <a:pt x="1043" y="1"/>
                      <a:pt x="9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35"/>
              <p:cNvSpPr/>
              <p:nvPr/>
            </p:nvSpPr>
            <p:spPr>
              <a:xfrm>
                <a:off x="3936650" y="1297900"/>
                <a:ext cx="125400" cy="56675"/>
              </a:xfrm>
              <a:custGeom>
                <a:avLst/>
                <a:gdLst/>
                <a:ahLst/>
                <a:cxnLst/>
                <a:rect l="l" t="t" r="r" b="b"/>
                <a:pathLst>
                  <a:path w="5016" h="2267" extrusionOk="0">
                    <a:moveTo>
                      <a:pt x="4175" y="1"/>
                    </a:moveTo>
                    <a:cubicBezTo>
                      <a:pt x="4142" y="1"/>
                      <a:pt x="4108" y="4"/>
                      <a:pt x="4074" y="12"/>
                    </a:cubicBezTo>
                    <a:cubicBezTo>
                      <a:pt x="2905" y="298"/>
                      <a:pt x="1718" y="539"/>
                      <a:pt x="594" y="994"/>
                    </a:cubicBezTo>
                    <a:cubicBezTo>
                      <a:pt x="1" y="1226"/>
                      <a:pt x="92" y="2267"/>
                      <a:pt x="850" y="2267"/>
                    </a:cubicBezTo>
                    <a:cubicBezTo>
                      <a:pt x="935" y="2267"/>
                      <a:pt x="1028" y="2254"/>
                      <a:pt x="1130" y="2225"/>
                    </a:cubicBezTo>
                    <a:cubicBezTo>
                      <a:pt x="4038" y="1404"/>
                      <a:pt x="4207" y="1377"/>
                      <a:pt x="4439" y="1217"/>
                    </a:cubicBezTo>
                    <a:cubicBezTo>
                      <a:pt x="5016" y="816"/>
                      <a:pt x="4662" y="1"/>
                      <a:pt x="41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35"/>
              <p:cNvSpPr/>
              <p:nvPr/>
            </p:nvSpPr>
            <p:spPr>
              <a:xfrm>
                <a:off x="3987675" y="1391800"/>
                <a:ext cx="97875" cy="619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2477" extrusionOk="0">
                    <a:moveTo>
                      <a:pt x="2960" y="1"/>
                    </a:moveTo>
                    <a:cubicBezTo>
                      <a:pt x="2827" y="1"/>
                      <a:pt x="2682" y="38"/>
                      <a:pt x="2532" y="119"/>
                    </a:cubicBezTo>
                    <a:cubicBezTo>
                      <a:pt x="1872" y="458"/>
                      <a:pt x="1239" y="833"/>
                      <a:pt x="596" y="1216"/>
                    </a:cubicBezTo>
                    <a:cubicBezTo>
                      <a:pt x="1" y="1577"/>
                      <a:pt x="254" y="2477"/>
                      <a:pt x="901" y="2477"/>
                    </a:cubicBezTo>
                    <a:cubicBezTo>
                      <a:pt x="1039" y="2477"/>
                      <a:pt x="1194" y="2436"/>
                      <a:pt x="1364" y="2340"/>
                    </a:cubicBezTo>
                    <a:cubicBezTo>
                      <a:pt x="3041" y="1395"/>
                      <a:pt x="3915" y="1100"/>
                      <a:pt x="3531" y="351"/>
                    </a:cubicBezTo>
                    <a:cubicBezTo>
                      <a:pt x="3415" y="131"/>
                      <a:pt x="3209" y="1"/>
                      <a:pt x="296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#9Slide05 Garris" pitchFamily="2" charset="0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21" name="Google Shape;821;p35"/>
          <p:cNvGrpSpPr/>
          <p:nvPr/>
        </p:nvGrpSpPr>
        <p:grpSpPr>
          <a:xfrm rot="423360">
            <a:off x="9498318" y="2492274"/>
            <a:ext cx="2056945" cy="3745457"/>
            <a:chOff x="6793950" y="864075"/>
            <a:chExt cx="1498068" cy="2727807"/>
          </a:xfrm>
        </p:grpSpPr>
        <p:sp>
          <p:nvSpPr>
            <p:cNvPr id="822" name="Google Shape;822;p35"/>
            <p:cNvSpPr/>
            <p:nvPr/>
          </p:nvSpPr>
          <p:spPr>
            <a:xfrm>
              <a:off x="6793950" y="864075"/>
              <a:ext cx="1498068" cy="2727807"/>
            </a:xfrm>
            <a:custGeom>
              <a:avLst/>
              <a:gdLst/>
              <a:ahLst/>
              <a:cxnLst/>
              <a:rect l="l" t="t" r="r" b="b"/>
              <a:pathLst>
                <a:path w="54674" h="99555" extrusionOk="0">
                  <a:moveTo>
                    <a:pt x="53063" y="36700"/>
                  </a:moveTo>
                  <a:cubicBezTo>
                    <a:pt x="52665" y="36365"/>
                    <a:pt x="52310" y="35989"/>
                    <a:pt x="51912" y="35570"/>
                  </a:cubicBezTo>
                  <a:cubicBezTo>
                    <a:pt x="51389" y="33039"/>
                    <a:pt x="50489" y="30591"/>
                    <a:pt x="49213" y="28080"/>
                  </a:cubicBezTo>
                  <a:cubicBezTo>
                    <a:pt x="47916" y="25590"/>
                    <a:pt x="46242" y="23581"/>
                    <a:pt x="44924" y="22116"/>
                  </a:cubicBezTo>
                  <a:cubicBezTo>
                    <a:pt x="44903" y="22116"/>
                    <a:pt x="44882" y="22096"/>
                    <a:pt x="44882" y="22075"/>
                  </a:cubicBezTo>
                  <a:cubicBezTo>
                    <a:pt x="43710" y="20840"/>
                    <a:pt x="42350" y="19710"/>
                    <a:pt x="40697" y="18601"/>
                  </a:cubicBezTo>
                  <a:cubicBezTo>
                    <a:pt x="37893" y="16718"/>
                    <a:pt x="34964" y="15463"/>
                    <a:pt x="31951" y="14814"/>
                  </a:cubicBezTo>
                  <a:lnTo>
                    <a:pt x="31930" y="14647"/>
                  </a:lnTo>
                  <a:lnTo>
                    <a:pt x="31930" y="13475"/>
                  </a:lnTo>
                  <a:cubicBezTo>
                    <a:pt x="31930" y="11948"/>
                    <a:pt x="31867" y="10420"/>
                    <a:pt x="31742" y="8914"/>
                  </a:cubicBezTo>
                  <a:cubicBezTo>
                    <a:pt x="31721" y="8160"/>
                    <a:pt x="31721" y="7428"/>
                    <a:pt x="31700" y="6675"/>
                  </a:cubicBezTo>
                  <a:cubicBezTo>
                    <a:pt x="31700" y="5922"/>
                    <a:pt x="31679" y="5147"/>
                    <a:pt x="31679" y="4373"/>
                  </a:cubicBezTo>
                  <a:cubicBezTo>
                    <a:pt x="31679" y="2762"/>
                    <a:pt x="30842" y="1381"/>
                    <a:pt x="29440" y="670"/>
                  </a:cubicBezTo>
                  <a:cubicBezTo>
                    <a:pt x="29398" y="649"/>
                    <a:pt x="29336" y="628"/>
                    <a:pt x="29294" y="607"/>
                  </a:cubicBezTo>
                  <a:lnTo>
                    <a:pt x="29189" y="565"/>
                  </a:lnTo>
                  <a:cubicBezTo>
                    <a:pt x="28771" y="356"/>
                    <a:pt x="27976" y="0"/>
                    <a:pt x="26929" y="0"/>
                  </a:cubicBezTo>
                  <a:cubicBezTo>
                    <a:pt x="26678" y="0"/>
                    <a:pt x="26448" y="21"/>
                    <a:pt x="26218" y="42"/>
                  </a:cubicBezTo>
                  <a:cubicBezTo>
                    <a:pt x="25360" y="63"/>
                    <a:pt x="24691" y="272"/>
                    <a:pt x="24147" y="544"/>
                  </a:cubicBezTo>
                  <a:cubicBezTo>
                    <a:pt x="23226" y="942"/>
                    <a:pt x="22473" y="1653"/>
                    <a:pt x="22033" y="2574"/>
                  </a:cubicBezTo>
                  <a:cubicBezTo>
                    <a:pt x="21719" y="3202"/>
                    <a:pt x="21573" y="3892"/>
                    <a:pt x="21615" y="4603"/>
                  </a:cubicBezTo>
                  <a:cubicBezTo>
                    <a:pt x="21594" y="5085"/>
                    <a:pt x="21594" y="5650"/>
                    <a:pt x="21657" y="6235"/>
                  </a:cubicBezTo>
                  <a:cubicBezTo>
                    <a:pt x="21615" y="6800"/>
                    <a:pt x="21636" y="7323"/>
                    <a:pt x="21657" y="7742"/>
                  </a:cubicBezTo>
                  <a:cubicBezTo>
                    <a:pt x="21678" y="7993"/>
                    <a:pt x="21698" y="8244"/>
                    <a:pt x="21678" y="8411"/>
                  </a:cubicBezTo>
                  <a:cubicBezTo>
                    <a:pt x="21678" y="8495"/>
                    <a:pt x="21678" y="8558"/>
                    <a:pt x="21678" y="8642"/>
                  </a:cubicBezTo>
                  <a:cubicBezTo>
                    <a:pt x="21698" y="8746"/>
                    <a:pt x="21678" y="8872"/>
                    <a:pt x="21678" y="8997"/>
                  </a:cubicBezTo>
                  <a:cubicBezTo>
                    <a:pt x="21657" y="9353"/>
                    <a:pt x="21657" y="9813"/>
                    <a:pt x="21698" y="10336"/>
                  </a:cubicBezTo>
                  <a:cubicBezTo>
                    <a:pt x="21678" y="10483"/>
                    <a:pt x="21657" y="10629"/>
                    <a:pt x="21657" y="10776"/>
                  </a:cubicBezTo>
                  <a:cubicBezTo>
                    <a:pt x="21636" y="10964"/>
                    <a:pt x="21636" y="11215"/>
                    <a:pt x="21678" y="11508"/>
                  </a:cubicBezTo>
                  <a:cubicBezTo>
                    <a:pt x="21573" y="12324"/>
                    <a:pt x="21657" y="13057"/>
                    <a:pt x="21761" y="13580"/>
                  </a:cubicBezTo>
                  <a:cubicBezTo>
                    <a:pt x="21740" y="13998"/>
                    <a:pt x="21740" y="14417"/>
                    <a:pt x="21740" y="14814"/>
                  </a:cubicBezTo>
                  <a:cubicBezTo>
                    <a:pt x="19020" y="15400"/>
                    <a:pt x="16426" y="16509"/>
                    <a:pt x="13978" y="18078"/>
                  </a:cubicBezTo>
                  <a:cubicBezTo>
                    <a:pt x="10002" y="20652"/>
                    <a:pt x="6947" y="24376"/>
                    <a:pt x="4939" y="29126"/>
                  </a:cubicBezTo>
                  <a:cubicBezTo>
                    <a:pt x="4939" y="29147"/>
                    <a:pt x="4918" y="29168"/>
                    <a:pt x="4918" y="29189"/>
                  </a:cubicBezTo>
                  <a:cubicBezTo>
                    <a:pt x="4457" y="30319"/>
                    <a:pt x="3872" y="31699"/>
                    <a:pt x="3704" y="33311"/>
                  </a:cubicBezTo>
                  <a:cubicBezTo>
                    <a:pt x="3558" y="33708"/>
                    <a:pt x="3411" y="34252"/>
                    <a:pt x="3328" y="34859"/>
                  </a:cubicBezTo>
                  <a:cubicBezTo>
                    <a:pt x="2595" y="35696"/>
                    <a:pt x="1988" y="36554"/>
                    <a:pt x="1486" y="37307"/>
                  </a:cubicBezTo>
                  <a:cubicBezTo>
                    <a:pt x="1" y="39420"/>
                    <a:pt x="398" y="41659"/>
                    <a:pt x="2491" y="43145"/>
                  </a:cubicBezTo>
                  <a:cubicBezTo>
                    <a:pt x="2491" y="43166"/>
                    <a:pt x="2679" y="43291"/>
                    <a:pt x="2679" y="43291"/>
                  </a:cubicBezTo>
                  <a:cubicBezTo>
                    <a:pt x="3223" y="43668"/>
                    <a:pt x="3851" y="44107"/>
                    <a:pt x="4625" y="44484"/>
                  </a:cubicBezTo>
                  <a:cubicBezTo>
                    <a:pt x="4625" y="44484"/>
                    <a:pt x="4625" y="44484"/>
                    <a:pt x="4625" y="44484"/>
                  </a:cubicBezTo>
                  <a:cubicBezTo>
                    <a:pt x="4667" y="45195"/>
                    <a:pt x="4729" y="45865"/>
                    <a:pt x="4771" y="46534"/>
                  </a:cubicBezTo>
                  <a:lnTo>
                    <a:pt x="4834" y="47246"/>
                  </a:lnTo>
                  <a:cubicBezTo>
                    <a:pt x="4834" y="47267"/>
                    <a:pt x="4918" y="48271"/>
                    <a:pt x="4918" y="48271"/>
                  </a:cubicBezTo>
                  <a:cubicBezTo>
                    <a:pt x="5190" y="51138"/>
                    <a:pt x="5462" y="54109"/>
                    <a:pt x="5713" y="57038"/>
                  </a:cubicBezTo>
                  <a:cubicBezTo>
                    <a:pt x="5838" y="58524"/>
                    <a:pt x="5964" y="60009"/>
                    <a:pt x="6090" y="61474"/>
                  </a:cubicBezTo>
                  <a:cubicBezTo>
                    <a:pt x="6320" y="64173"/>
                    <a:pt x="6550" y="66935"/>
                    <a:pt x="6801" y="69676"/>
                  </a:cubicBezTo>
                  <a:lnTo>
                    <a:pt x="6843" y="69990"/>
                  </a:lnTo>
                  <a:cubicBezTo>
                    <a:pt x="6968" y="71601"/>
                    <a:pt x="7094" y="73296"/>
                    <a:pt x="7240" y="74928"/>
                  </a:cubicBezTo>
                  <a:cubicBezTo>
                    <a:pt x="7450" y="77459"/>
                    <a:pt x="7701" y="79991"/>
                    <a:pt x="7952" y="82460"/>
                  </a:cubicBezTo>
                  <a:lnTo>
                    <a:pt x="7952" y="82607"/>
                  </a:lnTo>
                  <a:lnTo>
                    <a:pt x="8307" y="86603"/>
                  </a:lnTo>
                  <a:cubicBezTo>
                    <a:pt x="8307" y="86624"/>
                    <a:pt x="8412" y="87649"/>
                    <a:pt x="8412" y="87649"/>
                  </a:cubicBezTo>
                  <a:cubicBezTo>
                    <a:pt x="8558" y="89114"/>
                    <a:pt x="8705" y="90620"/>
                    <a:pt x="8810" y="92064"/>
                  </a:cubicBezTo>
                  <a:cubicBezTo>
                    <a:pt x="8810" y="92085"/>
                    <a:pt x="8810" y="92106"/>
                    <a:pt x="8810" y="92127"/>
                  </a:cubicBezTo>
                  <a:cubicBezTo>
                    <a:pt x="9019" y="94993"/>
                    <a:pt x="9688" y="96521"/>
                    <a:pt x="13015" y="97923"/>
                  </a:cubicBezTo>
                  <a:cubicBezTo>
                    <a:pt x="13392" y="98090"/>
                    <a:pt x="13810" y="98216"/>
                    <a:pt x="14271" y="98320"/>
                  </a:cubicBezTo>
                  <a:cubicBezTo>
                    <a:pt x="17911" y="99283"/>
                    <a:pt x="21447" y="99471"/>
                    <a:pt x="24460" y="99534"/>
                  </a:cubicBezTo>
                  <a:cubicBezTo>
                    <a:pt x="25004" y="99555"/>
                    <a:pt x="25548" y="99555"/>
                    <a:pt x="26092" y="99555"/>
                  </a:cubicBezTo>
                  <a:cubicBezTo>
                    <a:pt x="29022" y="99555"/>
                    <a:pt x="31616" y="99408"/>
                    <a:pt x="33960" y="99115"/>
                  </a:cubicBezTo>
                  <a:lnTo>
                    <a:pt x="34713" y="99032"/>
                  </a:lnTo>
                  <a:cubicBezTo>
                    <a:pt x="37245" y="98739"/>
                    <a:pt x="40111" y="98404"/>
                    <a:pt x="42873" y="97065"/>
                  </a:cubicBezTo>
                  <a:cubicBezTo>
                    <a:pt x="44108" y="96751"/>
                    <a:pt x="45865" y="95788"/>
                    <a:pt x="46179" y="92880"/>
                  </a:cubicBezTo>
                  <a:cubicBezTo>
                    <a:pt x="46179" y="92880"/>
                    <a:pt x="46200" y="92775"/>
                    <a:pt x="46200" y="92755"/>
                  </a:cubicBezTo>
                  <a:cubicBezTo>
                    <a:pt x="46325" y="91164"/>
                    <a:pt x="46472" y="89595"/>
                    <a:pt x="46598" y="88026"/>
                  </a:cubicBezTo>
                  <a:cubicBezTo>
                    <a:pt x="46618" y="88026"/>
                    <a:pt x="46681" y="87105"/>
                    <a:pt x="46681" y="87105"/>
                  </a:cubicBezTo>
                  <a:cubicBezTo>
                    <a:pt x="46765" y="85850"/>
                    <a:pt x="46849" y="84678"/>
                    <a:pt x="46995" y="83506"/>
                  </a:cubicBezTo>
                  <a:cubicBezTo>
                    <a:pt x="47204" y="81665"/>
                    <a:pt x="47372" y="79824"/>
                    <a:pt x="47518" y="78045"/>
                  </a:cubicBezTo>
                  <a:cubicBezTo>
                    <a:pt x="47581" y="77334"/>
                    <a:pt x="47644" y="76643"/>
                    <a:pt x="47706" y="75932"/>
                  </a:cubicBezTo>
                  <a:cubicBezTo>
                    <a:pt x="47790" y="75011"/>
                    <a:pt x="47853" y="74091"/>
                    <a:pt x="47916" y="73212"/>
                  </a:cubicBezTo>
                  <a:cubicBezTo>
                    <a:pt x="47978" y="72354"/>
                    <a:pt x="48041" y="71496"/>
                    <a:pt x="48125" y="70659"/>
                  </a:cubicBezTo>
                  <a:cubicBezTo>
                    <a:pt x="48250" y="69174"/>
                    <a:pt x="48397" y="67688"/>
                    <a:pt x="48543" y="66203"/>
                  </a:cubicBezTo>
                  <a:cubicBezTo>
                    <a:pt x="48690" y="64633"/>
                    <a:pt x="48857" y="63064"/>
                    <a:pt x="49004" y="61453"/>
                  </a:cubicBezTo>
                  <a:lnTo>
                    <a:pt x="49025" y="61202"/>
                  </a:lnTo>
                  <a:cubicBezTo>
                    <a:pt x="49338" y="57373"/>
                    <a:pt x="49694" y="53439"/>
                    <a:pt x="49987" y="49505"/>
                  </a:cubicBezTo>
                  <a:cubicBezTo>
                    <a:pt x="50008" y="49192"/>
                    <a:pt x="50050" y="48878"/>
                    <a:pt x="50071" y="48543"/>
                  </a:cubicBezTo>
                  <a:cubicBezTo>
                    <a:pt x="50175" y="47706"/>
                    <a:pt x="50259" y="46764"/>
                    <a:pt x="50280" y="45781"/>
                  </a:cubicBezTo>
                  <a:cubicBezTo>
                    <a:pt x="50427" y="45174"/>
                    <a:pt x="50427" y="44672"/>
                    <a:pt x="50427" y="44358"/>
                  </a:cubicBezTo>
                  <a:cubicBezTo>
                    <a:pt x="50427" y="44358"/>
                    <a:pt x="50427" y="44254"/>
                    <a:pt x="50427" y="44254"/>
                  </a:cubicBezTo>
                  <a:cubicBezTo>
                    <a:pt x="50531" y="44170"/>
                    <a:pt x="50657" y="44107"/>
                    <a:pt x="50782" y="44023"/>
                  </a:cubicBezTo>
                  <a:cubicBezTo>
                    <a:pt x="51682" y="43479"/>
                    <a:pt x="53042" y="42643"/>
                    <a:pt x="53900" y="40990"/>
                  </a:cubicBezTo>
                  <a:cubicBezTo>
                    <a:pt x="54674" y="39546"/>
                    <a:pt x="54318" y="37746"/>
                    <a:pt x="53063" y="3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6902950" y="963600"/>
              <a:ext cx="1280100" cy="2528800"/>
              <a:chOff x="4490750" y="511075"/>
              <a:chExt cx="1280100" cy="2528800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656800" y="1922200"/>
                <a:ext cx="959925" cy="945875"/>
              </a:xfrm>
              <a:custGeom>
                <a:avLst/>
                <a:gdLst/>
                <a:ahLst/>
                <a:cxnLst/>
                <a:rect l="l" t="t" r="r" b="b"/>
                <a:pathLst>
                  <a:path w="38397" h="37835" extrusionOk="0">
                    <a:moveTo>
                      <a:pt x="21296" y="1"/>
                    </a:moveTo>
                    <a:cubicBezTo>
                      <a:pt x="20052" y="1"/>
                      <a:pt x="18953" y="594"/>
                      <a:pt x="17920" y="1384"/>
                    </a:cubicBezTo>
                    <a:cubicBezTo>
                      <a:pt x="17845" y="1585"/>
                      <a:pt x="17845" y="1810"/>
                      <a:pt x="17845" y="2011"/>
                    </a:cubicBezTo>
                    <a:cubicBezTo>
                      <a:pt x="17820" y="2387"/>
                      <a:pt x="17795" y="2763"/>
                      <a:pt x="17845" y="3114"/>
                    </a:cubicBezTo>
                    <a:cubicBezTo>
                      <a:pt x="17970" y="4216"/>
                      <a:pt x="17970" y="5344"/>
                      <a:pt x="18873" y="6171"/>
                    </a:cubicBezTo>
                    <a:cubicBezTo>
                      <a:pt x="19023" y="6297"/>
                      <a:pt x="19198" y="6397"/>
                      <a:pt x="19399" y="6472"/>
                    </a:cubicBezTo>
                    <a:cubicBezTo>
                      <a:pt x="19487" y="6501"/>
                      <a:pt x="19567" y="6514"/>
                      <a:pt x="19648" y="6514"/>
                    </a:cubicBezTo>
                    <a:cubicBezTo>
                      <a:pt x="19705" y="6514"/>
                      <a:pt x="19763" y="6507"/>
                      <a:pt x="19825" y="6497"/>
                    </a:cubicBezTo>
                    <a:cubicBezTo>
                      <a:pt x="19975" y="6472"/>
                      <a:pt x="20076" y="6397"/>
                      <a:pt x="20201" y="6297"/>
                    </a:cubicBezTo>
                    <a:cubicBezTo>
                      <a:pt x="20276" y="6246"/>
                      <a:pt x="20326" y="6171"/>
                      <a:pt x="20401" y="6096"/>
                    </a:cubicBezTo>
                    <a:cubicBezTo>
                      <a:pt x="20627" y="5870"/>
                      <a:pt x="20828" y="5620"/>
                      <a:pt x="20953" y="5319"/>
                    </a:cubicBezTo>
                    <a:cubicBezTo>
                      <a:pt x="21429" y="4216"/>
                      <a:pt x="21329" y="2963"/>
                      <a:pt x="21780" y="1835"/>
                    </a:cubicBezTo>
                    <a:lnTo>
                      <a:pt x="21780" y="1835"/>
                    </a:lnTo>
                    <a:cubicBezTo>
                      <a:pt x="22306" y="3615"/>
                      <a:pt x="21780" y="5144"/>
                      <a:pt x="20677" y="6522"/>
                    </a:cubicBezTo>
                    <a:cubicBezTo>
                      <a:pt x="20502" y="6698"/>
                      <a:pt x="20251" y="6748"/>
                      <a:pt x="20000" y="6748"/>
                    </a:cubicBezTo>
                    <a:cubicBezTo>
                      <a:pt x="19875" y="6748"/>
                      <a:pt x="19750" y="6773"/>
                      <a:pt x="19650" y="6773"/>
                    </a:cubicBezTo>
                    <a:cubicBezTo>
                      <a:pt x="19474" y="6773"/>
                      <a:pt x="19324" y="6748"/>
                      <a:pt x="19198" y="6672"/>
                    </a:cubicBezTo>
                    <a:cubicBezTo>
                      <a:pt x="19123" y="6647"/>
                      <a:pt x="19048" y="6597"/>
                      <a:pt x="18998" y="6572"/>
                    </a:cubicBezTo>
                    <a:cubicBezTo>
                      <a:pt x="18848" y="6472"/>
                      <a:pt x="18697" y="6347"/>
                      <a:pt x="18572" y="6246"/>
                    </a:cubicBezTo>
                    <a:cubicBezTo>
                      <a:pt x="18171" y="5921"/>
                      <a:pt x="17995" y="5469"/>
                      <a:pt x="17820" y="4993"/>
                    </a:cubicBezTo>
                    <a:cubicBezTo>
                      <a:pt x="17419" y="3991"/>
                      <a:pt x="17645" y="2938"/>
                      <a:pt x="17519" y="1936"/>
                    </a:cubicBezTo>
                    <a:cubicBezTo>
                      <a:pt x="17420" y="1573"/>
                      <a:pt x="17234" y="1427"/>
                      <a:pt x="16990" y="1427"/>
                    </a:cubicBezTo>
                    <a:cubicBezTo>
                      <a:pt x="16863" y="1427"/>
                      <a:pt x="16721" y="1466"/>
                      <a:pt x="16567" y="1535"/>
                    </a:cubicBezTo>
                    <a:cubicBezTo>
                      <a:pt x="16066" y="1760"/>
                      <a:pt x="15589" y="2061"/>
                      <a:pt x="15113" y="2387"/>
                    </a:cubicBezTo>
                    <a:cubicBezTo>
                      <a:pt x="15038" y="2412"/>
                      <a:pt x="14963" y="2462"/>
                      <a:pt x="14888" y="2512"/>
                    </a:cubicBezTo>
                    <a:cubicBezTo>
                      <a:pt x="13910" y="3038"/>
                      <a:pt x="12933" y="3540"/>
                      <a:pt x="11980" y="4091"/>
                    </a:cubicBezTo>
                    <a:cubicBezTo>
                      <a:pt x="11560" y="4343"/>
                      <a:pt x="11105" y="4454"/>
                      <a:pt x="10630" y="4454"/>
                    </a:cubicBezTo>
                    <a:cubicBezTo>
                      <a:pt x="10538" y="4454"/>
                      <a:pt x="10445" y="4450"/>
                      <a:pt x="10351" y="4442"/>
                    </a:cubicBezTo>
                    <a:cubicBezTo>
                      <a:pt x="9765" y="4645"/>
                      <a:pt x="9178" y="4929"/>
                      <a:pt x="8537" y="4929"/>
                    </a:cubicBezTo>
                    <a:cubicBezTo>
                      <a:pt x="8466" y="4929"/>
                      <a:pt x="8394" y="4926"/>
                      <a:pt x="8321" y="4918"/>
                    </a:cubicBezTo>
                    <a:cubicBezTo>
                      <a:pt x="7892" y="4918"/>
                      <a:pt x="7480" y="5084"/>
                      <a:pt x="7040" y="5084"/>
                    </a:cubicBezTo>
                    <a:cubicBezTo>
                      <a:pt x="6967" y="5084"/>
                      <a:pt x="6893" y="5079"/>
                      <a:pt x="6817" y="5068"/>
                    </a:cubicBezTo>
                    <a:cubicBezTo>
                      <a:pt x="4913" y="4818"/>
                      <a:pt x="2958" y="4943"/>
                      <a:pt x="1053" y="4718"/>
                    </a:cubicBezTo>
                    <a:cubicBezTo>
                      <a:pt x="870" y="4689"/>
                      <a:pt x="687" y="4637"/>
                      <a:pt x="508" y="4637"/>
                    </a:cubicBezTo>
                    <a:cubicBezTo>
                      <a:pt x="369" y="4637"/>
                      <a:pt x="232" y="4669"/>
                      <a:pt x="101" y="4768"/>
                    </a:cubicBezTo>
                    <a:cubicBezTo>
                      <a:pt x="101" y="5319"/>
                      <a:pt x="0" y="5870"/>
                      <a:pt x="276" y="6372"/>
                    </a:cubicBezTo>
                    <a:cubicBezTo>
                      <a:pt x="426" y="7449"/>
                      <a:pt x="627" y="8502"/>
                      <a:pt x="502" y="9580"/>
                    </a:cubicBezTo>
                    <a:cubicBezTo>
                      <a:pt x="652" y="11359"/>
                      <a:pt x="777" y="13164"/>
                      <a:pt x="953" y="14943"/>
                    </a:cubicBezTo>
                    <a:cubicBezTo>
                      <a:pt x="1329" y="19104"/>
                      <a:pt x="1705" y="23239"/>
                      <a:pt x="2081" y="27374"/>
                    </a:cubicBezTo>
                    <a:cubicBezTo>
                      <a:pt x="2281" y="29580"/>
                      <a:pt x="2507" y="31810"/>
                      <a:pt x="2732" y="34016"/>
                    </a:cubicBezTo>
                    <a:cubicBezTo>
                      <a:pt x="3311" y="34350"/>
                      <a:pt x="3752" y="35001"/>
                      <a:pt x="4494" y="35001"/>
                    </a:cubicBezTo>
                    <a:cubicBezTo>
                      <a:pt x="4587" y="35001"/>
                      <a:pt x="4684" y="34991"/>
                      <a:pt x="4787" y="34968"/>
                    </a:cubicBezTo>
                    <a:cubicBezTo>
                      <a:pt x="5013" y="34567"/>
                      <a:pt x="4938" y="34116"/>
                      <a:pt x="4938" y="33690"/>
                    </a:cubicBezTo>
                    <a:cubicBezTo>
                      <a:pt x="4963" y="33239"/>
                      <a:pt x="5088" y="32813"/>
                      <a:pt x="5564" y="32638"/>
                    </a:cubicBezTo>
                    <a:cubicBezTo>
                      <a:pt x="6053" y="32451"/>
                      <a:pt x="6559" y="32288"/>
                      <a:pt x="7058" y="32288"/>
                    </a:cubicBezTo>
                    <a:cubicBezTo>
                      <a:pt x="7428" y="32288"/>
                      <a:pt x="7793" y="32378"/>
                      <a:pt x="8146" y="32612"/>
                    </a:cubicBezTo>
                    <a:cubicBezTo>
                      <a:pt x="8998" y="33164"/>
                      <a:pt x="9349" y="33991"/>
                      <a:pt x="9274" y="35019"/>
                    </a:cubicBezTo>
                    <a:cubicBezTo>
                      <a:pt x="9223" y="35595"/>
                      <a:pt x="8948" y="36171"/>
                      <a:pt x="9198" y="36773"/>
                    </a:cubicBezTo>
                    <a:cubicBezTo>
                      <a:pt x="9697" y="37293"/>
                      <a:pt x="10706" y="37523"/>
                      <a:pt x="11826" y="37523"/>
                    </a:cubicBezTo>
                    <a:cubicBezTo>
                      <a:pt x="13298" y="37523"/>
                      <a:pt x="14962" y="37127"/>
                      <a:pt x="15915" y="36472"/>
                    </a:cubicBezTo>
                    <a:cubicBezTo>
                      <a:pt x="16041" y="36372"/>
                      <a:pt x="16141" y="36247"/>
                      <a:pt x="16216" y="36096"/>
                    </a:cubicBezTo>
                    <a:cubicBezTo>
                      <a:pt x="16416" y="35144"/>
                      <a:pt x="16366" y="34066"/>
                      <a:pt x="17544" y="33640"/>
                    </a:cubicBezTo>
                    <a:cubicBezTo>
                      <a:pt x="18121" y="33389"/>
                      <a:pt x="18747" y="33289"/>
                      <a:pt x="19374" y="33139"/>
                    </a:cubicBezTo>
                    <a:cubicBezTo>
                      <a:pt x="19436" y="33128"/>
                      <a:pt x="19503" y="33122"/>
                      <a:pt x="19570" y="33122"/>
                    </a:cubicBezTo>
                    <a:cubicBezTo>
                      <a:pt x="19665" y="33122"/>
                      <a:pt x="19762" y="33134"/>
                      <a:pt x="19850" y="33164"/>
                    </a:cubicBezTo>
                    <a:cubicBezTo>
                      <a:pt x="19925" y="33189"/>
                      <a:pt x="20000" y="33214"/>
                      <a:pt x="20076" y="33239"/>
                    </a:cubicBezTo>
                    <a:cubicBezTo>
                      <a:pt x="20251" y="33289"/>
                      <a:pt x="20376" y="33364"/>
                      <a:pt x="20502" y="33490"/>
                    </a:cubicBezTo>
                    <a:cubicBezTo>
                      <a:pt x="20878" y="33891"/>
                      <a:pt x="20903" y="34567"/>
                      <a:pt x="21504" y="34793"/>
                    </a:cubicBezTo>
                    <a:cubicBezTo>
                      <a:pt x="22256" y="34768"/>
                      <a:pt x="23033" y="34743"/>
                      <a:pt x="23810" y="34618"/>
                    </a:cubicBezTo>
                    <a:cubicBezTo>
                      <a:pt x="24361" y="34317"/>
                      <a:pt x="24838" y="33866"/>
                      <a:pt x="25514" y="33815"/>
                    </a:cubicBezTo>
                    <a:cubicBezTo>
                      <a:pt x="25815" y="33690"/>
                      <a:pt x="26141" y="33690"/>
                      <a:pt x="26467" y="33615"/>
                    </a:cubicBezTo>
                    <a:cubicBezTo>
                      <a:pt x="26650" y="33548"/>
                      <a:pt x="26829" y="33506"/>
                      <a:pt x="26992" y="33506"/>
                    </a:cubicBezTo>
                    <a:cubicBezTo>
                      <a:pt x="27319" y="33506"/>
                      <a:pt x="27586" y="33673"/>
                      <a:pt x="27720" y="34141"/>
                    </a:cubicBezTo>
                    <a:cubicBezTo>
                      <a:pt x="27870" y="34467"/>
                      <a:pt x="27920" y="34843"/>
                      <a:pt x="28246" y="35094"/>
                    </a:cubicBezTo>
                    <a:cubicBezTo>
                      <a:pt x="29148" y="35394"/>
                      <a:pt x="30051" y="35745"/>
                      <a:pt x="30878" y="36196"/>
                    </a:cubicBezTo>
                    <a:cubicBezTo>
                      <a:pt x="30978" y="36222"/>
                      <a:pt x="31053" y="36247"/>
                      <a:pt x="31153" y="36297"/>
                    </a:cubicBezTo>
                    <a:cubicBezTo>
                      <a:pt x="32131" y="36648"/>
                      <a:pt x="33008" y="37249"/>
                      <a:pt x="33960" y="37650"/>
                    </a:cubicBezTo>
                    <a:cubicBezTo>
                      <a:pt x="34195" y="37738"/>
                      <a:pt x="34420" y="37834"/>
                      <a:pt x="34648" y="37834"/>
                    </a:cubicBezTo>
                    <a:cubicBezTo>
                      <a:pt x="34809" y="37834"/>
                      <a:pt x="34972" y="37786"/>
                      <a:pt x="35138" y="37650"/>
                    </a:cubicBezTo>
                    <a:cubicBezTo>
                      <a:pt x="35439" y="36623"/>
                      <a:pt x="35389" y="35545"/>
                      <a:pt x="35514" y="34492"/>
                    </a:cubicBezTo>
                    <a:cubicBezTo>
                      <a:pt x="35815" y="31635"/>
                      <a:pt x="36066" y="28753"/>
                      <a:pt x="36291" y="25871"/>
                    </a:cubicBezTo>
                    <a:cubicBezTo>
                      <a:pt x="36366" y="24868"/>
                      <a:pt x="36592" y="23841"/>
                      <a:pt x="36492" y="22813"/>
                    </a:cubicBezTo>
                    <a:cubicBezTo>
                      <a:pt x="36417" y="22412"/>
                      <a:pt x="36316" y="22011"/>
                      <a:pt x="36567" y="21610"/>
                    </a:cubicBezTo>
                    <a:cubicBezTo>
                      <a:pt x="36818" y="20733"/>
                      <a:pt x="36793" y="19780"/>
                      <a:pt x="36893" y="18878"/>
                    </a:cubicBezTo>
                    <a:cubicBezTo>
                      <a:pt x="37118" y="16773"/>
                      <a:pt x="37294" y="14642"/>
                      <a:pt x="37494" y="12537"/>
                    </a:cubicBezTo>
                    <a:cubicBezTo>
                      <a:pt x="37645" y="10933"/>
                      <a:pt x="37770" y="9354"/>
                      <a:pt x="37895" y="7775"/>
                    </a:cubicBezTo>
                    <a:cubicBezTo>
                      <a:pt x="37770" y="7224"/>
                      <a:pt x="37870" y="6698"/>
                      <a:pt x="37845" y="6146"/>
                    </a:cubicBezTo>
                    <a:cubicBezTo>
                      <a:pt x="37845" y="6099"/>
                      <a:pt x="37856" y="6074"/>
                      <a:pt x="37868" y="6074"/>
                    </a:cubicBezTo>
                    <a:cubicBezTo>
                      <a:pt x="37881" y="6074"/>
                      <a:pt x="37895" y="6105"/>
                      <a:pt x="37895" y="6171"/>
                    </a:cubicBezTo>
                    <a:cubicBezTo>
                      <a:pt x="37895" y="6196"/>
                      <a:pt x="37945" y="6196"/>
                      <a:pt x="37970" y="6221"/>
                    </a:cubicBezTo>
                    <a:cubicBezTo>
                      <a:pt x="38221" y="4743"/>
                      <a:pt x="38397" y="3264"/>
                      <a:pt x="38346" y="1760"/>
                    </a:cubicBezTo>
                    <a:cubicBezTo>
                      <a:pt x="38310" y="1751"/>
                      <a:pt x="38273" y="1745"/>
                      <a:pt x="38238" y="1745"/>
                    </a:cubicBezTo>
                    <a:cubicBezTo>
                      <a:pt x="38176" y="1745"/>
                      <a:pt x="38118" y="1763"/>
                      <a:pt x="38071" y="1810"/>
                    </a:cubicBezTo>
                    <a:cubicBezTo>
                      <a:pt x="36991" y="2934"/>
                      <a:pt x="35660" y="3283"/>
                      <a:pt x="34214" y="3283"/>
                    </a:cubicBezTo>
                    <a:cubicBezTo>
                      <a:pt x="34014" y="3283"/>
                      <a:pt x="33813" y="3276"/>
                      <a:pt x="33610" y="3264"/>
                    </a:cubicBezTo>
                    <a:cubicBezTo>
                      <a:pt x="33534" y="3264"/>
                      <a:pt x="33434" y="3289"/>
                      <a:pt x="33334" y="3314"/>
                    </a:cubicBezTo>
                    <a:cubicBezTo>
                      <a:pt x="33184" y="3414"/>
                      <a:pt x="33058" y="3540"/>
                      <a:pt x="32908" y="3640"/>
                    </a:cubicBezTo>
                    <a:cubicBezTo>
                      <a:pt x="32532" y="3916"/>
                      <a:pt x="32281" y="4367"/>
                      <a:pt x="31905" y="4642"/>
                    </a:cubicBezTo>
                    <a:cubicBezTo>
                      <a:pt x="31486" y="4927"/>
                      <a:pt x="31067" y="5190"/>
                      <a:pt x="30603" y="5190"/>
                    </a:cubicBezTo>
                    <a:cubicBezTo>
                      <a:pt x="30373" y="5190"/>
                      <a:pt x="30132" y="5126"/>
                      <a:pt x="29875" y="4968"/>
                    </a:cubicBezTo>
                    <a:cubicBezTo>
                      <a:pt x="28823" y="4367"/>
                      <a:pt x="28196" y="3414"/>
                      <a:pt x="27695" y="2337"/>
                    </a:cubicBezTo>
                    <a:cubicBezTo>
                      <a:pt x="27595" y="2186"/>
                      <a:pt x="27494" y="2036"/>
                      <a:pt x="27319" y="1911"/>
                    </a:cubicBezTo>
                    <a:cubicBezTo>
                      <a:pt x="27244" y="1860"/>
                      <a:pt x="27143" y="1860"/>
                      <a:pt x="27043" y="1860"/>
                    </a:cubicBezTo>
                    <a:cubicBezTo>
                      <a:pt x="26517" y="1860"/>
                      <a:pt x="26041" y="1635"/>
                      <a:pt x="25640" y="1384"/>
                    </a:cubicBezTo>
                    <a:cubicBezTo>
                      <a:pt x="24587" y="682"/>
                      <a:pt x="23384" y="382"/>
                      <a:pt x="22206" y="106"/>
                    </a:cubicBezTo>
                    <a:cubicBezTo>
                      <a:pt x="21894" y="34"/>
                      <a:pt x="21591" y="1"/>
                      <a:pt x="212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628600" y="1681100"/>
                <a:ext cx="1015700" cy="373850"/>
              </a:xfrm>
              <a:custGeom>
                <a:avLst/>
                <a:gdLst/>
                <a:ahLst/>
                <a:cxnLst/>
                <a:rect l="l" t="t" r="r" b="b"/>
                <a:pathLst>
                  <a:path w="40628" h="14954" extrusionOk="0">
                    <a:moveTo>
                      <a:pt x="40627" y="1"/>
                    </a:moveTo>
                    <a:cubicBezTo>
                      <a:pt x="40051" y="101"/>
                      <a:pt x="39700" y="552"/>
                      <a:pt x="39274" y="828"/>
                    </a:cubicBezTo>
                    <a:cubicBezTo>
                      <a:pt x="39199" y="903"/>
                      <a:pt x="39149" y="978"/>
                      <a:pt x="39124" y="1053"/>
                    </a:cubicBezTo>
                    <a:cubicBezTo>
                      <a:pt x="39098" y="1128"/>
                      <a:pt x="39073" y="1204"/>
                      <a:pt x="39073" y="1254"/>
                    </a:cubicBezTo>
                    <a:cubicBezTo>
                      <a:pt x="38572" y="1429"/>
                      <a:pt x="38096" y="1580"/>
                      <a:pt x="37670" y="1855"/>
                    </a:cubicBezTo>
                    <a:cubicBezTo>
                      <a:pt x="37570" y="1905"/>
                      <a:pt x="37469" y="1930"/>
                      <a:pt x="37369" y="1981"/>
                    </a:cubicBezTo>
                    <a:cubicBezTo>
                      <a:pt x="37294" y="2006"/>
                      <a:pt x="37219" y="2056"/>
                      <a:pt x="37144" y="2106"/>
                    </a:cubicBezTo>
                    <a:cubicBezTo>
                      <a:pt x="36918" y="2231"/>
                      <a:pt x="36692" y="2331"/>
                      <a:pt x="36467" y="2407"/>
                    </a:cubicBezTo>
                    <a:cubicBezTo>
                      <a:pt x="36392" y="2432"/>
                      <a:pt x="36317" y="2457"/>
                      <a:pt x="36241" y="2507"/>
                    </a:cubicBezTo>
                    <a:cubicBezTo>
                      <a:pt x="36166" y="2532"/>
                      <a:pt x="36116" y="2582"/>
                      <a:pt x="36041" y="2632"/>
                    </a:cubicBezTo>
                    <a:cubicBezTo>
                      <a:pt x="35991" y="2657"/>
                      <a:pt x="35916" y="2707"/>
                      <a:pt x="35840" y="2732"/>
                    </a:cubicBezTo>
                    <a:cubicBezTo>
                      <a:pt x="35640" y="2808"/>
                      <a:pt x="35439" y="2808"/>
                      <a:pt x="35264" y="2883"/>
                    </a:cubicBezTo>
                    <a:cubicBezTo>
                      <a:pt x="34863" y="3008"/>
                      <a:pt x="34537" y="3234"/>
                      <a:pt x="34211" y="3459"/>
                    </a:cubicBezTo>
                    <a:cubicBezTo>
                      <a:pt x="34086" y="3509"/>
                      <a:pt x="33986" y="3585"/>
                      <a:pt x="33860" y="3635"/>
                    </a:cubicBezTo>
                    <a:cubicBezTo>
                      <a:pt x="33785" y="3635"/>
                      <a:pt x="33735" y="3660"/>
                      <a:pt x="33660" y="3685"/>
                    </a:cubicBezTo>
                    <a:cubicBezTo>
                      <a:pt x="32983" y="4011"/>
                      <a:pt x="32256" y="3961"/>
                      <a:pt x="31530" y="4011"/>
                    </a:cubicBezTo>
                    <a:cubicBezTo>
                      <a:pt x="31437" y="4016"/>
                      <a:pt x="31345" y="4019"/>
                      <a:pt x="31253" y="4019"/>
                    </a:cubicBezTo>
                    <a:cubicBezTo>
                      <a:pt x="30502" y="4019"/>
                      <a:pt x="29785" y="3852"/>
                      <a:pt x="29048" y="3785"/>
                    </a:cubicBezTo>
                    <a:cubicBezTo>
                      <a:pt x="28848" y="3710"/>
                      <a:pt x="28647" y="3610"/>
                      <a:pt x="28447" y="3509"/>
                    </a:cubicBezTo>
                    <a:cubicBezTo>
                      <a:pt x="27443" y="3239"/>
                      <a:pt x="26440" y="2910"/>
                      <a:pt x="25390" y="2910"/>
                    </a:cubicBezTo>
                    <a:cubicBezTo>
                      <a:pt x="25077" y="2910"/>
                      <a:pt x="24760" y="2939"/>
                      <a:pt x="24437" y="3008"/>
                    </a:cubicBezTo>
                    <a:cubicBezTo>
                      <a:pt x="24362" y="3083"/>
                      <a:pt x="24311" y="3159"/>
                      <a:pt x="24236" y="3209"/>
                    </a:cubicBezTo>
                    <a:cubicBezTo>
                      <a:pt x="24236" y="3209"/>
                      <a:pt x="24236" y="3209"/>
                      <a:pt x="24236" y="3184"/>
                    </a:cubicBezTo>
                    <a:cubicBezTo>
                      <a:pt x="23936" y="3184"/>
                      <a:pt x="23635" y="3184"/>
                      <a:pt x="23359" y="3209"/>
                    </a:cubicBezTo>
                    <a:cubicBezTo>
                      <a:pt x="21930" y="3284"/>
                      <a:pt x="20702" y="3810"/>
                      <a:pt x="19575" y="4687"/>
                    </a:cubicBezTo>
                    <a:lnTo>
                      <a:pt x="19399" y="4687"/>
                    </a:lnTo>
                    <a:cubicBezTo>
                      <a:pt x="19299" y="4737"/>
                      <a:pt x="19174" y="4788"/>
                      <a:pt x="19073" y="4838"/>
                    </a:cubicBezTo>
                    <a:cubicBezTo>
                      <a:pt x="19048" y="4838"/>
                      <a:pt x="19048" y="4813"/>
                      <a:pt x="19023" y="4788"/>
                    </a:cubicBezTo>
                    <a:cubicBezTo>
                      <a:pt x="18121" y="5088"/>
                      <a:pt x="17269" y="5565"/>
                      <a:pt x="16367" y="5840"/>
                    </a:cubicBezTo>
                    <a:cubicBezTo>
                      <a:pt x="15113" y="6241"/>
                      <a:pt x="13910" y="6768"/>
                      <a:pt x="12632" y="6943"/>
                    </a:cubicBezTo>
                    <a:cubicBezTo>
                      <a:pt x="11993" y="7031"/>
                      <a:pt x="11335" y="7177"/>
                      <a:pt x="10691" y="7177"/>
                    </a:cubicBezTo>
                    <a:cubicBezTo>
                      <a:pt x="10603" y="7177"/>
                      <a:pt x="10515" y="7175"/>
                      <a:pt x="10427" y="7169"/>
                    </a:cubicBezTo>
                    <a:cubicBezTo>
                      <a:pt x="9750" y="7068"/>
                      <a:pt x="9073" y="6868"/>
                      <a:pt x="8397" y="6617"/>
                    </a:cubicBezTo>
                    <a:cubicBezTo>
                      <a:pt x="8146" y="6442"/>
                      <a:pt x="7820" y="6417"/>
                      <a:pt x="7544" y="6316"/>
                    </a:cubicBezTo>
                    <a:cubicBezTo>
                      <a:pt x="6041" y="5740"/>
                      <a:pt x="4587" y="5088"/>
                      <a:pt x="3484" y="3910"/>
                    </a:cubicBezTo>
                    <a:cubicBezTo>
                      <a:pt x="2732" y="3083"/>
                      <a:pt x="1855" y="2482"/>
                      <a:pt x="853" y="2006"/>
                    </a:cubicBezTo>
                    <a:cubicBezTo>
                      <a:pt x="691" y="1932"/>
                      <a:pt x="530" y="1850"/>
                      <a:pt x="368" y="1850"/>
                    </a:cubicBezTo>
                    <a:cubicBezTo>
                      <a:pt x="254" y="1850"/>
                      <a:pt x="140" y="1891"/>
                      <a:pt x="26" y="2006"/>
                    </a:cubicBezTo>
                    <a:cubicBezTo>
                      <a:pt x="26" y="2056"/>
                      <a:pt x="1" y="2131"/>
                      <a:pt x="26" y="2206"/>
                    </a:cubicBezTo>
                    <a:cubicBezTo>
                      <a:pt x="276" y="5113"/>
                      <a:pt x="502" y="8046"/>
                      <a:pt x="853" y="10953"/>
                    </a:cubicBezTo>
                    <a:cubicBezTo>
                      <a:pt x="978" y="12106"/>
                      <a:pt x="878" y="13284"/>
                      <a:pt x="1229" y="14412"/>
                    </a:cubicBezTo>
                    <a:cubicBezTo>
                      <a:pt x="1880" y="14562"/>
                      <a:pt x="2532" y="14687"/>
                      <a:pt x="3259" y="14712"/>
                    </a:cubicBezTo>
                    <a:cubicBezTo>
                      <a:pt x="4739" y="14730"/>
                      <a:pt x="6219" y="14953"/>
                      <a:pt x="7708" y="14953"/>
                    </a:cubicBezTo>
                    <a:cubicBezTo>
                      <a:pt x="8362" y="14953"/>
                      <a:pt x="9017" y="14910"/>
                      <a:pt x="9675" y="14788"/>
                    </a:cubicBezTo>
                    <a:cubicBezTo>
                      <a:pt x="9549" y="14311"/>
                      <a:pt x="9123" y="14387"/>
                      <a:pt x="8798" y="14236"/>
                    </a:cubicBezTo>
                    <a:cubicBezTo>
                      <a:pt x="7695" y="13785"/>
                      <a:pt x="7068" y="12707"/>
                      <a:pt x="7194" y="11504"/>
                    </a:cubicBezTo>
                    <a:lnTo>
                      <a:pt x="7194" y="11504"/>
                    </a:lnTo>
                    <a:cubicBezTo>
                      <a:pt x="7419" y="11855"/>
                      <a:pt x="7469" y="12256"/>
                      <a:pt x="7645" y="12607"/>
                    </a:cubicBezTo>
                    <a:cubicBezTo>
                      <a:pt x="8074" y="13371"/>
                      <a:pt x="8526" y="14066"/>
                      <a:pt x="9542" y="14066"/>
                    </a:cubicBezTo>
                    <a:cubicBezTo>
                      <a:pt x="9593" y="14066"/>
                      <a:pt x="9646" y="14064"/>
                      <a:pt x="9700" y="14061"/>
                    </a:cubicBezTo>
                    <a:cubicBezTo>
                      <a:pt x="10752" y="13986"/>
                      <a:pt x="11279" y="13334"/>
                      <a:pt x="11680" y="12482"/>
                    </a:cubicBezTo>
                    <a:cubicBezTo>
                      <a:pt x="11830" y="12181"/>
                      <a:pt x="11930" y="11880"/>
                      <a:pt x="12056" y="11555"/>
                    </a:cubicBezTo>
                    <a:cubicBezTo>
                      <a:pt x="12120" y="11405"/>
                      <a:pt x="12202" y="11238"/>
                      <a:pt x="12395" y="11238"/>
                    </a:cubicBezTo>
                    <a:cubicBezTo>
                      <a:pt x="12429" y="11238"/>
                      <a:pt x="12466" y="11243"/>
                      <a:pt x="12507" y="11254"/>
                    </a:cubicBezTo>
                    <a:cubicBezTo>
                      <a:pt x="12682" y="11304"/>
                      <a:pt x="12682" y="11504"/>
                      <a:pt x="12682" y="11680"/>
                    </a:cubicBezTo>
                    <a:cubicBezTo>
                      <a:pt x="12682" y="11830"/>
                      <a:pt x="12657" y="12006"/>
                      <a:pt x="12682" y="12156"/>
                    </a:cubicBezTo>
                    <a:cubicBezTo>
                      <a:pt x="12707" y="12281"/>
                      <a:pt x="12732" y="12382"/>
                      <a:pt x="12758" y="12482"/>
                    </a:cubicBezTo>
                    <a:cubicBezTo>
                      <a:pt x="12507" y="13134"/>
                      <a:pt x="12006" y="13635"/>
                      <a:pt x="11630" y="14211"/>
                    </a:cubicBezTo>
                    <a:cubicBezTo>
                      <a:pt x="11791" y="14319"/>
                      <a:pt x="11945" y="14369"/>
                      <a:pt x="12107" y="14369"/>
                    </a:cubicBezTo>
                    <a:cubicBezTo>
                      <a:pt x="12248" y="14369"/>
                      <a:pt x="12394" y="14331"/>
                      <a:pt x="12557" y="14261"/>
                    </a:cubicBezTo>
                    <a:cubicBezTo>
                      <a:pt x="13083" y="14061"/>
                      <a:pt x="13585" y="13785"/>
                      <a:pt x="14036" y="13509"/>
                    </a:cubicBezTo>
                    <a:cubicBezTo>
                      <a:pt x="14737" y="13033"/>
                      <a:pt x="15615" y="12833"/>
                      <a:pt x="16241" y="12206"/>
                    </a:cubicBezTo>
                    <a:cubicBezTo>
                      <a:pt x="16793" y="12106"/>
                      <a:pt x="17118" y="11605"/>
                      <a:pt x="17645" y="11404"/>
                    </a:cubicBezTo>
                    <a:cubicBezTo>
                      <a:pt x="17810" y="11341"/>
                      <a:pt x="17989" y="11238"/>
                      <a:pt x="18137" y="11238"/>
                    </a:cubicBezTo>
                    <a:cubicBezTo>
                      <a:pt x="18281" y="11238"/>
                      <a:pt x="18397" y="11334"/>
                      <a:pt x="18447" y="11655"/>
                    </a:cubicBezTo>
                    <a:cubicBezTo>
                      <a:pt x="18467" y="11658"/>
                      <a:pt x="18485" y="11660"/>
                      <a:pt x="18504" y="11660"/>
                    </a:cubicBezTo>
                    <a:cubicBezTo>
                      <a:pt x="18623" y="11660"/>
                      <a:pt x="18707" y="11592"/>
                      <a:pt x="18773" y="11504"/>
                    </a:cubicBezTo>
                    <a:cubicBezTo>
                      <a:pt x="18873" y="11329"/>
                      <a:pt x="18998" y="11204"/>
                      <a:pt x="19073" y="11028"/>
                    </a:cubicBezTo>
                    <a:cubicBezTo>
                      <a:pt x="19091" y="11046"/>
                      <a:pt x="19121" y="11064"/>
                      <a:pt x="19155" y="11064"/>
                    </a:cubicBezTo>
                    <a:cubicBezTo>
                      <a:pt x="19169" y="11064"/>
                      <a:pt x="19184" y="11061"/>
                      <a:pt x="19199" y="11053"/>
                    </a:cubicBezTo>
                    <a:cubicBezTo>
                      <a:pt x="20151" y="10452"/>
                      <a:pt x="21254" y="10176"/>
                      <a:pt x="22306" y="9825"/>
                    </a:cubicBezTo>
                    <a:cubicBezTo>
                      <a:pt x="22369" y="9813"/>
                      <a:pt x="22438" y="9806"/>
                      <a:pt x="22507" y="9806"/>
                    </a:cubicBezTo>
                    <a:cubicBezTo>
                      <a:pt x="22576" y="9806"/>
                      <a:pt x="22645" y="9813"/>
                      <a:pt x="22707" y="9825"/>
                    </a:cubicBezTo>
                    <a:cubicBezTo>
                      <a:pt x="23910" y="10201"/>
                      <a:pt x="25189" y="10352"/>
                      <a:pt x="26266" y="11053"/>
                    </a:cubicBezTo>
                    <a:cubicBezTo>
                      <a:pt x="26667" y="11304"/>
                      <a:pt x="27118" y="11429"/>
                      <a:pt x="27519" y="11655"/>
                    </a:cubicBezTo>
                    <a:cubicBezTo>
                      <a:pt x="27668" y="11738"/>
                      <a:pt x="27803" y="11774"/>
                      <a:pt x="27929" y="11774"/>
                    </a:cubicBezTo>
                    <a:cubicBezTo>
                      <a:pt x="28143" y="11774"/>
                      <a:pt x="28333" y="11672"/>
                      <a:pt x="28522" y="11529"/>
                    </a:cubicBezTo>
                    <a:cubicBezTo>
                      <a:pt x="28522" y="11454"/>
                      <a:pt x="28497" y="11404"/>
                      <a:pt x="28497" y="11329"/>
                    </a:cubicBezTo>
                    <a:cubicBezTo>
                      <a:pt x="28684" y="11247"/>
                      <a:pt x="28848" y="11205"/>
                      <a:pt x="28993" y="11205"/>
                    </a:cubicBezTo>
                    <a:cubicBezTo>
                      <a:pt x="29332" y="11205"/>
                      <a:pt x="29559" y="11438"/>
                      <a:pt x="29700" y="11931"/>
                    </a:cubicBezTo>
                    <a:cubicBezTo>
                      <a:pt x="29800" y="12382"/>
                      <a:pt x="30026" y="12783"/>
                      <a:pt x="30427" y="13058"/>
                    </a:cubicBezTo>
                    <a:cubicBezTo>
                      <a:pt x="30452" y="13058"/>
                      <a:pt x="30477" y="13083"/>
                      <a:pt x="30502" y="13083"/>
                    </a:cubicBezTo>
                    <a:cubicBezTo>
                      <a:pt x="30627" y="13284"/>
                      <a:pt x="30778" y="13459"/>
                      <a:pt x="30978" y="13610"/>
                    </a:cubicBezTo>
                    <a:cubicBezTo>
                      <a:pt x="31236" y="13812"/>
                      <a:pt x="31550" y="13908"/>
                      <a:pt x="31864" y="13908"/>
                    </a:cubicBezTo>
                    <a:cubicBezTo>
                      <a:pt x="32252" y="13908"/>
                      <a:pt x="32642" y="13761"/>
                      <a:pt x="32933" y="13484"/>
                    </a:cubicBezTo>
                    <a:cubicBezTo>
                      <a:pt x="32983" y="13484"/>
                      <a:pt x="33033" y="13459"/>
                      <a:pt x="33083" y="13459"/>
                    </a:cubicBezTo>
                    <a:cubicBezTo>
                      <a:pt x="33860" y="13033"/>
                      <a:pt x="33936" y="12106"/>
                      <a:pt x="34412" y="11379"/>
                    </a:cubicBezTo>
                    <a:lnTo>
                      <a:pt x="34412" y="11379"/>
                    </a:lnTo>
                    <a:cubicBezTo>
                      <a:pt x="34662" y="11981"/>
                      <a:pt x="34111" y="12507"/>
                      <a:pt x="34437" y="13008"/>
                    </a:cubicBezTo>
                    <a:cubicBezTo>
                      <a:pt x="34738" y="13184"/>
                      <a:pt x="35063" y="13209"/>
                      <a:pt x="35414" y="13234"/>
                    </a:cubicBezTo>
                    <a:cubicBezTo>
                      <a:pt x="36392" y="13234"/>
                      <a:pt x="37294" y="12883"/>
                      <a:pt x="38196" y="12557"/>
                    </a:cubicBezTo>
                    <a:cubicBezTo>
                      <a:pt x="38773" y="12357"/>
                      <a:pt x="39224" y="12006"/>
                      <a:pt x="39474" y="11404"/>
                    </a:cubicBezTo>
                    <a:cubicBezTo>
                      <a:pt x="39675" y="11204"/>
                      <a:pt x="39625" y="10928"/>
                      <a:pt x="39650" y="10652"/>
                    </a:cubicBezTo>
                    <a:cubicBezTo>
                      <a:pt x="39850" y="8697"/>
                      <a:pt x="40051" y="6717"/>
                      <a:pt x="40226" y="4737"/>
                    </a:cubicBezTo>
                    <a:cubicBezTo>
                      <a:pt x="40352" y="3159"/>
                      <a:pt x="40477" y="1580"/>
                      <a:pt x="406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35"/>
              <p:cNvSpPr/>
              <p:nvPr/>
            </p:nvSpPr>
            <p:spPr>
              <a:xfrm>
                <a:off x="4724475" y="2772575"/>
                <a:ext cx="815175" cy="188050"/>
              </a:xfrm>
              <a:custGeom>
                <a:avLst/>
                <a:gdLst/>
                <a:ahLst/>
                <a:cxnLst/>
                <a:rect l="l" t="t" r="r" b="b"/>
                <a:pathLst>
                  <a:path w="32607" h="7522" extrusionOk="0">
                    <a:moveTo>
                      <a:pt x="25" y="1"/>
                    </a:moveTo>
                    <a:lnTo>
                      <a:pt x="25" y="1"/>
                    </a:lnTo>
                    <a:cubicBezTo>
                      <a:pt x="0" y="1129"/>
                      <a:pt x="176" y="2232"/>
                      <a:pt x="276" y="3334"/>
                    </a:cubicBezTo>
                    <a:cubicBezTo>
                      <a:pt x="276" y="3384"/>
                      <a:pt x="326" y="3410"/>
                      <a:pt x="326" y="3435"/>
                    </a:cubicBezTo>
                    <a:cubicBezTo>
                      <a:pt x="501" y="3811"/>
                      <a:pt x="526" y="4212"/>
                      <a:pt x="401" y="4613"/>
                    </a:cubicBezTo>
                    <a:cubicBezTo>
                      <a:pt x="401" y="4688"/>
                      <a:pt x="376" y="4763"/>
                      <a:pt x="376" y="4838"/>
                    </a:cubicBezTo>
                    <a:cubicBezTo>
                      <a:pt x="627" y="5339"/>
                      <a:pt x="1103" y="5465"/>
                      <a:pt x="1579" y="5590"/>
                    </a:cubicBezTo>
                    <a:cubicBezTo>
                      <a:pt x="2406" y="5816"/>
                      <a:pt x="3258" y="6016"/>
                      <a:pt x="4085" y="6217"/>
                    </a:cubicBezTo>
                    <a:cubicBezTo>
                      <a:pt x="4286" y="6267"/>
                      <a:pt x="4486" y="6292"/>
                      <a:pt x="4687" y="6292"/>
                    </a:cubicBezTo>
                    <a:cubicBezTo>
                      <a:pt x="4887" y="6317"/>
                      <a:pt x="5063" y="6367"/>
                      <a:pt x="5238" y="6417"/>
                    </a:cubicBezTo>
                    <a:cubicBezTo>
                      <a:pt x="5339" y="6467"/>
                      <a:pt x="5439" y="6492"/>
                      <a:pt x="5539" y="6492"/>
                    </a:cubicBezTo>
                    <a:cubicBezTo>
                      <a:pt x="6692" y="6768"/>
                      <a:pt x="7845" y="6843"/>
                      <a:pt x="9023" y="6968"/>
                    </a:cubicBezTo>
                    <a:cubicBezTo>
                      <a:pt x="9123" y="7019"/>
                      <a:pt x="9223" y="7019"/>
                      <a:pt x="9324" y="7044"/>
                    </a:cubicBezTo>
                    <a:cubicBezTo>
                      <a:pt x="9750" y="7119"/>
                      <a:pt x="10151" y="7069"/>
                      <a:pt x="10577" y="7144"/>
                    </a:cubicBezTo>
                    <a:cubicBezTo>
                      <a:pt x="10727" y="7219"/>
                      <a:pt x="10877" y="7244"/>
                      <a:pt x="11053" y="7269"/>
                    </a:cubicBezTo>
                    <a:cubicBezTo>
                      <a:pt x="11222" y="7266"/>
                      <a:pt x="11390" y="7264"/>
                      <a:pt x="11559" y="7264"/>
                    </a:cubicBezTo>
                    <a:cubicBezTo>
                      <a:pt x="13659" y="7264"/>
                      <a:pt x="15760" y="7521"/>
                      <a:pt x="17880" y="7521"/>
                    </a:cubicBezTo>
                    <a:cubicBezTo>
                      <a:pt x="17969" y="7521"/>
                      <a:pt x="18057" y="7521"/>
                      <a:pt x="18146" y="7520"/>
                    </a:cubicBezTo>
                    <a:lnTo>
                      <a:pt x="18496" y="7520"/>
                    </a:lnTo>
                    <a:cubicBezTo>
                      <a:pt x="18647" y="7520"/>
                      <a:pt x="18822" y="7495"/>
                      <a:pt x="18973" y="7495"/>
                    </a:cubicBezTo>
                    <a:lnTo>
                      <a:pt x="19449" y="7495"/>
                    </a:lnTo>
                    <a:cubicBezTo>
                      <a:pt x="19493" y="7496"/>
                      <a:pt x="19537" y="7497"/>
                      <a:pt x="19582" y="7497"/>
                    </a:cubicBezTo>
                    <a:cubicBezTo>
                      <a:pt x="20289" y="7497"/>
                      <a:pt x="20997" y="7319"/>
                      <a:pt x="21705" y="7319"/>
                    </a:cubicBezTo>
                    <a:lnTo>
                      <a:pt x="22331" y="7319"/>
                    </a:lnTo>
                    <a:cubicBezTo>
                      <a:pt x="22364" y="7320"/>
                      <a:pt x="22397" y="7321"/>
                      <a:pt x="22430" y="7321"/>
                    </a:cubicBezTo>
                    <a:cubicBezTo>
                      <a:pt x="23188" y="7321"/>
                      <a:pt x="23906" y="7067"/>
                      <a:pt x="24663" y="7067"/>
                    </a:cubicBezTo>
                    <a:cubicBezTo>
                      <a:pt x="24696" y="7067"/>
                      <a:pt x="24729" y="7068"/>
                      <a:pt x="24762" y="7069"/>
                    </a:cubicBezTo>
                    <a:cubicBezTo>
                      <a:pt x="25364" y="6868"/>
                      <a:pt x="26015" y="6943"/>
                      <a:pt x="26642" y="6743"/>
                    </a:cubicBezTo>
                    <a:cubicBezTo>
                      <a:pt x="26792" y="6718"/>
                      <a:pt x="26943" y="6718"/>
                      <a:pt x="27093" y="6693"/>
                    </a:cubicBezTo>
                    <a:cubicBezTo>
                      <a:pt x="28547" y="6317"/>
                      <a:pt x="30025" y="6041"/>
                      <a:pt x="31379" y="5440"/>
                    </a:cubicBezTo>
                    <a:cubicBezTo>
                      <a:pt x="31780" y="5164"/>
                      <a:pt x="32281" y="5014"/>
                      <a:pt x="32406" y="4462"/>
                    </a:cubicBezTo>
                    <a:cubicBezTo>
                      <a:pt x="32381" y="4186"/>
                      <a:pt x="32607" y="3911"/>
                      <a:pt x="32431" y="3635"/>
                    </a:cubicBezTo>
                    <a:lnTo>
                      <a:pt x="32431" y="3635"/>
                    </a:lnTo>
                    <a:cubicBezTo>
                      <a:pt x="32385" y="3641"/>
                      <a:pt x="32339" y="3643"/>
                      <a:pt x="32293" y="3643"/>
                    </a:cubicBezTo>
                    <a:cubicBezTo>
                      <a:pt x="31923" y="3643"/>
                      <a:pt x="31585" y="3479"/>
                      <a:pt x="31228" y="3435"/>
                    </a:cubicBezTo>
                    <a:cubicBezTo>
                      <a:pt x="30301" y="2933"/>
                      <a:pt x="29449" y="2307"/>
                      <a:pt x="28421" y="2031"/>
                    </a:cubicBezTo>
                    <a:cubicBezTo>
                      <a:pt x="28371" y="2031"/>
                      <a:pt x="28296" y="2006"/>
                      <a:pt x="28246" y="2006"/>
                    </a:cubicBezTo>
                    <a:cubicBezTo>
                      <a:pt x="27845" y="1680"/>
                      <a:pt x="27394" y="1480"/>
                      <a:pt x="26918" y="1354"/>
                    </a:cubicBezTo>
                    <a:cubicBezTo>
                      <a:pt x="26572" y="1273"/>
                      <a:pt x="26292" y="944"/>
                      <a:pt x="25917" y="944"/>
                    </a:cubicBezTo>
                    <a:cubicBezTo>
                      <a:pt x="25830" y="944"/>
                      <a:pt x="25738" y="961"/>
                      <a:pt x="25639" y="1004"/>
                    </a:cubicBezTo>
                    <a:cubicBezTo>
                      <a:pt x="25414" y="1455"/>
                      <a:pt x="25464" y="1931"/>
                      <a:pt x="25614" y="2382"/>
                    </a:cubicBezTo>
                    <a:cubicBezTo>
                      <a:pt x="25614" y="2382"/>
                      <a:pt x="25589" y="2382"/>
                      <a:pt x="25589" y="2407"/>
                    </a:cubicBezTo>
                    <a:cubicBezTo>
                      <a:pt x="25489" y="2608"/>
                      <a:pt x="25539" y="2833"/>
                      <a:pt x="25489" y="3034"/>
                    </a:cubicBezTo>
                    <a:cubicBezTo>
                      <a:pt x="25464" y="3084"/>
                      <a:pt x="25439" y="3159"/>
                      <a:pt x="25439" y="3209"/>
                    </a:cubicBezTo>
                    <a:cubicBezTo>
                      <a:pt x="25364" y="3284"/>
                      <a:pt x="25289" y="3359"/>
                      <a:pt x="25238" y="3435"/>
                    </a:cubicBezTo>
                    <a:cubicBezTo>
                      <a:pt x="25163" y="3635"/>
                      <a:pt x="25088" y="3836"/>
                      <a:pt x="25038" y="4036"/>
                    </a:cubicBezTo>
                    <a:cubicBezTo>
                      <a:pt x="25013" y="4036"/>
                      <a:pt x="24988" y="4061"/>
                      <a:pt x="24938" y="4086"/>
                    </a:cubicBezTo>
                    <a:cubicBezTo>
                      <a:pt x="24837" y="4161"/>
                      <a:pt x="24762" y="4262"/>
                      <a:pt x="24762" y="4387"/>
                    </a:cubicBezTo>
                    <a:cubicBezTo>
                      <a:pt x="24762" y="4412"/>
                      <a:pt x="24762" y="4437"/>
                      <a:pt x="24737" y="4462"/>
                    </a:cubicBezTo>
                    <a:cubicBezTo>
                      <a:pt x="24687" y="4512"/>
                      <a:pt x="24612" y="4537"/>
                      <a:pt x="24537" y="4587"/>
                    </a:cubicBezTo>
                    <a:cubicBezTo>
                      <a:pt x="24462" y="4550"/>
                      <a:pt x="24374" y="4485"/>
                      <a:pt x="24302" y="4485"/>
                    </a:cubicBezTo>
                    <a:cubicBezTo>
                      <a:pt x="24278" y="4485"/>
                      <a:pt x="24255" y="4493"/>
                      <a:pt x="24236" y="4512"/>
                    </a:cubicBezTo>
                    <a:cubicBezTo>
                      <a:pt x="23785" y="4587"/>
                      <a:pt x="23309" y="4512"/>
                      <a:pt x="22857" y="4738"/>
                    </a:cubicBezTo>
                    <a:cubicBezTo>
                      <a:pt x="22857" y="4788"/>
                      <a:pt x="22832" y="4838"/>
                      <a:pt x="22832" y="4888"/>
                    </a:cubicBezTo>
                    <a:cubicBezTo>
                      <a:pt x="21654" y="4212"/>
                      <a:pt x="20802" y="3384"/>
                      <a:pt x="20903" y="1831"/>
                    </a:cubicBezTo>
                    <a:cubicBezTo>
                      <a:pt x="20928" y="1329"/>
                      <a:pt x="21078" y="878"/>
                      <a:pt x="21153" y="402"/>
                    </a:cubicBezTo>
                    <a:lnTo>
                      <a:pt x="21153" y="402"/>
                    </a:lnTo>
                    <a:cubicBezTo>
                      <a:pt x="20301" y="427"/>
                      <a:pt x="19449" y="402"/>
                      <a:pt x="18622" y="628"/>
                    </a:cubicBezTo>
                    <a:cubicBezTo>
                      <a:pt x="18622" y="1154"/>
                      <a:pt x="18597" y="1705"/>
                      <a:pt x="18597" y="2232"/>
                    </a:cubicBezTo>
                    <a:cubicBezTo>
                      <a:pt x="18597" y="2257"/>
                      <a:pt x="18597" y="2282"/>
                      <a:pt x="18572" y="2307"/>
                    </a:cubicBezTo>
                    <a:cubicBezTo>
                      <a:pt x="18547" y="2457"/>
                      <a:pt x="18522" y="2608"/>
                      <a:pt x="18522" y="2758"/>
                    </a:cubicBezTo>
                    <a:cubicBezTo>
                      <a:pt x="18496" y="2758"/>
                      <a:pt x="18496" y="2783"/>
                      <a:pt x="18471" y="2808"/>
                    </a:cubicBezTo>
                    <a:cubicBezTo>
                      <a:pt x="18446" y="2983"/>
                      <a:pt x="18421" y="3159"/>
                      <a:pt x="18421" y="3334"/>
                    </a:cubicBezTo>
                    <a:cubicBezTo>
                      <a:pt x="18396" y="3384"/>
                      <a:pt x="18371" y="3460"/>
                      <a:pt x="18346" y="3510"/>
                    </a:cubicBezTo>
                    <a:cubicBezTo>
                      <a:pt x="18346" y="3510"/>
                      <a:pt x="18346" y="3535"/>
                      <a:pt x="18346" y="3535"/>
                    </a:cubicBezTo>
                    <a:cubicBezTo>
                      <a:pt x="18296" y="3660"/>
                      <a:pt x="18221" y="3785"/>
                      <a:pt x="18121" y="3886"/>
                    </a:cubicBezTo>
                    <a:cubicBezTo>
                      <a:pt x="18020" y="3961"/>
                      <a:pt x="17920" y="4061"/>
                      <a:pt x="17820" y="4161"/>
                    </a:cubicBezTo>
                    <a:cubicBezTo>
                      <a:pt x="17569" y="4587"/>
                      <a:pt x="17218" y="4888"/>
                      <a:pt x="16717" y="5039"/>
                    </a:cubicBezTo>
                    <a:cubicBezTo>
                      <a:pt x="16514" y="5124"/>
                      <a:pt x="16315" y="5164"/>
                      <a:pt x="16118" y="5164"/>
                    </a:cubicBezTo>
                    <a:cubicBezTo>
                      <a:pt x="15855" y="5164"/>
                      <a:pt x="15597" y="5093"/>
                      <a:pt x="15339" y="4963"/>
                    </a:cubicBezTo>
                    <a:cubicBezTo>
                      <a:pt x="15188" y="4888"/>
                      <a:pt x="15038" y="4813"/>
                      <a:pt x="14887" y="4713"/>
                    </a:cubicBezTo>
                    <a:cubicBezTo>
                      <a:pt x="14837" y="4663"/>
                      <a:pt x="14762" y="4587"/>
                      <a:pt x="14687" y="4562"/>
                    </a:cubicBezTo>
                    <a:cubicBezTo>
                      <a:pt x="13985" y="3986"/>
                      <a:pt x="13760" y="3209"/>
                      <a:pt x="13584" y="2357"/>
                    </a:cubicBezTo>
                    <a:cubicBezTo>
                      <a:pt x="13559" y="2232"/>
                      <a:pt x="13484" y="2106"/>
                      <a:pt x="13359" y="2031"/>
                    </a:cubicBezTo>
                    <a:cubicBezTo>
                      <a:pt x="13308" y="2106"/>
                      <a:pt x="13258" y="2156"/>
                      <a:pt x="13183" y="2232"/>
                    </a:cubicBezTo>
                    <a:cubicBezTo>
                      <a:pt x="12506" y="2833"/>
                      <a:pt x="11604" y="2833"/>
                      <a:pt x="10777" y="3059"/>
                    </a:cubicBezTo>
                    <a:cubicBezTo>
                      <a:pt x="10235" y="3199"/>
                      <a:pt x="9697" y="3273"/>
                      <a:pt x="9164" y="3273"/>
                    </a:cubicBezTo>
                    <a:cubicBezTo>
                      <a:pt x="8269" y="3273"/>
                      <a:pt x="7390" y="3063"/>
                      <a:pt x="6542" y="2608"/>
                    </a:cubicBezTo>
                    <a:cubicBezTo>
                      <a:pt x="6441" y="2758"/>
                      <a:pt x="6366" y="2908"/>
                      <a:pt x="6266" y="3034"/>
                    </a:cubicBezTo>
                    <a:cubicBezTo>
                      <a:pt x="6191" y="3059"/>
                      <a:pt x="6115" y="3084"/>
                      <a:pt x="6040" y="3109"/>
                    </a:cubicBezTo>
                    <a:cubicBezTo>
                      <a:pt x="5499" y="3268"/>
                      <a:pt x="5053" y="3354"/>
                      <a:pt x="4670" y="3354"/>
                    </a:cubicBezTo>
                    <a:cubicBezTo>
                      <a:pt x="3725" y="3354"/>
                      <a:pt x="3167" y="2829"/>
                      <a:pt x="2506" y="1580"/>
                    </a:cubicBezTo>
                    <a:cubicBezTo>
                      <a:pt x="2381" y="1329"/>
                      <a:pt x="2256" y="1104"/>
                      <a:pt x="1980" y="1029"/>
                    </a:cubicBezTo>
                    <a:cubicBezTo>
                      <a:pt x="1303" y="728"/>
                      <a:pt x="852" y="26"/>
                      <a:pt x="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35"/>
              <p:cNvSpPr/>
              <p:nvPr/>
            </p:nvSpPr>
            <p:spPr>
              <a:xfrm>
                <a:off x="4732600" y="2902950"/>
                <a:ext cx="806275" cy="117275"/>
              </a:xfrm>
              <a:custGeom>
                <a:avLst/>
                <a:gdLst/>
                <a:ahLst/>
                <a:cxnLst/>
                <a:rect l="l" t="t" r="r" b="b"/>
                <a:pathLst>
                  <a:path w="32251" h="4691" extrusionOk="0">
                    <a:moveTo>
                      <a:pt x="31696" y="0"/>
                    </a:moveTo>
                    <a:cubicBezTo>
                      <a:pt x="31629" y="0"/>
                      <a:pt x="31549" y="8"/>
                      <a:pt x="31455" y="24"/>
                    </a:cubicBezTo>
                    <a:cubicBezTo>
                      <a:pt x="31380" y="49"/>
                      <a:pt x="31279" y="99"/>
                      <a:pt x="31204" y="149"/>
                    </a:cubicBezTo>
                    <a:cubicBezTo>
                      <a:pt x="31029" y="225"/>
                      <a:pt x="30853" y="275"/>
                      <a:pt x="30678" y="375"/>
                    </a:cubicBezTo>
                    <a:cubicBezTo>
                      <a:pt x="29349" y="826"/>
                      <a:pt x="27996" y="1177"/>
                      <a:pt x="26618" y="1478"/>
                    </a:cubicBezTo>
                    <a:cubicBezTo>
                      <a:pt x="25014" y="1703"/>
                      <a:pt x="23435" y="2029"/>
                      <a:pt x="21806" y="2079"/>
                    </a:cubicBezTo>
                    <a:cubicBezTo>
                      <a:pt x="20903" y="2230"/>
                      <a:pt x="19976" y="2180"/>
                      <a:pt x="19049" y="2280"/>
                    </a:cubicBezTo>
                    <a:cubicBezTo>
                      <a:pt x="18044" y="2316"/>
                      <a:pt x="17039" y="2358"/>
                      <a:pt x="16037" y="2358"/>
                    </a:cubicBezTo>
                    <a:cubicBezTo>
                      <a:pt x="14965" y="2358"/>
                      <a:pt x="13896" y="2310"/>
                      <a:pt x="12833" y="2154"/>
                    </a:cubicBezTo>
                    <a:lnTo>
                      <a:pt x="12482" y="2154"/>
                    </a:lnTo>
                    <a:cubicBezTo>
                      <a:pt x="12357" y="2150"/>
                      <a:pt x="12233" y="2149"/>
                      <a:pt x="12110" y="2149"/>
                    </a:cubicBezTo>
                    <a:cubicBezTo>
                      <a:pt x="11975" y="2149"/>
                      <a:pt x="11840" y="2150"/>
                      <a:pt x="11707" y="2150"/>
                    </a:cubicBezTo>
                    <a:cubicBezTo>
                      <a:pt x="11302" y="2150"/>
                      <a:pt x="10902" y="2137"/>
                      <a:pt x="10502" y="2029"/>
                    </a:cubicBezTo>
                    <a:cubicBezTo>
                      <a:pt x="10277" y="2004"/>
                      <a:pt x="10051" y="1954"/>
                      <a:pt x="9826" y="1954"/>
                    </a:cubicBezTo>
                    <a:cubicBezTo>
                      <a:pt x="9758" y="1951"/>
                      <a:pt x="9691" y="1950"/>
                      <a:pt x="9623" y="1950"/>
                    </a:cubicBezTo>
                    <a:cubicBezTo>
                      <a:pt x="9446" y="1950"/>
                      <a:pt x="9267" y="1957"/>
                      <a:pt x="9087" y="1957"/>
                    </a:cubicBezTo>
                    <a:cubicBezTo>
                      <a:pt x="8797" y="1957"/>
                      <a:pt x="8506" y="1937"/>
                      <a:pt x="8222" y="1829"/>
                    </a:cubicBezTo>
                    <a:cubicBezTo>
                      <a:pt x="5866" y="1603"/>
                      <a:pt x="3585" y="1002"/>
                      <a:pt x="1304" y="425"/>
                    </a:cubicBezTo>
                    <a:cubicBezTo>
                      <a:pt x="1067" y="366"/>
                      <a:pt x="820" y="245"/>
                      <a:pt x="580" y="245"/>
                    </a:cubicBezTo>
                    <a:cubicBezTo>
                      <a:pt x="416" y="245"/>
                      <a:pt x="254" y="302"/>
                      <a:pt x="101" y="475"/>
                    </a:cubicBezTo>
                    <a:cubicBezTo>
                      <a:pt x="126" y="651"/>
                      <a:pt x="227" y="801"/>
                      <a:pt x="201" y="951"/>
                    </a:cubicBezTo>
                    <a:cubicBezTo>
                      <a:pt x="1" y="2355"/>
                      <a:pt x="828" y="2956"/>
                      <a:pt x="1981" y="3332"/>
                    </a:cubicBezTo>
                    <a:cubicBezTo>
                      <a:pt x="2131" y="3383"/>
                      <a:pt x="2307" y="3408"/>
                      <a:pt x="2457" y="3458"/>
                    </a:cubicBezTo>
                    <a:cubicBezTo>
                      <a:pt x="3961" y="3909"/>
                      <a:pt x="5515" y="4109"/>
                      <a:pt x="7069" y="4285"/>
                    </a:cubicBezTo>
                    <a:cubicBezTo>
                      <a:pt x="9557" y="4596"/>
                      <a:pt x="12064" y="4690"/>
                      <a:pt x="14574" y="4690"/>
                    </a:cubicBezTo>
                    <a:cubicBezTo>
                      <a:pt x="14896" y="4690"/>
                      <a:pt x="15218" y="4689"/>
                      <a:pt x="15540" y="4686"/>
                    </a:cubicBezTo>
                    <a:cubicBezTo>
                      <a:pt x="18873" y="4661"/>
                      <a:pt x="22182" y="4560"/>
                      <a:pt x="25490" y="4034"/>
                    </a:cubicBezTo>
                    <a:cubicBezTo>
                      <a:pt x="27194" y="3733"/>
                      <a:pt x="28873" y="3383"/>
                      <a:pt x="30527" y="2856"/>
                    </a:cubicBezTo>
                    <a:cubicBezTo>
                      <a:pt x="31555" y="2505"/>
                      <a:pt x="32131" y="1979"/>
                      <a:pt x="31956" y="826"/>
                    </a:cubicBezTo>
                    <a:cubicBezTo>
                      <a:pt x="31934" y="513"/>
                      <a:pt x="32251" y="0"/>
                      <a:pt x="3169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35"/>
              <p:cNvSpPr/>
              <p:nvPr/>
            </p:nvSpPr>
            <p:spPr>
              <a:xfrm>
                <a:off x="4660550" y="2081475"/>
                <a:ext cx="17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703" h="3209" extrusionOk="0">
                    <a:moveTo>
                      <a:pt x="126" y="1"/>
                    </a:moveTo>
                    <a:lnTo>
                      <a:pt x="126" y="1"/>
                    </a:lnTo>
                    <a:cubicBezTo>
                      <a:pt x="1" y="1078"/>
                      <a:pt x="226" y="2156"/>
                      <a:pt x="352" y="3209"/>
                    </a:cubicBezTo>
                    <a:cubicBezTo>
                      <a:pt x="703" y="2106"/>
                      <a:pt x="527" y="1053"/>
                      <a:pt x="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35"/>
              <p:cNvSpPr/>
              <p:nvPr/>
            </p:nvSpPr>
            <p:spPr>
              <a:xfrm>
                <a:off x="4612300" y="1492250"/>
                <a:ext cx="13412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365" h="4514" extrusionOk="0">
                    <a:moveTo>
                      <a:pt x="1801" y="1"/>
                    </a:moveTo>
                    <a:cubicBezTo>
                      <a:pt x="1728" y="1"/>
                      <a:pt x="1660" y="24"/>
                      <a:pt x="1605" y="61"/>
                    </a:cubicBezTo>
                    <a:cubicBezTo>
                      <a:pt x="978" y="662"/>
                      <a:pt x="653" y="1464"/>
                      <a:pt x="226" y="2191"/>
                    </a:cubicBezTo>
                    <a:cubicBezTo>
                      <a:pt x="1" y="2567"/>
                      <a:pt x="76" y="2893"/>
                      <a:pt x="477" y="3118"/>
                    </a:cubicBezTo>
                    <a:cubicBezTo>
                      <a:pt x="1129" y="3394"/>
                      <a:pt x="1780" y="3670"/>
                      <a:pt x="2457" y="3946"/>
                    </a:cubicBezTo>
                    <a:cubicBezTo>
                      <a:pt x="2968" y="4326"/>
                      <a:pt x="3328" y="4514"/>
                      <a:pt x="3660" y="4514"/>
                    </a:cubicBezTo>
                    <a:cubicBezTo>
                      <a:pt x="3962" y="4514"/>
                      <a:pt x="4241" y="4357"/>
                      <a:pt x="4587" y="4046"/>
                    </a:cubicBezTo>
                    <a:cubicBezTo>
                      <a:pt x="4863" y="3294"/>
                      <a:pt x="5339" y="2592"/>
                      <a:pt x="5364" y="1740"/>
                    </a:cubicBezTo>
                    <a:cubicBezTo>
                      <a:pt x="4312" y="938"/>
                      <a:pt x="3034" y="612"/>
                      <a:pt x="1881" y="11"/>
                    </a:cubicBezTo>
                    <a:cubicBezTo>
                      <a:pt x="1854" y="4"/>
                      <a:pt x="1827" y="1"/>
                      <a:pt x="18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35"/>
              <p:cNvSpPr/>
              <p:nvPr/>
            </p:nvSpPr>
            <p:spPr>
              <a:xfrm>
                <a:off x="5157175" y="917575"/>
                <a:ext cx="532225" cy="660175"/>
              </a:xfrm>
              <a:custGeom>
                <a:avLst/>
                <a:gdLst/>
                <a:ahLst/>
                <a:cxnLst/>
                <a:rect l="l" t="t" r="r" b="b"/>
                <a:pathLst>
                  <a:path w="21289" h="26407" extrusionOk="0">
                    <a:moveTo>
                      <a:pt x="724" y="0"/>
                    </a:moveTo>
                    <a:cubicBezTo>
                      <a:pt x="101" y="0"/>
                      <a:pt x="0" y="244"/>
                      <a:pt x="61" y="1068"/>
                    </a:cubicBezTo>
                    <a:cubicBezTo>
                      <a:pt x="111" y="1719"/>
                      <a:pt x="61" y="2396"/>
                      <a:pt x="61" y="3048"/>
                    </a:cubicBezTo>
                    <a:cubicBezTo>
                      <a:pt x="61" y="3148"/>
                      <a:pt x="86" y="3248"/>
                      <a:pt x="111" y="3348"/>
                    </a:cubicBezTo>
                    <a:cubicBezTo>
                      <a:pt x="211" y="3599"/>
                      <a:pt x="161" y="3850"/>
                      <a:pt x="186" y="4075"/>
                    </a:cubicBezTo>
                    <a:cubicBezTo>
                      <a:pt x="236" y="4702"/>
                      <a:pt x="236" y="5328"/>
                      <a:pt x="211" y="5955"/>
                    </a:cubicBezTo>
                    <a:cubicBezTo>
                      <a:pt x="211" y="6958"/>
                      <a:pt x="186" y="7960"/>
                      <a:pt x="336" y="8937"/>
                    </a:cubicBezTo>
                    <a:cubicBezTo>
                      <a:pt x="487" y="9865"/>
                      <a:pt x="361" y="10767"/>
                      <a:pt x="412" y="11694"/>
                    </a:cubicBezTo>
                    <a:cubicBezTo>
                      <a:pt x="386" y="12095"/>
                      <a:pt x="437" y="12496"/>
                      <a:pt x="412" y="12897"/>
                    </a:cubicBezTo>
                    <a:cubicBezTo>
                      <a:pt x="437" y="13323"/>
                      <a:pt x="412" y="13724"/>
                      <a:pt x="512" y="14125"/>
                    </a:cubicBezTo>
                    <a:cubicBezTo>
                      <a:pt x="662" y="14627"/>
                      <a:pt x="612" y="15128"/>
                      <a:pt x="612" y="15629"/>
                    </a:cubicBezTo>
                    <a:cubicBezTo>
                      <a:pt x="612" y="18211"/>
                      <a:pt x="562" y="20817"/>
                      <a:pt x="687" y="23399"/>
                    </a:cubicBezTo>
                    <a:cubicBezTo>
                      <a:pt x="762" y="23900"/>
                      <a:pt x="662" y="24401"/>
                      <a:pt x="737" y="24902"/>
                    </a:cubicBezTo>
                    <a:cubicBezTo>
                      <a:pt x="913" y="26281"/>
                      <a:pt x="963" y="26331"/>
                      <a:pt x="2392" y="26406"/>
                    </a:cubicBezTo>
                    <a:cubicBezTo>
                      <a:pt x="4597" y="26105"/>
                      <a:pt x="6828" y="25955"/>
                      <a:pt x="8908" y="25078"/>
                    </a:cubicBezTo>
                    <a:cubicBezTo>
                      <a:pt x="8983" y="24978"/>
                      <a:pt x="9133" y="24978"/>
                      <a:pt x="9259" y="24928"/>
                    </a:cubicBezTo>
                    <a:cubicBezTo>
                      <a:pt x="13169" y="24025"/>
                      <a:pt x="16878" y="22597"/>
                      <a:pt x="20437" y="20742"/>
                    </a:cubicBezTo>
                    <a:cubicBezTo>
                      <a:pt x="21214" y="20316"/>
                      <a:pt x="21289" y="20216"/>
                      <a:pt x="21113" y="19439"/>
                    </a:cubicBezTo>
                    <a:cubicBezTo>
                      <a:pt x="20913" y="18537"/>
                      <a:pt x="20712" y="17634"/>
                      <a:pt x="20437" y="16732"/>
                    </a:cubicBezTo>
                    <a:cubicBezTo>
                      <a:pt x="19810" y="14802"/>
                      <a:pt x="18908" y="13023"/>
                      <a:pt x="17880" y="11243"/>
                    </a:cubicBezTo>
                    <a:cubicBezTo>
                      <a:pt x="16301" y="8562"/>
                      <a:pt x="14221" y="6356"/>
                      <a:pt x="11790" y="4501"/>
                    </a:cubicBezTo>
                    <a:cubicBezTo>
                      <a:pt x="9585" y="2772"/>
                      <a:pt x="7128" y="1519"/>
                      <a:pt x="4397" y="742"/>
                    </a:cubicBezTo>
                    <a:cubicBezTo>
                      <a:pt x="3369" y="466"/>
                      <a:pt x="2291" y="366"/>
                      <a:pt x="1289" y="40"/>
                    </a:cubicBezTo>
                    <a:cubicBezTo>
                      <a:pt x="1065" y="15"/>
                      <a:pt x="878" y="0"/>
                      <a:pt x="7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35"/>
              <p:cNvSpPr/>
              <p:nvPr/>
            </p:nvSpPr>
            <p:spPr>
              <a:xfrm>
                <a:off x="5481375" y="1487925"/>
                <a:ext cx="161675" cy="12520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5008" extrusionOk="0">
                    <a:moveTo>
                      <a:pt x="4389" y="0"/>
                    </a:moveTo>
                    <a:cubicBezTo>
                      <a:pt x="4310" y="0"/>
                      <a:pt x="4229" y="24"/>
                      <a:pt x="4160" y="83"/>
                    </a:cubicBezTo>
                    <a:cubicBezTo>
                      <a:pt x="3133" y="585"/>
                      <a:pt x="2055" y="936"/>
                      <a:pt x="1003" y="1312"/>
                    </a:cubicBezTo>
                    <a:cubicBezTo>
                      <a:pt x="627" y="1437"/>
                      <a:pt x="201" y="1437"/>
                      <a:pt x="0" y="1863"/>
                    </a:cubicBezTo>
                    <a:cubicBezTo>
                      <a:pt x="75" y="2515"/>
                      <a:pt x="226" y="3166"/>
                      <a:pt x="426" y="3793"/>
                    </a:cubicBezTo>
                    <a:cubicBezTo>
                      <a:pt x="672" y="4325"/>
                      <a:pt x="800" y="5008"/>
                      <a:pt x="1440" y="5008"/>
                    </a:cubicBezTo>
                    <a:cubicBezTo>
                      <a:pt x="1584" y="5008"/>
                      <a:pt x="1753" y="4974"/>
                      <a:pt x="1955" y="4896"/>
                    </a:cubicBezTo>
                    <a:cubicBezTo>
                      <a:pt x="3409" y="4369"/>
                      <a:pt x="4837" y="3818"/>
                      <a:pt x="6291" y="3266"/>
                    </a:cubicBezTo>
                    <a:cubicBezTo>
                      <a:pt x="6391" y="3241"/>
                      <a:pt x="6466" y="3166"/>
                      <a:pt x="6441" y="3066"/>
                    </a:cubicBezTo>
                    <a:cubicBezTo>
                      <a:pt x="6090" y="1938"/>
                      <a:pt x="5389" y="1036"/>
                      <a:pt x="4687" y="134"/>
                    </a:cubicBezTo>
                    <a:cubicBezTo>
                      <a:pt x="4626" y="58"/>
                      <a:pt x="4510" y="0"/>
                      <a:pt x="438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35"/>
              <p:cNvSpPr/>
              <p:nvPr/>
            </p:nvSpPr>
            <p:spPr>
              <a:xfrm>
                <a:off x="5600400" y="1439125"/>
                <a:ext cx="14915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4818" extrusionOk="0">
                    <a:moveTo>
                      <a:pt x="3743" y="1"/>
                    </a:moveTo>
                    <a:cubicBezTo>
                      <a:pt x="3632" y="1"/>
                      <a:pt x="3508" y="62"/>
                      <a:pt x="3384" y="131"/>
                    </a:cubicBezTo>
                    <a:cubicBezTo>
                      <a:pt x="2357" y="682"/>
                      <a:pt x="1354" y="1259"/>
                      <a:pt x="252" y="1685"/>
                    </a:cubicBezTo>
                    <a:cubicBezTo>
                      <a:pt x="1" y="1810"/>
                      <a:pt x="76" y="2035"/>
                      <a:pt x="176" y="2186"/>
                    </a:cubicBezTo>
                    <a:cubicBezTo>
                      <a:pt x="803" y="2988"/>
                      <a:pt x="1229" y="3940"/>
                      <a:pt x="2006" y="4642"/>
                    </a:cubicBezTo>
                    <a:cubicBezTo>
                      <a:pt x="2081" y="4742"/>
                      <a:pt x="2156" y="4817"/>
                      <a:pt x="2282" y="4817"/>
                    </a:cubicBezTo>
                    <a:cubicBezTo>
                      <a:pt x="3560" y="4091"/>
                      <a:pt x="4738" y="3213"/>
                      <a:pt x="5966" y="2311"/>
                    </a:cubicBezTo>
                    <a:cubicBezTo>
                      <a:pt x="5389" y="1459"/>
                      <a:pt x="4537" y="958"/>
                      <a:pt x="3986" y="156"/>
                    </a:cubicBezTo>
                    <a:cubicBezTo>
                      <a:pt x="3918" y="42"/>
                      <a:pt x="3835" y="1"/>
                      <a:pt x="3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35"/>
              <p:cNvSpPr/>
              <p:nvPr/>
            </p:nvSpPr>
            <p:spPr>
              <a:xfrm>
                <a:off x="5143025" y="1534700"/>
                <a:ext cx="360300" cy="125750"/>
              </a:xfrm>
              <a:custGeom>
                <a:avLst/>
                <a:gdLst/>
                <a:ahLst/>
                <a:cxnLst/>
                <a:rect l="l" t="t" r="r" b="b"/>
                <a:pathLst>
                  <a:path w="14412" h="5030" extrusionOk="0">
                    <a:moveTo>
                      <a:pt x="12886" y="0"/>
                    </a:moveTo>
                    <a:cubicBezTo>
                      <a:pt x="12719" y="0"/>
                      <a:pt x="12543" y="77"/>
                      <a:pt x="12381" y="117"/>
                    </a:cubicBezTo>
                    <a:cubicBezTo>
                      <a:pt x="11504" y="343"/>
                      <a:pt x="10602" y="593"/>
                      <a:pt x="9699" y="844"/>
                    </a:cubicBezTo>
                    <a:cubicBezTo>
                      <a:pt x="9724" y="894"/>
                      <a:pt x="9699" y="944"/>
                      <a:pt x="9699" y="994"/>
                    </a:cubicBezTo>
                    <a:cubicBezTo>
                      <a:pt x="9825" y="1195"/>
                      <a:pt x="9699" y="1370"/>
                      <a:pt x="9699" y="1571"/>
                    </a:cubicBezTo>
                    <a:cubicBezTo>
                      <a:pt x="9674" y="1646"/>
                      <a:pt x="9699" y="1746"/>
                      <a:pt x="9699" y="1822"/>
                    </a:cubicBezTo>
                    <a:cubicBezTo>
                      <a:pt x="9674" y="1771"/>
                      <a:pt x="9674" y="1721"/>
                      <a:pt x="9649" y="1671"/>
                    </a:cubicBezTo>
                    <a:cubicBezTo>
                      <a:pt x="9599" y="1596"/>
                      <a:pt x="9524" y="1521"/>
                      <a:pt x="9449" y="1496"/>
                    </a:cubicBezTo>
                    <a:cubicBezTo>
                      <a:pt x="9319" y="1279"/>
                      <a:pt x="9226" y="1025"/>
                      <a:pt x="8944" y="1025"/>
                    </a:cubicBezTo>
                    <a:cubicBezTo>
                      <a:pt x="8900" y="1025"/>
                      <a:pt x="8851" y="1031"/>
                      <a:pt x="8797" y="1045"/>
                    </a:cubicBezTo>
                    <a:cubicBezTo>
                      <a:pt x="7419" y="1320"/>
                      <a:pt x="6065" y="1571"/>
                      <a:pt x="4687" y="1847"/>
                    </a:cubicBezTo>
                    <a:cubicBezTo>
                      <a:pt x="4562" y="2197"/>
                      <a:pt x="4536" y="2523"/>
                      <a:pt x="4536" y="2849"/>
                    </a:cubicBezTo>
                    <a:cubicBezTo>
                      <a:pt x="4461" y="2523"/>
                      <a:pt x="4336" y="2197"/>
                      <a:pt x="4211" y="1872"/>
                    </a:cubicBezTo>
                    <a:cubicBezTo>
                      <a:pt x="3033" y="1997"/>
                      <a:pt x="1855" y="2122"/>
                      <a:pt x="677" y="2248"/>
                    </a:cubicBezTo>
                    <a:cubicBezTo>
                      <a:pt x="0" y="3175"/>
                      <a:pt x="652" y="4102"/>
                      <a:pt x="702" y="5030"/>
                    </a:cubicBezTo>
                    <a:cubicBezTo>
                      <a:pt x="2005" y="5004"/>
                      <a:pt x="3333" y="5004"/>
                      <a:pt x="4637" y="4829"/>
                    </a:cubicBezTo>
                    <a:cubicBezTo>
                      <a:pt x="4712" y="4453"/>
                      <a:pt x="4737" y="4077"/>
                      <a:pt x="4712" y="3726"/>
                    </a:cubicBezTo>
                    <a:lnTo>
                      <a:pt x="4712" y="3726"/>
                    </a:lnTo>
                    <a:cubicBezTo>
                      <a:pt x="4837" y="4102"/>
                      <a:pt x="5038" y="4478"/>
                      <a:pt x="5288" y="4829"/>
                    </a:cubicBezTo>
                    <a:cubicBezTo>
                      <a:pt x="6867" y="4629"/>
                      <a:pt x="8446" y="4428"/>
                      <a:pt x="10025" y="4202"/>
                    </a:cubicBezTo>
                    <a:cubicBezTo>
                      <a:pt x="10376" y="3977"/>
                      <a:pt x="10226" y="3676"/>
                      <a:pt x="10125" y="3400"/>
                    </a:cubicBezTo>
                    <a:cubicBezTo>
                      <a:pt x="10075" y="3225"/>
                      <a:pt x="10025" y="3050"/>
                      <a:pt x="9975" y="2874"/>
                    </a:cubicBezTo>
                    <a:lnTo>
                      <a:pt x="9975" y="2874"/>
                    </a:lnTo>
                    <a:cubicBezTo>
                      <a:pt x="10075" y="3150"/>
                      <a:pt x="10176" y="3400"/>
                      <a:pt x="10251" y="3676"/>
                    </a:cubicBezTo>
                    <a:cubicBezTo>
                      <a:pt x="10357" y="3978"/>
                      <a:pt x="10514" y="4129"/>
                      <a:pt x="10748" y="4129"/>
                    </a:cubicBezTo>
                    <a:cubicBezTo>
                      <a:pt x="10844" y="4129"/>
                      <a:pt x="10954" y="4103"/>
                      <a:pt x="11078" y="4052"/>
                    </a:cubicBezTo>
                    <a:cubicBezTo>
                      <a:pt x="12055" y="3852"/>
                      <a:pt x="13033" y="3626"/>
                      <a:pt x="13985" y="3400"/>
                    </a:cubicBezTo>
                    <a:cubicBezTo>
                      <a:pt x="14411" y="3125"/>
                      <a:pt x="14085" y="2799"/>
                      <a:pt x="14060" y="2498"/>
                    </a:cubicBezTo>
                    <a:cubicBezTo>
                      <a:pt x="14010" y="2323"/>
                      <a:pt x="13960" y="2147"/>
                      <a:pt x="13910" y="1972"/>
                    </a:cubicBezTo>
                    <a:cubicBezTo>
                      <a:pt x="13885" y="1872"/>
                      <a:pt x="13860" y="1771"/>
                      <a:pt x="13835" y="1696"/>
                    </a:cubicBezTo>
                    <a:cubicBezTo>
                      <a:pt x="13659" y="1195"/>
                      <a:pt x="13634" y="644"/>
                      <a:pt x="13283" y="243"/>
                    </a:cubicBezTo>
                    <a:cubicBezTo>
                      <a:pt x="13167" y="57"/>
                      <a:pt x="13030" y="0"/>
                      <a:pt x="128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35"/>
              <p:cNvSpPr/>
              <p:nvPr/>
            </p:nvSpPr>
            <p:spPr>
              <a:xfrm>
                <a:off x="5024600" y="1590250"/>
                <a:ext cx="129100" cy="70200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2808" extrusionOk="0">
                    <a:moveTo>
                      <a:pt x="4812" y="1"/>
                    </a:moveTo>
                    <a:cubicBezTo>
                      <a:pt x="3926" y="18"/>
                      <a:pt x="3040" y="36"/>
                      <a:pt x="2163" y="36"/>
                    </a:cubicBezTo>
                    <a:cubicBezTo>
                      <a:pt x="1799" y="36"/>
                      <a:pt x="1438" y="33"/>
                      <a:pt x="1078" y="26"/>
                    </a:cubicBezTo>
                    <a:cubicBezTo>
                      <a:pt x="627" y="26"/>
                      <a:pt x="376" y="126"/>
                      <a:pt x="426" y="627"/>
                    </a:cubicBezTo>
                    <a:cubicBezTo>
                      <a:pt x="426" y="752"/>
                      <a:pt x="401" y="878"/>
                      <a:pt x="376" y="1003"/>
                    </a:cubicBezTo>
                    <a:cubicBezTo>
                      <a:pt x="0" y="1554"/>
                      <a:pt x="25" y="2081"/>
                      <a:pt x="401" y="2607"/>
                    </a:cubicBezTo>
                    <a:cubicBezTo>
                      <a:pt x="1654" y="2732"/>
                      <a:pt x="2882" y="2782"/>
                      <a:pt x="4136" y="2808"/>
                    </a:cubicBezTo>
                    <a:cubicBezTo>
                      <a:pt x="4712" y="2808"/>
                      <a:pt x="4913" y="2607"/>
                      <a:pt x="4938" y="2106"/>
                    </a:cubicBezTo>
                    <a:cubicBezTo>
                      <a:pt x="4963" y="1955"/>
                      <a:pt x="4963" y="1780"/>
                      <a:pt x="4963" y="1605"/>
                    </a:cubicBezTo>
                    <a:cubicBezTo>
                      <a:pt x="5088" y="1053"/>
                      <a:pt x="5163" y="502"/>
                      <a:pt x="48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35"/>
              <p:cNvSpPr/>
              <p:nvPr/>
            </p:nvSpPr>
            <p:spPr>
              <a:xfrm>
                <a:off x="4572825" y="917950"/>
                <a:ext cx="525075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1003" h="26424" extrusionOk="0">
                    <a:moveTo>
                      <a:pt x="19598" y="1"/>
                    </a:moveTo>
                    <a:cubicBezTo>
                      <a:pt x="19319" y="1"/>
                      <a:pt x="19046" y="43"/>
                      <a:pt x="18773" y="75"/>
                    </a:cubicBezTo>
                    <a:cubicBezTo>
                      <a:pt x="16467" y="426"/>
                      <a:pt x="14212" y="1078"/>
                      <a:pt x="12156" y="2181"/>
                    </a:cubicBezTo>
                    <a:cubicBezTo>
                      <a:pt x="6643" y="5088"/>
                      <a:pt x="3008" y="9574"/>
                      <a:pt x="1079" y="15489"/>
                    </a:cubicBezTo>
                    <a:cubicBezTo>
                      <a:pt x="853" y="16216"/>
                      <a:pt x="653" y="16968"/>
                      <a:pt x="427" y="17694"/>
                    </a:cubicBezTo>
                    <a:cubicBezTo>
                      <a:pt x="477" y="18221"/>
                      <a:pt x="327" y="18747"/>
                      <a:pt x="176" y="19248"/>
                    </a:cubicBezTo>
                    <a:cubicBezTo>
                      <a:pt x="1" y="19875"/>
                      <a:pt x="176" y="20251"/>
                      <a:pt x="678" y="20602"/>
                    </a:cubicBezTo>
                    <a:cubicBezTo>
                      <a:pt x="1430" y="21128"/>
                      <a:pt x="2156" y="21705"/>
                      <a:pt x="2883" y="22281"/>
                    </a:cubicBezTo>
                    <a:cubicBezTo>
                      <a:pt x="2903" y="22274"/>
                      <a:pt x="2922" y="22271"/>
                      <a:pt x="2938" y="22271"/>
                    </a:cubicBezTo>
                    <a:cubicBezTo>
                      <a:pt x="2983" y="22271"/>
                      <a:pt x="3015" y="22294"/>
                      <a:pt x="3034" y="22331"/>
                    </a:cubicBezTo>
                    <a:cubicBezTo>
                      <a:pt x="3109" y="22381"/>
                      <a:pt x="3184" y="22431"/>
                      <a:pt x="3259" y="22481"/>
                    </a:cubicBezTo>
                    <a:cubicBezTo>
                      <a:pt x="3334" y="22607"/>
                      <a:pt x="3535" y="22582"/>
                      <a:pt x="3635" y="22707"/>
                    </a:cubicBezTo>
                    <a:cubicBezTo>
                      <a:pt x="3710" y="22707"/>
                      <a:pt x="3785" y="22707"/>
                      <a:pt x="3836" y="22732"/>
                    </a:cubicBezTo>
                    <a:cubicBezTo>
                      <a:pt x="6041" y="24010"/>
                      <a:pt x="8447" y="24737"/>
                      <a:pt x="10903" y="25339"/>
                    </a:cubicBezTo>
                    <a:cubicBezTo>
                      <a:pt x="13259" y="25915"/>
                      <a:pt x="15665" y="26191"/>
                      <a:pt x="18071" y="26341"/>
                    </a:cubicBezTo>
                    <a:cubicBezTo>
                      <a:pt x="18329" y="26406"/>
                      <a:pt x="18582" y="26424"/>
                      <a:pt x="18835" y="26424"/>
                    </a:cubicBezTo>
                    <a:cubicBezTo>
                      <a:pt x="19171" y="26424"/>
                      <a:pt x="19507" y="26391"/>
                      <a:pt x="19851" y="26391"/>
                    </a:cubicBezTo>
                    <a:cubicBezTo>
                      <a:pt x="19911" y="26393"/>
                      <a:pt x="19967" y="26393"/>
                      <a:pt x="20021" y="26393"/>
                    </a:cubicBezTo>
                    <a:cubicBezTo>
                      <a:pt x="20914" y="26393"/>
                      <a:pt x="21002" y="26180"/>
                      <a:pt x="20979" y="25163"/>
                    </a:cubicBezTo>
                    <a:cubicBezTo>
                      <a:pt x="20953" y="23659"/>
                      <a:pt x="20878" y="22131"/>
                      <a:pt x="20928" y="20602"/>
                    </a:cubicBezTo>
                    <a:cubicBezTo>
                      <a:pt x="20653" y="18872"/>
                      <a:pt x="20803" y="17143"/>
                      <a:pt x="20753" y="15389"/>
                    </a:cubicBezTo>
                    <a:cubicBezTo>
                      <a:pt x="20753" y="15113"/>
                      <a:pt x="20753" y="14837"/>
                      <a:pt x="20728" y="14537"/>
                    </a:cubicBezTo>
                    <a:cubicBezTo>
                      <a:pt x="20653" y="12707"/>
                      <a:pt x="20603" y="10877"/>
                      <a:pt x="20527" y="9048"/>
                    </a:cubicBezTo>
                    <a:cubicBezTo>
                      <a:pt x="20578" y="7344"/>
                      <a:pt x="20452" y="5639"/>
                      <a:pt x="20427" y="3960"/>
                    </a:cubicBezTo>
                    <a:cubicBezTo>
                      <a:pt x="20352" y="3434"/>
                      <a:pt x="20377" y="2907"/>
                      <a:pt x="20377" y="2356"/>
                    </a:cubicBezTo>
                    <a:cubicBezTo>
                      <a:pt x="20377" y="1579"/>
                      <a:pt x="20527" y="777"/>
                      <a:pt x="20076" y="50"/>
                    </a:cubicBezTo>
                    <a:cubicBezTo>
                      <a:pt x="19914" y="14"/>
                      <a:pt x="19755" y="1"/>
                      <a:pt x="195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35"/>
              <p:cNvSpPr/>
              <p:nvPr/>
            </p:nvSpPr>
            <p:spPr>
              <a:xfrm>
                <a:off x="4512050" y="1426725"/>
                <a:ext cx="129725" cy="133900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356" extrusionOk="0">
                    <a:moveTo>
                      <a:pt x="2131" y="0"/>
                    </a:moveTo>
                    <a:cubicBezTo>
                      <a:pt x="1705" y="551"/>
                      <a:pt x="1304" y="1053"/>
                      <a:pt x="928" y="1529"/>
                    </a:cubicBezTo>
                    <a:cubicBezTo>
                      <a:pt x="652" y="1880"/>
                      <a:pt x="402" y="2231"/>
                      <a:pt x="151" y="2582"/>
                    </a:cubicBezTo>
                    <a:cubicBezTo>
                      <a:pt x="76" y="2732"/>
                      <a:pt x="1" y="2907"/>
                      <a:pt x="201" y="3008"/>
                    </a:cubicBezTo>
                    <a:cubicBezTo>
                      <a:pt x="878" y="3308"/>
                      <a:pt x="1229" y="3985"/>
                      <a:pt x="1856" y="4361"/>
                    </a:cubicBezTo>
                    <a:cubicBezTo>
                      <a:pt x="1981" y="4486"/>
                      <a:pt x="2106" y="4637"/>
                      <a:pt x="2231" y="4762"/>
                    </a:cubicBezTo>
                    <a:cubicBezTo>
                      <a:pt x="2709" y="4853"/>
                      <a:pt x="3000" y="5356"/>
                      <a:pt x="3499" y="5356"/>
                    </a:cubicBezTo>
                    <a:cubicBezTo>
                      <a:pt x="3550" y="5356"/>
                      <a:pt x="3604" y="5350"/>
                      <a:pt x="3660" y="5338"/>
                    </a:cubicBezTo>
                    <a:cubicBezTo>
                      <a:pt x="3660" y="5288"/>
                      <a:pt x="3660" y="5238"/>
                      <a:pt x="3660" y="5163"/>
                    </a:cubicBezTo>
                    <a:cubicBezTo>
                      <a:pt x="4061" y="4511"/>
                      <a:pt x="4487" y="3835"/>
                      <a:pt x="4888" y="3183"/>
                    </a:cubicBezTo>
                    <a:cubicBezTo>
                      <a:pt x="4988" y="2932"/>
                      <a:pt x="5189" y="2707"/>
                      <a:pt x="5164" y="2406"/>
                    </a:cubicBezTo>
                    <a:cubicBezTo>
                      <a:pt x="5164" y="2281"/>
                      <a:pt x="5114" y="2231"/>
                      <a:pt x="5013" y="2181"/>
                    </a:cubicBezTo>
                    <a:cubicBezTo>
                      <a:pt x="3861" y="1729"/>
                      <a:pt x="3059" y="802"/>
                      <a:pt x="21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35"/>
              <p:cNvSpPr/>
              <p:nvPr/>
            </p:nvSpPr>
            <p:spPr>
              <a:xfrm>
                <a:off x="4733875" y="1540750"/>
                <a:ext cx="290750" cy="114100"/>
              </a:xfrm>
              <a:custGeom>
                <a:avLst/>
                <a:gdLst/>
                <a:ahLst/>
                <a:cxnLst/>
                <a:rect l="l" t="t" r="r" b="b"/>
                <a:pathLst>
                  <a:path w="11630" h="4564" extrusionOk="0">
                    <a:moveTo>
                      <a:pt x="1003" y="1"/>
                    </a:moveTo>
                    <a:cubicBezTo>
                      <a:pt x="551" y="527"/>
                      <a:pt x="501" y="1279"/>
                      <a:pt x="25" y="1805"/>
                    </a:cubicBezTo>
                    <a:cubicBezTo>
                      <a:pt x="0" y="2657"/>
                      <a:pt x="0" y="2657"/>
                      <a:pt x="702" y="2833"/>
                    </a:cubicBezTo>
                    <a:cubicBezTo>
                      <a:pt x="1805" y="3083"/>
                      <a:pt x="2907" y="3334"/>
                      <a:pt x="4010" y="3610"/>
                    </a:cubicBezTo>
                    <a:cubicBezTo>
                      <a:pt x="4209" y="3686"/>
                      <a:pt x="4382" y="3723"/>
                      <a:pt x="4532" y="3723"/>
                    </a:cubicBezTo>
                    <a:cubicBezTo>
                      <a:pt x="4872" y="3723"/>
                      <a:pt x="5091" y="3532"/>
                      <a:pt x="5213" y="3184"/>
                    </a:cubicBezTo>
                    <a:cubicBezTo>
                      <a:pt x="5238" y="3384"/>
                      <a:pt x="5288" y="3585"/>
                      <a:pt x="5414" y="3810"/>
                    </a:cubicBezTo>
                    <a:cubicBezTo>
                      <a:pt x="6065" y="3910"/>
                      <a:pt x="6692" y="4061"/>
                      <a:pt x="7343" y="4136"/>
                    </a:cubicBezTo>
                    <a:cubicBezTo>
                      <a:pt x="8681" y="4327"/>
                      <a:pt x="10019" y="4564"/>
                      <a:pt x="11379" y="4564"/>
                    </a:cubicBezTo>
                    <a:cubicBezTo>
                      <a:pt x="11446" y="4564"/>
                      <a:pt x="11512" y="4563"/>
                      <a:pt x="11579" y="4562"/>
                    </a:cubicBezTo>
                    <a:cubicBezTo>
                      <a:pt x="11604" y="3960"/>
                      <a:pt x="11629" y="3359"/>
                      <a:pt x="11604" y="2757"/>
                    </a:cubicBezTo>
                    <a:cubicBezTo>
                      <a:pt x="11604" y="2006"/>
                      <a:pt x="11604" y="2006"/>
                      <a:pt x="10852" y="1955"/>
                    </a:cubicBezTo>
                    <a:cubicBezTo>
                      <a:pt x="10794" y="1947"/>
                      <a:pt x="10735" y="1944"/>
                      <a:pt x="10675" y="1944"/>
                    </a:cubicBezTo>
                    <a:cubicBezTo>
                      <a:pt x="10556" y="1944"/>
                      <a:pt x="10436" y="1955"/>
                      <a:pt x="10317" y="1955"/>
                    </a:cubicBezTo>
                    <a:cubicBezTo>
                      <a:pt x="10138" y="1955"/>
                      <a:pt x="9963" y="1930"/>
                      <a:pt x="9800" y="1805"/>
                    </a:cubicBezTo>
                    <a:cubicBezTo>
                      <a:pt x="8747" y="1805"/>
                      <a:pt x="7719" y="1605"/>
                      <a:pt x="6692" y="1429"/>
                    </a:cubicBezTo>
                    <a:cubicBezTo>
                      <a:pt x="6469" y="1392"/>
                      <a:pt x="6312" y="1366"/>
                      <a:pt x="6193" y="1366"/>
                    </a:cubicBezTo>
                    <a:cubicBezTo>
                      <a:pt x="5911" y="1366"/>
                      <a:pt x="5843" y="1512"/>
                      <a:pt x="5614" y="2006"/>
                    </a:cubicBezTo>
                    <a:cubicBezTo>
                      <a:pt x="5514" y="2181"/>
                      <a:pt x="5414" y="2356"/>
                      <a:pt x="5338" y="2532"/>
                    </a:cubicBezTo>
                    <a:cubicBezTo>
                      <a:pt x="5389" y="2081"/>
                      <a:pt x="5313" y="1630"/>
                      <a:pt x="5188" y="1204"/>
                    </a:cubicBezTo>
                    <a:cubicBezTo>
                      <a:pt x="3785" y="853"/>
                      <a:pt x="2356" y="552"/>
                      <a:pt x="10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35"/>
              <p:cNvSpPr/>
              <p:nvPr/>
            </p:nvSpPr>
            <p:spPr>
              <a:xfrm>
                <a:off x="4728850" y="2858425"/>
                <a:ext cx="13175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79" extrusionOk="0">
                    <a:moveTo>
                      <a:pt x="151" y="1"/>
                    </a:moveTo>
                    <a:lnTo>
                      <a:pt x="151" y="1"/>
                    </a:lnTo>
                    <a:cubicBezTo>
                      <a:pt x="1" y="402"/>
                      <a:pt x="201" y="778"/>
                      <a:pt x="226" y="1179"/>
                    </a:cubicBezTo>
                    <a:cubicBezTo>
                      <a:pt x="477" y="778"/>
                      <a:pt x="527" y="377"/>
                      <a:pt x="151" y="1"/>
                    </a:cubicBezTo>
                    <a:close/>
                  </a:path>
                </a:pathLst>
              </a:custGeom>
              <a:solidFill>
                <a:srgbClr val="BFD3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35"/>
              <p:cNvSpPr/>
              <p:nvPr/>
            </p:nvSpPr>
            <p:spPr>
              <a:xfrm>
                <a:off x="5650525" y="1555150"/>
                <a:ext cx="6925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77" h="1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1" y="126"/>
                      <a:pt x="126" y="176"/>
                      <a:pt x="277" y="176"/>
                    </a:cubicBezTo>
                    <a:cubicBezTo>
                      <a:pt x="201" y="76"/>
                      <a:pt x="126" y="26"/>
                      <a:pt x="1" y="1"/>
                    </a:cubicBezTo>
                    <a:close/>
                  </a:path>
                </a:pathLst>
              </a:custGeom>
              <a:solidFill>
                <a:srgbClr val="76767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35"/>
              <p:cNvSpPr/>
              <p:nvPr/>
            </p:nvSpPr>
            <p:spPr>
              <a:xfrm>
                <a:off x="4797150" y="1950350"/>
                <a:ext cx="15792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317" h="4026" extrusionOk="0">
                    <a:moveTo>
                      <a:pt x="5560" y="0"/>
                    </a:moveTo>
                    <a:cubicBezTo>
                      <a:pt x="5216" y="0"/>
                      <a:pt x="5149" y="339"/>
                      <a:pt x="5063" y="659"/>
                    </a:cubicBezTo>
                    <a:cubicBezTo>
                      <a:pt x="4913" y="1236"/>
                      <a:pt x="4662" y="1762"/>
                      <a:pt x="4361" y="2288"/>
                    </a:cubicBezTo>
                    <a:cubicBezTo>
                      <a:pt x="4065" y="2819"/>
                      <a:pt x="3460" y="3106"/>
                      <a:pt x="2861" y="3106"/>
                    </a:cubicBezTo>
                    <a:cubicBezTo>
                      <a:pt x="2244" y="3106"/>
                      <a:pt x="1633" y="2800"/>
                      <a:pt x="1379" y="2138"/>
                    </a:cubicBezTo>
                    <a:cubicBezTo>
                      <a:pt x="1229" y="1737"/>
                      <a:pt x="953" y="1411"/>
                      <a:pt x="853" y="960"/>
                    </a:cubicBezTo>
                    <a:cubicBezTo>
                      <a:pt x="802" y="609"/>
                      <a:pt x="677" y="258"/>
                      <a:pt x="326" y="83"/>
                    </a:cubicBezTo>
                    <a:cubicBezTo>
                      <a:pt x="0" y="283"/>
                      <a:pt x="51" y="559"/>
                      <a:pt x="51" y="810"/>
                    </a:cubicBezTo>
                    <a:cubicBezTo>
                      <a:pt x="76" y="2238"/>
                      <a:pt x="978" y="3416"/>
                      <a:pt x="2356" y="3817"/>
                    </a:cubicBezTo>
                    <a:cubicBezTo>
                      <a:pt x="2557" y="3867"/>
                      <a:pt x="2732" y="3968"/>
                      <a:pt x="2933" y="4018"/>
                    </a:cubicBezTo>
                    <a:cubicBezTo>
                      <a:pt x="3003" y="4023"/>
                      <a:pt x="3073" y="4025"/>
                      <a:pt x="3143" y="4025"/>
                    </a:cubicBezTo>
                    <a:cubicBezTo>
                      <a:pt x="3765" y="4025"/>
                      <a:pt x="4347" y="3824"/>
                      <a:pt x="4888" y="3441"/>
                    </a:cubicBezTo>
                    <a:cubicBezTo>
                      <a:pt x="5690" y="3040"/>
                      <a:pt x="6116" y="2364"/>
                      <a:pt x="6116" y="1461"/>
                    </a:cubicBezTo>
                    <a:cubicBezTo>
                      <a:pt x="6141" y="1286"/>
                      <a:pt x="6191" y="1135"/>
                      <a:pt x="6216" y="960"/>
                    </a:cubicBezTo>
                    <a:cubicBezTo>
                      <a:pt x="6316" y="434"/>
                      <a:pt x="6191" y="158"/>
                      <a:pt x="5765" y="33"/>
                    </a:cubicBezTo>
                    <a:cubicBezTo>
                      <a:pt x="5687" y="10"/>
                      <a:pt x="5619" y="0"/>
                      <a:pt x="55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35"/>
              <p:cNvSpPr/>
              <p:nvPr/>
            </p:nvSpPr>
            <p:spPr>
              <a:xfrm>
                <a:off x="5169350" y="2322050"/>
                <a:ext cx="59525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1983" extrusionOk="0">
                    <a:moveTo>
                      <a:pt x="1198" y="1"/>
                    </a:moveTo>
                    <a:cubicBezTo>
                      <a:pt x="1183" y="1"/>
                      <a:pt x="1168" y="1"/>
                      <a:pt x="1153" y="2"/>
                    </a:cubicBezTo>
                    <a:cubicBezTo>
                      <a:pt x="651" y="27"/>
                      <a:pt x="25" y="503"/>
                      <a:pt x="25" y="904"/>
                    </a:cubicBezTo>
                    <a:cubicBezTo>
                      <a:pt x="0" y="1371"/>
                      <a:pt x="650" y="1983"/>
                      <a:pt x="1125" y="1983"/>
                    </a:cubicBezTo>
                    <a:cubicBezTo>
                      <a:pt x="1134" y="1983"/>
                      <a:pt x="1143" y="1982"/>
                      <a:pt x="1153" y="1982"/>
                    </a:cubicBezTo>
                    <a:cubicBezTo>
                      <a:pt x="1704" y="1957"/>
                      <a:pt x="2381" y="1380"/>
                      <a:pt x="2356" y="979"/>
                    </a:cubicBezTo>
                    <a:cubicBezTo>
                      <a:pt x="2307" y="466"/>
                      <a:pt x="1782" y="1"/>
                      <a:pt x="11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35"/>
              <p:cNvSpPr/>
              <p:nvPr/>
            </p:nvSpPr>
            <p:spPr>
              <a:xfrm>
                <a:off x="5333500" y="2258775"/>
                <a:ext cx="47000" cy="43350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1734" extrusionOk="0">
                    <a:moveTo>
                      <a:pt x="989" y="0"/>
                    </a:moveTo>
                    <a:cubicBezTo>
                      <a:pt x="637" y="0"/>
                      <a:pt x="124" y="313"/>
                      <a:pt x="75" y="603"/>
                    </a:cubicBezTo>
                    <a:cubicBezTo>
                      <a:pt x="0" y="1104"/>
                      <a:pt x="451" y="1731"/>
                      <a:pt x="928" y="1731"/>
                    </a:cubicBezTo>
                    <a:cubicBezTo>
                      <a:pt x="952" y="1732"/>
                      <a:pt x="977" y="1733"/>
                      <a:pt x="1002" y="1733"/>
                    </a:cubicBezTo>
                    <a:cubicBezTo>
                      <a:pt x="1368" y="1733"/>
                      <a:pt x="1662" y="1555"/>
                      <a:pt x="1780" y="1179"/>
                    </a:cubicBezTo>
                    <a:cubicBezTo>
                      <a:pt x="1880" y="879"/>
                      <a:pt x="1303" y="27"/>
                      <a:pt x="1028" y="2"/>
                    </a:cubicBezTo>
                    <a:cubicBezTo>
                      <a:pt x="1015" y="1"/>
                      <a:pt x="1002" y="0"/>
                      <a:pt x="9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5"/>
              <p:cNvSpPr/>
              <p:nvPr/>
            </p:nvSpPr>
            <p:spPr>
              <a:xfrm>
                <a:off x="5339750" y="1969950"/>
                <a:ext cx="5675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452" extrusionOk="0">
                    <a:moveTo>
                      <a:pt x="76" y="1"/>
                    </a:moveTo>
                    <a:cubicBezTo>
                      <a:pt x="1" y="176"/>
                      <a:pt x="26" y="351"/>
                      <a:pt x="201" y="452"/>
                    </a:cubicBezTo>
                    <a:cubicBezTo>
                      <a:pt x="226" y="301"/>
                      <a:pt x="201" y="126"/>
                      <a:pt x="76" y="1"/>
                    </a:cubicBezTo>
                    <a:close/>
                  </a:path>
                </a:pathLst>
              </a:custGeom>
              <a:solidFill>
                <a:srgbClr val="CFEF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5"/>
              <p:cNvSpPr/>
              <p:nvPr/>
            </p:nvSpPr>
            <p:spPr>
              <a:xfrm>
                <a:off x="5335375" y="1950375"/>
                <a:ext cx="16480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4336" extrusionOk="0">
                    <a:moveTo>
                      <a:pt x="1001" y="0"/>
                    </a:moveTo>
                    <a:cubicBezTo>
                      <a:pt x="884" y="0"/>
                      <a:pt x="739" y="54"/>
                      <a:pt x="552" y="157"/>
                    </a:cubicBezTo>
                    <a:cubicBezTo>
                      <a:pt x="426" y="232"/>
                      <a:pt x="326" y="383"/>
                      <a:pt x="201" y="483"/>
                    </a:cubicBezTo>
                    <a:cubicBezTo>
                      <a:pt x="126" y="608"/>
                      <a:pt x="0" y="733"/>
                      <a:pt x="251" y="758"/>
                    </a:cubicBezTo>
                    <a:lnTo>
                      <a:pt x="251" y="784"/>
                    </a:lnTo>
                    <a:cubicBezTo>
                      <a:pt x="251" y="959"/>
                      <a:pt x="276" y="1109"/>
                      <a:pt x="376" y="1235"/>
                    </a:cubicBezTo>
                    <a:cubicBezTo>
                      <a:pt x="777" y="2438"/>
                      <a:pt x="1479" y="3390"/>
                      <a:pt x="2607" y="3992"/>
                    </a:cubicBezTo>
                    <a:cubicBezTo>
                      <a:pt x="2923" y="4238"/>
                      <a:pt x="3221" y="4336"/>
                      <a:pt x="3506" y="4336"/>
                    </a:cubicBezTo>
                    <a:cubicBezTo>
                      <a:pt x="4033" y="4336"/>
                      <a:pt x="4516" y="3999"/>
                      <a:pt x="4988" y="3641"/>
                    </a:cubicBezTo>
                    <a:cubicBezTo>
                      <a:pt x="5314" y="3315"/>
                      <a:pt x="5640" y="2964"/>
                      <a:pt x="5965" y="2638"/>
                    </a:cubicBezTo>
                    <a:cubicBezTo>
                      <a:pt x="6166" y="2563"/>
                      <a:pt x="6191" y="2413"/>
                      <a:pt x="6166" y="2237"/>
                    </a:cubicBezTo>
                    <a:cubicBezTo>
                      <a:pt x="6291" y="1861"/>
                      <a:pt x="6391" y="1485"/>
                      <a:pt x="6492" y="1109"/>
                    </a:cubicBezTo>
                    <a:cubicBezTo>
                      <a:pt x="6592" y="708"/>
                      <a:pt x="6592" y="357"/>
                      <a:pt x="6241" y="57"/>
                    </a:cubicBezTo>
                    <a:cubicBezTo>
                      <a:pt x="5815" y="332"/>
                      <a:pt x="5765" y="758"/>
                      <a:pt x="5640" y="1109"/>
                    </a:cubicBezTo>
                    <a:cubicBezTo>
                      <a:pt x="5464" y="1611"/>
                      <a:pt x="5289" y="2112"/>
                      <a:pt x="4888" y="2463"/>
                    </a:cubicBezTo>
                    <a:cubicBezTo>
                      <a:pt x="4496" y="2754"/>
                      <a:pt x="4096" y="2888"/>
                      <a:pt x="3710" y="2888"/>
                    </a:cubicBezTo>
                    <a:cubicBezTo>
                      <a:pt x="3131" y="2888"/>
                      <a:pt x="2581" y="2588"/>
                      <a:pt x="2131" y="2062"/>
                    </a:cubicBezTo>
                    <a:cubicBezTo>
                      <a:pt x="1705" y="1611"/>
                      <a:pt x="1629" y="1009"/>
                      <a:pt x="1429" y="483"/>
                    </a:cubicBezTo>
                    <a:cubicBezTo>
                      <a:pt x="1319" y="153"/>
                      <a:pt x="1199" y="0"/>
                      <a:pt x="1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5"/>
              <p:cNvSpPr/>
              <p:nvPr/>
            </p:nvSpPr>
            <p:spPr>
              <a:xfrm>
                <a:off x="5086000" y="1955550"/>
                <a:ext cx="129725" cy="142125"/>
              </a:xfrm>
              <a:custGeom>
                <a:avLst/>
                <a:gdLst/>
                <a:ahLst/>
                <a:cxnLst/>
                <a:rect l="l" t="t" r="r" b="b"/>
                <a:pathLst>
                  <a:path w="5189" h="5685" extrusionOk="0">
                    <a:moveTo>
                      <a:pt x="727" y="0"/>
                    </a:moveTo>
                    <a:cubicBezTo>
                      <a:pt x="452" y="0"/>
                      <a:pt x="276" y="100"/>
                      <a:pt x="326" y="426"/>
                    </a:cubicBezTo>
                    <a:cubicBezTo>
                      <a:pt x="276" y="501"/>
                      <a:pt x="226" y="577"/>
                      <a:pt x="151" y="677"/>
                    </a:cubicBezTo>
                    <a:cubicBezTo>
                      <a:pt x="126" y="1328"/>
                      <a:pt x="0" y="2005"/>
                      <a:pt x="151" y="2657"/>
                    </a:cubicBezTo>
                    <a:cubicBezTo>
                      <a:pt x="351" y="3659"/>
                      <a:pt x="376" y="4762"/>
                      <a:pt x="1529" y="5263"/>
                    </a:cubicBezTo>
                    <a:cubicBezTo>
                      <a:pt x="1604" y="5389"/>
                      <a:pt x="1755" y="5464"/>
                      <a:pt x="1905" y="5464"/>
                    </a:cubicBezTo>
                    <a:cubicBezTo>
                      <a:pt x="1978" y="5591"/>
                      <a:pt x="2090" y="5626"/>
                      <a:pt x="2204" y="5626"/>
                    </a:cubicBezTo>
                    <a:cubicBezTo>
                      <a:pt x="2247" y="5626"/>
                      <a:pt x="2290" y="5621"/>
                      <a:pt x="2331" y="5614"/>
                    </a:cubicBezTo>
                    <a:cubicBezTo>
                      <a:pt x="2404" y="5658"/>
                      <a:pt x="2485" y="5685"/>
                      <a:pt x="2565" y="5685"/>
                    </a:cubicBezTo>
                    <a:cubicBezTo>
                      <a:pt x="2623" y="5685"/>
                      <a:pt x="2680" y="5671"/>
                      <a:pt x="2732" y="5639"/>
                    </a:cubicBezTo>
                    <a:cubicBezTo>
                      <a:pt x="2772" y="5632"/>
                      <a:pt x="2813" y="5629"/>
                      <a:pt x="2855" y="5629"/>
                    </a:cubicBezTo>
                    <a:cubicBezTo>
                      <a:pt x="2950" y="5629"/>
                      <a:pt x="3048" y="5643"/>
                      <a:pt x="3144" y="5643"/>
                    </a:cubicBezTo>
                    <a:cubicBezTo>
                      <a:pt x="3295" y="5643"/>
                      <a:pt x="3441" y="5610"/>
                      <a:pt x="3559" y="5439"/>
                    </a:cubicBezTo>
                    <a:cubicBezTo>
                      <a:pt x="4261" y="5163"/>
                      <a:pt x="4336" y="4436"/>
                      <a:pt x="4637" y="3860"/>
                    </a:cubicBezTo>
                    <a:cubicBezTo>
                      <a:pt x="5088" y="2932"/>
                      <a:pt x="5138" y="1955"/>
                      <a:pt x="5163" y="953"/>
                    </a:cubicBezTo>
                    <a:cubicBezTo>
                      <a:pt x="5188" y="501"/>
                      <a:pt x="5013" y="150"/>
                      <a:pt x="4537" y="100"/>
                    </a:cubicBezTo>
                    <a:cubicBezTo>
                      <a:pt x="4523" y="100"/>
                      <a:pt x="4509" y="99"/>
                      <a:pt x="4496" y="99"/>
                    </a:cubicBezTo>
                    <a:cubicBezTo>
                      <a:pt x="3994" y="99"/>
                      <a:pt x="4160" y="559"/>
                      <a:pt x="4136" y="852"/>
                    </a:cubicBezTo>
                    <a:cubicBezTo>
                      <a:pt x="3985" y="1930"/>
                      <a:pt x="3885" y="3008"/>
                      <a:pt x="3534" y="4035"/>
                    </a:cubicBezTo>
                    <a:cubicBezTo>
                      <a:pt x="3334" y="4311"/>
                      <a:pt x="3133" y="4562"/>
                      <a:pt x="2908" y="4812"/>
                    </a:cubicBezTo>
                    <a:cubicBezTo>
                      <a:pt x="2782" y="4837"/>
                      <a:pt x="2707" y="4912"/>
                      <a:pt x="2657" y="5013"/>
                    </a:cubicBezTo>
                    <a:cubicBezTo>
                      <a:pt x="2557" y="5013"/>
                      <a:pt x="2457" y="5013"/>
                      <a:pt x="2356" y="4988"/>
                    </a:cubicBezTo>
                    <a:cubicBezTo>
                      <a:pt x="2256" y="4862"/>
                      <a:pt x="2106" y="4837"/>
                      <a:pt x="1955" y="4812"/>
                    </a:cubicBezTo>
                    <a:cubicBezTo>
                      <a:pt x="1379" y="4261"/>
                      <a:pt x="1103" y="3609"/>
                      <a:pt x="1078" y="2807"/>
                    </a:cubicBezTo>
                    <a:cubicBezTo>
                      <a:pt x="1028" y="2105"/>
                      <a:pt x="953" y="1379"/>
                      <a:pt x="878" y="652"/>
                    </a:cubicBezTo>
                    <a:cubicBezTo>
                      <a:pt x="953" y="451"/>
                      <a:pt x="978" y="276"/>
                      <a:pt x="903" y="75"/>
                    </a:cubicBezTo>
                    <a:cubicBezTo>
                      <a:pt x="853" y="75"/>
                      <a:pt x="777" y="50"/>
                      <a:pt x="7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5"/>
              <p:cNvSpPr/>
              <p:nvPr/>
            </p:nvSpPr>
            <p:spPr>
              <a:xfrm>
                <a:off x="4697525" y="1876150"/>
                <a:ext cx="520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950" extrusionOk="0">
                    <a:moveTo>
                      <a:pt x="1207" y="1"/>
                    </a:moveTo>
                    <a:cubicBezTo>
                      <a:pt x="921" y="1"/>
                      <a:pt x="703" y="223"/>
                      <a:pt x="502" y="444"/>
                    </a:cubicBezTo>
                    <a:cubicBezTo>
                      <a:pt x="0" y="946"/>
                      <a:pt x="602" y="1221"/>
                      <a:pt x="752" y="1547"/>
                    </a:cubicBezTo>
                    <a:cubicBezTo>
                      <a:pt x="887" y="1777"/>
                      <a:pt x="1095" y="1949"/>
                      <a:pt x="1354" y="1949"/>
                    </a:cubicBezTo>
                    <a:cubicBezTo>
                      <a:pt x="1433" y="1949"/>
                      <a:pt x="1517" y="1933"/>
                      <a:pt x="1604" y="1898"/>
                    </a:cubicBezTo>
                    <a:cubicBezTo>
                      <a:pt x="1930" y="1748"/>
                      <a:pt x="2081" y="1447"/>
                      <a:pt x="2056" y="895"/>
                    </a:cubicBezTo>
                    <a:cubicBezTo>
                      <a:pt x="1955" y="670"/>
                      <a:pt x="1930" y="194"/>
                      <a:pt x="1429" y="43"/>
                    </a:cubicBezTo>
                    <a:cubicBezTo>
                      <a:pt x="1351" y="14"/>
                      <a:pt x="1277" y="1"/>
                      <a:pt x="12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5"/>
              <p:cNvSpPr/>
              <p:nvPr/>
            </p:nvSpPr>
            <p:spPr>
              <a:xfrm>
                <a:off x="5220075" y="1841425"/>
                <a:ext cx="37000" cy="34625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385" extrusionOk="0">
                    <a:moveTo>
                      <a:pt x="569" y="1"/>
                    </a:moveTo>
                    <a:cubicBezTo>
                      <a:pt x="262" y="1"/>
                      <a:pt x="49" y="134"/>
                      <a:pt x="26" y="480"/>
                    </a:cubicBezTo>
                    <a:cubicBezTo>
                      <a:pt x="1" y="881"/>
                      <a:pt x="402" y="1382"/>
                      <a:pt x="753" y="1382"/>
                    </a:cubicBezTo>
                    <a:cubicBezTo>
                      <a:pt x="776" y="1384"/>
                      <a:pt x="799" y="1384"/>
                      <a:pt x="822" y="1384"/>
                    </a:cubicBezTo>
                    <a:cubicBezTo>
                      <a:pt x="1160" y="1384"/>
                      <a:pt x="1386" y="1210"/>
                      <a:pt x="1480" y="881"/>
                    </a:cubicBezTo>
                    <a:cubicBezTo>
                      <a:pt x="1480" y="505"/>
                      <a:pt x="1028" y="29"/>
                      <a:pt x="652" y="4"/>
                    </a:cubicBezTo>
                    <a:cubicBezTo>
                      <a:pt x="624" y="2"/>
                      <a:pt x="596" y="1"/>
                      <a:pt x="5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5"/>
              <p:cNvSpPr/>
              <p:nvPr/>
            </p:nvSpPr>
            <p:spPr>
              <a:xfrm>
                <a:off x="5535250" y="1735625"/>
                <a:ext cx="25075" cy="10125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405" extrusionOk="0">
                    <a:moveTo>
                      <a:pt x="1003" y="0"/>
                    </a:moveTo>
                    <a:cubicBezTo>
                      <a:pt x="602" y="0"/>
                      <a:pt x="251" y="100"/>
                      <a:pt x="0" y="401"/>
                    </a:cubicBezTo>
                    <a:cubicBezTo>
                      <a:pt x="37" y="403"/>
                      <a:pt x="73" y="405"/>
                      <a:pt x="108" y="405"/>
                    </a:cubicBezTo>
                    <a:cubicBezTo>
                      <a:pt x="443" y="405"/>
                      <a:pt x="754" y="295"/>
                      <a:pt x="10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5"/>
              <p:cNvSpPr/>
              <p:nvPr/>
            </p:nvSpPr>
            <p:spPr>
              <a:xfrm>
                <a:off x="5515200" y="1750025"/>
                <a:ext cx="15050" cy="69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277" extrusionOk="0">
                    <a:moveTo>
                      <a:pt x="602" y="26"/>
                    </a:moveTo>
                    <a:lnTo>
                      <a:pt x="602" y="26"/>
                    </a:lnTo>
                    <a:cubicBezTo>
                      <a:pt x="376" y="51"/>
                      <a:pt x="151" y="1"/>
                      <a:pt x="0" y="251"/>
                    </a:cubicBezTo>
                    <a:cubicBezTo>
                      <a:pt x="226" y="226"/>
                      <a:pt x="452" y="276"/>
                      <a:pt x="602" y="2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5"/>
              <p:cNvSpPr/>
              <p:nvPr/>
            </p:nvSpPr>
            <p:spPr>
              <a:xfrm>
                <a:off x="4960675" y="1988125"/>
                <a:ext cx="56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27" extrusionOk="0">
                    <a:moveTo>
                      <a:pt x="76" y="0"/>
                    </a:moveTo>
                    <a:cubicBezTo>
                      <a:pt x="26" y="25"/>
                      <a:pt x="1" y="101"/>
                      <a:pt x="1" y="151"/>
                    </a:cubicBezTo>
                    <a:cubicBezTo>
                      <a:pt x="1" y="199"/>
                      <a:pt x="32" y="227"/>
                      <a:pt x="68" y="227"/>
                    </a:cubicBezTo>
                    <a:cubicBezTo>
                      <a:pt x="87" y="227"/>
                      <a:pt x="108" y="219"/>
                      <a:pt x="126" y="201"/>
                    </a:cubicBezTo>
                    <a:cubicBezTo>
                      <a:pt x="176" y="151"/>
                      <a:pt x="201" y="101"/>
                      <a:pt x="226" y="51"/>
                    </a:cubicBezTo>
                    <a:cubicBezTo>
                      <a:pt x="176" y="25"/>
                      <a:pt x="101" y="0"/>
                      <a:pt x="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5"/>
              <p:cNvSpPr/>
              <p:nvPr/>
            </p:nvSpPr>
            <p:spPr>
              <a:xfrm>
                <a:off x="5104175" y="1800775"/>
                <a:ext cx="10050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202" extrusionOk="0">
                    <a:moveTo>
                      <a:pt x="0" y="1"/>
                    </a:moveTo>
                    <a:lnTo>
                      <a:pt x="0" y="201"/>
                    </a:lnTo>
                    <a:cubicBezTo>
                      <a:pt x="176" y="201"/>
                      <a:pt x="326" y="176"/>
                      <a:pt x="40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5"/>
              <p:cNvSpPr/>
              <p:nvPr/>
            </p:nvSpPr>
            <p:spPr>
              <a:xfrm>
                <a:off x="5099150" y="180580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76" y="150"/>
                      <a:pt x="151" y="75"/>
                      <a:pt x="201" y="0"/>
                    </a:cubicBezTo>
                    <a:cubicBezTo>
                      <a:pt x="151" y="75"/>
                      <a:pt x="76" y="150"/>
                      <a:pt x="1" y="201"/>
                    </a:cubicBezTo>
                    <a:close/>
                  </a:path>
                </a:pathLst>
              </a:custGeom>
              <a:solidFill>
                <a:srgbClr val="CEF18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5"/>
              <p:cNvSpPr/>
              <p:nvPr/>
            </p:nvSpPr>
            <p:spPr>
              <a:xfrm>
                <a:off x="5394900" y="1798900"/>
                <a:ext cx="2525" cy="1900"/>
              </a:xfrm>
              <a:custGeom>
                <a:avLst/>
                <a:gdLst/>
                <a:ahLst/>
                <a:cxnLst/>
                <a:rect l="l" t="t" r="r" b="b"/>
                <a:pathLst>
                  <a:path w="101" h="76" extrusionOk="0">
                    <a:moveTo>
                      <a:pt x="50" y="0"/>
                    </a:moveTo>
                    <a:cubicBezTo>
                      <a:pt x="25" y="0"/>
                      <a:pt x="25" y="51"/>
                      <a:pt x="0" y="76"/>
                    </a:cubicBezTo>
                    <a:cubicBezTo>
                      <a:pt x="101" y="51"/>
                      <a:pt x="101" y="25"/>
                      <a:pt x="50" y="0"/>
                    </a:cubicBezTo>
                    <a:close/>
                  </a:path>
                </a:pathLst>
              </a:custGeom>
              <a:solidFill>
                <a:srgbClr val="CDF0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4" name="Google Shape;854;p35"/>
              <p:cNvSpPr/>
              <p:nvPr/>
            </p:nvSpPr>
            <p:spPr>
              <a:xfrm>
                <a:off x="5530225" y="1745650"/>
                <a:ext cx="5050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01" extrusionOk="0">
                    <a:moveTo>
                      <a:pt x="1" y="201"/>
                    </a:moveTo>
                    <a:cubicBezTo>
                      <a:pt x="51" y="150"/>
                      <a:pt x="126" y="75"/>
                      <a:pt x="201" y="0"/>
                    </a:cubicBezTo>
                    <a:cubicBezTo>
                      <a:pt x="126" y="75"/>
                      <a:pt x="51" y="150"/>
                      <a:pt x="1" y="201"/>
                    </a:cubicBezTo>
                    <a:close/>
                  </a:path>
                </a:pathLst>
              </a:custGeom>
              <a:solidFill>
                <a:srgbClr val="D4F38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5" name="Google Shape;855;p35"/>
              <p:cNvSpPr/>
              <p:nvPr/>
            </p:nvSpPr>
            <p:spPr>
              <a:xfrm>
                <a:off x="5450025" y="1681050"/>
                <a:ext cx="48900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732" extrusionOk="0">
                    <a:moveTo>
                      <a:pt x="833" y="0"/>
                    </a:moveTo>
                    <a:cubicBezTo>
                      <a:pt x="246" y="0"/>
                      <a:pt x="24" y="181"/>
                      <a:pt x="1" y="604"/>
                    </a:cubicBezTo>
                    <a:cubicBezTo>
                      <a:pt x="1" y="1055"/>
                      <a:pt x="477" y="1732"/>
                      <a:pt x="803" y="1732"/>
                    </a:cubicBezTo>
                    <a:cubicBezTo>
                      <a:pt x="1179" y="1732"/>
                      <a:pt x="1956" y="1080"/>
                      <a:pt x="1931" y="729"/>
                    </a:cubicBezTo>
                    <a:cubicBezTo>
                      <a:pt x="1931" y="303"/>
                      <a:pt x="1530" y="3"/>
                      <a:pt x="953" y="3"/>
                    </a:cubicBezTo>
                    <a:cubicBezTo>
                      <a:pt x="911" y="1"/>
                      <a:pt x="871" y="0"/>
                      <a:pt x="833" y="0"/>
                    </a:cubicBezTo>
                    <a:close/>
                  </a:path>
                </a:pathLst>
              </a:custGeom>
              <a:solidFill>
                <a:srgbClr val="F3F3F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6" name="Google Shape;856;p35"/>
              <p:cNvSpPr/>
              <p:nvPr/>
            </p:nvSpPr>
            <p:spPr>
              <a:xfrm>
                <a:off x="5299650" y="1711125"/>
                <a:ext cx="40125" cy="43325"/>
              </a:xfrm>
              <a:custGeom>
                <a:avLst/>
                <a:gdLst/>
                <a:ahLst/>
                <a:cxnLst/>
                <a:rect l="l" t="t" r="r" b="b"/>
                <a:pathLst>
                  <a:path w="1605" h="1733" extrusionOk="0">
                    <a:moveTo>
                      <a:pt x="623" y="1"/>
                    </a:moveTo>
                    <a:cubicBezTo>
                      <a:pt x="252" y="1"/>
                      <a:pt x="1" y="249"/>
                      <a:pt x="1" y="679"/>
                    </a:cubicBezTo>
                    <a:cubicBezTo>
                      <a:pt x="1" y="1122"/>
                      <a:pt x="483" y="1733"/>
                      <a:pt x="856" y="1733"/>
                    </a:cubicBezTo>
                    <a:cubicBezTo>
                      <a:pt x="863" y="1733"/>
                      <a:pt x="871" y="1732"/>
                      <a:pt x="878" y="1732"/>
                    </a:cubicBezTo>
                    <a:cubicBezTo>
                      <a:pt x="1204" y="1707"/>
                      <a:pt x="1580" y="1356"/>
                      <a:pt x="1605" y="1030"/>
                    </a:cubicBezTo>
                    <a:cubicBezTo>
                      <a:pt x="1605" y="629"/>
                      <a:pt x="1104" y="53"/>
                      <a:pt x="677" y="3"/>
                    </a:cubicBezTo>
                    <a:cubicBezTo>
                      <a:pt x="659" y="1"/>
                      <a:pt x="641" y="1"/>
                      <a:pt x="623" y="1"/>
                    </a:cubicBezTo>
                    <a:close/>
                  </a:path>
                </a:pathLst>
              </a:custGeom>
              <a:solidFill>
                <a:srgbClr val="F2F4E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7" name="Google Shape;857;p35"/>
              <p:cNvSpPr/>
              <p:nvPr/>
            </p:nvSpPr>
            <p:spPr>
              <a:xfrm>
                <a:off x="4614200" y="1581575"/>
                <a:ext cx="1043250" cy="282100"/>
              </a:xfrm>
              <a:custGeom>
                <a:avLst/>
                <a:gdLst/>
                <a:ahLst/>
                <a:cxnLst/>
                <a:rect l="l" t="t" r="r" b="b"/>
                <a:pathLst>
                  <a:path w="41730" h="11284" extrusionOk="0">
                    <a:moveTo>
                      <a:pt x="41440" y="0"/>
                    </a:moveTo>
                    <a:cubicBezTo>
                      <a:pt x="41383" y="0"/>
                      <a:pt x="41320" y="18"/>
                      <a:pt x="41253" y="47"/>
                    </a:cubicBezTo>
                    <a:cubicBezTo>
                      <a:pt x="40727" y="247"/>
                      <a:pt x="40201" y="473"/>
                      <a:pt x="39674" y="673"/>
                    </a:cubicBezTo>
                    <a:cubicBezTo>
                      <a:pt x="37294" y="1551"/>
                      <a:pt x="34888" y="2277"/>
                      <a:pt x="32381" y="2728"/>
                    </a:cubicBezTo>
                    <a:cubicBezTo>
                      <a:pt x="30075" y="3129"/>
                      <a:pt x="27745" y="3480"/>
                      <a:pt x="25364" y="3631"/>
                    </a:cubicBezTo>
                    <a:cubicBezTo>
                      <a:pt x="23971" y="3726"/>
                      <a:pt x="22585" y="3782"/>
                      <a:pt x="21198" y="3782"/>
                    </a:cubicBezTo>
                    <a:cubicBezTo>
                      <a:pt x="19665" y="3782"/>
                      <a:pt x="18132" y="3713"/>
                      <a:pt x="16592" y="3556"/>
                    </a:cubicBezTo>
                    <a:cubicBezTo>
                      <a:pt x="14136" y="3054"/>
                      <a:pt x="11629" y="2779"/>
                      <a:pt x="9173" y="2353"/>
                    </a:cubicBezTo>
                    <a:cubicBezTo>
                      <a:pt x="6667" y="1901"/>
                      <a:pt x="4261" y="999"/>
                      <a:pt x="1754" y="573"/>
                    </a:cubicBezTo>
                    <a:cubicBezTo>
                      <a:pt x="1168" y="573"/>
                      <a:pt x="701" y="121"/>
                      <a:pt x="52" y="121"/>
                    </a:cubicBezTo>
                    <a:cubicBezTo>
                      <a:pt x="35" y="121"/>
                      <a:pt x="17" y="121"/>
                      <a:pt x="0" y="122"/>
                    </a:cubicBezTo>
                    <a:cubicBezTo>
                      <a:pt x="201" y="2102"/>
                      <a:pt x="401" y="4032"/>
                      <a:pt x="602" y="5987"/>
                    </a:cubicBezTo>
                    <a:cubicBezTo>
                      <a:pt x="1353" y="6037"/>
                      <a:pt x="1930" y="6538"/>
                      <a:pt x="2557" y="6889"/>
                    </a:cubicBezTo>
                    <a:cubicBezTo>
                      <a:pt x="2932" y="7089"/>
                      <a:pt x="3359" y="7340"/>
                      <a:pt x="3634" y="7741"/>
                    </a:cubicBezTo>
                    <a:cubicBezTo>
                      <a:pt x="4261" y="8668"/>
                      <a:pt x="5213" y="9170"/>
                      <a:pt x="6166" y="9671"/>
                    </a:cubicBezTo>
                    <a:cubicBezTo>
                      <a:pt x="7018" y="10122"/>
                      <a:pt x="7870" y="10548"/>
                      <a:pt x="8797" y="10774"/>
                    </a:cubicBezTo>
                    <a:cubicBezTo>
                      <a:pt x="9789" y="11129"/>
                      <a:pt x="10773" y="11284"/>
                      <a:pt x="11750" y="11284"/>
                    </a:cubicBezTo>
                    <a:cubicBezTo>
                      <a:pt x="13117" y="11284"/>
                      <a:pt x="14470" y="10980"/>
                      <a:pt x="15815" y="10498"/>
                    </a:cubicBezTo>
                    <a:cubicBezTo>
                      <a:pt x="17093" y="10047"/>
                      <a:pt x="18371" y="9546"/>
                      <a:pt x="19574" y="8919"/>
                    </a:cubicBezTo>
                    <a:cubicBezTo>
                      <a:pt x="19725" y="8869"/>
                      <a:pt x="19875" y="8894"/>
                      <a:pt x="20000" y="8769"/>
                    </a:cubicBezTo>
                    <a:cubicBezTo>
                      <a:pt x="20176" y="8618"/>
                      <a:pt x="20426" y="8618"/>
                      <a:pt x="20627" y="8518"/>
                    </a:cubicBezTo>
                    <a:cubicBezTo>
                      <a:pt x="21647" y="7932"/>
                      <a:pt x="22648" y="7346"/>
                      <a:pt x="23826" y="7346"/>
                    </a:cubicBezTo>
                    <a:cubicBezTo>
                      <a:pt x="24008" y="7346"/>
                      <a:pt x="24195" y="7360"/>
                      <a:pt x="24386" y="7390"/>
                    </a:cubicBezTo>
                    <a:cubicBezTo>
                      <a:pt x="24401" y="7392"/>
                      <a:pt x="24416" y="7393"/>
                      <a:pt x="24431" y="7393"/>
                    </a:cubicBezTo>
                    <a:cubicBezTo>
                      <a:pt x="24583" y="7393"/>
                      <a:pt x="24698" y="7279"/>
                      <a:pt x="24812" y="7165"/>
                    </a:cubicBezTo>
                    <a:cubicBezTo>
                      <a:pt x="25015" y="7151"/>
                      <a:pt x="25215" y="7144"/>
                      <a:pt x="25415" y="7144"/>
                    </a:cubicBezTo>
                    <a:cubicBezTo>
                      <a:pt x="26650" y="7144"/>
                      <a:pt x="27836" y="7399"/>
                      <a:pt x="29023" y="7766"/>
                    </a:cubicBezTo>
                    <a:cubicBezTo>
                      <a:pt x="29995" y="8054"/>
                      <a:pt x="30961" y="8221"/>
                      <a:pt x="31921" y="8221"/>
                    </a:cubicBezTo>
                    <a:cubicBezTo>
                      <a:pt x="32967" y="8221"/>
                      <a:pt x="34006" y="8023"/>
                      <a:pt x="35038" y="7566"/>
                    </a:cubicBezTo>
                    <a:cubicBezTo>
                      <a:pt x="35289" y="7265"/>
                      <a:pt x="35715" y="7190"/>
                      <a:pt x="36040" y="6989"/>
                    </a:cubicBezTo>
                    <a:cubicBezTo>
                      <a:pt x="36191" y="6789"/>
                      <a:pt x="36466" y="6964"/>
                      <a:pt x="36642" y="6764"/>
                    </a:cubicBezTo>
                    <a:cubicBezTo>
                      <a:pt x="36692" y="6713"/>
                      <a:pt x="36767" y="6638"/>
                      <a:pt x="36842" y="6563"/>
                    </a:cubicBezTo>
                    <a:cubicBezTo>
                      <a:pt x="37143" y="6388"/>
                      <a:pt x="37519" y="6338"/>
                      <a:pt x="37845" y="6162"/>
                    </a:cubicBezTo>
                    <a:cubicBezTo>
                      <a:pt x="38421" y="5686"/>
                      <a:pt x="39324" y="5811"/>
                      <a:pt x="39850" y="5185"/>
                    </a:cubicBezTo>
                    <a:cubicBezTo>
                      <a:pt x="39850" y="5109"/>
                      <a:pt x="39850" y="5034"/>
                      <a:pt x="39850" y="4984"/>
                    </a:cubicBezTo>
                    <a:cubicBezTo>
                      <a:pt x="40351" y="4733"/>
                      <a:pt x="40827" y="4433"/>
                      <a:pt x="41203" y="3982"/>
                    </a:cubicBezTo>
                    <a:cubicBezTo>
                      <a:pt x="41228" y="3806"/>
                      <a:pt x="41253" y="3606"/>
                      <a:pt x="41279" y="3405"/>
                    </a:cubicBezTo>
                    <a:cubicBezTo>
                      <a:pt x="41479" y="2453"/>
                      <a:pt x="41329" y="1475"/>
                      <a:pt x="41654" y="573"/>
                    </a:cubicBezTo>
                    <a:lnTo>
                      <a:pt x="41654" y="348"/>
                    </a:lnTo>
                    <a:cubicBezTo>
                      <a:pt x="41705" y="297"/>
                      <a:pt x="41730" y="222"/>
                      <a:pt x="41654" y="172"/>
                    </a:cubicBezTo>
                    <a:cubicBezTo>
                      <a:pt x="41608" y="48"/>
                      <a:pt x="41532" y="0"/>
                      <a:pt x="414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8" name="Google Shape;858;p35"/>
              <p:cNvSpPr/>
              <p:nvPr/>
            </p:nvSpPr>
            <p:spPr>
              <a:xfrm>
                <a:off x="4867325" y="1733275"/>
                <a:ext cx="45125" cy="446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785" extrusionOk="0">
                    <a:moveTo>
                      <a:pt x="342" y="0"/>
                    </a:moveTo>
                    <a:cubicBezTo>
                      <a:pt x="232" y="0"/>
                      <a:pt x="126" y="44"/>
                      <a:pt x="26" y="144"/>
                    </a:cubicBezTo>
                    <a:cubicBezTo>
                      <a:pt x="0" y="244"/>
                      <a:pt x="26" y="345"/>
                      <a:pt x="101" y="420"/>
                    </a:cubicBezTo>
                    <a:cubicBezTo>
                      <a:pt x="677" y="721"/>
                      <a:pt x="978" y="1072"/>
                      <a:pt x="301" y="1598"/>
                    </a:cubicBezTo>
                    <a:cubicBezTo>
                      <a:pt x="276" y="1623"/>
                      <a:pt x="276" y="1673"/>
                      <a:pt x="251" y="1723"/>
                    </a:cubicBezTo>
                    <a:cubicBezTo>
                      <a:pt x="395" y="1764"/>
                      <a:pt x="534" y="1785"/>
                      <a:pt x="667" y="1785"/>
                    </a:cubicBezTo>
                    <a:cubicBezTo>
                      <a:pt x="1020" y="1785"/>
                      <a:pt x="1322" y="1639"/>
                      <a:pt x="1504" y="1347"/>
                    </a:cubicBezTo>
                    <a:cubicBezTo>
                      <a:pt x="1805" y="896"/>
                      <a:pt x="1329" y="721"/>
                      <a:pt x="1128" y="470"/>
                    </a:cubicBezTo>
                    <a:cubicBezTo>
                      <a:pt x="1003" y="320"/>
                      <a:pt x="828" y="219"/>
                      <a:pt x="677" y="119"/>
                    </a:cubicBezTo>
                    <a:cubicBezTo>
                      <a:pt x="564" y="44"/>
                      <a:pt x="452" y="0"/>
                      <a:pt x="3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35"/>
              <p:cNvSpPr/>
              <p:nvPr/>
            </p:nvSpPr>
            <p:spPr>
              <a:xfrm>
                <a:off x="4849150" y="1738750"/>
                <a:ext cx="30725" cy="37625"/>
              </a:xfrm>
              <a:custGeom>
                <a:avLst/>
                <a:gdLst/>
                <a:ahLst/>
                <a:cxnLst/>
                <a:rect l="l" t="t" r="r" b="b"/>
                <a:pathLst>
                  <a:path w="1229" h="1505" extrusionOk="0">
                    <a:moveTo>
                      <a:pt x="593" y="0"/>
                    </a:moveTo>
                    <a:cubicBezTo>
                      <a:pt x="527" y="0"/>
                      <a:pt x="464" y="25"/>
                      <a:pt x="402" y="76"/>
                    </a:cubicBezTo>
                    <a:cubicBezTo>
                      <a:pt x="76" y="301"/>
                      <a:pt x="1" y="552"/>
                      <a:pt x="201" y="878"/>
                    </a:cubicBezTo>
                    <a:cubicBezTo>
                      <a:pt x="377" y="1203"/>
                      <a:pt x="577" y="1479"/>
                      <a:pt x="978" y="1504"/>
                    </a:cubicBezTo>
                    <a:lnTo>
                      <a:pt x="1003" y="1479"/>
                    </a:lnTo>
                    <a:cubicBezTo>
                      <a:pt x="1229" y="978"/>
                      <a:pt x="903" y="552"/>
                      <a:pt x="803" y="101"/>
                    </a:cubicBezTo>
                    <a:lnTo>
                      <a:pt x="803" y="76"/>
                    </a:lnTo>
                    <a:cubicBezTo>
                      <a:pt x="727" y="25"/>
                      <a:pt x="659" y="0"/>
                      <a:pt x="59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35"/>
              <p:cNvSpPr/>
              <p:nvPr/>
            </p:nvSpPr>
            <p:spPr>
              <a:xfrm>
                <a:off x="4842900" y="1740625"/>
                <a:ext cx="16300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803" extrusionOk="0">
                    <a:moveTo>
                      <a:pt x="652" y="1"/>
                    </a:moveTo>
                    <a:cubicBezTo>
                      <a:pt x="25" y="201"/>
                      <a:pt x="0" y="251"/>
                      <a:pt x="451" y="803"/>
                    </a:cubicBezTo>
                    <a:cubicBezTo>
                      <a:pt x="401" y="527"/>
                      <a:pt x="501" y="25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35"/>
              <p:cNvSpPr/>
              <p:nvPr/>
            </p:nvSpPr>
            <p:spPr>
              <a:xfrm>
                <a:off x="4859175" y="1730650"/>
                <a:ext cx="25100" cy="10000"/>
              </a:xfrm>
              <a:custGeom>
                <a:avLst/>
                <a:gdLst/>
                <a:ahLst/>
                <a:cxnLst/>
                <a:rect l="l" t="t" r="r" b="b"/>
                <a:pathLst>
                  <a:path w="1004" h="400" extrusionOk="0">
                    <a:moveTo>
                      <a:pt x="530" y="1"/>
                    </a:moveTo>
                    <a:cubicBezTo>
                      <a:pt x="324" y="1"/>
                      <a:pt x="149" y="147"/>
                      <a:pt x="1" y="400"/>
                    </a:cubicBezTo>
                    <a:lnTo>
                      <a:pt x="402" y="400"/>
                    </a:lnTo>
                    <a:cubicBezTo>
                      <a:pt x="506" y="243"/>
                      <a:pt x="646" y="219"/>
                      <a:pt x="797" y="219"/>
                    </a:cubicBezTo>
                    <a:cubicBezTo>
                      <a:pt x="864" y="219"/>
                      <a:pt x="934" y="224"/>
                      <a:pt x="1003" y="224"/>
                    </a:cubicBezTo>
                    <a:cubicBezTo>
                      <a:pt x="829" y="71"/>
                      <a:pt x="672" y="1"/>
                      <a:pt x="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35"/>
              <p:cNvSpPr/>
              <p:nvPr/>
            </p:nvSpPr>
            <p:spPr>
              <a:xfrm>
                <a:off x="4649275" y="1490000"/>
                <a:ext cx="94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77" h="252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6" y="101"/>
                      <a:pt x="151" y="176"/>
                      <a:pt x="226" y="251"/>
                    </a:cubicBezTo>
                    <a:lnTo>
                      <a:pt x="301" y="251"/>
                    </a:lnTo>
                    <a:lnTo>
                      <a:pt x="377" y="226"/>
                    </a:lnTo>
                    <a:cubicBezTo>
                      <a:pt x="301" y="51"/>
                      <a:pt x="151" y="26"/>
                      <a:pt x="1" y="0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35"/>
              <p:cNvSpPr/>
              <p:nvPr/>
            </p:nvSpPr>
            <p:spPr>
              <a:xfrm>
                <a:off x="5079725" y="526925"/>
                <a:ext cx="72075" cy="373500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14940" extrusionOk="0">
                    <a:moveTo>
                      <a:pt x="1420" y="0"/>
                    </a:moveTo>
                    <a:cubicBezTo>
                      <a:pt x="1240" y="0"/>
                      <a:pt x="1027" y="19"/>
                      <a:pt x="778" y="52"/>
                    </a:cubicBezTo>
                    <a:cubicBezTo>
                      <a:pt x="452" y="102"/>
                      <a:pt x="251" y="303"/>
                      <a:pt x="1" y="453"/>
                    </a:cubicBezTo>
                    <a:cubicBezTo>
                      <a:pt x="1" y="1932"/>
                      <a:pt x="1" y="3385"/>
                      <a:pt x="1" y="4864"/>
                    </a:cubicBezTo>
                    <a:cubicBezTo>
                      <a:pt x="126" y="5992"/>
                      <a:pt x="251" y="7120"/>
                      <a:pt x="101" y="8273"/>
                    </a:cubicBezTo>
                    <a:cubicBezTo>
                      <a:pt x="201" y="8523"/>
                      <a:pt x="201" y="8799"/>
                      <a:pt x="151" y="9075"/>
                    </a:cubicBezTo>
                    <a:cubicBezTo>
                      <a:pt x="76" y="10278"/>
                      <a:pt x="402" y="11481"/>
                      <a:pt x="251" y="12709"/>
                    </a:cubicBezTo>
                    <a:cubicBezTo>
                      <a:pt x="176" y="13310"/>
                      <a:pt x="327" y="13937"/>
                      <a:pt x="402" y="14563"/>
                    </a:cubicBezTo>
                    <a:cubicBezTo>
                      <a:pt x="427" y="14789"/>
                      <a:pt x="602" y="14864"/>
                      <a:pt x="803" y="14939"/>
                    </a:cubicBezTo>
                    <a:cubicBezTo>
                      <a:pt x="966" y="14914"/>
                      <a:pt x="1129" y="14902"/>
                      <a:pt x="1291" y="14902"/>
                    </a:cubicBezTo>
                    <a:cubicBezTo>
                      <a:pt x="1454" y="14902"/>
                      <a:pt x="1617" y="14914"/>
                      <a:pt x="1780" y="14939"/>
                    </a:cubicBezTo>
                    <a:cubicBezTo>
                      <a:pt x="2106" y="14914"/>
                      <a:pt x="2432" y="14889"/>
                      <a:pt x="2758" y="14864"/>
                    </a:cubicBezTo>
                    <a:cubicBezTo>
                      <a:pt x="2883" y="13862"/>
                      <a:pt x="2432" y="12884"/>
                      <a:pt x="2682" y="11882"/>
                    </a:cubicBezTo>
                    <a:cubicBezTo>
                      <a:pt x="2607" y="11681"/>
                      <a:pt x="2607" y="11481"/>
                      <a:pt x="2682" y="11280"/>
                    </a:cubicBezTo>
                    <a:cubicBezTo>
                      <a:pt x="2808" y="10929"/>
                      <a:pt x="2858" y="10604"/>
                      <a:pt x="2607" y="10278"/>
                    </a:cubicBezTo>
                    <a:cubicBezTo>
                      <a:pt x="2607" y="8949"/>
                      <a:pt x="2582" y="7621"/>
                      <a:pt x="2582" y="6293"/>
                    </a:cubicBezTo>
                    <a:cubicBezTo>
                      <a:pt x="2357" y="6067"/>
                      <a:pt x="2407" y="5791"/>
                      <a:pt x="2407" y="5516"/>
                    </a:cubicBezTo>
                    <a:cubicBezTo>
                      <a:pt x="2407" y="4162"/>
                      <a:pt x="2382" y="2784"/>
                      <a:pt x="2382" y="1431"/>
                    </a:cubicBezTo>
                    <a:cubicBezTo>
                      <a:pt x="2382" y="352"/>
                      <a:pt x="2200" y="0"/>
                      <a:pt x="142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35"/>
              <p:cNvSpPr/>
              <p:nvPr/>
            </p:nvSpPr>
            <p:spPr>
              <a:xfrm>
                <a:off x="5169325" y="1440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FF5A5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35"/>
              <p:cNvSpPr/>
              <p:nvPr/>
            </p:nvSpPr>
            <p:spPr>
              <a:xfrm>
                <a:off x="5086625" y="914800"/>
                <a:ext cx="89625" cy="663650"/>
              </a:xfrm>
              <a:custGeom>
                <a:avLst/>
                <a:gdLst/>
                <a:ahLst/>
                <a:cxnLst/>
                <a:rect l="l" t="t" r="r" b="b"/>
                <a:pathLst>
                  <a:path w="3585" h="26546" extrusionOk="0">
                    <a:moveTo>
                      <a:pt x="2306" y="1"/>
                    </a:moveTo>
                    <a:cubicBezTo>
                      <a:pt x="1579" y="1"/>
                      <a:pt x="853" y="26"/>
                      <a:pt x="151" y="26"/>
                    </a:cubicBezTo>
                    <a:cubicBezTo>
                      <a:pt x="151" y="1705"/>
                      <a:pt x="176" y="3384"/>
                      <a:pt x="251" y="5089"/>
                    </a:cubicBezTo>
                    <a:cubicBezTo>
                      <a:pt x="401" y="7845"/>
                      <a:pt x="326" y="10627"/>
                      <a:pt x="326" y="13409"/>
                    </a:cubicBezTo>
                    <a:cubicBezTo>
                      <a:pt x="0" y="13760"/>
                      <a:pt x="151" y="14161"/>
                      <a:pt x="126" y="14562"/>
                    </a:cubicBezTo>
                    <a:cubicBezTo>
                      <a:pt x="226" y="14888"/>
                      <a:pt x="226" y="15239"/>
                      <a:pt x="226" y="15590"/>
                    </a:cubicBezTo>
                    <a:cubicBezTo>
                      <a:pt x="201" y="16768"/>
                      <a:pt x="201" y="17971"/>
                      <a:pt x="226" y="19149"/>
                    </a:cubicBezTo>
                    <a:cubicBezTo>
                      <a:pt x="452" y="20928"/>
                      <a:pt x="351" y="22733"/>
                      <a:pt x="376" y="24512"/>
                    </a:cubicBezTo>
                    <a:cubicBezTo>
                      <a:pt x="396" y="26114"/>
                      <a:pt x="416" y="26546"/>
                      <a:pt x="1445" y="26546"/>
                    </a:cubicBezTo>
                    <a:cubicBezTo>
                      <a:pt x="1720" y="26546"/>
                      <a:pt x="2068" y="26515"/>
                      <a:pt x="2507" y="26467"/>
                    </a:cubicBezTo>
                    <a:cubicBezTo>
                      <a:pt x="2707" y="26442"/>
                      <a:pt x="2908" y="26442"/>
                      <a:pt x="3108" y="26417"/>
                    </a:cubicBezTo>
                    <a:cubicBezTo>
                      <a:pt x="3584" y="25941"/>
                      <a:pt x="3584" y="25364"/>
                      <a:pt x="3459" y="24788"/>
                    </a:cubicBezTo>
                    <a:cubicBezTo>
                      <a:pt x="3334" y="24312"/>
                      <a:pt x="3309" y="23886"/>
                      <a:pt x="3334" y="23435"/>
                    </a:cubicBezTo>
                    <a:cubicBezTo>
                      <a:pt x="3434" y="22633"/>
                      <a:pt x="3509" y="21831"/>
                      <a:pt x="3309" y="21028"/>
                    </a:cubicBezTo>
                    <a:cubicBezTo>
                      <a:pt x="3259" y="20953"/>
                      <a:pt x="3259" y="20878"/>
                      <a:pt x="3309" y="20803"/>
                    </a:cubicBezTo>
                    <a:cubicBezTo>
                      <a:pt x="3309" y="20678"/>
                      <a:pt x="3309" y="20552"/>
                      <a:pt x="3309" y="20452"/>
                    </a:cubicBezTo>
                    <a:cubicBezTo>
                      <a:pt x="3284" y="20452"/>
                      <a:pt x="3259" y="20427"/>
                      <a:pt x="3259" y="20377"/>
                    </a:cubicBezTo>
                    <a:cubicBezTo>
                      <a:pt x="3234" y="20302"/>
                      <a:pt x="3259" y="20252"/>
                      <a:pt x="3309" y="20201"/>
                    </a:cubicBezTo>
                    <a:cubicBezTo>
                      <a:pt x="3284" y="20151"/>
                      <a:pt x="3284" y="20101"/>
                      <a:pt x="3309" y="20051"/>
                    </a:cubicBezTo>
                    <a:cubicBezTo>
                      <a:pt x="3158" y="19750"/>
                      <a:pt x="3183" y="19475"/>
                      <a:pt x="3284" y="19174"/>
                    </a:cubicBezTo>
                    <a:cubicBezTo>
                      <a:pt x="3284" y="19124"/>
                      <a:pt x="3284" y="19074"/>
                      <a:pt x="3284" y="19049"/>
                    </a:cubicBezTo>
                    <a:cubicBezTo>
                      <a:pt x="3008" y="17996"/>
                      <a:pt x="3459" y="16943"/>
                      <a:pt x="3208" y="15891"/>
                    </a:cubicBezTo>
                    <a:cubicBezTo>
                      <a:pt x="3234" y="15715"/>
                      <a:pt x="3259" y="15540"/>
                      <a:pt x="3108" y="15414"/>
                    </a:cubicBezTo>
                    <a:cubicBezTo>
                      <a:pt x="3108" y="15064"/>
                      <a:pt x="3108" y="14738"/>
                      <a:pt x="3108" y="14412"/>
                    </a:cubicBezTo>
                    <a:cubicBezTo>
                      <a:pt x="3008" y="14211"/>
                      <a:pt x="3033" y="14011"/>
                      <a:pt x="3108" y="13810"/>
                    </a:cubicBezTo>
                    <a:cubicBezTo>
                      <a:pt x="3108" y="13735"/>
                      <a:pt x="3108" y="13660"/>
                      <a:pt x="3108" y="13585"/>
                    </a:cubicBezTo>
                    <a:cubicBezTo>
                      <a:pt x="2983" y="13460"/>
                      <a:pt x="2983" y="13334"/>
                      <a:pt x="3108" y="13209"/>
                    </a:cubicBezTo>
                    <a:lnTo>
                      <a:pt x="3108" y="12607"/>
                    </a:lnTo>
                    <a:cubicBezTo>
                      <a:pt x="2757" y="12257"/>
                      <a:pt x="2983" y="11805"/>
                      <a:pt x="2908" y="11404"/>
                    </a:cubicBezTo>
                    <a:lnTo>
                      <a:pt x="2908" y="9600"/>
                    </a:lnTo>
                    <a:cubicBezTo>
                      <a:pt x="2858" y="9399"/>
                      <a:pt x="2732" y="9224"/>
                      <a:pt x="2732" y="9048"/>
                    </a:cubicBezTo>
                    <a:cubicBezTo>
                      <a:pt x="2732" y="7495"/>
                      <a:pt x="2632" y="5941"/>
                      <a:pt x="2732" y="4387"/>
                    </a:cubicBezTo>
                    <a:cubicBezTo>
                      <a:pt x="2732" y="4236"/>
                      <a:pt x="2732" y="4111"/>
                      <a:pt x="2732" y="3986"/>
                    </a:cubicBezTo>
                    <a:cubicBezTo>
                      <a:pt x="2356" y="3334"/>
                      <a:pt x="2582" y="2632"/>
                      <a:pt x="2532" y="1956"/>
                    </a:cubicBezTo>
                    <a:cubicBezTo>
                      <a:pt x="2457" y="1304"/>
                      <a:pt x="2657" y="627"/>
                      <a:pt x="23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35"/>
              <p:cNvSpPr/>
              <p:nvPr/>
            </p:nvSpPr>
            <p:spPr>
              <a:xfrm>
                <a:off x="4637375" y="1481225"/>
                <a:ext cx="6300" cy="4425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77" extrusionOk="0">
                    <a:moveTo>
                      <a:pt x="0" y="1"/>
                    </a:moveTo>
                    <a:cubicBezTo>
                      <a:pt x="0" y="51"/>
                      <a:pt x="25" y="126"/>
                      <a:pt x="51" y="176"/>
                    </a:cubicBezTo>
                    <a:lnTo>
                      <a:pt x="251" y="176"/>
                    </a:lnTo>
                    <a:cubicBezTo>
                      <a:pt x="201" y="76"/>
                      <a:pt x="126" y="1"/>
                      <a:pt x="0" y="1"/>
                    </a:cubicBezTo>
                    <a:close/>
                  </a:path>
                </a:pathLst>
              </a:custGeom>
              <a:solidFill>
                <a:srgbClr val="66666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35"/>
              <p:cNvSpPr/>
              <p:nvPr/>
            </p:nvSpPr>
            <p:spPr>
              <a:xfrm>
                <a:off x="4773975" y="2722850"/>
                <a:ext cx="123450" cy="14090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5636" extrusionOk="0">
                    <a:moveTo>
                      <a:pt x="2427" y="0"/>
                    </a:moveTo>
                    <a:cubicBezTo>
                      <a:pt x="1872" y="0"/>
                      <a:pt x="1350" y="137"/>
                      <a:pt x="827" y="311"/>
                    </a:cubicBezTo>
                    <a:cubicBezTo>
                      <a:pt x="301" y="461"/>
                      <a:pt x="25" y="837"/>
                      <a:pt x="25" y="1414"/>
                    </a:cubicBezTo>
                    <a:cubicBezTo>
                      <a:pt x="25" y="1965"/>
                      <a:pt x="0" y="2491"/>
                      <a:pt x="0" y="3018"/>
                    </a:cubicBezTo>
                    <a:cubicBezTo>
                      <a:pt x="125" y="3318"/>
                      <a:pt x="276" y="3619"/>
                      <a:pt x="401" y="3920"/>
                    </a:cubicBezTo>
                    <a:cubicBezTo>
                      <a:pt x="840" y="5033"/>
                      <a:pt x="1687" y="5635"/>
                      <a:pt x="2675" y="5635"/>
                    </a:cubicBezTo>
                    <a:cubicBezTo>
                      <a:pt x="3155" y="5635"/>
                      <a:pt x="3669" y="5493"/>
                      <a:pt x="4186" y="5198"/>
                    </a:cubicBezTo>
                    <a:cubicBezTo>
                      <a:pt x="4511" y="5123"/>
                      <a:pt x="4511" y="4847"/>
                      <a:pt x="4562" y="4597"/>
                    </a:cubicBezTo>
                    <a:cubicBezTo>
                      <a:pt x="4712" y="3970"/>
                      <a:pt x="4862" y="3318"/>
                      <a:pt x="4887" y="2667"/>
                    </a:cubicBezTo>
                    <a:cubicBezTo>
                      <a:pt x="4937" y="1363"/>
                      <a:pt x="3860" y="110"/>
                      <a:pt x="2682" y="10"/>
                    </a:cubicBezTo>
                    <a:cubicBezTo>
                      <a:pt x="2596" y="3"/>
                      <a:pt x="2511" y="0"/>
                      <a:pt x="24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35"/>
              <p:cNvSpPr/>
              <p:nvPr/>
            </p:nvSpPr>
            <p:spPr>
              <a:xfrm>
                <a:off x="4917450" y="2581475"/>
                <a:ext cx="142875" cy="163875"/>
              </a:xfrm>
              <a:custGeom>
                <a:avLst/>
                <a:gdLst/>
                <a:ahLst/>
                <a:cxnLst/>
                <a:rect l="l" t="t" r="r" b="b"/>
                <a:pathLst>
                  <a:path w="5715" h="6555" extrusionOk="0">
                    <a:moveTo>
                      <a:pt x="2841" y="1"/>
                    </a:moveTo>
                    <a:cubicBezTo>
                      <a:pt x="1658" y="1"/>
                      <a:pt x="829" y="569"/>
                      <a:pt x="401" y="1830"/>
                    </a:cubicBezTo>
                    <a:cubicBezTo>
                      <a:pt x="226" y="1956"/>
                      <a:pt x="101" y="2131"/>
                      <a:pt x="101" y="2332"/>
                    </a:cubicBezTo>
                    <a:cubicBezTo>
                      <a:pt x="0" y="3635"/>
                      <a:pt x="351" y="4788"/>
                      <a:pt x="1178" y="5765"/>
                    </a:cubicBezTo>
                    <a:cubicBezTo>
                      <a:pt x="1570" y="6250"/>
                      <a:pt x="2087" y="6555"/>
                      <a:pt x="2646" y="6555"/>
                    </a:cubicBezTo>
                    <a:cubicBezTo>
                      <a:pt x="2838" y="6555"/>
                      <a:pt x="3035" y="6519"/>
                      <a:pt x="3234" y="6442"/>
                    </a:cubicBezTo>
                    <a:cubicBezTo>
                      <a:pt x="4036" y="6116"/>
                      <a:pt x="4938" y="5790"/>
                      <a:pt x="5088" y="4713"/>
                    </a:cubicBezTo>
                    <a:cubicBezTo>
                      <a:pt x="5514" y="4512"/>
                      <a:pt x="5539" y="4061"/>
                      <a:pt x="5589" y="3685"/>
                    </a:cubicBezTo>
                    <a:cubicBezTo>
                      <a:pt x="5715" y="2983"/>
                      <a:pt x="5690" y="2256"/>
                      <a:pt x="5514" y="1555"/>
                    </a:cubicBezTo>
                    <a:cubicBezTo>
                      <a:pt x="5264" y="452"/>
                      <a:pt x="4838" y="101"/>
                      <a:pt x="3660" y="51"/>
                    </a:cubicBezTo>
                    <a:lnTo>
                      <a:pt x="3484" y="51"/>
                    </a:lnTo>
                    <a:cubicBezTo>
                      <a:pt x="3259" y="18"/>
                      <a:pt x="3045" y="1"/>
                      <a:pt x="28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35"/>
              <p:cNvSpPr/>
              <p:nvPr/>
            </p:nvSpPr>
            <p:spPr>
              <a:xfrm>
                <a:off x="5023975" y="2677975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5" y="1"/>
                    </a:moveTo>
                    <a:cubicBezTo>
                      <a:pt x="25" y="1"/>
                      <a:pt x="0" y="1"/>
                      <a:pt x="0" y="1"/>
                    </a:cubicBezTo>
                    <a:lnTo>
                      <a:pt x="0" y="1"/>
                    </a:lnTo>
                    <a:cubicBezTo>
                      <a:pt x="0" y="1"/>
                      <a:pt x="25" y="1"/>
                      <a:pt x="25" y="1"/>
                    </a:cubicBezTo>
                    <a:close/>
                  </a:path>
                </a:pathLst>
              </a:custGeom>
              <a:solidFill>
                <a:srgbClr val="8F937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35"/>
              <p:cNvSpPr/>
              <p:nvPr/>
            </p:nvSpPr>
            <p:spPr>
              <a:xfrm>
                <a:off x="5124850" y="2555375"/>
                <a:ext cx="132850" cy="138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5539" extrusionOk="0">
                    <a:moveTo>
                      <a:pt x="2833" y="0"/>
                    </a:moveTo>
                    <a:cubicBezTo>
                      <a:pt x="2273" y="0"/>
                      <a:pt x="1726" y="78"/>
                      <a:pt x="1178" y="293"/>
                    </a:cubicBezTo>
                    <a:cubicBezTo>
                      <a:pt x="451" y="569"/>
                      <a:pt x="101" y="1095"/>
                      <a:pt x="176" y="1897"/>
                    </a:cubicBezTo>
                    <a:cubicBezTo>
                      <a:pt x="176" y="2097"/>
                      <a:pt x="176" y="2298"/>
                      <a:pt x="176" y="2498"/>
                    </a:cubicBezTo>
                    <a:cubicBezTo>
                      <a:pt x="0" y="2774"/>
                      <a:pt x="101" y="3025"/>
                      <a:pt x="201" y="3300"/>
                    </a:cubicBezTo>
                    <a:cubicBezTo>
                      <a:pt x="201" y="3626"/>
                      <a:pt x="376" y="3877"/>
                      <a:pt x="577" y="4103"/>
                    </a:cubicBezTo>
                    <a:cubicBezTo>
                      <a:pt x="935" y="5041"/>
                      <a:pt x="1549" y="5538"/>
                      <a:pt x="2292" y="5538"/>
                    </a:cubicBezTo>
                    <a:cubicBezTo>
                      <a:pt x="2641" y="5538"/>
                      <a:pt x="3017" y="5429"/>
                      <a:pt x="3409" y="5205"/>
                    </a:cubicBezTo>
                    <a:cubicBezTo>
                      <a:pt x="4587" y="4529"/>
                      <a:pt x="5314" y="2874"/>
                      <a:pt x="5013" y="1521"/>
                    </a:cubicBezTo>
                    <a:cubicBezTo>
                      <a:pt x="4787" y="544"/>
                      <a:pt x="4311" y="118"/>
                      <a:pt x="3309" y="17"/>
                    </a:cubicBezTo>
                    <a:cubicBezTo>
                      <a:pt x="3149" y="6"/>
                      <a:pt x="2990" y="0"/>
                      <a:pt x="283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35"/>
              <p:cNvSpPr/>
              <p:nvPr/>
            </p:nvSpPr>
            <p:spPr>
              <a:xfrm>
                <a:off x="5223225" y="2753525"/>
                <a:ext cx="144125" cy="141900"/>
              </a:xfrm>
              <a:custGeom>
                <a:avLst/>
                <a:gdLst/>
                <a:ahLst/>
                <a:cxnLst/>
                <a:rect l="l" t="t" r="r" b="b"/>
                <a:pathLst>
                  <a:path w="5765" h="5676" extrusionOk="0">
                    <a:moveTo>
                      <a:pt x="4549" y="1"/>
                    </a:moveTo>
                    <a:cubicBezTo>
                      <a:pt x="4382" y="1"/>
                      <a:pt x="4165" y="60"/>
                      <a:pt x="3860" y="161"/>
                    </a:cubicBezTo>
                    <a:cubicBezTo>
                      <a:pt x="3761" y="192"/>
                      <a:pt x="3656" y="197"/>
                      <a:pt x="3549" y="197"/>
                    </a:cubicBezTo>
                    <a:cubicBezTo>
                      <a:pt x="3494" y="197"/>
                      <a:pt x="3439" y="196"/>
                      <a:pt x="3383" y="196"/>
                    </a:cubicBezTo>
                    <a:cubicBezTo>
                      <a:pt x="3189" y="196"/>
                      <a:pt x="2996" y="212"/>
                      <a:pt x="2832" y="362"/>
                    </a:cubicBezTo>
                    <a:cubicBezTo>
                      <a:pt x="2156" y="362"/>
                      <a:pt x="1629" y="663"/>
                      <a:pt x="1203" y="1164"/>
                    </a:cubicBezTo>
                    <a:cubicBezTo>
                      <a:pt x="0" y="2718"/>
                      <a:pt x="1003" y="5375"/>
                      <a:pt x="2882" y="5675"/>
                    </a:cubicBezTo>
                    <a:cubicBezTo>
                      <a:pt x="3409" y="5575"/>
                      <a:pt x="3960" y="5675"/>
                      <a:pt x="4486" y="5425"/>
                    </a:cubicBezTo>
                    <a:cubicBezTo>
                      <a:pt x="4521" y="5433"/>
                      <a:pt x="4552" y="5437"/>
                      <a:pt x="4581" y="5437"/>
                    </a:cubicBezTo>
                    <a:cubicBezTo>
                      <a:pt x="4720" y="5437"/>
                      <a:pt x="4796" y="5340"/>
                      <a:pt x="4837" y="5174"/>
                    </a:cubicBezTo>
                    <a:cubicBezTo>
                      <a:pt x="4912" y="5124"/>
                      <a:pt x="4963" y="5049"/>
                      <a:pt x="5013" y="4974"/>
                    </a:cubicBezTo>
                    <a:cubicBezTo>
                      <a:pt x="5288" y="4798"/>
                      <a:pt x="5464" y="4547"/>
                      <a:pt x="5464" y="4197"/>
                    </a:cubicBezTo>
                    <a:cubicBezTo>
                      <a:pt x="5589" y="4121"/>
                      <a:pt x="5539" y="3871"/>
                      <a:pt x="5664" y="3796"/>
                    </a:cubicBezTo>
                    <a:cubicBezTo>
                      <a:pt x="5765" y="3670"/>
                      <a:pt x="5765" y="3545"/>
                      <a:pt x="5689" y="3395"/>
                    </a:cubicBezTo>
                    <a:cubicBezTo>
                      <a:pt x="5689" y="3344"/>
                      <a:pt x="5689" y="3269"/>
                      <a:pt x="5689" y="3194"/>
                    </a:cubicBezTo>
                    <a:cubicBezTo>
                      <a:pt x="5689" y="2718"/>
                      <a:pt x="5689" y="2242"/>
                      <a:pt x="5689" y="1766"/>
                    </a:cubicBezTo>
                    <a:cubicBezTo>
                      <a:pt x="5539" y="1440"/>
                      <a:pt x="5389" y="1114"/>
                      <a:pt x="5263" y="788"/>
                    </a:cubicBezTo>
                    <a:cubicBezTo>
                      <a:pt x="5015" y="225"/>
                      <a:pt x="4876" y="1"/>
                      <a:pt x="45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35"/>
              <p:cNvSpPr/>
              <p:nvPr/>
            </p:nvSpPr>
            <p:spPr>
              <a:xfrm>
                <a:off x="5421225" y="2452000"/>
                <a:ext cx="114675" cy="11805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722" extrusionOk="0">
                    <a:moveTo>
                      <a:pt x="2122" y="0"/>
                    </a:moveTo>
                    <a:cubicBezTo>
                      <a:pt x="928" y="0"/>
                      <a:pt x="0" y="869"/>
                      <a:pt x="200" y="2273"/>
                    </a:cubicBezTo>
                    <a:cubicBezTo>
                      <a:pt x="251" y="2548"/>
                      <a:pt x="251" y="2874"/>
                      <a:pt x="376" y="3150"/>
                    </a:cubicBezTo>
                    <a:cubicBezTo>
                      <a:pt x="797" y="4255"/>
                      <a:pt x="1279" y="4722"/>
                      <a:pt x="2021" y="4722"/>
                    </a:cubicBezTo>
                    <a:cubicBezTo>
                      <a:pt x="2339" y="4722"/>
                      <a:pt x="2704" y="4636"/>
                      <a:pt x="3133" y="4478"/>
                    </a:cubicBezTo>
                    <a:cubicBezTo>
                      <a:pt x="4160" y="4077"/>
                      <a:pt x="4586" y="3275"/>
                      <a:pt x="4536" y="2197"/>
                    </a:cubicBezTo>
                    <a:cubicBezTo>
                      <a:pt x="4536" y="1220"/>
                      <a:pt x="3634" y="242"/>
                      <a:pt x="2581" y="42"/>
                    </a:cubicBezTo>
                    <a:cubicBezTo>
                      <a:pt x="2425" y="14"/>
                      <a:pt x="2272" y="0"/>
                      <a:pt x="21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35"/>
              <p:cNvSpPr/>
              <p:nvPr/>
            </p:nvSpPr>
            <p:spPr>
              <a:xfrm>
                <a:off x="5298400" y="2561750"/>
                <a:ext cx="123475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5461" extrusionOk="0">
                    <a:moveTo>
                      <a:pt x="2059" y="0"/>
                    </a:moveTo>
                    <a:cubicBezTo>
                      <a:pt x="1730" y="0"/>
                      <a:pt x="1404" y="25"/>
                      <a:pt x="1078" y="88"/>
                    </a:cubicBezTo>
                    <a:lnTo>
                      <a:pt x="803" y="614"/>
                    </a:lnTo>
                    <a:cubicBezTo>
                      <a:pt x="552" y="1116"/>
                      <a:pt x="1" y="1492"/>
                      <a:pt x="76" y="2093"/>
                    </a:cubicBezTo>
                    <a:cubicBezTo>
                      <a:pt x="176" y="2895"/>
                      <a:pt x="201" y="3722"/>
                      <a:pt x="677" y="4449"/>
                    </a:cubicBezTo>
                    <a:cubicBezTo>
                      <a:pt x="727" y="4650"/>
                      <a:pt x="878" y="4750"/>
                      <a:pt x="1053" y="4850"/>
                    </a:cubicBezTo>
                    <a:lnTo>
                      <a:pt x="1053" y="4875"/>
                    </a:lnTo>
                    <a:cubicBezTo>
                      <a:pt x="1415" y="5286"/>
                      <a:pt x="1669" y="5460"/>
                      <a:pt x="2013" y="5460"/>
                    </a:cubicBezTo>
                    <a:cubicBezTo>
                      <a:pt x="2194" y="5460"/>
                      <a:pt x="2399" y="5412"/>
                      <a:pt x="2657" y="5326"/>
                    </a:cubicBezTo>
                    <a:cubicBezTo>
                      <a:pt x="2733" y="5301"/>
                      <a:pt x="2808" y="5301"/>
                      <a:pt x="2858" y="5251"/>
                    </a:cubicBezTo>
                    <a:cubicBezTo>
                      <a:pt x="3509" y="5176"/>
                      <a:pt x="4036" y="4925"/>
                      <a:pt x="4261" y="4249"/>
                    </a:cubicBezTo>
                    <a:cubicBezTo>
                      <a:pt x="4938" y="3296"/>
                      <a:pt x="4813" y="2269"/>
                      <a:pt x="4487" y="1216"/>
                    </a:cubicBezTo>
                    <a:cubicBezTo>
                      <a:pt x="4412" y="765"/>
                      <a:pt x="4111" y="514"/>
                      <a:pt x="3685" y="414"/>
                    </a:cubicBezTo>
                    <a:cubicBezTo>
                      <a:pt x="3509" y="264"/>
                      <a:pt x="3309" y="238"/>
                      <a:pt x="3108" y="213"/>
                    </a:cubicBezTo>
                    <a:cubicBezTo>
                      <a:pt x="3083" y="163"/>
                      <a:pt x="3058" y="113"/>
                      <a:pt x="3058" y="63"/>
                    </a:cubicBezTo>
                    <a:cubicBezTo>
                      <a:pt x="2720" y="25"/>
                      <a:pt x="2388" y="0"/>
                      <a:pt x="20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35"/>
              <p:cNvSpPr/>
              <p:nvPr/>
            </p:nvSpPr>
            <p:spPr>
              <a:xfrm>
                <a:off x="4724600" y="2367175"/>
                <a:ext cx="118950" cy="127575"/>
              </a:xfrm>
              <a:custGeom>
                <a:avLst/>
                <a:gdLst/>
                <a:ahLst/>
                <a:cxnLst/>
                <a:rect l="l" t="t" r="r" b="b"/>
                <a:pathLst>
                  <a:path w="4758" h="5103" extrusionOk="0">
                    <a:moveTo>
                      <a:pt x="2313" y="1"/>
                    </a:moveTo>
                    <a:cubicBezTo>
                      <a:pt x="824" y="1"/>
                      <a:pt x="0" y="881"/>
                      <a:pt x="346" y="2859"/>
                    </a:cubicBezTo>
                    <a:cubicBezTo>
                      <a:pt x="446" y="3410"/>
                      <a:pt x="797" y="3886"/>
                      <a:pt x="1073" y="4362"/>
                    </a:cubicBezTo>
                    <a:cubicBezTo>
                      <a:pt x="1381" y="4856"/>
                      <a:pt x="1851" y="5103"/>
                      <a:pt x="2360" y="5103"/>
                    </a:cubicBezTo>
                    <a:cubicBezTo>
                      <a:pt x="2677" y="5103"/>
                      <a:pt x="3010" y="5006"/>
                      <a:pt x="3329" y="4813"/>
                    </a:cubicBezTo>
                    <a:cubicBezTo>
                      <a:pt x="4356" y="4162"/>
                      <a:pt x="4757" y="3234"/>
                      <a:pt x="4607" y="2031"/>
                    </a:cubicBezTo>
                    <a:cubicBezTo>
                      <a:pt x="4456" y="803"/>
                      <a:pt x="3629" y="26"/>
                      <a:pt x="2376" y="1"/>
                    </a:cubicBezTo>
                    <a:cubicBezTo>
                      <a:pt x="2355" y="1"/>
                      <a:pt x="2334" y="1"/>
                      <a:pt x="23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35"/>
              <p:cNvSpPr/>
              <p:nvPr/>
            </p:nvSpPr>
            <p:spPr>
              <a:xfrm>
                <a:off x="5428725" y="2682075"/>
                <a:ext cx="109050" cy="112950"/>
              </a:xfrm>
              <a:custGeom>
                <a:avLst/>
                <a:gdLst/>
                <a:ahLst/>
                <a:cxnLst/>
                <a:rect l="l" t="t" r="r" b="b"/>
                <a:pathLst>
                  <a:path w="4362" h="4518" extrusionOk="0">
                    <a:moveTo>
                      <a:pt x="2067" y="0"/>
                    </a:moveTo>
                    <a:cubicBezTo>
                      <a:pt x="1765" y="0"/>
                      <a:pt x="1458" y="39"/>
                      <a:pt x="1157" y="39"/>
                    </a:cubicBezTo>
                    <a:cubicBezTo>
                      <a:pt x="1123" y="39"/>
                      <a:pt x="1088" y="38"/>
                      <a:pt x="1053" y="37"/>
                    </a:cubicBezTo>
                    <a:cubicBezTo>
                      <a:pt x="778" y="37"/>
                      <a:pt x="552" y="162"/>
                      <a:pt x="477" y="438"/>
                    </a:cubicBezTo>
                    <a:cubicBezTo>
                      <a:pt x="51" y="1040"/>
                      <a:pt x="1" y="1741"/>
                      <a:pt x="26" y="2443"/>
                    </a:cubicBezTo>
                    <a:cubicBezTo>
                      <a:pt x="112" y="3710"/>
                      <a:pt x="934" y="4517"/>
                      <a:pt x="1940" y="4517"/>
                    </a:cubicBezTo>
                    <a:cubicBezTo>
                      <a:pt x="2108" y="4517"/>
                      <a:pt x="2281" y="4495"/>
                      <a:pt x="2457" y="4448"/>
                    </a:cubicBezTo>
                    <a:cubicBezTo>
                      <a:pt x="2493" y="4453"/>
                      <a:pt x="2528" y="4456"/>
                      <a:pt x="2562" y="4456"/>
                    </a:cubicBezTo>
                    <a:cubicBezTo>
                      <a:pt x="2691" y="4456"/>
                      <a:pt x="2798" y="4412"/>
                      <a:pt x="2858" y="4273"/>
                    </a:cubicBezTo>
                    <a:cubicBezTo>
                      <a:pt x="2983" y="4223"/>
                      <a:pt x="3033" y="4147"/>
                      <a:pt x="3058" y="4047"/>
                    </a:cubicBezTo>
                    <a:cubicBezTo>
                      <a:pt x="4186" y="3095"/>
                      <a:pt x="4362" y="1666"/>
                      <a:pt x="3459" y="639"/>
                    </a:cubicBezTo>
                    <a:lnTo>
                      <a:pt x="3434" y="639"/>
                    </a:lnTo>
                    <a:cubicBezTo>
                      <a:pt x="3384" y="563"/>
                      <a:pt x="3309" y="513"/>
                      <a:pt x="3259" y="438"/>
                    </a:cubicBezTo>
                    <a:cubicBezTo>
                      <a:pt x="2896" y="76"/>
                      <a:pt x="2488" y="0"/>
                      <a:pt x="206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35"/>
              <p:cNvSpPr/>
              <p:nvPr/>
            </p:nvSpPr>
            <p:spPr>
              <a:xfrm>
                <a:off x="5510175" y="2693025"/>
                <a:ext cx="44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177" h="20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51" y="75"/>
                      <a:pt x="126" y="150"/>
                      <a:pt x="176" y="201"/>
                    </a:cubicBezTo>
                    <a:cubicBezTo>
                      <a:pt x="176" y="100"/>
                      <a:pt x="101" y="25"/>
                      <a:pt x="1" y="0"/>
                    </a:cubicBezTo>
                    <a:close/>
                  </a:path>
                </a:pathLst>
              </a:custGeom>
              <a:solidFill>
                <a:srgbClr val="74776B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35"/>
              <p:cNvSpPr/>
              <p:nvPr/>
            </p:nvSpPr>
            <p:spPr>
              <a:xfrm>
                <a:off x="4813450" y="2105050"/>
                <a:ext cx="125950" cy="80100"/>
              </a:xfrm>
              <a:custGeom>
                <a:avLst/>
                <a:gdLst/>
                <a:ahLst/>
                <a:cxnLst/>
                <a:rect l="l" t="t" r="r" b="b"/>
                <a:pathLst>
                  <a:path w="5038" h="3204" extrusionOk="0">
                    <a:moveTo>
                      <a:pt x="1454" y="637"/>
                    </a:moveTo>
                    <a:lnTo>
                      <a:pt x="1454" y="637"/>
                    </a:lnTo>
                    <a:cubicBezTo>
                      <a:pt x="2130" y="912"/>
                      <a:pt x="2907" y="687"/>
                      <a:pt x="3584" y="1013"/>
                    </a:cubicBezTo>
                    <a:cubicBezTo>
                      <a:pt x="3659" y="988"/>
                      <a:pt x="3734" y="963"/>
                      <a:pt x="3810" y="937"/>
                    </a:cubicBezTo>
                    <a:lnTo>
                      <a:pt x="3810" y="937"/>
                    </a:lnTo>
                    <a:cubicBezTo>
                      <a:pt x="3734" y="1313"/>
                      <a:pt x="4135" y="1614"/>
                      <a:pt x="4035" y="2015"/>
                    </a:cubicBezTo>
                    <a:cubicBezTo>
                      <a:pt x="4035" y="2140"/>
                      <a:pt x="4010" y="2241"/>
                      <a:pt x="3985" y="2366"/>
                    </a:cubicBezTo>
                    <a:cubicBezTo>
                      <a:pt x="3960" y="2391"/>
                      <a:pt x="3960" y="2416"/>
                      <a:pt x="3960" y="2441"/>
                    </a:cubicBezTo>
                    <a:cubicBezTo>
                      <a:pt x="3745" y="2376"/>
                      <a:pt x="3533" y="2342"/>
                      <a:pt x="3325" y="2342"/>
                    </a:cubicBezTo>
                    <a:cubicBezTo>
                      <a:pt x="2975" y="2342"/>
                      <a:pt x="2636" y="2438"/>
                      <a:pt x="2306" y="2642"/>
                    </a:cubicBezTo>
                    <a:cubicBezTo>
                      <a:pt x="1028" y="1739"/>
                      <a:pt x="1003" y="1714"/>
                      <a:pt x="1454" y="637"/>
                    </a:cubicBezTo>
                    <a:close/>
                    <a:moveTo>
                      <a:pt x="2544" y="0"/>
                    </a:moveTo>
                    <a:cubicBezTo>
                      <a:pt x="2042" y="0"/>
                      <a:pt x="1527" y="149"/>
                      <a:pt x="1003" y="461"/>
                    </a:cubicBezTo>
                    <a:cubicBezTo>
                      <a:pt x="100" y="1038"/>
                      <a:pt x="0" y="1714"/>
                      <a:pt x="677" y="2466"/>
                    </a:cubicBezTo>
                    <a:cubicBezTo>
                      <a:pt x="1028" y="2867"/>
                      <a:pt x="1454" y="3093"/>
                      <a:pt x="1980" y="3093"/>
                    </a:cubicBezTo>
                    <a:cubicBezTo>
                      <a:pt x="2055" y="3118"/>
                      <a:pt x="2130" y="3143"/>
                      <a:pt x="2181" y="3143"/>
                    </a:cubicBezTo>
                    <a:cubicBezTo>
                      <a:pt x="2378" y="3183"/>
                      <a:pt x="2573" y="3203"/>
                      <a:pt x="2764" y="3203"/>
                    </a:cubicBezTo>
                    <a:cubicBezTo>
                      <a:pt x="3297" y="3203"/>
                      <a:pt x="3799" y="3043"/>
                      <a:pt x="4261" y="2692"/>
                    </a:cubicBezTo>
                    <a:cubicBezTo>
                      <a:pt x="5013" y="1865"/>
                      <a:pt x="5038" y="1489"/>
                      <a:pt x="4361" y="662"/>
                    </a:cubicBezTo>
                    <a:cubicBezTo>
                      <a:pt x="3777" y="231"/>
                      <a:pt x="3170" y="0"/>
                      <a:pt x="25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35"/>
              <p:cNvSpPr/>
              <p:nvPr/>
            </p:nvSpPr>
            <p:spPr>
              <a:xfrm>
                <a:off x="5337875" y="2095825"/>
                <a:ext cx="127225" cy="79425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3177" extrusionOk="0">
                    <a:moveTo>
                      <a:pt x="2131" y="454"/>
                    </a:moveTo>
                    <a:cubicBezTo>
                      <a:pt x="2193" y="485"/>
                      <a:pt x="2245" y="507"/>
                      <a:pt x="2300" y="507"/>
                    </a:cubicBezTo>
                    <a:cubicBezTo>
                      <a:pt x="2334" y="507"/>
                      <a:pt x="2368" y="499"/>
                      <a:pt x="2407" y="479"/>
                    </a:cubicBezTo>
                    <a:cubicBezTo>
                      <a:pt x="2407" y="504"/>
                      <a:pt x="2432" y="504"/>
                      <a:pt x="2457" y="529"/>
                    </a:cubicBezTo>
                    <a:cubicBezTo>
                      <a:pt x="3058" y="855"/>
                      <a:pt x="3835" y="931"/>
                      <a:pt x="4011" y="1783"/>
                    </a:cubicBezTo>
                    <a:cubicBezTo>
                      <a:pt x="4036" y="1908"/>
                      <a:pt x="4011" y="2033"/>
                      <a:pt x="3961" y="2134"/>
                    </a:cubicBezTo>
                    <a:cubicBezTo>
                      <a:pt x="3961" y="2184"/>
                      <a:pt x="3935" y="2209"/>
                      <a:pt x="3910" y="2234"/>
                    </a:cubicBezTo>
                    <a:cubicBezTo>
                      <a:pt x="3885" y="2309"/>
                      <a:pt x="3860" y="2359"/>
                      <a:pt x="3835" y="2434"/>
                    </a:cubicBezTo>
                    <a:cubicBezTo>
                      <a:pt x="3622" y="2373"/>
                      <a:pt x="3414" y="2337"/>
                      <a:pt x="3210" y="2337"/>
                    </a:cubicBezTo>
                    <a:cubicBezTo>
                      <a:pt x="2912" y="2337"/>
                      <a:pt x="2625" y="2416"/>
                      <a:pt x="2357" y="2610"/>
                    </a:cubicBezTo>
                    <a:cubicBezTo>
                      <a:pt x="2106" y="2384"/>
                      <a:pt x="1780" y="2309"/>
                      <a:pt x="1504" y="2108"/>
                    </a:cubicBezTo>
                    <a:cubicBezTo>
                      <a:pt x="1078" y="1783"/>
                      <a:pt x="903" y="1432"/>
                      <a:pt x="1204" y="956"/>
                    </a:cubicBezTo>
                    <a:cubicBezTo>
                      <a:pt x="1254" y="855"/>
                      <a:pt x="1304" y="755"/>
                      <a:pt x="1329" y="655"/>
                    </a:cubicBezTo>
                    <a:cubicBezTo>
                      <a:pt x="1379" y="705"/>
                      <a:pt x="1429" y="755"/>
                      <a:pt x="1504" y="755"/>
                    </a:cubicBezTo>
                    <a:lnTo>
                      <a:pt x="1555" y="755"/>
                    </a:lnTo>
                    <a:cubicBezTo>
                      <a:pt x="1580" y="780"/>
                      <a:pt x="1605" y="793"/>
                      <a:pt x="1636" y="793"/>
                    </a:cubicBezTo>
                    <a:cubicBezTo>
                      <a:pt x="1667" y="793"/>
                      <a:pt x="1705" y="780"/>
                      <a:pt x="1755" y="755"/>
                    </a:cubicBezTo>
                    <a:cubicBezTo>
                      <a:pt x="1755" y="755"/>
                      <a:pt x="1730" y="730"/>
                      <a:pt x="1730" y="730"/>
                    </a:cubicBezTo>
                    <a:cubicBezTo>
                      <a:pt x="1730" y="730"/>
                      <a:pt x="1755" y="730"/>
                      <a:pt x="1755" y="705"/>
                    </a:cubicBezTo>
                    <a:cubicBezTo>
                      <a:pt x="1905" y="655"/>
                      <a:pt x="2031" y="580"/>
                      <a:pt x="2131" y="454"/>
                    </a:cubicBezTo>
                    <a:close/>
                    <a:moveTo>
                      <a:pt x="2511" y="1"/>
                    </a:moveTo>
                    <a:cubicBezTo>
                      <a:pt x="2435" y="1"/>
                      <a:pt x="2358" y="9"/>
                      <a:pt x="2281" y="28"/>
                    </a:cubicBezTo>
                    <a:cubicBezTo>
                      <a:pt x="2206" y="28"/>
                      <a:pt x="2156" y="28"/>
                      <a:pt x="2081" y="53"/>
                    </a:cubicBezTo>
                    <a:cubicBezTo>
                      <a:pt x="2001" y="44"/>
                      <a:pt x="1921" y="39"/>
                      <a:pt x="1843" y="39"/>
                    </a:cubicBezTo>
                    <a:cubicBezTo>
                      <a:pt x="1482" y="39"/>
                      <a:pt x="1150" y="145"/>
                      <a:pt x="903" y="454"/>
                    </a:cubicBezTo>
                    <a:cubicBezTo>
                      <a:pt x="76" y="1056"/>
                      <a:pt x="1" y="1682"/>
                      <a:pt x="602" y="2409"/>
                    </a:cubicBezTo>
                    <a:cubicBezTo>
                      <a:pt x="928" y="2810"/>
                      <a:pt x="1329" y="3036"/>
                      <a:pt x="1855" y="3061"/>
                    </a:cubicBezTo>
                    <a:lnTo>
                      <a:pt x="1880" y="3061"/>
                    </a:lnTo>
                    <a:cubicBezTo>
                      <a:pt x="1930" y="3086"/>
                      <a:pt x="2006" y="3086"/>
                      <a:pt x="2056" y="3111"/>
                    </a:cubicBezTo>
                    <a:lnTo>
                      <a:pt x="2131" y="3111"/>
                    </a:lnTo>
                    <a:cubicBezTo>
                      <a:pt x="2156" y="3136"/>
                      <a:pt x="2206" y="3136"/>
                      <a:pt x="2231" y="3136"/>
                    </a:cubicBezTo>
                    <a:lnTo>
                      <a:pt x="2256" y="3136"/>
                    </a:lnTo>
                    <a:cubicBezTo>
                      <a:pt x="2403" y="3163"/>
                      <a:pt x="2545" y="3176"/>
                      <a:pt x="2685" y="3176"/>
                    </a:cubicBezTo>
                    <a:cubicBezTo>
                      <a:pt x="3193" y="3176"/>
                      <a:pt x="3664" y="3005"/>
                      <a:pt x="4136" y="2710"/>
                    </a:cubicBezTo>
                    <a:cubicBezTo>
                      <a:pt x="4186" y="2710"/>
                      <a:pt x="4211" y="2685"/>
                      <a:pt x="4261" y="2635"/>
                    </a:cubicBezTo>
                    <a:lnTo>
                      <a:pt x="4286" y="2610"/>
                    </a:lnTo>
                    <a:cubicBezTo>
                      <a:pt x="4362" y="2560"/>
                      <a:pt x="4412" y="2509"/>
                      <a:pt x="4462" y="2434"/>
                    </a:cubicBezTo>
                    <a:cubicBezTo>
                      <a:pt x="4512" y="2409"/>
                      <a:pt x="4512" y="2359"/>
                      <a:pt x="4512" y="2309"/>
                    </a:cubicBezTo>
                    <a:cubicBezTo>
                      <a:pt x="4562" y="2234"/>
                      <a:pt x="4612" y="2134"/>
                      <a:pt x="4662" y="2058"/>
                    </a:cubicBezTo>
                    <a:cubicBezTo>
                      <a:pt x="4737" y="1908"/>
                      <a:pt x="4813" y="1758"/>
                      <a:pt x="4888" y="1632"/>
                    </a:cubicBezTo>
                    <a:cubicBezTo>
                      <a:pt x="5088" y="1306"/>
                      <a:pt x="4888" y="1081"/>
                      <a:pt x="4662" y="880"/>
                    </a:cubicBezTo>
                    <a:cubicBezTo>
                      <a:pt x="4261" y="504"/>
                      <a:pt x="3810" y="229"/>
                      <a:pt x="3259" y="78"/>
                    </a:cubicBezTo>
                    <a:cubicBezTo>
                      <a:pt x="3133" y="78"/>
                      <a:pt x="3008" y="78"/>
                      <a:pt x="2883" y="53"/>
                    </a:cubicBezTo>
                    <a:cubicBezTo>
                      <a:pt x="2759" y="22"/>
                      <a:pt x="2635" y="1"/>
                      <a:pt x="25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35"/>
              <p:cNvSpPr/>
              <p:nvPr/>
            </p:nvSpPr>
            <p:spPr>
              <a:xfrm>
                <a:off x="5445025" y="2156675"/>
                <a:ext cx="4400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76" h="176" extrusionOk="0">
                    <a:moveTo>
                      <a:pt x="176" y="0"/>
                    </a:moveTo>
                    <a:cubicBezTo>
                      <a:pt x="126" y="75"/>
                      <a:pt x="50" y="126"/>
                      <a:pt x="0" y="176"/>
                    </a:cubicBezTo>
                    <a:cubicBezTo>
                      <a:pt x="101" y="176"/>
                      <a:pt x="176" y="126"/>
                      <a:pt x="176" y="0"/>
                    </a:cubicBezTo>
                    <a:close/>
                  </a:path>
                </a:pathLst>
              </a:custGeom>
              <a:solidFill>
                <a:srgbClr val="936F6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35"/>
              <p:cNvSpPr/>
              <p:nvPr/>
            </p:nvSpPr>
            <p:spPr>
              <a:xfrm>
                <a:off x="4864200" y="1741250"/>
                <a:ext cx="319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380" extrusionOk="0">
                    <a:moveTo>
                      <a:pt x="201" y="1"/>
                    </a:moveTo>
                    <a:cubicBezTo>
                      <a:pt x="50" y="226"/>
                      <a:pt x="0" y="452"/>
                      <a:pt x="151" y="727"/>
                    </a:cubicBezTo>
                    <a:cubicBezTo>
                      <a:pt x="276" y="928"/>
                      <a:pt x="326" y="1154"/>
                      <a:pt x="401" y="1379"/>
                    </a:cubicBezTo>
                    <a:cubicBezTo>
                      <a:pt x="727" y="1204"/>
                      <a:pt x="1278" y="1103"/>
                      <a:pt x="1253" y="677"/>
                    </a:cubicBezTo>
                    <a:cubicBezTo>
                      <a:pt x="1228" y="251"/>
                      <a:pt x="702" y="126"/>
                      <a:pt x="3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35"/>
              <p:cNvSpPr/>
              <p:nvPr/>
            </p:nvSpPr>
            <p:spPr>
              <a:xfrm>
                <a:off x="4490750" y="511075"/>
                <a:ext cx="1280100" cy="2528800"/>
              </a:xfrm>
              <a:custGeom>
                <a:avLst/>
                <a:gdLst/>
                <a:ahLst/>
                <a:cxnLst/>
                <a:rect l="l" t="t" r="r" b="b"/>
                <a:pathLst>
                  <a:path w="51204" h="101152" extrusionOk="0">
                    <a:moveTo>
                      <a:pt x="23535" y="9909"/>
                    </a:moveTo>
                    <a:lnTo>
                      <a:pt x="23535" y="9984"/>
                    </a:lnTo>
                    <a:cubicBezTo>
                      <a:pt x="23510" y="9984"/>
                      <a:pt x="23485" y="9984"/>
                      <a:pt x="23460" y="10009"/>
                    </a:cubicBezTo>
                    <a:cubicBezTo>
                      <a:pt x="23485" y="9959"/>
                      <a:pt x="23510" y="9934"/>
                      <a:pt x="23535" y="9909"/>
                    </a:cubicBezTo>
                    <a:close/>
                    <a:moveTo>
                      <a:pt x="24914" y="993"/>
                    </a:moveTo>
                    <a:cubicBezTo>
                      <a:pt x="25489" y="993"/>
                      <a:pt x="25646" y="1351"/>
                      <a:pt x="25665" y="2265"/>
                    </a:cubicBezTo>
                    <a:cubicBezTo>
                      <a:pt x="25665" y="3117"/>
                      <a:pt x="25640" y="3994"/>
                      <a:pt x="25665" y="4846"/>
                    </a:cubicBezTo>
                    <a:cubicBezTo>
                      <a:pt x="25690" y="5523"/>
                      <a:pt x="25515" y="6250"/>
                      <a:pt x="25916" y="6877"/>
                    </a:cubicBezTo>
                    <a:cubicBezTo>
                      <a:pt x="25966" y="6927"/>
                      <a:pt x="26041" y="6952"/>
                      <a:pt x="26116" y="6977"/>
                    </a:cubicBezTo>
                    <a:cubicBezTo>
                      <a:pt x="25615" y="8105"/>
                      <a:pt x="25916" y="9308"/>
                      <a:pt x="25916" y="10486"/>
                    </a:cubicBezTo>
                    <a:cubicBezTo>
                      <a:pt x="25916" y="10686"/>
                      <a:pt x="26041" y="10837"/>
                      <a:pt x="26166" y="10987"/>
                    </a:cubicBezTo>
                    <a:cubicBezTo>
                      <a:pt x="26141" y="11238"/>
                      <a:pt x="26141" y="11463"/>
                      <a:pt x="26191" y="11714"/>
                    </a:cubicBezTo>
                    <a:cubicBezTo>
                      <a:pt x="26116" y="11814"/>
                      <a:pt x="26041" y="11914"/>
                      <a:pt x="26016" y="12040"/>
                    </a:cubicBezTo>
                    <a:cubicBezTo>
                      <a:pt x="25966" y="12215"/>
                      <a:pt x="25991" y="12390"/>
                      <a:pt x="26141" y="12541"/>
                    </a:cubicBezTo>
                    <a:cubicBezTo>
                      <a:pt x="26141" y="12541"/>
                      <a:pt x="26166" y="12566"/>
                      <a:pt x="26166" y="12566"/>
                    </a:cubicBezTo>
                    <a:cubicBezTo>
                      <a:pt x="25840" y="12766"/>
                      <a:pt x="25866" y="13142"/>
                      <a:pt x="25891" y="13468"/>
                    </a:cubicBezTo>
                    <a:cubicBezTo>
                      <a:pt x="25941" y="14120"/>
                      <a:pt x="25991" y="14796"/>
                      <a:pt x="26241" y="15423"/>
                    </a:cubicBezTo>
                    <a:cubicBezTo>
                      <a:pt x="26267" y="15448"/>
                      <a:pt x="26292" y="15448"/>
                      <a:pt x="26292" y="15473"/>
                    </a:cubicBezTo>
                    <a:cubicBezTo>
                      <a:pt x="26149" y="15370"/>
                      <a:pt x="26000" y="15319"/>
                      <a:pt x="25844" y="15319"/>
                    </a:cubicBezTo>
                    <a:cubicBezTo>
                      <a:pt x="25698" y="15319"/>
                      <a:pt x="25547" y="15363"/>
                      <a:pt x="25389" y="15448"/>
                    </a:cubicBezTo>
                    <a:cubicBezTo>
                      <a:pt x="25364" y="15448"/>
                      <a:pt x="25364" y="15473"/>
                      <a:pt x="25339" y="15498"/>
                    </a:cubicBezTo>
                    <a:cubicBezTo>
                      <a:pt x="25314" y="15498"/>
                      <a:pt x="25264" y="15498"/>
                      <a:pt x="25239" y="15473"/>
                    </a:cubicBezTo>
                    <a:cubicBezTo>
                      <a:pt x="25114" y="15373"/>
                      <a:pt x="24988" y="15323"/>
                      <a:pt x="24860" y="15323"/>
                    </a:cubicBezTo>
                    <a:cubicBezTo>
                      <a:pt x="24731" y="15323"/>
                      <a:pt x="24600" y="15373"/>
                      <a:pt x="24462" y="15473"/>
                    </a:cubicBezTo>
                    <a:lnTo>
                      <a:pt x="24412" y="15473"/>
                    </a:lnTo>
                    <a:cubicBezTo>
                      <a:pt x="24412" y="15448"/>
                      <a:pt x="24412" y="15423"/>
                      <a:pt x="24412" y="15398"/>
                    </a:cubicBezTo>
                    <a:cubicBezTo>
                      <a:pt x="24186" y="14546"/>
                      <a:pt x="24136" y="13669"/>
                      <a:pt x="24111" y="12766"/>
                    </a:cubicBezTo>
                    <a:cubicBezTo>
                      <a:pt x="24086" y="11789"/>
                      <a:pt x="24262" y="10736"/>
                      <a:pt x="23760" y="9809"/>
                    </a:cubicBezTo>
                    <a:cubicBezTo>
                      <a:pt x="23810" y="9759"/>
                      <a:pt x="23861" y="9684"/>
                      <a:pt x="23886" y="9608"/>
                    </a:cubicBezTo>
                    <a:cubicBezTo>
                      <a:pt x="23936" y="9333"/>
                      <a:pt x="23986" y="9082"/>
                      <a:pt x="23710" y="8932"/>
                    </a:cubicBezTo>
                    <a:cubicBezTo>
                      <a:pt x="23760" y="8907"/>
                      <a:pt x="23785" y="8882"/>
                      <a:pt x="23835" y="8857"/>
                    </a:cubicBezTo>
                    <a:cubicBezTo>
                      <a:pt x="24111" y="7704"/>
                      <a:pt x="24111" y="6576"/>
                      <a:pt x="23635" y="5498"/>
                    </a:cubicBezTo>
                    <a:cubicBezTo>
                      <a:pt x="23610" y="5473"/>
                      <a:pt x="23585" y="5473"/>
                      <a:pt x="23560" y="5448"/>
                    </a:cubicBezTo>
                    <a:cubicBezTo>
                      <a:pt x="24036" y="4044"/>
                      <a:pt x="24036" y="2641"/>
                      <a:pt x="23610" y="1237"/>
                    </a:cubicBezTo>
                    <a:cubicBezTo>
                      <a:pt x="23660" y="1237"/>
                      <a:pt x="23710" y="1237"/>
                      <a:pt x="23785" y="1212"/>
                    </a:cubicBezTo>
                    <a:cubicBezTo>
                      <a:pt x="23911" y="1187"/>
                      <a:pt x="24036" y="1137"/>
                      <a:pt x="24161" y="1112"/>
                    </a:cubicBezTo>
                    <a:cubicBezTo>
                      <a:pt x="24469" y="1035"/>
                      <a:pt x="24717" y="993"/>
                      <a:pt x="24914" y="993"/>
                    </a:cubicBezTo>
                    <a:close/>
                    <a:moveTo>
                      <a:pt x="47920" y="37602"/>
                    </a:moveTo>
                    <a:cubicBezTo>
                      <a:pt x="48217" y="37602"/>
                      <a:pt x="48492" y="37755"/>
                      <a:pt x="48773" y="38130"/>
                    </a:cubicBezTo>
                    <a:cubicBezTo>
                      <a:pt x="48973" y="38431"/>
                      <a:pt x="49299" y="38631"/>
                      <a:pt x="49575" y="38882"/>
                    </a:cubicBezTo>
                    <a:cubicBezTo>
                      <a:pt x="49926" y="39183"/>
                      <a:pt x="49951" y="39408"/>
                      <a:pt x="49525" y="39734"/>
                    </a:cubicBezTo>
                    <a:cubicBezTo>
                      <a:pt x="48623" y="40436"/>
                      <a:pt x="47695" y="41062"/>
                      <a:pt x="46718" y="41614"/>
                    </a:cubicBezTo>
                    <a:cubicBezTo>
                      <a:pt x="46618" y="41639"/>
                      <a:pt x="46542" y="41664"/>
                      <a:pt x="46467" y="41689"/>
                    </a:cubicBezTo>
                    <a:cubicBezTo>
                      <a:pt x="46417" y="41689"/>
                      <a:pt x="46392" y="41689"/>
                      <a:pt x="46367" y="41714"/>
                    </a:cubicBezTo>
                    <a:cubicBezTo>
                      <a:pt x="46041" y="41087"/>
                      <a:pt x="45715" y="40461"/>
                      <a:pt x="45264" y="39909"/>
                    </a:cubicBezTo>
                    <a:cubicBezTo>
                      <a:pt x="45064" y="39634"/>
                      <a:pt x="44763" y="39383"/>
                      <a:pt x="44688" y="39032"/>
                    </a:cubicBezTo>
                    <a:cubicBezTo>
                      <a:pt x="44688" y="39032"/>
                      <a:pt x="44688" y="39007"/>
                      <a:pt x="44713" y="39007"/>
                    </a:cubicBezTo>
                    <a:cubicBezTo>
                      <a:pt x="45515" y="38706"/>
                      <a:pt x="46317" y="38355"/>
                      <a:pt x="47069" y="37904"/>
                    </a:cubicBezTo>
                    <a:cubicBezTo>
                      <a:pt x="47384" y="37718"/>
                      <a:pt x="47661" y="37602"/>
                      <a:pt x="47920" y="37602"/>
                    </a:cubicBezTo>
                    <a:close/>
                    <a:moveTo>
                      <a:pt x="3103" y="37217"/>
                    </a:moveTo>
                    <a:cubicBezTo>
                      <a:pt x="3299" y="37217"/>
                      <a:pt x="3514" y="37346"/>
                      <a:pt x="3785" y="37629"/>
                    </a:cubicBezTo>
                    <a:cubicBezTo>
                      <a:pt x="4308" y="38199"/>
                      <a:pt x="4854" y="38837"/>
                      <a:pt x="5721" y="38837"/>
                    </a:cubicBezTo>
                    <a:cubicBezTo>
                      <a:pt x="5768" y="38837"/>
                      <a:pt x="5816" y="38836"/>
                      <a:pt x="5865" y="38832"/>
                    </a:cubicBezTo>
                    <a:cubicBezTo>
                      <a:pt x="5890" y="38857"/>
                      <a:pt x="5916" y="38882"/>
                      <a:pt x="5916" y="38882"/>
                    </a:cubicBezTo>
                    <a:cubicBezTo>
                      <a:pt x="5941" y="38907"/>
                      <a:pt x="5966" y="38907"/>
                      <a:pt x="5991" y="38932"/>
                    </a:cubicBezTo>
                    <a:cubicBezTo>
                      <a:pt x="5966" y="38957"/>
                      <a:pt x="5941" y="38957"/>
                      <a:pt x="5916" y="38982"/>
                    </a:cubicBezTo>
                    <a:cubicBezTo>
                      <a:pt x="5890" y="39107"/>
                      <a:pt x="5865" y="39233"/>
                      <a:pt x="5840" y="39358"/>
                    </a:cubicBezTo>
                    <a:cubicBezTo>
                      <a:pt x="5740" y="39483"/>
                      <a:pt x="5665" y="39634"/>
                      <a:pt x="5565" y="39734"/>
                    </a:cubicBezTo>
                    <a:cubicBezTo>
                      <a:pt x="5164" y="40386"/>
                      <a:pt x="4687" y="40987"/>
                      <a:pt x="4437" y="41714"/>
                    </a:cubicBezTo>
                    <a:cubicBezTo>
                      <a:pt x="4437" y="41739"/>
                      <a:pt x="4437" y="41739"/>
                      <a:pt x="4437" y="41739"/>
                    </a:cubicBezTo>
                    <a:cubicBezTo>
                      <a:pt x="3974" y="41690"/>
                      <a:pt x="3630" y="41287"/>
                      <a:pt x="3174" y="41287"/>
                    </a:cubicBezTo>
                    <a:cubicBezTo>
                      <a:pt x="3161" y="41287"/>
                      <a:pt x="3147" y="41287"/>
                      <a:pt x="3134" y="41288"/>
                    </a:cubicBezTo>
                    <a:cubicBezTo>
                      <a:pt x="3159" y="41037"/>
                      <a:pt x="2933" y="40962"/>
                      <a:pt x="2783" y="40812"/>
                    </a:cubicBezTo>
                    <a:cubicBezTo>
                      <a:pt x="2757" y="40792"/>
                      <a:pt x="2746" y="40786"/>
                      <a:pt x="2742" y="40786"/>
                    </a:cubicBezTo>
                    <a:lnTo>
                      <a:pt x="2742" y="40786"/>
                    </a:lnTo>
                    <a:cubicBezTo>
                      <a:pt x="2737" y="40786"/>
                      <a:pt x="2750" y="40802"/>
                      <a:pt x="2749" y="40802"/>
                    </a:cubicBezTo>
                    <a:cubicBezTo>
                      <a:pt x="2748" y="40802"/>
                      <a:pt x="2739" y="40793"/>
                      <a:pt x="2708" y="40761"/>
                    </a:cubicBezTo>
                    <a:cubicBezTo>
                      <a:pt x="1154" y="39383"/>
                      <a:pt x="1179" y="39408"/>
                      <a:pt x="2407" y="37754"/>
                    </a:cubicBezTo>
                    <a:cubicBezTo>
                      <a:pt x="2655" y="37410"/>
                      <a:pt x="2865" y="37217"/>
                      <a:pt x="3103" y="37217"/>
                    </a:cubicBezTo>
                    <a:close/>
                    <a:moveTo>
                      <a:pt x="27169" y="16375"/>
                    </a:moveTo>
                    <a:cubicBezTo>
                      <a:pt x="27419" y="16400"/>
                      <a:pt x="27645" y="16400"/>
                      <a:pt x="27871" y="16526"/>
                    </a:cubicBezTo>
                    <a:cubicBezTo>
                      <a:pt x="29525" y="16902"/>
                      <a:pt x="31204" y="17253"/>
                      <a:pt x="32808" y="17854"/>
                    </a:cubicBezTo>
                    <a:cubicBezTo>
                      <a:pt x="36668" y="19308"/>
                      <a:pt x="39826" y="21814"/>
                      <a:pt x="42432" y="24972"/>
                    </a:cubicBezTo>
                    <a:cubicBezTo>
                      <a:pt x="44963" y="28030"/>
                      <a:pt x="46718" y="31488"/>
                      <a:pt x="47445" y="35423"/>
                    </a:cubicBezTo>
                    <a:cubicBezTo>
                      <a:pt x="47570" y="36175"/>
                      <a:pt x="47394" y="36601"/>
                      <a:pt x="46693" y="36952"/>
                    </a:cubicBezTo>
                    <a:cubicBezTo>
                      <a:pt x="44713" y="37879"/>
                      <a:pt x="42683" y="38756"/>
                      <a:pt x="40628" y="39558"/>
                    </a:cubicBezTo>
                    <a:cubicBezTo>
                      <a:pt x="38898" y="40210"/>
                      <a:pt x="37069" y="40486"/>
                      <a:pt x="35389" y="41188"/>
                    </a:cubicBezTo>
                    <a:cubicBezTo>
                      <a:pt x="35314" y="41288"/>
                      <a:pt x="35164" y="41338"/>
                      <a:pt x="35089" y="41438"/>
                    </a:cubicBezTo>
                    <a:cubicBezTo>
                      <a:pt x="33033" y="41789"/>
                      <a:pt x="30978" y="42165"/>
                      <a:pt x="28923" y="42416"/>
                    </a:cubicBezTo>
                    <a:lnTo>
                      <a:pt x="28422" y="42416"/>
                    </a:lnTo>
                    <a:cubicBezTo>
                      <a:pt x="27745" y="42391"/>
                      <a:pt x="27770" y="42391"/>
                      <a:pt x="27695" y="41714"/>
                    </a:cubicBezTo>
                    <a:cubicBezTo>
                      <a:pt x="27595" y="41062"/>
                      <a:pt x="27745" y="40411"/>
                      <a:pt x="27570" y="39784"/>
                    </a:cubicBezTo>
                    <a:cubicBezTo>
                      <a:pt x="27695" y="39533"/>
                      <a:pt x="27620" y="39258"/>
                      <a:pt x="27620" y="39007"/>
                    </a:cubicBezTo>
                    <a:cubicBezTo>
                      <a:pt x="27570" y="36927"/>
                      <a:pt x="27520" y="34847"/>
                      <a:pt x="27495" y="32766"/>
                    </a:cubicBezTo>
                    <a:cubicBezTo>
                      <a:pt x="27470" y="31939"/>
                      <a:pt x="27620" y="31112"/>
                      <a:pt x="27369" y="30310"/>
                    </a:cubicBezTo>
                    <a:cubicBezTo>
                      <a:pt x="27419" y="29934"/>
                      <a:pt x="27419" y="29533"/>
                      <a:pt x="27344" y="29157"/>
                    </a:cubicBezTo>
                    <a:cubicBezTo>
                      <a:pt x="27470" y="28731"/>
                      <a:pt x="27394" y="28330"/>
                      <a:pt x="27319" y="27929"/>
                    </a:cubicBezTo>
                    <a:cubicBezTo>
                      <a:pt x="27344" y="27077"/>
                      <a:pt x="27394" y="26225"/>
                      <a:pt x="27244" y="25398"/>
                    </a:cubicBezTo>
                    <a:cubicBezTo>
                      <a:pt x="27219" y="25298"/>
                      <a:pt x="27194" y="25197"/>
                      <a:pt x="27169" y="25097"/>
                    </a:cubicBezTo>
                    <a:cubicBezTo>
                      <a:pt x="27294" y="24120"/>
                      <a:pt x="27144" y="23117"/>
                      <a:pt x="27144" y="22140"/>
                    </a:cubicBezTo>
                    <a:cubicBezTo>
                      <a:pt x="27169" y="21463"/>
                      <a:pt x="27244" y="20786"/>
                      <a:pt x="26993" y="20135"/>
                    </a:cubicBezTo>
                    <a:cubicBezTo>
                      <a:pt x="26993" y="19984"/>
                      <a:pt x="27144" y="19834"/>
                      <a:pt x="26943" y="19734"/>
                    </a:cubicBezTo>
                    <a:cubicBezTo>
                      <a:pt x="26968" y="19659"/>
                      <a:pt x="26968" y="19583"/>
                      <a:pt x="26943" y="19533"/>
                    </a:cubicBezTo>
                    <a:cubicBezTo>
                      <a:pt x="27144" y="18656"/>
                      <a:pt x="26968" y="17779"/>
                      <a:pt x="26968" y="16902"/>
                    </a:cubicBezTo>
                    <a:cubicBezTo>
                      <a:pt x="26993" y="16651"/>
                      <a:pt x="27043" y="16476"/>
                      <a:pt x="27169" y="16375"/>
                    </a:cubicBezTo>
                    <a:close/>
                    <a:moveTo>
                      <a:pt x="26116" y="16175"/>
                    </a:moveTo>
                    <a:cubicBezTo>
                      <a:pt x="26116" y="16200"/>
                      <a:pt x="26091" y="16225"/>
                      <a:pt x="26066" y="16250"/>
                    </a:cubicBezTo>
                    <a:cubicBezTo>
                      <a:pt x="26016" y="17202"/>
                      <a:pt x="26066" y="18155"/>
                      <a:pt x="26066" y="19107"/>
                    </a:cubicBezTo>
                    <a:cubicBezTo>
                      <a:pt x="26091" y="19508"/>
                      <a:pt x="26116" y="19909"/>
                      <a:pt x="26492" y="20185"/>
                    </a:cubicBezTo>
                    <a:lnTo>
                      <a:pt x="26517" y="20185"/>
                    </a:lnTo>
                    <a:cubicBezTo>
                      <a:pt x="26467" y="20310"/>
                      <a:pt x="26467" y="20410"/>
                      <a:pt x="26567" y="20536"/>
                    </a:cubicBezTo>
                    <a:cubicBezTo>
                      <a:pt x="26592" y="20536"/>
                      <a:pt x="26592" y="20536"/>
                      <a:pt x="26592" y="20561"/>
                    </a:cubicBezTo>
                    <a:cubicBezTo>
                      <a:pt x="26542" y="20586"/>
                      <a:pt x="26467" y="20611"/>
                      <a:pt x="26392" y="20686"/>
                    </a:cubicBezTo>
                    <a:cubicBezTo>
                      <a:pt x="26091" y="22140"/>
                      <a:pt x="26267" y="23593"/>
                      <a:pt x="26292" y="25047"/>
                    </a:cubicBezTo>
                    <a:cubicBezTo>
                      <a:pt x="26292" y="25348"/>
                      <a:pt x="26442" y="25624"/>
                      <a:pt x="26718" y="25799"/>
                    </a:cubicBezTo>
                    <a:cubicBezTo>
                      <a:pt x="26342" y="26300"/>
                      <a:pt x="26492" y="26852"/>
                      <a:pt x="26567" y="27378"/>
                    </a:cubicBezTo>
                    <a:cubicBezTo>
                      <a:pt x="26592" y="27478"/>
                      <a:pt x="26642" y="27553"/>
                      <a:pt x="26693" y="27629"/>
                    </a:cubicBezTo>
                    <a:cubicBezTo>
                      <a:pt x="26442" y="28055"/>
                      <a:pt x="26317" y="28456"/>
                      <a:pt x="26918" y="28731"/>
                    </a:cubicBezTo>
                    <a:cubicBezTo>
                      <a:pt x="26768" y="28882"/>
                      <a:pt x="26743" y="29082"/>
                      <a:pt x="26718" y="29283"/>
                    </a:cubicBezTo>
                    <a:cubicBezTo>
                      <a:pt x="26718" y="29408"/>
                      <a:pt x="26718" y="29558"/>
                      <a:pt x="26743" y="29684"/>
                    </a:cubicBezTo>
                    <a:cubicBezTo>
                      <a:pt x="26743" y="29784"/>
                      <a:pt x="26743" y="29859"/>
                      <a:pt x="26768" y="29959"/>
                    </a:cubicBezTo>
                    <a:cubicBezTo>
                      <a:pt x="26793" y="30035"/>
                      <a:pt x="26793" y="30085"/>
                      <a:pt x="26793" y="30160"/>
                    </a:cubicBezTo>
                    <a:cubicBezTo>
                      <a:pt x="26768" y="30210"/>
                      <a:pt x="26768" y="30285"/>
                      <a:pt x="26793" y="30335"/>
                    </a:cubicBezTo>
                    <a:cubicBezTo>
                      <a:pt x="26793" y="30486"/>
                      <a:pt x="26768" y="30611"/>
                      <a:pt x="26743" y="30736"/>
                    </a:cubicBezTo>
                    <a:cubicBezTo>
                      <a:pt x="26718" y="31037"/>
                      <a:pt x="26718" y="31313"/>
                      <a:pt x="26918" y="31563"/>
                    </a:cubicBezTo>
                    <a:lnTo>
                      <a:pt x="26943" y="31563"/>
                    </a:lnTo>
                    <a:cubicBezTo>
                      <a:pt x="26943" y="31689"/>
                      <a:pt x="26943" y="31839"/>
                      <a:pt x="26943" y="31964"/>
                    </a:cubicBezTo>
                    <a:cubicBezTo>
                      <a:pt x="26943" y="32516"/>
                      <a:pt x="26943" y="33067"/>
                      <a:pt x="26968" y="33619"/>
                    </a:cubicBezTo>
                    <a:cubicBezTo>
                      <a:pt x="26893" y="34095"/>
                      <a:pt x="26843" y="34546"/>
                      <a:pt x="26893" y="35022"/>
                    </a:cubicBezTo>
                    <a:cubicBezTo>
                      <a:pt x="26893" y="35122"/>
                      <a:pt x="26893" y="35223"/>
                      <a:pt x="26893" y="35323"/>
                    </a:cubicBezTo>
                    <a:cubicBezTo>
                      <a:pt x="26918" y="35548"/>
                      <a:pt x="26918" y="35799"/>
                      <a:pt x="26918" y="36025"/>
                    </a:cubicBezTo>
                    <a:cubicBezTo>
                      <a:pt x="26918" y="36125"/>
                      <a:pt x="26918" y="36225"/>
                      <a:pt x="26918" y="36325"/>
                    </a:cubicBezTo>
                    <a:cubicBezTo>
                      <a:pt x="26918" y="36426"/>
                      <a:pt x="26918" y="36501"/>
                      <a:pt x="26918" y="36601"/>
                    </a:cubicBezTo>
                    <a:cubicBezTo>
                      <a:pt x="26943" y="36751"/>
                      <a:pt x="26943" y="36877"/>
                      <a:pt x="26968" y="37027"/>
                    </a:cubicBezTo>
                    <a:cubicBezTo>
                      <a:pt x="26968" y="37127"/>
                      <a:pt x="26993" y="37228"/>
                      <a:pt x="27018" y="37303"/>
                    </a:cubicBezTo>
                    <a:cubicBezTo>
                      <a:pt x="27043" y="37353"/>
                      <a:pt x="27043" y="37403"/>
                      <a:pt x="27069" y="37453"/>
                    </a:cubicBezTo>
                    <a:cubicBezTo>
                      <a:pt x="27169" y="38130"/>
                      <a:pt x="27018" y="38807"/>
                      <a:pt x="27169" y="39458"/>
                    </a:cubicBezTo>
                    <a:lnTo>
                      <a:pt x="27169" y="39533"/>
                    </a:lnTo>
                    <a:cubicBezTo>
                      <a:pt x="27144" y="39558"/>
                      <a:pt x="27094" y="39584"/>
                      <a:pt x="27069" y="39609"/>
                    </a:cubicBezTo>
                    <a:cubicBezTo>
                      <a:pt x="26768" y="40511"/>
                      <a:pt x="27169" y="41413"/>
                      <a:pt x="26993" y="42315"/>
                    </a:cubicBezTo>
                    <a:lnTo>
                      <a:pt x="26943" y="42315"/>
                    </a:lnTo>
                    <a:cubicBezTo>
                      <a:pt x="26693" y="42315"/>
                      <a:pt x="26467" y="42340"/>
                      <a:pt x="26241" y="42391"/>
                    </a:cubicBezTo>
                    <a:cubicBezTo>
                      <a:pt x="25740" y="42441"/>
                      <a:pt x="25214" y="42491"/>
                      <a:pt x="24688" y="42491"/>
                    </a:cubicBezTo>
                    <a:cubicBezTo>
                      <a:pt x="24537" y="42416"/>
                      <a:pt x="24462" y="42240"/>
                      <a:pt x="24437" y="41964"/>
                    </a:cubicBezTo>
                    <a:cubicBezTo>
                      <a:pt x="24437" y="41614"/>
                      <a:pt x="24287" y="41263"/>
                      <a:pt x="24462" y="40887"/>
                    </a:cubicBezTo>
                    <a:cubicBezTo>
                      <a:pt x="24612" y="40561"/>
                      <a:pt x="24587" y="40160"/>
                      <a:pt x="24487" y="39809"/>
                    </a:cubicBezTo>
                    <a:cubicBezTo>
                      <a:pt x="24312" y="39183"/>
                      <a:pt x="24312" y="38556"/>
                      <a:pt x="24387" y="37929"/>
                    </a:cubicBezTo>
                    <a:cubicBezTo>
                      <a:pt x="24462" y="37052"/>
                      <a:pt x="24387" y="36200"/>
                      <a:pt x="24337" y="35348"/>
                    </a:cubicBezTo>
                    <a:cubicBezTo>
                      <a:pt x="24337" y="34095"/>
                      <a:pt x="24412" y="32817"/>
                      <a:pt x="24262" y="31563"/>
                    </a:cubicBezTo>
                    <a:cubicBezTo>
                      <a:pt x="24337" y="31263"/>
                      <a:pt x="24387" y="30987"/>
                      <a:pt x="24161" y="30736"/>
                    </a:cubicBezTo>
                    <a:cubicBezTo>
                      <a:pt x="24161" y="30360"/>
                      <a:pt x="24161" y="29984"/>
                      <a:pt x="24161" y="29609"/>
                    </a:cubicBezTo>
                    <a:cubicBezTo>
                      <a:pt x="24537" y="29458"/>
                      <a:pt x="24462" y="29132"/>
                      <a:pt x="24462" y="28857"/>
                    </a:cubicBezTo>
                    <a:cubicBezTo>
                      <a:pt x="24537" y="24897"/>
                      <a:pt x="24387" y="20962"/>
                      <a:pt x="24236" y="17002"/>
                    </a:cubicBezTo>
                    <a:cubicBezTo>
                      <a:pt x="24236" y="16751"/>
                      <a:pt x="24211" y="16501"/>
                      <a:pt x="24061" y="16275"/>
                    </a:cubicBezTo>
                    <a:lnTo>
                      <a:pt x="24086" y="16275"/>
                    </a:lnTo>
                    <a:cubicBezTo>
                      <a:pt x="24086" y="16275"/>
                      <a:pt x="24111" y="16250"/>
                      <a:pt x="24136" y="16250"/>
                    </a:cubicBezTo>
                    <a:cubicBezTo>
                      <a:pt x="24467" y="16360"/>
                      <a:pt x="24792" y="16429"/>
                      <a:pt x="25114" y="16429"/>
                    </a:cubicBezTo>
                    <a:cubicBezTo>
                      <a:pt x="25450" y="16429"/>
                      <a:pt x="25783" y="16354"/>
                      <a:pt x="26116" y="16175"/>
                    </a:cubicBezTo>
                    <a:close/>
                    <a:moveTo>
                      <a:pt x="23359" y="16526"/>
                    </a:moveTo>
                    <a:cubicBezTo>
                      <a:pt x="23334" y="16751"/>
                      <a:pt x="23334" y="17002"/>
                      <a:pt x="23359" y="17228"/>
                    </a:cubicBezTo>
                    <a:cubicBezTo>
                      <a:pt x="23485" y="18230"/>
                      <a:pt x="23259" y="19258"/>
                      <a:pt x="23510" y="20260"/>
                    </a:cubicBezTo>
                    <a:cubicBezTo>
                      <a:pt x="23485" y="20360"/>
                      <a:pt x="23485" y="20410"/>
                      <a:pt x="23510" y="20486"/>
                    </a:cubicBezTo>
                    <a:cubicBezTo>
                      <a:pt x="23384" y="22115"/>
                      <a:pt x="23585" y="23719"/>
                      <a:pt x="23560" y="25348"/>
                    </a:cubicBezTo>
                    <a:lnTo>
                      <a:pt x="23760" y="30761"/>
                    </a:lnTo>
                    <a:cubicBezTo>
                      <a:pt x="23710" y="31012"/>
                      <a:pt x="23685" y="31288"/>
                      <a:pt x="23760" y="31563"/>
                    </a:cubicBezTo>
                    <a:cubicBezTo>
                      <a:pt x="23685" y="33368"/>
                      <a:pt x="23710" y="35172"/>
                      <a:pt x="23911" y="36977"/>
                    </a:cubicBezTo>
                    <a:cubicBezTo>
                      <a:pt x="23861" y="37378"/>
                      <a:pt x="23861" y="37754"/>
                      <a:pt x="23886" y="38155"/>
                    </a:cubicBezTo>
                    <a:cubicBezTo>
                      <a:pt x="23961" y="39408"/>
                      <a:pt x="23986" y="40661"/>
                      <a:pt x="24036" y="41939"/>
                    </a:cubicBezTo>
                    <a:cubicBezTo>
                      <a:pt x="24036" y="42215"/>
                      <a:pt x="23986" y="42416"/>
                      <a:pt x="23835" y="42516"/>
                    </a:cubicBezTo>
                    <a:cubicBezTo>
                      <a:pt x="23033" y="42516"/>
                      <a:pt x="22231" y="42491"/>
                      <a:pt x="21429" y="42391"/>
                    </a:cubicBezTo>
                    <a:cubicBezTo>
                      <a:pt x="21179" y="42340"/>
                      <a:pt x="20903" y="42340"/>
                      <a:pt x="20627" y="42315"/>
                    </a:cubicBezTo>
                    <a:cubicBezTo>
                      <a:pt x="15991" y="41914"/>
                      <a:pt x="11479" y="40987"/>
                      <a:pt x="7269" y="38832"/>
                    </a:cubicBezTo>
                    <a:cubicBezTo>
                      <a:pt x="7094" y="38782"/>
                      <a:pt x="6918" y="38756"/>
                      <a:pt x="6743" y="38706"/>
                    </a:cubicBezTo>
                    <a:cubicBezTo>
                      <a:pt x="6692" y="38681"/>
                      <a:pt x="6667" y="38656"/>
                      <a:pt x="6617" y="38656"/>
                    </a:cubicBezTo>
                    <a:cubicBezTo>
                      <a:pt x="6542" y="38606"/>
                      <a:pt x="6467" y="38581"/>
                      <a:pt x="6392" y="38531"/>
                    </a:cubicBezTo>
                    <a:cubicBezTo>
                      <a:pt x="6361" y="38521"/>
                      <a:pt x="6329" y="38514"/>
                      <a:pt x="6298" y="38514"/>
                    </a:cubicBezTo>
                    <a:cubicBezTo>
                      <a:pt x="6254" y="38514"/>
                      <a:pt x="6210" y="38527"/>
                      <a:pt x="6166" y="38556"/>
                    </a:cubicBezTo>
                    <a:cubicBezTo>
                      <a:pt x="6166" y="38531"/>
                      <a:pt x="6191" y="38506"/>
                      <a:pt x="6191" y="38481"/>
                    </a:cubicBezTo>
                    <a:cubicBezTo>
                      <a:pt x="5790" y="37729"/>
                      <a:pt x="4963" y="37428"/>
                      <a:pt x="4337" y="36902"/>
                    </a:cubicBezTo>
                    <a:cubicBezTo>
                      <a:pt x="3810" y="36451"/>
                      <a:pt x="3585" y="35974"/>
                      <a:pt x="3760" y="35273"/>
                    </a:cubicBezTo>
                    <a:cubicBezTo>
                      <a:pt x="3860" y="34872"/>
                      <a:pt x="4061" y="34421"/>
                      <a:pt x="3735" y="33995"/>
                    </a:cubicBezTo>
                    <a:cubicBezTo>
                      <a:pt x="4236" y="33894"/>
                      <a:pt x="4161" y="33393"/>
                      <a:pt x="4261" y="33067"/>
                    </a:cubicBezTo>
                    <a:cubicBezTo>
                      <a:pt x="5314" y="28832"/>
                      <a:pt x="7444" y="25223"/>
                      <a:pt x="10552" y="22240"/>
                    </a:cubicBezTo>
                    <a:cubicBezTo>
                      <a:pt x="14111" y="18806"/>
                      <a:pt x="18397" y="16877"/>
                      <a:pt x="23334" y="16526"/>
                    </a:cubicBezTo>
                    <a:close/>
                    <a:moveTo>
                      <a:pt x="6542" y="39283"/>
                    </a:moveTo>
                    <a:cubicBezTo>
                      <a:pt x="6592" y="39283"/>
                      <a:pt x="6667" y="39308"/>
                      <a:pt x="6718" y="39383"/>
                    </a:cubicBezTo>
                    <a:cubicBezTo>
                      <a:pt x="7745" y="40085"/>
                      <a:pt x="8948" y="40511"/>
                      <a:pt x="10076" y="40987"/>
                    </a:cubicBezTo>
                    <a:cubicBezTo>
                      <a:pt x="9850" y="41739"/>
                      <a:pt x="9449" y="42416"/>
                      <a:pt x="9324" y="43168"/>
                    </a:cubicBezTo>
                    <a:cubicBezTo>
                      <a:pt x="9193" y="43430"/>
                      <a:pt x="9020" y="43566"/>
                      <a:pt x="8784" y="43566"/>
                    </a:cubicBezTo>
                    <a:cubicBezTo>
                      <a:pt x="8704" y="43566"/>
                      <a:pt x="8617" y="43550"/>
                      <a:pt x="8522" y="43518"/>
                    </a:cubicBezTo>
                    <a:cubicBezTo>
                      <a:pt x="8121" y="43393"/>
                      <a:pt x="7720" y="43318"/>
                      <a:pt x="7319" y="43193"/>
                    </a:cubicBezTo>
                    <a:cubicBezTo>
                      <a:pt x="6918" y="42491"/>
                      <a:pt x="6041" y="42591"/>
                      <a:pt x="5464" y="42190"/>
                    </a:cubicBezTo>
                    <a:cubicBezTo>
                      <a:pt x="5339" y="42140"/>
                      <a:pt x="5239" y="42090"/>
                      <a:pt x="5139" y="42040"/>
                    </a:cubicBezTo>
                    <a:cubicBezTo>
                      <a:pt x="5114" y="41814"/>
                      <a:pt x="5214" y="41614"/>
                      <a:pt x="5339" y="41413"/>
                    </a:cubicBezTo>
                    <a:cubicBezTo>
                      <a:pt x="5765" y="40736"/>
                      <a:pt x="6166" y="40060"/>
                      <a:pt x="6567" y="39408"/>
                    </a:cubicBezTo>
                    <a:cubicBezTo>
                      <a:pt x="6567" y="39358"/>
                      <a:pt x="6542" y="39308"/>
                      <a:pt x="6542" y="39283"/>
                    </a:cubicBezTo>
                    <a:close/>
                    <a:moveTo>
                      <a:pt x="44036" y="39258"/>
                    </a:moveTo>
                    <a:cubicBezTo>
                      <a:pt x="44437" y="39659"/>
                      <a:pt x="45515" y="41363"/>
                      <a:pt x="45816" y="42090"/>
                    </a:cubicBezTo>
                    <a:cubicBezTo>
                      <a:pt x="45765" y="42140"/>
                      <a:pt x="45715" y="42165"/>
                      <a:pt x="45640" y="42165"/>
                    </a:cubicBezTo>
                    <a:cubicBezTo>
                      <a:pt x="44262" y="42741"/>
                      <a:pt x="42833" y="43168"/>
                      <a:pt x="41480" y="43769"/>
                    </a:cubicBezTo>
                    <a:cubicBezTo>
                      <a:pt x="41304" y="43869"/>
                      <a:pt x="41104" y="43894"/>
                      <a:pt x="40928" y="43919"/>
                    </a:cubicBezTo>
                    <a:cubicBezTo>
                      <a:pt x="40703" y="43844"/>
                      <a:pt x="40552" y="43619"/>
                      <a:pt x="40502" y="43268"/>
                    </a:cubicBezTo>
                    <a:cubicBezTo>
                      <a:pt x="40477" y="43092"/>
                      <a:pt x="40302" y="42942"/>
                      <a:pt x="40201" y="42767"/>
                    </a:cubicBezTo>
                    <a:cubicBezTo>
                      <a:pt x="40126" y="42190"/>
                      <a:pt x="40101" y="41589"/>
                      <a:pt x="39750" y="41112"/>
                    </a:cubicBezTo>
                    <a:cubicBezTo>
                      <a:pt x="40051" y="40837"/>
                      <a:pt x="40427" y="40736"/>
                      <a:pt x="40778" y="40586"/>
                    </a:cubicBezTo>
                    <a:cubicBezTo>
                      <a:pt x="41805" y="40210"/>
                      <a:pt x="42858" y="39909"/>
                      <a:pt x="43810" y="39383"/>
                    </a:cubicBezTo>
                    <a:cubicBezTo>
                      <a:pt x="43886" y="39333"/>
                      <a:pt x="43961" y="39308"/>
                      <a:pt x="44036" y="39258"/>
                    </a:cubicBezTo>
                    <a:close/>
                    <a:moveTo>
                      <a:pt x="10703" y="41388"/>
                    </a:moveTo>
                    <a:cubicBezTo>
                      <a:pt x="10703" y="41388"/>
                      <a:pt x="10703" y="41413"/>
                      <a:pt x="10703" y="41413"/>
                    </a:cubicBezTo>
                    <a:cubicBezTo>
                      <a:pt x="11956" y="42065"/>
                      <a:pt x="13359" y="42215"/>
                      <a:pt x="14662" y="42666"/>
                    </a:cubicBezTo>
                    <a:cubicBezTo>
                      <a:pt x="14788" y="42741"/>
                      <a:pt x="14863" y="42842"/>
                      <a:pt x="14913" y="42942"/>
                    </a:cubicBezTo>
                    <a:cubicBezTo>
                      <a:pt x="14913" y="43293"/>
                      <a:pt x="14838" y="43619"/>
                      <a:pt x="14763" y="43944"/>
                    </a:cubicBezTo>
                    <a:cubicBezTo>
                      <a:pt x="14662" y="44421"/>
                      <a:pt x="14637" y="44621"/>
                      <a:pt x="14487" y="44721"/>
                    </a:cubicBezTo>
                    <a:cubicBezTo>
                      <a:pt x="14236" y="44721"/>
                      <a:pt x="14011" y="44696"/>
                      <a:pt x="13785" y="44596"/>
                    </a:cubicBezTo>
                    <a:cubicBezTo>
                      <a:pt x="12883" y="44295"/>
                      <a:pt x="11956" y="44095"/>
                      <a:pt x="11028" y="43894"/>
                    </a:cubicBezTo>
                    <a:cubicBezTo>
                      <a:pt x="10477" y="43794"/>
                      <a:pt x="10051" y="43543"/>
                      <a:pt x="9800" y="43017"/>
                    </a:cubicBezTo>
                    <a:cubicBezTo>
                      <a:pt x="9800" y="42992"/>
                      <a:pt x="9775" y="42992"/>
                      <a:pt x="9750" y="42992"/>
                    </a:cubicBezTo>
                    <a:cubicBezTo>
                      <a:pt x="10402" y="42641"/>
                      <a:pt x="10602" y="42040"/>
                      <a:pt x="10703" y="41388"/>
                    </a:cubicBezTo>
                    <a:close/>
                    <a:moveTo>
                      <a:pt x="39374" y="41263"/>
                    </a:moveTo>
                    <a:cubicBezTo>
                      <a:pt x="39374" y="41814"/>
                      <a:pt x="39575" y="42290"/>
                      <a:pt x="39775" y="42792"/>
                    </a:cubicBezTo>
                    <a:lnTo>
                      <a:pt x="39800" y="42992"/>
                    </a:lnTo>
                    <a:cubicBezTo>
                      <a:pt x="39750" y="43168"/>
                      <a:pt x="39775" y="43318"/>
                      <a:pt x="39926" y="43443"/>
                    </a:cubicBezTo>
                    <a:cubicBezTo>
                      <a:pt x="39976" y="43669"/>
                      <a:pt x="40001" y="43869"/>
                      <a:pt x="40051" y="44095"/>
                    </a:cubicBezTo>
                    <a:lnTo>
                      <a:pt x="40026" y="44095"/>
                    </a:lnTo>
                    <a:cubicBezTo>
                      <a:pt x="39049" y="44270"/>
                      <a:pt x="38071" y="44421"/>
                      <a:pt x="37144" y="44772"/>
                    </a:cubicBezTo>
                    <a:cubicBezTo>
                      <a:pt x="36993" y="44847"/>
                      <a:pt x="36868" y="44872"/>
                      <a:pt x="36718" y="44897"/>
                    </a:cubicBezTo>
                    <a:cubicBezTo>
                      <a:pt x="36668" y="44847"/>
                      <a:pt x="36617" y="44772"/>
                      <a:pt x="36592" y="44621"/>
                    </a:cubicBezTo>
                    <a:cubicBezTo>
                      <a:pt x="36417" y="43944"/>
                      <a:pt x="36166" y="43268"/>
                      <a:pt x="35941" y="42566"/>
                    </a:cubicBezTo>
                    <a:cubicBezTo>
                      <a:pt x="35966" y="42516"/>
                      <a:pt x="35966" y="42441"/>
                      <a:pt x="35941" y="42391"/>
                    </a:cubicBezTo>
                    <a:cubicBezTo>
                      <a:pt x="35966" y="42265"/>
                      <a:pt x="35941" y="42165"/>
                      <a:pt x="35866" y="42065"/>
                    </a:cubicBezTo>
                    <a:lnTo>
                      <a:pt x="35891" y="42065"/>
                    </a:lnTo>
                    <a:cubicBezTo>
                      <a:pt x="35891" y="42040"/>
                      <a:pt x="35866" y="42040"/>
                      <a:pt x="35866" y="42015"/>
                    </a:cubicBezTo>
                    <a:cubicBezTo>
                      <a:pt x="36982" y="41896"/>
                      <a:pt x="37986" y="41282"/>
                      <a:pt x="39133" y="41282"/>
                    </a:cubicBezTo>
                    <a:cubicBezTo>
                      <a:pt x="39196" y="41282"/>
                      <a:pt x="39260" y="41284"/>
                      <a:pt x="39324" y="41288"/>
                    </a:cubicBezTo>
                    <a:cubicBezTo>
                      <a:pt x="39349" y="41288"/>
                      <a:pt x="39349" y="41263"/>
                      <a:pt x="39374" y="41263"/>
                    </a:cubicBezTo>
                    <a:close/>
                    <a:moveTo>
                      <a:pt x="34660" y="42371"/>
                    </a:moveTo>
                    <a:cubicBezTo>
                      <a:pt x="34883" y="42371"/>
                      <a:pt x="35109" y="42392"/>
                      <a:pt x="35339" y="42441"/>
                    </a:cubicBezTo>
                    <a:lnTo>
                      <a:pt x="35540" y="42441"/>
                    </a:lnTo>
                    <a:cubicBezTo>
                      <a:pt x="35515" y="42491"/>
                      <a:pt x="35540" y="42541"/>
                      <a:pt x="35565" y="42566"/>
                    </a:cubicBezTo>
                    <a:cubicBezTo>
                      <a:pt x="35590" y="43393"/>
                      <a:pt x="35941" y="44120"/>
                      <a:pt x="36091" y="44922"/>
                    </a:cubicBezTo>
                    <a:lnTo>
                      <a:pt x="36041" y="44922"/>
                    </a:lnTo>
                    <a:cubicBezTo>
                      <a:pt x="34487" y="45122"/>
                      <a:pt x="32933" y="45323"/>
                      <a:pt x="31379" y="45498"/>
                    </a:cubicBezTo>
                    <a:lnTo>
                      <a:pt x="31304" y="45498"/>
                    </a:lnTo>
                    <a:cubicBezTo>
                      <a:pt x="31104" y="44671"/>
                      <a:pt x="30903" y="43869"/>
                      <a:pt x="30803" y="43017"/>
                    </a:cubicBezTo>
                    <a:cubicBezTo>
                      <a:pt x="31204" y="42967"/>
                      <a:pt x="31580" y="42867"/>
                      <a:pt x="31956" y="42817"/>
                    </a:cubicBezTo>
                    <a:cubicBezTo>
                      <a:pt x="32863" y="42716"/>
                      <a:pt x="33739" y="42371"/>
                      <a:pt x="34660" y="42371"/>
                    </a:cubicBezTo>
                    <a:close/>
                    <a:moveTo>
                      <a:pt x="16480" y="42957"/>
                    </a:moveTo>
                    <a:cubicBezTo>
                      <a:pt x="16629" y="42957"/>
                      <a:pt x="16783" y="42970"/>
                      <a:pt x="16943" y="42992"/>
                    </a:cubicBezTo>
                    <a:cubicBezTo>
                      <a:pt x="17820" y="43092"/>
                      <a:pt x="18698" y="43268"/>
                      <a:pt x="19575" y="43268"/>
                    </a:cubicBezTo>
                    <a:lnTo>
                      <a:pt x="19625" y="43268"/>
                    </a:lnTo>
                    <a:cubicBezTo>
                      <a:pt x="19750" y="43418"/>
                      <a:pt x="19976" y="43418"/>
                      <a:pt x="20176" y="43418"/>
                    </a:cubicBezTo>
                    <a:cubicBezTo>
                      <a:pt x="20928" y="43443"/>
                      <a:pt x="21079" y="43894"/>
                      <a:pt x="21053" y="44521"/>
                    </a:cubicBezTo>
                    <a:cubicBezTo>
                      <a:pt x="21053" y="44922"/>
                      <a:pt x="21003" y="45323"/>
                      <a:pt x="21229" y="45649"/>
                    </a:cubicBezTo>
                    <a:cubicBezTo>
                      <a:pt x="21229" y="45649"/>
                      <a:pt x="21204" y="45674"/>
                      <a:pt x="21204" y="45674"/>
                    </a:cubicBezTo>
                    <a:cubicBezTo>
                      <a:pt x="21154" y="45649"/>
                      <a:pt x="21129" y="45624"/>
                      <a:pt x="21104" y="45599"/>
                    </a:cubicBezTo>
                    <a:cubicBezTo>
                      <a:pt x="19149" y="45273"/>
                      <a:pt x="17144" y="45097"/>
                      <a:pt x="15189" y="44746"/>
                    </a:cubicBezTo>
                    <a:lnTo>
                      <a:pt x="15139" y="44746"/>
                    </a:lnTo>
                    <a:cubicBezTo>
                      <a:pt x="15189" y="44245"/>
                      <a:pt x="15389" y="43769"/>
                      <a:pt x="15364" y="43268"/>
                    </a:cubicBezTo>
                    <a:lnTo>
                      <a:pt x="15464" y="43268"/>
                    </a:lnTo>
                    <a:cubicBezTo>
                      <a:pt x="15785" y="43037"/>
                      <a:pt x="16117" y="42957"/>
                      <a:pt x="16480" y="42957"/>
                    </a:cubicBezTo>
                    <a:close/>
                    <a:moveTo>
                      <a:pt x="30302" y="43042"/>
                    </a:moveTo>
                    <a:cubicBezTo>
                      <a:pt x="30302" y="43894"/>
                      <a:pt x="30452" y="44696"/>
                      <a:pt x="30653" y="45498"/>
                    </a:cubicBezTo>
                    <a:cubicBezTo>
                      <a:pt x="29788" y="45517"/>
                      <a:pt x="28937" y="45724"/>
                      <a:pt x="28069" y="45724"/>
                    </a:cubicBezTo>
                    <a:cubicBezTo>
                      <a:pt x="27755" y="45724"/>
                      <a:pt x="27439" y="45697"/>
                      <a:pt x="27119" y="45624"/>
                    </a:cubicBezTo>
                    <a:cubicBezTo>
                      <a:pt x="26793" y="45599"/>
                      <a:pt x="26843" y="45173"/>
                      <a:pt x="26693" y="44947"/>
                    </a:cubicBezTo>
                    <a:cubicBezTo>
                      <a:pt x="26693" y="44446"/>
                      <a:pt x="26743" y="43944"/>
                      <a:pt x="26768" y="43443"/>
                    </a:cubicBezTo>
                    <a:cubicBezTo>
                      <a:pt x="27946" y="43293"/>
                      <a:pt x="29124" y="43193"/>
                      <a:pt x="30302" y="43042"/>
                    </a:cubicBezTo>
                    <a:close/>
                    <a:moveTo>
                      <a:pt x="23004" y="43466"/>
                    </a:moveTo>
                    <a:cubicBezTo>
                      <a:pt x="23039" y="43466"/>
                      <a:pt x="23073" y="43467"/>
                      <a:pt x="23109" y="43468"/>
                    </a:cubicBezTo>
                    <a:cubicBezTo>
                      <a:pt x="23610" y="43481"/>
                      <a:pt x="24105" y="43487"/>
                      <a:pt x="24597" y="43487"/>
                    </a:cubicBezTo>
                    <a:cubicBezTo>
                      <a:pt x="25089" y="43487"/>
                      <a:pt x="25577" y="43481"/>
                      <a:pt x="26066" y="43468"/>
                    </a:cubicBezTo>
                    <a:lnTo>
                      <a:pt x="26216" y="43468"/>
                    </a:lnTo>
                    <a:cubicBezTo>
                      <a:pt x="26216" y="43894"/>
                      <a:pt x="26041" y="44371"/>
                      <a:pt x="26317" y="44772"/>
                    </a:cubicBezTo>
                    <a:cubicBezTo>
                      <a:pt x="26342" y="44797"/>
                      <a:pt x="26342" y="44797"/>
                      <a:pt x="26367" y="44822"/>
                    </a:cubicBezTo>
                    <a:lnTo>
                      <a:pt x="26267" y="44822"/>
                    </a:lnTo>
                    <a:cubicBezTo>
                      <a:pt x="25991" y="45574"/>
                      <a:pt x="25414" y="45724"/>
                      <a:pt x="24688" y="45724"/>
                    </a:cubicBezTo>
                    <a:cubicBezTo>
                      <a:pt x="24648" y="45725"/>
                      <a:pt x="24609" y="45725"/>
                      <a:pt x="24570" y="45725"/>
                    </a:cubicBezTo>
                    <a:cubicBezTo>
                      <a:pt x="23744" y="45725"/>
                      <a:pt x="22952" y="45511"/>
                      <a:pt x="22131" y="45511"/>
                    </a:cubicBezTo>
                    <a:cubicBezTo>
                      <a:pt x="22023" y="45511"/>
                      <a:pt x="21914" y="45515"/>
                      <a:pt x="21805" y="45523"/>
                    </a:cubicBezTo>
                    <a:cubicBezTo>
                      <a:pt x="21780" y="45523"/>
                      <a:pt x="21780" y="45548"/>
                      <a:pt x="21755" y="45548"/>
                    </a:cubicBezTo>
                    <a:cubicBezTo>
                      <a:pt x="21755" y="45097"/>
                      <a:pt x="21730" y="44646"/>
                      <a:pt x="21730" y="44195"/>
                    </a:cubicBezTo>
                    <a:cubicBezTo>
                      <a:pt x="21755" y="44170"/>
                      <a:pt x="21780" y="44170"/>
                      <a:pt x="21830" y="44145"/>
                    </a:cubicBezTo>
                    <a:cubicBezTo>
                      <a:pt x="22066" y="43651"/>
                      <a:pt x="22478" y="43466"/>
                      <a:pt x="23004" y="43466"/>
                    </a:cubicBezTo>
                    <a:close/>
                    <a:moveTo>
                      <a:pt x="46345" y="43158"/>
                    </a:moveTo>
                    <a:cubicBezTo>
                      <a:pt x="46396" y="43158"/>
                      <a:pt x="46447" y="43172"/>
                      <a:pt x="46492" y="43218"/>
                    </a:cubicBezTo>
                    <a:cubicBezTo>
                      <a:pt x="46492" y="43268"/>
                      <a:pt x="46542" y="43318"/>
                      <a:pt x="46567" y="43368"/>
                    </a:cubicBezTo>
                    <a:cubicBezTo>
                      <a:pt x="46542" y="43368"/>
                      <a:pt x="46517" y="43368"/>
                      <a:pt x="46492" y="43393"/>
                    </a:cubicBezTo>
                    <a:cubicBezTo>
                      <a:pt x="46217" y="43569"/>
                      <a:pt x="46116" y="43869"/>
                      <a:pt x="46116" y="44170"/>
                    </a:cubicBezTo>
                    <a:cubicBezTo>
                      <a:pt x="46116" y="45047"/>
                      <a:pt x="45866" y="45924"/>
                      <a:pt x="45891" y="46827"/>
                    </a:cubicBezTo>
                    <a:cubicBezTo>
                      <a:pt x="45916" y="47428"/>
                      <a:pt x="45715" y="48005"/>
                      <a:pt x="45665" y="48581"/>
                    </a:cubicBezTo>
                    <a:cubicBezTo>
                      <a:pt x="45364" y="51789"/>
                      <a:pt x="45164" y="55022"/>
                      <a:pt x="44763" y="58205"/>
                    </a:cubicBezTo>
                    <a:cubicBezTo>
                      <a:pt x="44663" y="59559"/>
                      <a:pt x="44587" y="60887"/>
                      <a:pt x="44412" y="62215"/>
                    </a:cubicBezTo>
                    <a:cubicBezTo>
                      <a:pt x="44412" y="62215"/>
                      <a:pt x="44387" y="62190"/>
                      <a:pt x="44362" y="62190"/>
                    </a:cubicBezTo>
                    <a:cubicBezTo>
                      <a:pt x="44387" y="62315"/>
                      <a:pt x="44387" y="62416"/>
                      <a:pt x="44387" y="62541"/>
                    </a:cubicBezTo>
                    <a:cubicBezTo>
                      <a:pt x="44387" y="62566"/>
                      <a:pt x="44387" y="62591"/>
                      <a:pt x="44362" y="62641"/>
                    </a:cubicBezTo>
                    <a:cubicBezTo>
                      <a:pt x="44262" y="63168"/>
                      <a:pt x="44337" y="63694"/>
                      <a:pt x="44287" y="64220"/>
                    </a:cubicBezTo>
                    <a:cubicBezTo>
                      <a:pt x="44086" y="66426"/>
                      <a:pt x="43861" y="68606"/>
                      <a:pt x="43660" y="70787"/>
                    </a:cubicBezTo>
                    <a:cubicBezTo>
                      <a:pt x="43435" y="73218"/>
                      <a:pt x="43259" y="75649"/>
                      <a:pt x="42958" y="78055"/>
                    </a:cubicBezTo>
                    <a:cubicBezTo>
                      <a:pt x="42883" y="78456"/>
                      <a:pt x="42908" y="78882"/>
                      <a:pt x="42883" y="79283"/>
                    </a:cubicBezTo>
                    <a:cubicBezTo>
                      <a:pt x="42883" y="79584"/>
                      <a:pt x="42883" y="79884"/>
                      <a:pt x="42858" y="80185"/>
                    </a:cubicBezTo>
                    <a:cubicBezTo>
                      <a:pt x="42382" y="84722"/>
                      <a:pt x="41981" y="89283"/>
                      <a:pt x="41605" y="93844"/>
                    </a:cubicBezTo>
                    <a:cubicBezTo>
                      <a:pt x="41655" y="94220"/>
                      <a:pt x="41530" y="94596"/>
                      <a:pt x="41505" y="94972"/>
                    </a:cubicBezTo>
                    <a:cubicBezTo>
                      <a:pt x="41505" y="95022"/>
                      <a:pt x="41505" y="95098"/>
                      <a:pt x="41505" y="95148"/>
                    </a:cubicBezTo>
                    <a:cubicBezTo>
                      <a:pt x="41254" y="95298"/>
                      <a:pt x="40903" y="95373"/>
                      <a:pt x="40753" y="95699"/>
                    </a:cubicBezTo>
                    <a:cubicBezTo>
                      <a:pt x="39299" y="96125"/>
                      <a:pt x="37871" y="96601"/>
                      <a:pt x="36367" y="96902"/>
                    </a:cubicBezTo>
                    <a:cubicBezTo>
                      <a:pt x="36242" y="96902"/>
                      <a:pt x="36091" y="96927"/>
                      <a:pt x="35966" y="96927"/>
                    </a:cubicBezTo>
                    <a:cubicBezTo>
                      <a:pt x="35414" y="97253"/>
                      <a:pt x="34713" y="96952"/>
                      <a:pt x="34161" y="97303"/>
                    </a:cubicBezTo>
                    <a:cubicBezTo>
                      <a:pt x="34035" y="97285"/>
                      <a:pt x="33910" y="97277"/>
                      <a:pt x="33785" y="97277"/>
                    </a:cubicBezTo>
                    <a:cubicBezTo>
                      <a:pt x="33067" y="97277"/>
                      <a:pt x="32362" y="97530"/>
                      <a:pt x="31640" y="97530"/>
                    </a:cubicBezTo>
                    <a:cubicBezTo>
                      <a:pt x="31612" y="97530"/>
                      <a:pt x="31583" y="97530"/>
                      <a:pt x="31555" y="97529"/>
                    </a:cubicBezTo>
                    <a:lnTo>
                      <a:pt x="30978" y="97529"/>
                    </a:lnTo>
                    <a:cubicBezTo>
                      <a:pt x="30302" y="97529"/>
                      <a:pt x="29645" y="97711"/>
                      <a:pt x="28973" y="97711"/>
                    </a:cubicBezTo>
                    <a:cubicBezTo>
                      <a:pt x="28898" y="97711"/>
                      <a:pt x="28823" y="97709"/>
                      <a:pt x="28748" y="97704"/>
                    </a:cubicBezTo>
                    <a:lnTo>
                      <a:pt x="28347" y="97704"/>
                    </a:lnTo>
                    <a:cubicBezTo>
                      <a:pt x="28221" y="97729"/>
                      <a:pt x="28071" y="97729"/>
                      <a:pt x="27946" y="97729"/>
                    </a:cubicBezTo>
                    <a:cubicBezTo>
                      <a:pt x="27896" y="97729"/>
                      <a:pt x="27845" y="97729"/>
                      <a:pt x="27795" y="97754"/>
                    </a:cubicBezTo>
                    <a:cubicBezTo>
                      <a:pt x="25652" y="97670"/>
                      <a:pt x="23526" y="97480"/>
                      <a:pt x="21388" y="97480"/>
                    </a:cubicBezTo>
                    <a:cubicBezTo>
                      <a:pt x="20976" y="97480"/>
                      <a:pt x="20564" y="97487"/>
                      <a:pt x="20151" y="97504"/>
                    </a:cubicBezTo>
                    <a:cubicBezTo>
                      <a:pt x="20076" y="97454"/>
                      <a:pt x="20001" y="97403"/>
                      <a:pt x="19951" y="97353"/>
                    </a:cubicBezTo>
                    <a:cubicBezTo>
                      <a:pt x="19475" y="97328"/>
                      <a:pt x="18998" y="97328"/>
                      <a:pt x="18547" y="97303"/>
                    </a:cubicBezTo>
                    <a:lnTo>
                      <a:pt x="18522" y="97303"/>
                    </a:lnTo>
                    <a:cubicBezTo>
                      <a:pt x="18422" y="97228"/>
                      <a:pt x="18297" y="97128"/>
                      <a:pt x="18196" y="97128"/>
                    </a:cubicBezTo>
                    <a:cubicBezTo>
                      <a:pt x="17018" y="97128"/>
                      <a:pt x="15891" y="96852"/>
                      <a:pt x="14713" y="96702"/>
                    </a:cubicBezTo>
                    <a:lnTo>
                      <a:pt x="14537" y="96702"/>
                    </a:lnTo>
                    <a:cubicBezTo>
                      <a:pt x="14437" y="96526"/>
                      <a:pt x="14261" y="96526"/>
                      <a:pt x="14111" y="96526"/>
                    </a:cubicBezTo>
                    <a:lnTo>
                      <a:pt x="13585" y="96526"/>
                    </a:lnTo>
                    <a:cubicBezTo>
                      <a:pt x="13334" y="96401"/>
                      <a:pt x="13084" y="96351"/>
                      <a:pt x="12833" y="96276"/>
                    </a:cubicBezTo>
                    <a:cubicBezTo>
                      <a:pt x="11880" y="96000"/>
                      <a:pt x="10878" y="95875"/>
                      <a:pt x="9976" y="95423"/>
                    </a:cubicBezTo>
                    <a:cubicBezTo>
                      <a:pt x="9976" y="95423"/>
                      <a:pt x="9976" y="95398"/>
                      <a:pt x="9976" y="95373"/>
                    </a:cubicBezTo>
                    <a:cubicBezTo>
                      <a:pt x="9976" y="95273"/>
                      <a:pt x="9976" y="95173"/>
                      <a:pt x="9976" y="95073"/>
                    </a:cubicBezTo>
                    <a:cubicBezTo>
                      <a:pt x="9951" y="94596"/>
                      <a:pt x="9875" y="94145"/>
                      <a:pt x="9850" y="93694"/>
                    </a:cubicBezTo>
                    <a:cubicBezTo>
                      <a:pt x="9850" y="92591"/>
                      <a:pt x="9650" y="91489"/>
                      <a:pt x="9600" y="90386"/>
                    </a:cubicBezTo>
                    <a:cubicBezTo>
                      <a:pt x="9474" y="88255"/>
                      <a:pt x="9199" y="86150"/>
                      <a:pt x="9023" y="84020"/>
                    </a:cubicBezTo>
                    <a:cubicBezTo>
                      <a:pt x="8723" y="80511"/>
                      <a:pt x="8397" y="77002"/>
                      <a:pt x="8096" y="73493"/>
                    </a:cubicBezTo>
                    <a:cubicBezTo>
                      <a:pt x="7870" y="71012"/>
                      <a:pt x="7620" y="68531"/>
                      <a:pt x="7419" y="66025"/>
                    </a:cubicBezTo>
                    <a:cubicBezTo>
                      <a:pt x="7294" y="64972"/>
                      <a:pt x="7144" y="63919"/>
                      <a:pt x="7169" y="62867"/>
                    </a:cubicBezTo>
                    <a:cubicBezTo>
                      <a:pt x="7018" y="62290"/>
                      <a:pt x="6993" y="61689"/>
                      <a:pt x="6968" y="61112"/>
                    </a:cubicBezTo>
                    <a:cubicBezTo>
                      <a:pt x="6893" y="60611"/>
                      <a:pt x="6843" y="60135"/>
                      <a:pt x="6818" y="59634"/>
                    </a:cubicBezTo>
                    <a:cubicBezTo>
                      <a:pt x="6517" y="56050"/>
                      <a:pt x="6191" y="52466"/>
                      <a:pt x="5815" y="48907"/>
                    </a:cubicBezTo>
                    <a:cubicBezTo>
                      <a:pt x="5715" y="47579"/>
                      <a:pt x="5540" y="46250"/>
                      <a:pt x="5414" y="44922"/>
                    </a:cubicBezTo>
                    <a:cubicBezTo>
                      <a:pt x="5306" y="43817"/>
                      <a:pt x="5275" y="43511"/>
                      <a:pt x="5806" y="43511"/>
                    </a:cubicBezTo>
                    <a:cubicBezTo>
                      <a:pt x="6010" y="43511"/>
                      <a:pt x="6296" y="43556"/>
                      <a:pt x="6692" y="43619"/>
                    </a:cubicBezTo>
                    <a:cubicBezTo>
                      <a:pt x="6818" y="43619"/>
                      <a:pt x="6918" y="43594"/>
                      <a:pt x="7018" y="43569"/>
                    </a:cubicBezTo>
                    <a:cubicBezTo>
                      <a:pt x="9875" y="44571"/>
                      <a:pt x="12833" y="45248"/>
                      <a:pt x="15815" y="45749"/>
                    </a:cubicBezTo>
                    <a:cubicBezTo>
                      <a:pt x="17444" y="46000"/>
                      <a:pt x="19074" y="46275"/>
                      <a:pt x="20728" y="46350"/>
                    </a:cubicBezTo>
                    <a:cubicBezTo>
                      <a:pt x="20878" y="46426"/>
                      <a:pt x="21129" y="46451"/>
                      <a:pt x="21304" y="46501"/>
                    </a:cubicBezTo>
                    <a:cubicBezTo>
                      <a:pt x="21404" y="46551"/>
                      <a:pt x="21505" y="46576"/>
                      <a:pt x="21580" y="46601"/>
                    </a:cubicBezTo>
                    <a:cubicBezTo>
                      <a:pt x="23121" y="46814"/>
                      <a:pt x="24663" y="46896"/>
                      <a:pt x="26207" y="46896"/>
                    </a:cubicBezTo>
                    <a:cubicBezTo>
                      <a:pt x="27752" y="46896"/>
                      <a:pt x="29299" y="46814"/>
                      <a:pt x="30853" y="46701"/>
                    </a:cubicBezTo>
                    <a:cubicBezTo>
                      <a:pt x="36141" y="46300"/>
                      <a:pt x="41254" y="45198"/>
                      <a:pt x="46166" y="43193"/>
                    </a:cubicBezTo>
                    <a:cubicBezTo>
                      <a:pt x="46221" y="43179"/>
                      <a:pt x="46284" y="43158"/>
                      <a:pt x="46345" y="43158"/>
                    </a:cubicBezTo>
                    <a:close/>
                    <a:moveTo>
                      <a:pt x="41327" y="95852"/>
                    </a:moveTo>
                    <a:cubicBezTo>
                      <a:pt x="41396" y="95852"/>
                      <a:pt x="41446" y="95866"/>
                      <a:pt x="41480" y="95900"/>
                    </a:cubicBezTo>
                    <a:cubicBezTo>
                      <a:pt x="41480" y="96125"/>
                      <a:pt x="41455" y="96351"/>
                      <a:pt x="41354" y="96576"/>
                    </a:cubicBezTo>
                    <a:cubicBezTo>
                      <a:pt x="41354" y="98055"/>
                      <a:pt x="40176" y="98281"/>
                      <a:pt x="39124" y="98581"/>
                    </a:cubicBezTo>
                    <a:cubicBezTo>
                      <a:pt x="35740" y="99509"/>
                      <a:pt x="32257" y="99910"/>
                      <a:pt x="28773" y="100010"/>
                    </a:cubicBezTo>
                    <a:cubicBezTo>
                      <a:pt x="27419" y="100048"/>
                      <a:pt x="26068" y="100073"/>
                      <a:pt x="24719" y="100073"/>
                    </a:cubicBezTo>
                    <a:cubicBezTo>
                      <a:pt x="21670" y="100073"/>
                      <a:pt x="18630" y="99949"/>
                      <a:pt x="15590" y="99584"/>
                    </a:cubicBezTo>
                    <a:cubicBezTo>
                      <a:pt x="14161" y="99433"/>
                      <a:pt x="12783" y="99083"/>
                      <a:pt x="11429" y="98581"/>
                    </a:cubicBezTo>
                    <a:cubicBezTo>
                      <a:pt x="10677" y="98306"/>
                      <a:pt x="10201" y="97804"/>
                      <a:pt x="10201" y="96952"/>
                    </a:cubicBezTo>
                    <a:cubicBezTo>
                      <a:pt x="10201" y="96677"/>
                      <a:pt x="10151" y="96426"/>
                      <a:pt x="10051" y="96175"/>
                    </a:cubicBezTo>
                    <a:lnTo>
                      <a:pt x="10051" y="96175"/>
                    </a:lnTo>
                    <a:cubicBezTo>
                      <a:pt x="10703" y="96251"/>
                      <a:pt x="11329" y="96501"/>
                      <a:pt x="11956" y="96652"/>
                    </a:cubicBezTo>
                    <a:cubicBezTo>
                      <a:pt x="13911" y="97078"/>
                      <a:pt x="15865" y="97629"/>
                      <a:pt x="17896" y="97729"/>
                    </a:cubicBezTo>
                    <a:cubicBezTo>
                      <a:pt x="18422" y="97930"/>
                      <a:pt x="18998" y="97855"/>
                      <a:pt x="19550" y="97905"/>
                    </a:cubicBezTo>
                    <a:cubicBezTo>
                      <a:pt x="19677" y="97936"/>
                      <a:pt x="19803" y="97968"/>
                      <a:pt x="19930" y="97968"/>
                    </a:cubicBezTo>
                    <a:cubicBezTo>
                      <a:pt x="20004" y="97968"/>
                      <a:pt x="20078" y="97957"/>
                      <a:pt x="20151" y="97930"/>
                    </a:cubicBezTo>
                    <a:cubicBezTo>
                      <a:pt x="20599" y="98109"/>
                      <a:pt x="21072" y="98134"/>
                      <a:pt x="21552" y="98134"/>
                    </a:cubicBezTo>
                    <a:cubicBezTo>
                      <a:pt x="21744" y="98134"/>
                      <a:pt x="21938" y="98130"/>
                      <a:pt x="22131" y="98130"/>
                    </a:cubicBezTo>
                    <a:cubicBezTo>
                      <a:pt x="22206" y="98130"/>
                      <a:pt x="22282" y="98105"/>
                      <a:pt x="22357" y="98105"/>
                    </a:cubicBezTo>
                    <a:cubicBezTo>
                      <a:pt x="23165" y="98274"/>
                      <a:pt x="23987" y="98317"/>
                      <a:pt x="24803" y="98317"/>
                    </a:cubicBezTo>
                    <a:cubicBezTo>
                      <a:pt x="25074" y="98317"/>
                      <a:pt x="25345" y="98312"/>
                      <a:pt x="25615" y="98306"/>
                    </a:cubicBezTo>
                    <a:cubicBezTo>
                      <a:pt x="25790" y="98297"/>
                      <a:pt x="25966" y="98295"/>
                      <a:pt x="26143" y="98295"/>
                    </a:cubicBezTo>
                    <a:cubicBezTo>
                      <a:pt x="26496" y="98295"/>
                      <a:pt x="26851" y="98306"/>
                      <a:pt x="27206" y="98306"/>
                    </a:cubicBezTo>
                    <a:cubicBezTo>
                      <a:pt x="27739" y="98306"/>
                      <a:pt x="28272" y="98281"/>
                      <a:pt x="28798" y="98155"/>
                    </a:cubicBezTo>
                    <a:cubicBezTo>
                      <a:pt x="28773" y="98130"/>
                      <a:pt x="28748" y="98080"/>
                      <a:pt x="28723" y="98055"/>
                    </a:cubicBezTo>
                    <a:lnTo>
                      <a:pt x="28748" y="98055"/>
                    </a:lnTo>
                    <a:cubicBezTo>
                      <a:pt x="28773" y="98080"/>
                      <a:pt x="28773" y="98130"/>
                      <a:pt x="28798" y="98155"/>
                    </a:cubicBezTo>
                    <a:cubicBezTo>
                      <a:pt x="29059" y="98113"/>
                      <a:pt x="29323" y="98102"/>
                      <a:pt x="29587" y="98102"/>
                    </a:cubicBezTo>
                    <a:cubicBezTo>
                      <a:pt x="29848" y="98102"/>
                      <a:pt x="30110" y="98113"/>
                      <a:pt x="30371" y="98113"/>
                    </a:cubicBezTo>
                    <a:cubicBezTo>
                      <a:pt x="30785" y="98113"/>
                      <a:pt x="31197" y="98087"/>
                      <a:pt x="31605" y="97955"/>
                    </a:cubicBezTo>
                    <a:cubicBezTo>
                      <a:pt x="31580" y="97930"/>
                      <a:pt x="31555" y="97905"/>
                      <a:pt x="31530" y="97880"/>
                    </a:cubicBezTo>
                    <a:cubicBezTo>
                      <a:pt x="31530" y="97855"/>
                      <a:pt x="31530" y="97855"/>
                      <a:pt x="31530" y="97855"/>
                    </a:cubicBezTo>
                    <a:cubicBezTo>
                      <a:pt x="31555" y="97880"/>
                      <a:pt x="31580" y="97905"/>
                      <a:pt x="31605" y="97955"/>
                    </a:cubicBezTo>
                    <a:cubicBezTo>
                      <a:pt x="31750" y="97960"/>
                      <a:pt x="31896" y="97963"/>
                      <a:pt x="32041" y="97963"/>
                    </a:cubicBezTo>
                    <a:cubicBezTo>
                      <a:pt x="32621" y="97963"/>
                      <a:pt x="33199" y="97915"/>
                      <a:pt x="33760" y="97754"/>
                    </a:cubicBezTo>
                    <a:cubicBezTo>
                      <a:pt x="34638" y="97504"/>
                      <a:pt x="35565" y="97629"/>
                      <a:pt x="36417" y="97328"/>
                    </a:cubicBezTo>
                    <a:cubicBezTo>
                      <a:pt x="36868" y="97253"/>
                      <a:pt x="37319" y="97203"/>
                      <a:pt x="37770" y="97078"/>
                    </a:cubicBezTo>
                    <a:cubicBezTo>
                      <a:pt x="38723" y="96802"/>
                      <a:pt x="39700" y="96601"/>
                      <a:pt x="40577" y="96100"/>
                    </a:cubicBezTo>
                    <a:cubicBezTo>
                      <a:pt x="40753" y="96100"/>
                      <a:pt x="40878" y="96050"/>
                      <a:pt x="40953" y="95900"/>
                    </a:cubicBezTo>
                    <a:lnTo>
                      <a:pt x="40978" y="95900"/>
                    </a:lnTo>
                    <a:cubicBezTo>
                      <a:pt x="41130" y="95872"/>
                      <a:pt x="41243" y="95852"/>
                      <a:pt x="41327" y="95852"/>
                    </a:cubicBezTo>
                    <a:close/>
                    <a:moveTo>
                      <a:pt x="25097" y="0"/>
                    </a:moveTo>
                    <a:cubicBezTo>
                      <a:pt x="24982" y="0"/>
                      <a:pt x="24863" y="18"/>
                      <a:pt x="24738" y="60"/>
                    </a:cubicBezTo>
                    <a:cubicBezTo>
                      <a:pt x="24689" y="63"/>
                      <a:pt x="24640" y="64"/>
                      <a:pt x="24591" y="64"/>
                    </a:cubicBezTo>
                    <a:cubicBezTo>
                      <a:pt x="24512" y="64"/>
                      <a:pt x="24432" y="61"/>
                      <a:pt x="24353" y="61"/>
                    </a:cubicBezTo>
                    <a:cubicBezTo>
                      <a:pt x="24128" y="61"/>
                      <a:pt x="23911" y="84"/>
                      <a:pt x="23735" y="260"/>
                    </a:cubicBezTo>
                    <a:cubicBezTo>
                      <a:pt x="23460" y="310"/>
                      <a:pt x="23284" y="435"/>
                      <a:pt x="23184" y="686"/>
                    </a:cubicBezTo>
                    <a:cubicBezTo>
                      <a:pt x="23109" y="811"/>
                      <a:pt x="23084" y="937"/>
                      <a:pt x="23134" y="1087"/>
                    </a:cubicBezTo>
                    <a:cubicBezTo>
                      <a:pt x="23084" y="1689"/>
                      <a:pt x="23058" y="2290"/>
                      <a:pt x="23184" y="2892"/>
                    </a:cubicBezTo>
                    <a:cubicBezTo>
                      <a:pt x="23058" y="3744"/>
                      <a:pt x="23209" y="4621"/>
                      <a:pt x="23184" y="5498"/>
                    </a:cubicBezTo>
                    <a:cubicBezTo>
                      <a:pt x="23209" y="6225"/>
                      <a:pt x="23058" y="7002"/>
                      <a:pt x="23309" y="7729"/>
                    </a:cubicBezTo>
                    <a:cubicBezTo>
                      <a:pt x="23284" y="7779"/>
                      <a:pt x="23284" y="7829"/>
                      <a:pt x="23309" y="7879"/>
                    </a:cubicBezTo>
                    <a:cubicBezTo>
                      <a:pt x="23033" y="8105"/>
                      <a:pt x="23134" y="8330"/>
                      <a:pt x="23334" y="8531"/>
                    </a:cubicBezTo>
                    <a:cubicBezTo>
                      <a:pt x="23309" y="8581"/>
                      <a:pt x="23309" y="8656"/>
                      <a:pt x="23309" y="8706"/>
                    </a:cubicBezTo>
                    <a:cubicBezTo>
                      <a:pt x="23008" y="9383"/>
                      <a:pt x="23134" y="10060"/>
                      <a:pt x="23309" y="10761"/>
                    </a:cubicBezTo>
                    <a:cubicBezTo>
                      <a:pt x="23184" y="11964"/>
                      <a:pt x="23284" y="13167"/>
                      <a:pt x="23334" y="14395"/>
                    </a:cubicBezTo>
                    <a:cubicBezTo>
                      <a:pt x="23359" y="14821"/>
                      <a:pt x="23510" y="15323"/>
                      <a:pt x="23109" y="15699"/>
                    </a:cubicBezTo>
                    <a:cubicBezTo>
                      <a:pt x="22808" y="15724"/>
                      <a:pt x="22507" y="15699"/>
                      <a:pt x="22206" y="15749"/>
                    </a:cubicBezTo>
                    <a:cubicBezTo>
                      <a:pt x="18898" y="16175"/>
                      <a:pt x="15840" y="17328"/>
                      <a:pt x="13033" y="19132"/>
                    </a:cubicBezTo>
                    <a:cubicBezTo>
                      <a:pt x="9099" y="21689"/>
                      <a:pt x="6392" y="25248"/>
                      <a:pt x="4587" y="29508"/>
                    </a:cubicBezTo>
                    <a:cubicBezTo>
                      <a:pt x="4086" y="30711"/>
                      <a:pt x="3560" y="31964"/>
                      <a:pt x="3484" y="33318"/>
                    </a:cubicBezTo>
                    <a:cubicBezTo>
                      <a:pt x="3484" y="33368"/>
                      <a:pt x="3459" y="33443"/>
                      <a:pt x="3434" y="33493"/>
                    </a:cubicBezTo>
                    <a:cubicBezTo>
                      <a:pt x="3259" y="34020"/>
                      <a:pt x="3083" y="34571"/>
                      <a:pt x="3083" y="35147"/>
                    </a:cubicBezTo>
                    <a:cubicBezTo>
                      <a:pt x="3083" y="35649"/>
                      <a:pt x="2883" y="36050"/>
                      <a:pt x="2557" y="36401"/>
                    </a:cubicBezTo>
                    <a:cubicBezTo>
                      <a:pt x="1755" y="37228"/>
                      <a:pt x="1078" y="38180"/>
                      <a:pt x="427" y="39132"/>
                    </a:cubicBezTo>
                    <a:cubicBezTo>
                      <a:pt x="26" y="39709"/>
                      <a:pt x="1" y="39809"/>
                      <a:pt x="602" y="40235"/>
                    </a:cubicBezTo>
                    <a:cubicBezTo>
                      <a:pt x="1329" y="40736"/>
                      <a:pt x="2056" y="41263"/>
                      <a:pt x="2908" y="41589"/>
                    </a:cubicBezTo>
                    <a:cubicBezTo>
                      <a:pt x="3033" y="41814"/>
                      <a:pt x="3259" y="41914"/>
                      <a:pt x="3459" y="41964"/>
                    </a:cubicBezTo>
                    <a:cubicBezTo>
                      <a:pt x="4337" y="42215"/>
                      <a:pt x="4512" y="42817"/>
                      <a:pt x="4512" y="43644"/>
                    </a:cubicBezTo>
                    <a:cubicBezTo>
                      <a:pt x="4537" y="44947"/>
                      <a:pt x="4662" y="46225"/>
                      <a:pt x="4763" y="47528"/>
                    </a:cubicBezTo>
                    <a:cubicBezTo>
                      <a:pt x="5088" y="51087"/>
                      <a:pt x="5414" y="54621"/>
                      <a:pt x="5715" y="58180"/>
                    </a:cubicBezTo>
                    <a:cubicBezTo>
                      <a:pt x="6116" y="62767"/>
                      <a:pt x="6492" y="67378"/>
                      <a:pt x="6918" y="71990"/>
                    </a:cubicBezTo>
                    <a:cubicBezTo>
                      <a:pt x="7068" y="73894"/>
                      <a:pt x="7219" y="75824"/>
                      <a:pt x="7394" y="77754"/>
                    </a:cubicBezTo>
                    <a:cubicBezTo>
                      <a:pt x="7620" y="80536"/>
                      <a:pt x="7896" y="83318"/>
                      <a:pt x="8171" y="86100"/>
                    </a:cubicBezTo>
                    <a:cubicBezTo>
                      <a:pt x="8297" y="87554"/>
                      <a:pt x="8422" y="89032"/>
                      <a:pt x="8547" y="90486"/>
                    </a:cubicBezTo>
                    <a:cubicBezTo>
                      <a:pt x="8748" y="92491"/>
                      <a:pt x="8973" y="94521"/>
                      <a:pt x="9099" y="96551"/>
                    </a:cubicBezTo>
                    <a:cubicBezTo>
                      <a:pt x="9249" y="98506"/>
                      <a:pt x="9274" y="98782"/>
                      <a:pt x="11404" y="99684"/>
                    </a:cubicBezTo>
                    <a:cubicBezTo>
                      <a:pt x="11630" y="99784"/>
                      <a:pt x="11906" y="99860"/>
                      <a:pt x="12156" y="99910"/>
                    </a:cubicBezTo>
                    <a:cubicBezTo>
                      <a:pt x="15540" y="100812"/>
                      <a:pt x="18998" y="101063"/>
                      <a:pt x="22457" y="101138"/>
                    </a:cubicBezTo>
                    <a:cubicBezTo>
                      <a:pt x="23033" y="101147"/>
                      <a:pt x="23609" y="101151"/>
                      <a:pt x="24187" y="101151"/>
                    </a:cubicBezTo>
                    <a:cubicBezTo>
                      <a:pt x="26900" y="101151"/>
                      <a:pt x="29624" y="101042"/>
                      <a:pt x="32332" y="100712"/>
                    </a:cubicBezTo>
                    <a:cubicBezTo>
                      <a:pt x="35414" y="100336"/>
                      <a:pt x="38497" y="100085"/>
                      <a:pt x="41304" y="98581"/>
                    </a:cubicBezTo>
                    <a:cubicBezTo>
                      <a:pt x="42232" y="98556"/>
                      <a:pt x="42282" y="97880"/>
                      <a:pt x="42357" y="97203"/>
                    </a:cubicBezTo>
                    <a:cubicBezTo>
                      <a:pt x="42507" y="95474"/>
                      <a:pt x="42658" y="93744"/>
                      <a:pt x="42808" y="92040"/>
                    </a:cubicBezTo>
                    <a:cubicBezTo>
                      <a:pt x="42933" y="90336"/>
                      <a:pt x="43034" y="88656"/>
                      <a:pt x="43234" y="86977"/>
                    </a:cubicBezTo>
                    <a:cubicBezTo>
                      <a:pt x="43560" y="84245"/>
                      <a:pt x="43760" y="81539"/>
                      <a:pt x="44011" y="78807"/>
                    </a:cubicBezTo>
                    <a:cubicBezTo>
                      <a:pt x="44186" y="76902"/>
                      <a:pt x="44287" y="74972"/>
                      <a:pt x="44462" y="73042"/>
                    </a:cubicBezTo>
                    <a:cubicBezTo>
                      <a:pt x="44763" y="69709"/>
                      <a:pt x="45114" y="66376"/>
                      <a:pt x="45415" y="63017"/>
                    </a:cubicBezTo>
                    <a:cubicBezTo>
                      <a:pt x="45790" y="58681"/>
                      <a:pt x="46166" y="54346"/>
                      <a:pt x="46492" y="49985"/>
                    </a:cubicBezTo>
                    <a:cubicBezTo>
                      <a:pt x="46618" y="48531"/>
                      <a:pt x="46843" y="47077"/>
                      <a:pt x="46793" y="45599"/>
                    </a:cubicBezTo>
                    <a:cubicBezTo>
                      <a:pt x="47019" y="45198"/>
                      <a:pt x="46943" y="44772"/>
                      <a:pt x="46968" y="44345"/>
                    </a:cubicBezTo>
                    <a:cubicBezTo>
                      <a:pt x="47119" y="41990"/>
                      <a:pt x="46768" y="42616"/>
                      <a:pt x="48673" y="41363"/>
                    </a:cubicBezTo>
                    <a:cubicBezTo>
                      <a:pt x="49600" y="40761"/>
                      <a:pt x="50653" y="40260"/>
                      <a:pt x="51204" y="39208"/>
                    </a:cubicBezTo>
                    <a:cubicBezTo>
                      <a:pt x="50427" y="38556"/>
                      <a:pt x="49775" y="37829"/>
                      <a:pt x="49099" y="37102"/>
                    </a:cubicBezTo>
                    <a:cubicBezTo>
                      <a:pt x="48898" y="36902"/>
                      <a:pt x="48823" y="36676"/>
                      <a:pt x="48773" y="36401"/>
                    </a:cubicBezTo>
                    <a:cubicBezTo>
                      <a:pt x="48272" y="33669"/>
                      <a:pt x="47344" y="31112"/>
                      <a:pt x="46066" y="28631"/>
                    </a:cubicBezTo>
                    <a:cubicBezTo>
                      <a:pt x="44963" y="26501"/>
                      <a:pt x="43510" y="24671"/>
                      <a:pt x="41931" y="22917"/>
                    </a:cubicBezTo>
                    <a:cubicBezTo>
                      <a:pt x="40778" y="21689"/>
                      <a:pt x="39450" y="20636"/>
                      <a:pt x="38021" y="19684"/>
                    </a:cubicBezTo>
                    <a:cubicBezTo>
                      <a:pt x="34688" y="17453"/>
                      <a:pt x="31054" y="15999"/>
                      <a:pt x="26993" y="15699"/>
                    </a:cubicBezTo>
                    <a:cubicBezTo>
                      <a:pt x="26918" y="14571"/>
                      <a:pt x="26843" y="13443"/>
                      <a:pt x="26768" y="12315"/>
                    </a:cubicBezTo>
                    <a:cubicBezTo>
                      <a:pt x="26768" y="11839"/>
                      <a:pt x="26768" y="11388"/>
                      <a:pt x="26768" y="10912"/>
                    </a:cubicBezTo>
                    <a:cubicBezTo>
                      <a:pt x="26768" y="9308"/>
                      <a:pt x="26693" y="7704"/>
                      <a:pt x="26542" y="6100"/>
                    </a:cubicBezTo>
                    <a:cubicBezTo>
                      <a:pt x="26542" y="4395"/>
                      <a:pt x="26492" y="2691"/>
                      <a:pt x="26492" y="962"/>
                    </a:cubicBezTo>
                    <a:cubicBezTo>
                      <a:pt x="26492" y="661"/>
                      <a:pt x="26392" y="461"/>
                      <a:pt x="26141" y="335"/>
                    </a:cubicBezTo>
                    <a:cubicBezTo>
                      <a:pt x="25797" y="182"/>
                      <a:pt x="25468" y="0"/>
                      <a:pt x="25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35"/>
              <p:cNvSpPr/>
              <p:nvPr/>
            </p:nvSpPr>
            <p:spPr>
              <a:xfrm>
                <a:off x="5133000" y="1546850"/>
                <a:ext cx="94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377" h="317" extrusionOk="0">
                    <a:moveTo>
                      <a:pt x="223" y="1"/>
                    </a:moveTo>
                    <a:cubicBezTo>
                      <a:pt x="208" y="1"/>
                      <a:pt x="192" y="3"/>
                      <a:pt x="176" y="7"/>
                    </a:cubicBezTo>
                    <a:cubicBezTo>
                      <a:pt x="100" y="57"/>
                      <a:pt x="25" y="132"/>
                      <a:pt x="0" y="208"/>
                    </a:cubicBezTo>
                    <a:cubicBezTo>
                      <a:pt x="0" y="284"/>
                      <a:pt x="59" y="317"/>
                      <a:pt x="131" y="317"/>
                    </a:cubicBezTo>
                    <a:cubicBezTo>
                      <a:pt x="153" y="317"/>
                      <a:pt x="177" y="314"/>
                      <a:pt x="201" y="308"/>
                    </a:cubicBezTo>
                    <a:cubicBezTo>
                      <a:pt x="301" y="308"/>
                      <a:pt x="376" y="258"/>
                      <a:pt x="376" y="158"/>
                    </a:cubicBezTo>
                    <a:cubicBezTo>
                      <a:pt x="355" y="53"/>
                      <a:pt x="299" y="1"/>
                      <a:pt x="223" y="1"/>
                    </a:cubicBezTo>
                    <a:close/>
                  </a:path>
                </a:pathLst>
              </a:custGeom>
              <a:solidFill>
                <a:srgbClr val="8F8F8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35"/>
              <p:cNvSpPr/>
              <p:nvPr/>
            </p:nvSpPr>
            <p:spPr>
              <a:xfrm>
                <a:off x="4663700" y="983700"/>
                <a:ext cx="338325" cy="2990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11960" extrusionOk="0">
                    <a:moveTo>
                      <a:pt x="12791" y="0"/>
                    </a:moveTo>
                    <a:cubicBezTo>
                      <a:pt x="12772" y="0"/>
                      <a:pt x="12752" y="1"/>
                      <a:pt x="12732" y="2"/>
                    </a:cubicBezTo>
                    <a:cubicBezTo>
                      <a:pt x="12686" y="2"/>
                      <a:pt x="12640" y="1"/>
                      <a:pt x="12593" y="1"/>
                    </a:cubicBezTo>
                    <a:cubicBezTo>
                      <a:pt x="12384" y="1"/>
                      <a:pt x="12169" y="18"/>
                      <a:pt x="12005" y="202"/>
                    </a:cubicBezTo>
                    <a:cubicBezTo>
                      <a:pt x="11504" y="252"/>
                      <a:pt x="11028" y="378"/>
                      <a:pt x="10602" y="628"/>
                    </a:cubicBezTo>
                    <a:cubicBezTo>
                      <a:pt x="10476" y="628"/>
                      <a:pt x="10401" y="678"/>
                      <a:pt x="10376" y="804"/>
                    </a:cubicBezTo>
                    <a:cubicBezTo>
                      <a:pt x="10276" y="829"/>
                      <a:pt x="10201" y="879"/>
                      <a:pt x="10176" y="1004"/>
                    </a:cubicBezTo>
                    <a:lnTo>
                      <a:pt x="10176" y="979"/>
                    </a:lnTo>
                    <a:cubicBezTo>
                      <a:pt x="9975" y="1029"/>
                      <a:pt x="9724" y="954"/>
                      <a:pt x="9599" y="1205"/>
                    </a:cubicBezTo>
                    <a:cubicBezTo>
                      <a:pt x="9048" y="1531"/>
                      <a:pt x="8471" y="1756"/>
                      <a:pt x="8020" y="2232"/>
                    </a:cubicBezTo>
                    <a:cubicBezTo>
                      <a:pt x="7619" y="2408"/>
                      <a:pt x="7268" y="2633"/>
                      <a:pt x="6993" y="2984"/>
                    </a:cubicBezTo>
                    <a:cubicBezTo>
                      <a:pt x="6441" y="3235"/>
                      <a:pt x="6090" y="3711"/>
                      <a:pt x="5639" y="4037"/>
                    </a:cubicBezTo>
                    <a:cubicBezTo>
                      <a:pt x="4912" y="4513"/>
                      <a:pt x="4436" y="5265"/>
                      <a:pt x="3810" y="5816"/>
                    </a:cubicBezTo>
                    <a:cubicBezTo>
                      <a:pt x="3409" y="6117"/>
                      <a:pt x="3083" y="6468"/>
                      <a:pt x="2807" y="6844"/>
                    </a:cubicBezTo>
                    <a:cubicBezTo>
                      <a:pt x="2857" y="6844"/>
                      <a:pt x="2857" y="6869"/>
                      <a:pt x="2857" y="6894"/>
                    </a:cubicBezTo>
                    <a:cubicBezTo>
                      <a:pt x="2857" y="6869"/>
                      <a:pt x="2832" y="6869"/>
                      <a:pt x="2807" y="6844"/>
                    </a:cubicBezTo>
                    <a:cubicBezTo>
                      <a:pt x="2231" y="7621"/>
                      <a:pt x="1554" y="8323"/>
                      <a:pt x="1153" y="9225"/>
                    </a:cubicBezTo>
                    <a:lnTo>
                      <a:pt x="952" y="9375"/>
                    </a:lnTo>
                    <a:cubicBezTo>
                      <a:pt x="852" y="9450"/>
                      <a:pt x="802" y="9526"/>
                      <a:pt x="802" y="9626"/>
                    </a:cubicBezTo>
                    <a:cubicBezTo>
                      <a:pt x="652" y="9726"/>
                      <a:pt x="602" y="9876"/>
                      <a:pt x="577" y="10027"/>
                    </a:cubicBezTo>
                    <a:cubicBezTo>
                      <a:pt x="326" y="10453"/>
                      <a:pt x="251" y="10954"/>
                      <a:pt x="176" y="11430"/>
                    </a:cubicBezTo>
                    <a:cubicBezTo>
                      <a:pt x="0" y="11606"/>
                      <a:pt x="25" y="11806"/>
                      <a:pt x="201" y="11907"/>
                    </a:cubicBezTo>
                    <a:cubicBezTo>
                      <a:pt x="262" y="11943"/>
                      <a:pt x="312" y="11959"/>
                      <a:pt x="355" y="11959"/>
                    </a:cubicBezTo>
                    <a:cubicBezTo>
                      <a:pt x="486" y="11959"/>
                      <a:pt x="539" y="11807"/>
                      <a:pt x="577" y="11656"/>
                    </a:cubicBezTo>
                    <a:cubicBezTo>
                      <a:pt x="852" y="11105"/>
                      <a:pt x="1128" y="10578"/>
                      <a:pt x="1404" y="10052"/>
                    </a:cubicBezTo>
                    <a:cubicBezTo>
                      <a:pt x="1479" y="10002"/>
                      <a:pt x="1554" y="9927"/>
                      <a:pt x="1554" y="9826"/>
                    </a:cubicBezTo>
                    <a:cubicBezTo>
                      <a:pt x="1604" y="9776"/>
                      <a:pt x="1604" y="9726"/>
                      <a:pt x="1604" y="9676"/>
                    </a:cubicBezTo>
                    <a:cubicBezTo>
                      <a:pt x="1955" y="9200"/>
                      <a:pt x="2331" y="8749"/>
                      <a:pt x="2757" y="8348"/>
                    </a:cubicBezTo>
                    <a:cubicBezTo>
                      <a:pt x="3459" y="7671"/>
                      <a:pt x="4211" y="7019"/>
                      <a:pt x="4812" y="6242"/>
                    </a:cubicBezTo>
                    <a:lnTo>
                      <a:pt x="7018" y="4438"/>
                    </a:lnTo>
                    <a:cubicBezTo>
                      <a:pt x="7193" y="4363"/>
                      <a:pt x="7369" y="4262"/>
                      <a:pt x="7419" y="4062"/>
                    </a:cubicBezTo>
                    <a:cubicBezTo>
                      <a:pt x="7544" y="4037"/>
                      <a:pt x="7619" y="3962"/>
                      <a:pt x="7669" y="3861"/>
                    </a:cubicBezTo>
                    <a:cubicBezTo>
                      <a:pt x="7719" y="3861"/>
                      <a:pt x="7770" y="3836"/>
                      <a:pt x="7820" y="3786"/>
                    </a:cubicBezTo>
                    <a:cubicBezTo>
                      <a:pt x="7833" y="3790"/>
                      <a:pt x="7846" y="3791"/>
                      <a:pt x="7858" y="3791"/>
                    </a:cubicBezTo>
                    <a:cubicBezTo>
                      <a:pt x="7939" y="3791"/>
                      <a:pt x="7998" y="3723"/>
                      <a:pt x="8020" y="3636"/>
                    </a:cubicBezTo>
                    <a:cubicBezTo>
                      <a:pt x="8120" y="3611"/>
                      <a:pt x="8196" y="3561"/>
                      <a:pt x="8221" y="3460"/>
                    </a:cubicBezTo>
                    <a:cubicBezTo>
                      <a:pt x="8471" y="3235"/>
                      <a:pt x="8897" y="3310"/>
                      <a:pt x="9048" y="2909"/>
                    </a:cubicBezTo>
                    <a:cubicBezTo>
                      <a:pt x="9424" y="2683"/>
                      <a:pt x="9825" y="2458"/>
                      <a:pt x="10201" y="2232"/>
                    </a:cubicBezTo>
                    <a:cubicBezTo>
                      <a:pt x="10226" y="2232"/>
                      <a:pt x="10226" y="2207"/>
                      <a:pt x="10251" y="2207"/>
                    </a:cubicBezTo>
                    <a:cubicBezTo>
                      <a:pt x="10451" y="2082"/>
                      <a:pt x="10652" y="1982"/>
                      <a:pt x="10877" y="1881"/>
                    </a:cubicBezTo>
                    <a:cubicBezTo>
                      <a:pt x="11328" y="1656"/>
                      <a:pt x="11855" y="1581"/>
                      <a:pt x="12256" y="1255"/>
                    </a:cubicBezTo>
                    <a:cubicBezTo>
                      <a:pt x="12331" y="1255"/>
                      <a:pt x="12381" y="1255"/>
                      <a:pt x="12431" y="1205"/>
                    </a:cubicBezTo>
                    <a:cubicBezTo>
                      <a:pt x="12515" y="1205"/>
                      <a:pt x="12598" y="1194"/>
                      <a:pt x="12682" y="1194"/>
                    </a:cubicBezTo>
                    <a:cubicBezTo>
                      <a:pt x="12724" y="1194"/>
                      <a:pt x="12765" y="1196"/>
                      <a:pt x="12807" y="1205"/>
                    </a:cubicBezTo>
                    <a:cubicBezTo>
                      <a:pt x="13183" y="1205"/>
                      <a:pt x="13509" y="1130"/>
                      <a:pt x="13509" y="678"/>
                    </a:cubicBezTo>
                    <a:cubicBezTo>
                      <a:pt x="13533" y="270"/>
                      <a:pt x="13235" y="0"/>
                      <a:pt x="127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5"/>
              <p:cNvSpPr/>
              <p:nvPr/>
            </p:nvSpPr>
            <p:spPr>
              <a:xfrm>
                <a:off x="5058425" y="2743550"/>
                <a:ext cx="144150" cy="164875"/>
              </a:xfrm>
              <a:custGeom>
                <a:avLst/>
                <a:gdLst/>
                <a:ahLst/>
                <a:cxnLst/>
                <a:rect l="l" t="t" r="r" b="b"/>
                <a:pathLst>
                  <a:path w="5766" h="6595" extrusionOk="0">
                    <a:moveTo>
                      <a:pt x="1429" y="586"/>
                    </a:moveTo>
                    <a:lnTo>
                      <a:pt x="1429" y="586"/>
                    </a:lnTo>
                    <a:cubicBezTo>
                      <a:pt x="1404" y="686"/>
                      <a:pt x="1379" y="786"/>
                      <a:pt x="1354" y="886"/>
                    </a:cubicBezTo>
                    <a:cubicBezTo>
                      <a:pt x="1304" y="836"/>
                      <a:pt x="1304" y="761"/>
                      <a:pt x="1429" y="586"/>
                    </a:cubicBezTo>
                    <a:close/>
                    <a:moveTo>
                      <a:pt x="3585" y="0"/>
                    </a:moveTo>
                    <a:cubicBezTo>
                      <a:pt x="3537" y="0"/>
                      <a:pt x="3487" y="12"/>
                      <a:pt x="3434" y="34"/>
                    </a:cubicBezTo>
                    <a:cubicBezTo>
                      <a:pt x="2758" y="185"/>
                      <a:pt x="2056" y="235"/>
                      <a:pt x="1429" y="586"/>
                    </a:cubicBezTo>
                    <a:cubicBezTo>
                      <a:pt x="502" y="836"/>
                      <a:pt x="76" y="1463"/>
                      <a:pt x="51" y="2390"/>
                    </a:cubicBezTo>
                    <a:cubicBezTo>
                      <a:pt x="26" y="2666"/>
                      <a:pt x="26" y="2941"/>
                      <a:pt x="1" y="3192"/>
                    </a:cubicBezTo>
                    <a:cubicBezTo>
                      <a:pt x="26" y="3317"/>
                      <a:pt x="26" y="3468"/>
                      <a:pt x="51" y="3593"/>
                    </a:cubicBezTo>
                    <a:cubicBezTo>
                      <a:pt x="201" y="4571"/>
                      <a:pt x="377" y="5548"/>
                      <a:pt x="1454" y="5974"/>
                    </a:cubicBezTo>
                    <a:cubicBezTo>
                      <a:pt x="1529" y="6149"/>
                      <a:pt x="1680" y="6200"/>
                      <a:pt x="1830" y="6200"/>
                    </a:cubicBezTo>
                    <a:cubicBezTo>
                      <a:pt x="2110" y="6479"/>
                      <a:pt x="2397" y="6595"/>
                      <a:pt x="2696" y="6595"/>
                    </a:cubicBezTo>
                    <a:cubicBezTo>
                      <a:pt x="2934" y="6595"/>
                      <a:pt x="3179" y="6522"/>
                      <a:pt x="3434" y="6400"/>
                    </a:cubicBezTo>
                    <a:cubicBezTo>
                      <a:pt x="4011" y="6275"/>
                      <a:pt x="4437" y="5949"/>
                      <a:pt x="4637" y="5398"/>
                    </a:cubicBezTo>
                    <a:lnTo>
                      <a:pt x="4838" y="5197"/>
                    </a:lnTo>
                    <a:cubicBezTo>
                      <a:pt x="4913" y="5147"/>
                      <a:pt x="4963" y="5072"/>
                      <a:pt x="5013" y="4997"/>
                    </a:cubicBezTo>
                    <a:cubicBezTo>
                      <a:pt x="5038" y="4821"/>
                      <a:pt x="5088" y="4671"/>
                      <a:pt x="5138" y="4495"/>
                    </a:cubicBezTo>
                    <a:cubicBezTo>
                      <a:pt x="5138" y="4295"/>
                      <a:pt x="5214" y="4119"/>
                      <a:pt x="5264" y="3944"/>
                    </a:cubicBezTo>
                    <a:cubicBezTo>
                      <a:pt x="5314" y="3819"/>
                      <a:pt x="5339" y="3668"/>
                      <a:pt x="5339" y="3518"/>
                    </a:cubicBezTo>
                    <a:cubicBezTo>
                      <a:pt x="5289" y="2941"/>
                      <a:pt x="5765" y="2340"/>
                      <a:pt x="5264" y="1789"/>
                    </a:cubicBezTo>
                    <a:cubicBezTo>
                      <a:pt x="5063" y="1287"/>
                      <a:pt x="4938" y="711"/>
                      <a:pt x="4437" y="385"/>
                    </a:cubicBezTo>
                    <a:cubicBezTo>
                      <a:pt x="4380" y="252"/>
                      <a:pt x="4280" y="191"/>
                      <a:pt x="4158" y="191"/>
                    </a:cubicBezTo>
                    <a:cubicBezTo>
                      <a:pt x="4119" y="191"/>
                      <a:pt x="4078" y="197"/>
                      <a:pt x="4036" y="210"/>
                    </a:cubicBezTo>
                    <a:cubicBezTo>
                      <a:pt x="3961" y="185"/>
                      <a:pt x="3910" y="185"/>
                      <a:pt x="3860" y="185"/>
                    </a:cubicBezTo>
                    <a:cubicBezTo>
                      <a:pt x="3790" y="62"/>
                      <a:pt x="3695" y="0"/>
                      <a:pt x="3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5"/>
              <p:cNvSpPr/>
              <p:nvPr/>
            </p:nvSpPr>
            <p:spPr>
              <a:xfrm>
                <a:off x="4767075" y="2536175"/>
                <a:ext cx="122200" cy="117875"/>
              </a:xfrm>
              <a:custGeom>
                <a:avLst/>
                <a:gdLst/>
                <a:ahLst/>
                <a:cxnLst/>
                <a:rect l="l" t="t" r="r" b="b"/>
                <a:pathLst>
                  <a:path w="4888" h="4715" extrusionOk="0">
                    <a:moveTo>
                      <a:pt x="2183" y="1"/>
                    </a:moveTo>
                    <a:cubicBezTo>
                      <a:pt x="1659" y="1"/>
                      <a:pt x="1164" y="296"/>
                      <a:pt x="677" y="886"/>
                    </a:cubicBezTo>
                    <a:cubicBezTo>
                      <a:pt x="0" y="1738"/>
                      <a:pt x="376" y="2515"/>
                      <a:pt x="777" y="3292"/>
                    </a:cubicBezTo>
                    <a:cubicBezTo>
                      <a:pt x="802" y="3342"/>
                      <a:pt x="827" y="3417"/>
                      <a:pt x="878" y="3467"/>
                    </a:cubicBezTo>
                    <a:cubicBezTo>
                      <a:pt x="1323" y="4262"/>
                      <a:pt x="2011" y="4714"/>
                      <a:pt x="2703" y="4714"/>
                    </a:cubicBezTo>
                    <a:cubicBezTo>
                      <a:pt x="3102" y="4714"/>
                      <a:pt x="3503" y="4564"/>
                      <a:pt x="3860" y="4244"/>
                    </a:cubicBezTo>
                    <a:cubicBezTo>
                      <a:pt x="4136" y="4144"/>
                      <a:pt x="4286" y="3968"/>
                      <a:pt x="4286" y="3667"/>
                    </a:cubicBezTo>
                    <a:cubicBezTo>
                      <a:pt x="4888" y="2941"/>
                      <a:pt x="4812" y="2189"/>
                      <a:pt x="4311" y="1437"/>
                    </a:cubicBezTo>
                    <a:cubicBezTo>
                      <a:pt x="4286" y="1161"/>
                      <a:pt x="4111" y="986"/>
                      <a:pt x="3885" y="860"/>
                    </a:cubicBezTo>
                    <a:cubicBezTo>
                      <a:pt x="3760" y="635"/>
                      <a:pt x="3584" y="485"/>
                      <a:pt x="3334" y="434"/>
                    </a:cubicBezTo>
                    <a:cubicBezTo>
                      <a:pt x="2931" y="145"/>
                      <a:pt x="2550" y="1"/>
                      <a:pt x="21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35"/>
              <p:cNvSpPr/>
              <p:nvPr/>
            </p:nvSpPr>
            <p:spPr>
              <a:xfrm>
                <a:off x="4827850" y="2117250"/>
                <a:ext cx="99650" cy="551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2204" extrusionOk="0">
                    <a:moveTo>
                      <a:pt x="1746" y="1"/>
                    </a:moveTo>
                    <a:cubicBezTo>
                      <a:pt x="1452" y="1"/>
                      <a:pt x="1154" y="48"/>
                      <a:pt x="853" y="149"/>
                    </a:cubicBezTo>
                    <a:cubicBezTo>
                      <a:pt x="1" y="901"/>
                      <a:pt x="51" y="1402"/>
                      <a:pt x="1003" y="1953"/>
                    </a:cubicBezTo>
                    <a:cubicBezTo>
                      <a:pt x="1204" y="2053"/>
                      <a:pt x="1429" y="2104"/>
                      <a:pt x="1655" y="2204"/>
                    </a:cubicBezTo>
                    <a:cubicBezTo>
                      <a:pt x="2256" y="2204"/>
                      <a:pt x="2858" y="2204"/>
                      <a:pt x="3434" y="1978"/>
                    </a:cubicBezTo>
                    <a:cubicBezTo>
                      <a:pt x="3509" y="1903"/>
                      <a:pt x="3584" y="1853"/>
                      <a:pt x="3635" y="1728"/>
                    </a:cubicBezTo>
                    <a:cubicBezTo>
                      <a:pt x="3985" y="1151"/>
                      <a:pt x="3509" y="800"/>
                      <a:pt x="3234" y="399"/>
                    </a:cubicBezTo>
                    <a:cubicBezTo>
                      <a:pt x="2756" y="144"/>
                      <a:pt x="2258" y="1"/>
                      <a:pt x="1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35"/>
              <p:cNvSpPr/>
              <p:nvPr/>
            </p:nvSpPr>
            <p:spPr>
              <a:xfrm>
                <a:off x="5353550" y="2105925"/>
                <a:ext cx="91500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660" h="2306" extrusionOk="0">
                    <a:moveTo>
                      <a:pt x="1855" y="0"/>
                    </a:moveTo>
                    <a:cubicBezTo>
                      <a:pt x="1730" y="0"/>
                      <a:pt x="1579" y="0"/>
                      <a:pt x="1454" y="25"/>
                    </a:cubicBezTo>
                    <a:cubicBezTo>
                      <a:pt x="1303" y="50"/>
                      <a:pt x="1128" y="75"/>
                      <a:pt x="1053" y="226"/>
                    </a:cubicBezTo>
                    <a:cubicBezTo>
                      <a:pt x="1033" y="303"/>
                      <a:pt x="1010" y="328"/>
                      <a:pt x="985" y="328"/>
                    </a:cubicBezTo>
                    <a:cubicBezTo>
                      <a:pt x="944" y="328"/>
                      <a:pt x="898" y="266"/>
                      <a:pt x="852" y="251"/>
                    </a:cubicBezTo>
                    <a:cubicBezTo>
                      <a:pt x="802" y="251"/>
                      <a:pt x="727" y="226"/>
                      <a:pt x="652" y="226"/>
                    </a:cubicBezTo>
                    <a:cubicBezTo>
                      <a:pt x="602" y="301"/>
                      <a:pt x="527" y="376"/>
                      <a:pt x="476" y="451"/>
                    </a:cubicBezTo>
                    <a:cubicBezTo>
                      <a:pt x="0" y="1053"/>
                      <a:pt x="0" y="1354"/>
                      <a:pt x="501" y="1730"/>
                    </a:cubicBezTo>
                    <a:cubicBezTo>
                      <a:pt x="852" y="1980"/>
                      <a:pt x="1203" y="2256"/>
                      <a:pt x="1654" y="2256"/>
                    </a:cubicBezTo>
                    <a:cubicBezTo>
                      <a:pt x="2181" y="2231"/>
                      <a:pt x="2757" y="2306"/>
                      <a:pt x="3258" y="2055"/>
                    </a:cubicBezTo>
                    <a:lnTo>
                      <a:pt x="3258" y="2030"/>
                    </a:lnTo>
                    <a:cubicBezTo>
                      <a:pt x="3334" y="1980"/>
                      <a:pt x="3384" y="1905"/>
                      <a:pt x="3459" y="1855"/>
                    </a:cubicBezTo>
                    <a:lnTo>
                      <a:pt x="3459" y="1830"/>
                    </a:lnTo>
                    <a:cubicBezTo>
                      <a:pt x="3484" y="1805"/>
                      <a:pt x="3509" y="1755"/>
                      <a:pt x="3509" y="1730"/>
                    </a:cubicBezTo>
                    <a:cubicBezTo>
                      <a:pt x="3559" y="1704"/>
                      <a:pt x="3609" y="1654"/>
                      <a:pt x="3659" y="1629"/>
                    </a:cubicBezTo>
                    <a:cubicBezTo>
                      <a:pt x="3484" y="577"/>
                      <a:pt x="3183" y="276"/>
                      <a:pt x="18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89" name="Google Shape;889;p35"/>
          <p:cNvGrpSpPr/>
          <p:nvPr/>
        </p:nvGrpSpPr>
        <p:grpSpPr>
          <a:xfrm>
            <a:off x="10276233" y="1432433"/>
            <a:ext cx="255728" cy="405703"/>
            <a:chOff x="7707175" y="1074324"/>
            <a:chExt cx="191796" cy="304277"/>
          </a:xfrm>
        </p:grpSpPr>
        <p:sp>
          <p:nvSpPr>
            <p:cNvPr id="890" name="Google Shape;890;p35"/>
            <p:cNvSpPr/>
            <p:nvPr/>
          </p:nvSpPr>
          <p:spPr>
            <a:xfrm>
              <a:off x="7773074" y="1247243"/>
              <a:ext cx="125898" cy="131358"/>
            </a:xfrm>
            <a:custGeom>
              <a:avLst/>
              <a:gdLst/>
              <a:ahLst/>
              <a:cxnLst/>
              <a:rect l="l" t="t" r="r" b="b"/>
              <a:pathLst>
                <a:path w="3735" h="3897" extrusionOk="0">
                  <a:moveTo>
                    <a:pt x="1765" y="0"/>
                  </a:moveTo>
                  <a:cubicBezTo>
                    <a:pt x="1753" y="0"/>
                    <a:pt x="1741" y="0"/>
                    <a:pt x="1729" y="1"/>
                  </a:cubicBezTo>
                  <a:cubicBezTo>
                    <a:pt x="1579" y="1"/>
                    <a:pt x="1404" y="51"/>
                    <a:pt x="1253" y="126"/>
                  </a:cubicBezTo>
                  <a:cubicBezTo>
                    <a:pt x="451" y="577"/>
                    <a:pt x="0" y="2031"/>
                    <a:pt x="351" y="2908"/>
                  </a:cubicBezTo>
                  <a:cubicBezTo>
                    <a:pt x="501" y="3184"/>
                    <a:pt x="752" y="3334"/>
                    <a:pt x="927" y="3560"/>
                  </a:cubicBezTo>
                  <a:cubicBezTo>
                    <a:pt x="1304" y="3783"/>
                    <a:pt x="1647" y="3896"/>
                    <a:pt x="1971" y="3896"/>
                  </a:cubicBezTo>
                  <a:cubicBezTo>
                    <a:pt x="2336" y="3896"/>
                    <a:pt x="2675" y="3752"/>
                    <a:pt x="3008" y="3460"/>
                  </a:cubicBezTo>
                  <a:cubicBezTo>
                    <a:pt x="3509" y="3034"/>
                    <a:pt x="3734" y="2081"/>
                    <a:pt x="3509" y="1430"/>
                  </a:cubicBezTo>
                  <a:cubicBezTo>
                    <a:pt x="3238" y="667"/>
                    <a:pt x="2412" y="0"/>
                    <a:pt x="1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1" name="Google Shape;891;p35"/>
            <p:cNvSpPr/>
            <p:nvPr/>
          </p:nvSpPr>
          <p:spPr>
            <a:xfrm>
              <a:off x="7707175" y="1074324"/>
              <a:ext cx="75201" cy="65527"/>
            </a:xfrm>
            <a:custGeom>
              <a:avLst/>
              <a:gdLst/>
              <a:ahLst/>
              <a:cxnLst/>
              <a:rect l="l" t="t" r="r" b="b"/>
              <a:pathLst>
                <a:path w="2231" h="1944" extrusionOk="0">
                  <a:moveTo>
                    <a:pt x="786" y="0"/>
                  </a:moveTo>
                  <a:cubicBezTo>
                    <a:pt x="663" y="0"/>
                    <a:pt x="565" y="70"/>
                    <a:pt x="526" y="244"/>
                  </a:cubicBezTo>
                  <a:cubicBezTo>
                    <a:pt x="351" y="294"/>
                    <a:pt x="276" y="419"/>
                    <a:pt x="276" y="620"/>
                  </a:cubicBezTo>
                  <a:cubicBezTo>
                    <a:pt x="75" y="770"/>
                    <a:pt x="0" y="970"/>
                    <a:pt x="100" y="1221"/>
                  </a:cubicBezTo>
                  <a:cubicBezTo>
                    <a:pt x="123" y="1723"/>
                    <a:pt x="395" y="1851"/>
                    <a:pt x="784" y="1851"/>
                  </a:cubicBezTo>
                  <a:cubicBezTo>
                    <a:pt x="823" y="1851"/>
                    <a:pt x="862" y="1850"/>
                    <a:pt x="902" y="1848"/>
                  </a:cubicBezTo>
                  <a:cubicBezTo>
                    <a:pt x="1106" y="1907"/>
                    <a:pt x="1252" y="1943"/>
                    <a:pt x="1366" y="1943"/>
                  </a:cubicBezTo>
                  <a:cubicBezTo>
                    <a:pt x="1592" y="1943"/>
                    <a:pt x="1697" y="1803"/>
                    <a:pt x="1880" y="1422"/>
                  </a:cubicBezTo>
                  <a:lnTo>
                    <a:pt x="1905" y="1221"/>
                  </a:lnTo>
                  <a:cubicBezTo>
                    <a:pt x="2231" y="569"/>
                    <a:pt x="2231" y="569"/>
                    <a:pt x="1504" y="68"/>
                  </a:cubicBezTo>
                  <a:cubicBezTo>
                    <a:pt x="1454" y="43"/>
                    <a:pt x="1379" y="43"/>
                    <a:pt x="1303" y="43"/>
                  </a:cubicBezTo>
                  <a:cubicBezTo>
                    <a:pt x="1178" y="43"/>
                    <a:pt x="1053" y="18"/>
                    <a:pt x="902" y="18"/>
                  </a:cubicBezTo>
                  <a:cubicBezTo>
                    <a:pt x="862" y="7"/>
                    <a:pt x="823" y="0"/>
                    <a:pt x="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892" name="Google Shape;892;p35"/>
          <p:cNvSpPr/>
          <p:nvPr/>
        </p:nvSpPr>
        <p:spPr>
          <a:xfrm rot="2945017">
            <a:off x="2697889" y="2584703"/>
            <a:ext cx="478672" cy="544916"/>
          </a:xfrm>
          <a:custGeom>
            <a:avLst/>
            <a:gdLst/>
            <a:ahLst/>
            <a:cxnLst/>
            <a:rect l="l" t="t" r="r" b="b"/>
            <a:pathLst>
              <a:path w="11099" h="12635" extrusionOk="0">
                <a:moveTo>
                  <a:pt x="5421" y="7516"/>
                </a:moveTo>
                <a:cubicBezTo>
                  <a:pt x="5626" y="7516"/>
                  <a:pt x="5845" y="7540"/>
                  <a:pt x="6076" y="7594"/>
                </a:cubicBezTo>
                <a:cubicBezTo>
                  <a:pt x="5865" y="8490"/>
                  <a:pt x="5230" y="9611"/>
                  <a:pt x="4308" y="9611"/>
                </a:cubicBezTo>
                <a:cubicBezTo>
                  <a:pt x="4294" y="9611"/>
                  <a:pt x="4280" y="9610"/>
                  <a:pt x="4265" y="9610"/>
                </a:cubicBezTo>
                <a:cubicBezTo>
                  <a:pt x="2817" y="9553"/>
                  <a:pt x="3538" y="7516"/>
                  <a:pt x="5421" y="7516"/>
                </a:cubicBezTo>
                <a:close/>
                <a:moveTo>
                  <a:pt x="919" y="1"/>
                </a:moveTo>
                <a:cubicBezTo>
                  <a:pt x="578" y="1"/>
                  <a:pt x="349" y="173"/>
                  <a:pt x="260" y="466"/>
                </a:cubicBezTo>
                <a:cubicBezTo>
                  <a:pt x="1" y="1304"/>
                  <a:pt x="1080" y="1429"/>
                  <a:pt x="1928" y="1625"/>
                </a:cubicBezTo>
                <a:cubicBezTo>
                  <a:pt x="3489" y="1982"/>
                  <a:pt x="4658" y="2928"/>
                  <a:pt x="5657" y="4114"/>
                </a:cubicBezTo>
                <a:cubicBezTo>
                  <a:pt x="6130" y="4676"/>
                  <a:pt x="6424" y="5328"/>
                  <a:pt x="6353" y="6139"/>
                </a:cubicBezTo>
                <a:cubicBezTo>
                  <a:pt x="5844" y="6148"/>
                  <a:pt x="5398" y="6131"/>
                  <a:pt x="4970" y="6175"/>
                </a:cubicBezTo>
                <a:cubicBezTo>
                  <a:pt x="3650" y="6318"/>
                  <a:pt x="2713" y="6996"/>
                  <a:pt x="2213" y="8227"/>
                </a:cubicBezTo>
                <a:cubicBezTo>
                  <a:pt x="1614" y="9737"/>
                  <a:pt x="2880" y="10992"/>
                  <a:pt x="4329" y="10992"/>
                </a:cubicBezTo>
                <a:cubicBezTo>
                  <a:pt x="4909" y="10992"/>
                  <a:pt x="5519" y="10790"/>
                  <a:pt x="6049" y="10323"/>
                </a:cubicBezTo>
                <a:cubicBezTo>
                  <a:pt x="6611" y="9833"/>
                  <a:pt x="6950" y="9208"/>
                  <a:pt x="7254" y="8548"/>
                </a:cubicBezTo>
                <a:cubicBezTo>
                  <a:pt x="7396" y="8244"/>
                  <a:pt x="7466" y="8109"/>
                  <a:pt x="7590" y="8109"/>
                </a:cubicBezTo>
                <a:cubicBezTo>
                  <a:pt x="7684" y="8109"/>
                  <a:pt x="7809" y="8187"/>
                  <a:pt x="8021" y="8325"/>
                </a:cubicBezTo>
                <a:cubicBezTo>
                  <a:pt x="9207" y="9074"/>
                  <a:pt x="9743" y="10127"/>
                  <a:pt x="9528" y="11537"/>
                </a:cubicBezTo>
                <a:cubicBezTo>
                  <a:pt x="9421" y="12215"/>
                  <a:pt x="9600" y="12554"/>
                  <a:pt x="10055" y="12625"/>
                </a:cubicBezTo>
                <a:cubicBezTo>
                  <a:pt x="10094" y="12631"/>
                  <a:pt x="10132" y="12634"/>
                  <a:pt x="10169" y="12634"/>
                </a:cubicBezTo>
                <a:cubicBezTo>
                  <a:pt x="11098" y="12634"/>
                  <a:pt x="11087" y="10723"/>
                  <a:pt x="10795" y="9761"/>
                </a:cubicBezTo>
                <a:cubicBezTo>
                  <a:pt x="10394" y="8441"/>
                  <a:pt x="9546" y="7522"/>
                  <a:pt x="8342" y="6907"/>
                </a:cubicBezTo>
                <a:cubicBezTo>
                  <a:pt x="7958" y="6710"/>
                  <a:pt x="7762" y="6496"/>
                  <a:pt x="7771" y="6032"/>
                </a:cubicBezTo>
                <a:cubicBezTo>
                  <a:pt x="7789" y="5078"/>
                  <a:pt x="7468" y="4213"/>
                  <a:pt x="6888" y="3454"/>
                </a:cubicBezTo>
                <a:cubicBezTo>
                  <a:pt x="5434" y="1527"/>
                  <a:pt x="3507" y="394"/>
                  <a:pt x="1125" y="20"/>
                </a:cubicBezTo>
                <a:cubicBezTo>
                  <a:pt x="1052" y="7"/>
                  <a:pt x="984" y="1"/>
                  <a:pt x="91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893" name="Google Shape;893;p35"/>
          <p:cNvGrpSpPr/>
          <p:nvPr/>
        </p:nvGrpSpPr>
        <p:grpSpPr>
          <a:xfrm rot="616910">
            <a:off x="635240" y="714186"/>
            <a:ext cx="2284584" cy="3620028"/>
            <a:chOff x="815600" y="654975"/>
            <a:chExt cx="1570784" cy="2488981"/>
          </a:xfrm>
        </p:grpSpPr>
        <p:sp>
          <p:nvSpPr>
            <p:cNvPr id="894" name="Google Shape;894;p35"/>
            <p:cNvSpPr/>
            <p:nvPr/>
          </p:nvSpPr>
          <p:spPr>
            <a:xfrm>
              <a:off x="815600" y="654975"/>
              <a:ext cx="1570784" cy="2488981"/>
            </a:xfrm>
            <a:custGeom>
              <a:avLst/>
              <a:gdLst/>
              <a:ahLst/>
              <a:cxnLst/>
              <a:rect l="l" t="t" r="r" b="b"/>
              <a:pathLst>
                <a:path w="58524" h="92734" extrusionOk="0">
                  <a:moveTo>
                    <a:pt x="58440" y="5629"/>
                  </a:moveTo>
                  <a:cubicBezTo>
                    <a:pt x="58398" y="5126"/>
                    <a:pt x="58377" y="4582"/>
                    <a:pt x="58314" y="3996"/>
                  </a:cubicBezTo>
                  <a:cubicBezTo>
                    <a:pt x="57875" y="293"/>
                    <a:pt x="54883" y="0"/>
                    <a:pt x="53983" y="0"/>
                  </a:cubicBezTo>
                  <a:cubicBezTo>
                    <a:pt x="53858" y="0"/>
                    <a:pt x="53711" y="0"/>
                    <a:pt x="53544" y="0"/>
                  </a:cubicBezTo>
                  <a:cubicBezTo>
                    <a:pt x="53523" y="0"/>
                    <a:pt x="52979" y="42"/>
                    <a:pt x="52979" y="42"/>
                  </a:cubicBezTo>
                  <a:cubicBezTo>
                    <a:pt x="51472" y="147"/>
                    <a:pt x="49757" y="272"/>
                    <a:pt x="48020" y="774"/>
                  </a:cubicBezTo>
                  <a:cubicBezTo>
                    <a:pt x="47874" y="816"/>
                    <a:pt x="47664" y="858"/>
                    <a:pt x="47560" y="879"/>
                  </a:cubicBezTo>
                  <a:cubicBezTo>
                    <a:pt x="46513" y="879"/>
                    <a:pt x="44609" y="1235"/>
                    <a:pt x="43354" y="3432"/>
                  </a:cubicBezTo>
                  <a:cubicBezTo>
                    <a:pt x="43333" y="3473"/>
                    <a:pt x="43312" y="3494"/>
                    <a:pt x="43312" y="3536"/>
                  </a:cubicBezTo>
                  <a:cubicBezTo>
                    <a:pt x="41889" y="6298"/>
                    <a:pt x="40362" y="9165"/>
                    <a:pt x="38625" y="12345"/>
                  </a:cubicBezTo>
                  <a:cubicBezTo>
                    <a:pt x="37203" y="14940"/>
                    <a:pt x="35926" y="17346"/>
                    <a:pt x="34775" y="19668"/>
                  </a:cubicBezTo>
                  <a:cubicBezTo>
                    <a:pt x="34775" y="19668"/>
                    <a:pt x="34754" y="19689"/>
                    <a:pt x="34754" y="19689"/>
                  </a:cubicBezTo>
                  <a:cubicBezTo>
                    <a:pt x="34629" y="19940"/>
                    <a:pt x="34503" y="20191"/>
                    <a:pt x="34378" y="20422"/>
                  </a:cubicBezTo>
                  <a:cubicBezTo>
                    <a:pt x="34085" y="20966"/>
                    <a:pt x="33771" y="21530"/>
                    <a:pt x="33499" y="22200"/>
                  </a:cubicBezTo>
                  <a:cubicBezTo>
                    <a:pt x="33415" y="22367"/>
                    <a:pt x="33332" y="22514"/>
                    <a:pt x="33269" y="22681"/>
                  </a:cubicBezTo>
                  <a:cubicBezTo>
                    <a:pt x="33164" y="22828"/>
                    <a:pt x="33060" y="22995"/>
                    <a:pt x="32976" y="23142"/>
                  </a:cubicBezTo>
                  <a:cubicBezTo>
                    <a:pt x="32850" y="23351"/>
                    <a:pt x="32725" y="23602"/>
                    <a:pt x="32641" y="23874"/>
                  </a:cubicBezTo>
                  <a:cubicBezTo>
                    <a:pt x="32327" y="24355"/>
                    <a:pt x="32076" y="24836"/>
                    <a:pt x="31867" y="25276"/>
                  </a:cubicBezTo>
                  <a:cubicBezTo>
                    <a:pt x="31867" y="25276"/>
                    <a:pt x="31804" y="25276"/>
                    <a:pt x="31804" y="25276"/>
                  </a:cubicBezTo>
                  <a:cubicBezTo>
                    <a:pt x="31386" y="25276"/>
                    <a:pt x="30967" y="25255"/>
                    <a:pt x="30549" y="25234"/>
                  </a:cubicBezTo>
                  <a:cubicBezTo>
                    <a:pt x="29670" y="25192"/>
                    <a:pt x="28770" y="25150"/>
                    <a:pt x="27850" y="25150"/>
                  </a:cubicBezTo>
                  <a:lnTo>
                    <a:pt x="27850" y="25150"/>
                  </a:lnTo>
                  <a:cubicBezTo>
                    <a:pt x="26657" y="25129"/>
                    <a:pt x="25464" y="25129"/>
                    <a:pt x="24272" y="25129"/>
                  </a:cubicBezTo>
                  <a:cubicBezTo>
                    <a:pt x="22221" y="25129"/>
                    <a:pt x="20547" y="25150"/>
                    <a:pt x="19020" y="25213"/>
                  </a:cubicBezTo>
                  <a:lnTo>
                    <a:pt x="18099" y="25234"/>
                  </a:lnTo>
                  <a:cubicBezTo>
                    <a:pt x="15609" y="25318"/>
                    <a:pt x="13036" y="25401"/>
                    <a:pt x="10462" y="25631"/>
                  </a:cubicBezTo>
                  <a:cubicBezTo>
                    <a:pt x="9751" y="25694"/>
                    <a:pt x="9060" y="25757"/>
                    <a:pt x="8412" y="25820"/>
                  </a:cubicBezTo>
                  <a:cubicBezTo>
                    <a:pt x="7742" y="25883"/>
                    <a:pt x="7114" y="25966"/>
                    <a:pt x="6445" y="26008"/>
                  </a:cubicBezTo>
                  <a:cubicBezTo>
                    <a:pt x="5273" y="26092"/>
                    <a:pt x="4248" y="26343"/>
                    <a:pt x="3244" y="26615"/>
                  </a:cubicBezTo>
                  <a:cubicBezTo>
                    <a:pt x="3181" y="26636"/>
                    <a:pt x="3139" y="26636"/>
                    <a:pt x="3076" y="26657"/>
                  </a:cubicBezTo>
                  <a:cubicBezTo>
                    <a:pt x="1214" y="27243"/>
                    <a:pt x="63" y="28833"/>
                    <a:pt x="42" y="30821"/>
                  </a:cubicBezTo>
                  <a:cubicBezTo>
                    <a:pt x="0" y="32704"/>
                    <a:pt x="21" y="34608"/>
                    <a:pt x="42" y="36449"/>
                  </a:cubicBezTo>
                  <a:cubicBezTo>
                    <a:pt x="42" y="36470"/>
                    <a:pt x="42" y="36491"/>
                    <a:pt x="42" y="36491"/>
                  </a:cubicBezTo>
                  <a:cubicBezTo>
                    <a:pt x="63" y="38102"/>
                    <a:pt x="84" y="39734"/>
                    <a:pt x="84" y="41324"/>
                  </a:cubicBezTo>
                  <a:cubicBezTo>
                    <a:pt x="105" y="42182"/>
                    <a:pt x="105" y="43019"/>
                    <a:pt x="105" y="43877"/>
                  </a:cubicBezTo>
                  <a:cubicBezTo>
                    <a:pt x="126" y="45216"/>
                    <a:pt x="126" y="46555"/>
                    <a:pt x="147" y="47894"/>
                  </a:cubicBezTo>
                  <a:cubicBezTo>
                    <a:pt x="147" y="50552"/>
                    <a:pt x="168" y="53293"/>
                    <a:pt x="252" y="56034"/>
                  </a:cubicBezTo>
                  <a:cubicBezTo>
                    <a:pt x="252" y="56034"/>
                    <a:pt x="252" y="56054"/>
                    <a:pt x="252" y="56075"/>
                  </a:cubicBezTo>
                  <a:cubicBezTo>
                    <a:pt x="293" y="57101"/>
                    <a:pt x="293" y="58147"/>
                    <a:pt x="293" y="59235"/>
                  </a:cubicBezTo>
                  <a:cubicBezTo>
                    <a:pt x="314" y="59779"/>
                    <a:pt x="314" y="60323"/>
                    <a:pt x="314" y="60846"/>
                  </a:cubicBezTo>
                  <a:lnTo>
                    <a:pt x="314" y="60930"/>
                  </a:lnTo>
                  <a:cubicBezTo>
                    <a:pt x="293" y="61076"/>
                    <a:pt x="293" y="61243"/>
                    <a:pt x="293" y="61411"/>
                  </a:cubicBezTo>
                  <a:cubicBezTo>
                    <a:pt x="293" y="63712"/>
                    <a:pt x="314" y="66056"/>
                    <a:pt x="356" y="68337"/>
                  </a:cubicBezTo>
                  <a:lnTo>
                    <a:pt x="356" y="68441"/>
                  </a:lnTo>
                  <a:cubicBezTo>
                    <a:pt x="335" y="68734"/>
                    <a:pt x="293" y="69299"/>
                    <a:pt x="398" y="69948"/>
                  </a:cubicBezTo>
                  <a:cubicBezTo>
                    <a:pt x="314" y="70659"/>
                    <a:pt x="314" y="71371"/>
                    <a:pt x="398" y="72061"/>
                  </a:cubicBezTo>
                  <a:cubicBezTo>
                    <a:pt x="398" y="72228"/>
                    <a:pt x="377" y="72396"/>
                    <a:pt x="398" y="72542"/>
                  </a:cubicBezTo>
                  <a:cubicBezTo>
                    <a:pt x="398" y="72563"/>
                    <a:pt x="398" y="72584"/>
                    <a:pt x="398" y="72605"/>
                  </a:cubicBezTo>
                  <a:cubicBezTo>
                    <a:pt x="398" y="72751"/>
                    <a:pt x="377" y="72919"/>
                    <a:pt x="398" y="73065"/>
                  </a:cubicBezTo>
                  <a:cubicBezTo>
                    <a:pt x="398" y="73254"/>
                    <a:pt x="419" y="73442"/>
                    <a:pt x="461" y="73609"/>
                  </a:cubicBezTo>
                  <a:cubicBezTo>
                    <a:pt x="440" y="74195"/>
                    <a:pt x="440" y="74823"/>
                    <a:pt x="503" y="75492"/>
                  </a:cubicBezTo>
                  <a:cubicBezTo>
                    <a:pt x="461" y="75911"/>
                    <a:pt x="461" y="76308"/>
                    <a:pt x="503" y="76706"/>
                  </a:cubicBezTo>
                  <a:lnTo>
                    <a:pt x="503" y="76957"/>
                  </a:lnTo>
                  <a:cubicBezTo>
                    <a:pt x="461" y="77313"/>
                    <a:pt x="461" y="77689"/>
                    <a:pt x="482" y="78066"/>
                  </a:cubicBezTo>
                  <a:cubicBezTo>
                    <a:pt x="461" y="78359"/>
                    <a:pt x="461" y="78652"/>
                    <a:pt x="503" y="78966"/>
                  </a:cubicBezTo>
                  <a:cubicBezTo>
                    <a:pt x="503" y="78987"/>
                    <a:pt x="503" y="79217"/>
                    <a:pt x="503" y="79217"/>
                  </a:cubicBezTo>
                  <a:cubicBezTo>
                    <a:pt x="503" y="79949"/>
                    <a:pt x="503" y="80702"/>
                    <a:pt x="503" y="81435"/>
                  </a:cubicBezTo>
                  <a:cubicBezTo>
                    <a:pt x="524" y="82146"/>
                    <a:pt x="524" y="82879"/>
                    <a:pt x="524" y="83590"/>
                  </a:cubicBezTo>
                  <a:cubicBezTo>
                    <a:pt x="524" y="83695"/>
                    <a:pt x="524" y="83799"/>
                    <a:pt x="524" y="83883"/>
                  </a:cubicBezTo>
                  <a:cubicBezTo>
                    <a:pt x="503" y="84176"/>
                    <a:pt x="503" y="84531"/>
                    <a:pt x="524" y="84908"/>
                  </a:cubicBezTo>
                  <a:cubicBezTo>
                    <a:pt x="524" y="84929"/>
                    <a:pt x="524" y="84950"/>
                    <a:pt x="544" y="84971"/>
                  </a:cubicBezTo>
                  <a:cubicBezTo>
                    <a:pt x="649" y="86310"/>
                    <a:pt x="1507" y="87754"/>
                    <a:pt x="3160" y="88277"/>
                  </a:cubicBezTo>
                  <a:cubicBezTo>
                    <a:pt x="3181" y="88298"/>
                    <a:pt x="3202" y="88319"/>
                    <a:pt x="3223" y="88340"/>
                  </a:cubicBezTo>
                  <a:cubicBezTo>
                    <a:pt x="3578" y="88570"/>
                    <a:pt x="4060" y="88905"/>
                    <a:pt x="4729" y="89156"/>
                  </a:cubicBezTo>
                  <a:cubicBezTo>
                    <a:pt x="4792" y="89197"/>
                    <a:pt x="4876" y="89239"/>
                    <a:pt x="4938" y="89260"/>
                  </a:cubicBezTo>
                  <a:cubicBezTo>
                    <a:pt x="5085" y="89365"/>
                    <a:pt x="5252" y="89449"/>
                    <a:pt x="5420" y="89532"/>
                  </a:cubicBezTo>
                  <a:cubicBezTo>
                    <a:pt x="5587" y="89616"/>
                    <a:pt x="5775" y="89700"/>
                    <a:pt x="5964" y="89783"/>
                  </a:cubicBezTo>
                  <a:cubicBezTo>
                    <a:pt x="6487" y="90076"/>
                    <a:pt x="6968" y="90244"/>
                    <a:pt x="7282" y="90348"/>
                  </a:cubicBezTo>
                  <a:cubicBezTo>
                    <a:pt x="9207" y="91039"/>
                    <a:pt x="11236" y="91583"/>
                    <a:pt x="13475" y="92001"/>
                  </a:cubicBezTo>
                  <a:cubicBezTo>
                    <a:pt x="16049" y="92503"/>
                    <a:pt x="18727" y="92734"/>
                    <a:pt x="21949" y="92734"/>
                  </a:cubicBezTo>
                  <a:lnTo>
                    <a:pt x="21970" y="92734"/>
                  </a:lnTo>
                  <a:cubicBezTo>
                    <a:pt x="25548" y="92692"/>
                    <a:pt x="28687" y="92378"/>
                    <a:pt x="31532" y="91792"/>
                  </a:cubicBezTo>
                  <a:cubicBezTo>
                    <a:pt x="34022" y="91290"/>
                    <a:pt x="36261" y="90683"/>
                    <a:pt x="38374" y="89972"/>
                  </a:cubicBezTo>
                  <a:cubicBezTo>
                    <a:pt x="39232" y="89700"/>
                    <a:pt x="39985" y="89365"/>
                    <a:pt x="40718" y="89030"/>
                  </a:cubicBezTo>
                  <a:cubicBezTo>
                    <a:pt x="41073" y="88884"/>
                    <a:pt x="41429" y="88716"/>
                    <a:pt x="41785" y="88570"/>
                  </a:cubicBezTo>
                  <a:cubicBezTo>
                    <a:pt x="41806" y="88570"/>
                    <a:pt x="41994" y="88486"/>
                    <a:pt x="41994" y="88486"/>
                  </a:cubicBezTo>
                  <a:cubicBezTo>
                    <a:pt x="43124" y="88005"/>
                    <a:pt x="44651" y="87063"/>
                    <a:pt x="44651" y="84594"/>
                  </a:cubicBezTo>
                  <a:cubicBezTo>
                    <a:pt x="44651" y="84531"/>
                    <a:pt x="44651" y="84469"/>
                    <a:pt x="44651" y="84385"/>
                  </a:cubicBezTo>
                  <a:cubicBezTo>
                    <a:pt x="44651" y="84364"/>
                    <a:pt x="44672" y="81958"/>
                    <a:pt x="44693" y="80765"/>
                  </a:cubicBezTo>
                  <a:cubicBezTo>
                    <a:pt x="44714" y="77187"/>
                    <a:pt x="44756" y="73505"/>
                    <a:pt x="44819" y="69843"/>
                  </a:cubicBezTo>
                  <a:cubicBezTo>
                    <a:pt x="44840" y="67793"/>
                    <a:pt x="44861" y="65742"/>
                    <a:pt x="44861" y="63671"/>
                  </a:cubicBezTo>
                  <a:cubicBezTo>
                    <a:pt x="44902" y="60155"/>
                    <a:pt x="44923" y="56515"/>
                    <a:pt x="45007" y="52937"/>
                  </a:cubicBezTo>
                  <a:cubicBezTo>
                    <a:pt x="45049" y="50049"/>
                    <a:pt x="45070" y="47141"/>
                    <a:pt x="45070" y="44316"/>
                  </a:cubicBezTo>
                  <a:cubicBezTo>
                    <a:pt x="45070" y="41973"/>
                    <a:pt x="45091" y="39546"/>
                    <a:pt x="45112" y="37160"/>
                  </a:cubicBezTo>
                  <a:cubicBezTo>
                    <a:pt x="45133" y="36700"/>
                    <a:pt x="45133" y="36240"/>
                    <a:pt x="45133" y="35779"/>
                  </a:cubicBezTo>
                  <a:cubicBezTo>
                    <a:pt x="45174" y="34398"/>
                    <a:pt x="45195" y="32955"/>
                    <a:pt x="45133" y="31469"/>
                  </a:cubicBezTo>
                  <a:cubicBezTo>
                    <a:pt x="45091" y="29168"/>
                    <a:pt x="44212" y="27640"/>
                    <a:pt x="42412" y="26720"/>
                  </a:cubicBezTo>
                  <a:cubicBezTo>
                    <a:pt x="43061" y="25506"/>
                    <a:pt x="43710" y="24292"/>
                    <a:pt x="44337" y="23100"/>
                  </a:cubicBezTo>
                  <a:cubicBezTo>
                    <a:pt x="45405" y="21091"/>
                    <a:pt x="46493" y="19061"/>
                    <a:pt x="47539" y="17095"/>
                  </a:cubicBezTo>
                  <a:lnTo>
                    <a:pt x="48627" y="15044"/>
                  </a:lnTo>
                  <a:cubicBezTo>
                    <a:pt x="49359" y="13684"/>
                    <a:pt x="50112" y="12240"/>
                    <a:pt x="51033" y="10504"/>
                  </a:cubicBezTo>
                  <a:cubicBezTo>
                    <a:pt x="51138" y="10483"/>
                    <a:pt x="51263" y="10483"/>
                    <a:pt x="51368" y="10483"/>
                  </a:cubicBezTo>
                  <a:cubicBezTo>
                    <a:pt x="51786" y="10441"/>
                    <a:pt x="52163" y="10420"/>
                    <a:pt x="52519" y="10420"/>
                  </a:cubicBezTo>
                  <a:cubicBezTo>
                    <a:pt x="52560" y="10420"/>
                    <a:pt x="52623" y="10420"/>
                    <a:pt x="52665" y="10399"/>
                  </a:cubicBezTo>
                  <a:cubicBezTo>
                    <a:pt x="53230" y="10378"/>
                    <a:pt x="53816" y="10378"/>
                    <a:pt x="54464" y="10378"/>
                  </a:cubicBezTo>
                  <a:cubicBezTo>
                    <a:pt x="55971" y="10378"/>
                    <a:pt x="56913" y="9709"/>
                    <a:pt x="57436" y="9144"/>
                  </a:cubicBezTo>
                  <a:cubicBezTo>
                    <a:pt x="58168" y="8370"/>
                    <a:pt x="58524" y="7344"/>
                    <a:pt x="58461" y="6214"/>
                  </a:cubicBezTo>
                  <a:cubicBezTo>
                    <a:pt x="58440" y="6005"/>
                    <a:pt x="58440" y="5817"/>
                    <a:pt x="58440" y="562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95" name="Google Shape;895;p35"/>
            <p:cNvGrpSpPr/>
            <p:nvPr/>
          </p:nvGrpSpPr>
          <p:grpSpPr>
            <a:xfrm>
              <a:off x="897338" y="721975"/>
              <a:ext cx="1407300" cy="2342350"/>
              <a:chOff x="1990750" y="549300"/>
              <a:chExt cx="1407300" cy="2342350"/>
            </a:xfrm>
          </p:grpSpPr>
          <p:sp>
            <p:nvSpPr>
              <p:cNvPr id="896" name="Google Shape;896;p35"/>
              <p:cNvSpPr/>
              <p:nvPr/>
            </p:nvSpPr>
            <p:spPr>
              <a:xfrm>
                <a:off x="2004650" y="1300150"/>
                <a:ext cx="1019950" cy="222150"/>
              </a:xfrm>
              <a:custGeom>
                <a:avLst/>
                <a:gdLst/>
                <a:ahLst/>
                <a:cxnLst/>
                <a:rect l="l" t="t" r="r" b="b"/>
                <a:pathLst>
                  <a:path w="40798" h="8886" extrusionOk="0">
                    <a:moveTo>
                      <a:pt x="26086" y="1579"/>
                    </a:moveTo>
                    <a:cubicBezTo>
                      <a:pt x="25910" y="1604"/>
                      <a:pt x="25760" y="1604"/>
                      <a:pt x="25610" y="1604"/>
                    </a:cubicBezTo>
                    <a:cubicBezTo>
                      <a:pt x="25760" y="1579"/>
                      <a:pt x="25910" y="1579"/>
                      <a:pt x="26086" y="1579"/>
                    </a:cubicBezTo>
                    <a:close/>
                    <a:moveTo>
                      <a:pt x="40547" y="0"/>
                    </a:moveTo>
                    <a:cubicBezTo>
                      <a:pt x="38667" y="351"/>
                      <a:pt x="36813" y="702"/>
                      <a:pt x="34933" y="853"/>
                    </a:cubicBezTo>
                    <a:cubicBezTo>
                      <a:pt x="32602" y="1078"/>
                      <a:pt x="30271" y="1254"/>
                      <a:pt x="27966" y="1354"/>
                    </a:cubicBezTo>
                    <a:cubicBezTo>
                      <a:pt x="25058" y="1479"/>
                      <a:pt x="22151" y="1529"/>
                      <a:pt x="19269" y="1554"/>
                    </a:cubicBezTo>
                    <a:cubicBezTo>
                      <a:pt x="18593" y="1563"/>
                      <a:pt x="17918" y="1567"/>
                      <a:pt x="17243" y="1567"/>
                    </a:cubicBezTo>
                    <a:cubicBezTo>
                      <a:pt x="13815" y="1567"/>
                      <a:pt x="10402" y="1459"/>
                      <a:pt x="6988" y="1229"/>
                    </a:cubicBezTo>
                    <a:cubicBezTo>
                      <a:pt x="5860" y="1165"/>
                      <a:pt x="4732" y="956"/>
                      <a:pt x="3604" y="956"/>
                    </a:cubicBezTo>
                    <a:cubicBezTo>
                      <a:pt x="3404" y="956"/>
                      <a:pt x="3203" y="963"/>
                      <a:pt x="3003" y="978"/>
                    </a:cubicBezTo>
                    <a:cubicBezTo>
                      <a:pt x="2201" y="802"/>
                      <a:pt x="1399" y="602"/>
                      <a:pt x="572" y="452"/>
                    </a:cubicBezTo>
                    <a:cubicBezTo>
                      <a:pt x="485" y="432"/>
                      <a:pt x="410" y="422"/>
                      <a:pt x="346" y="422"/>
                    </a:cubicBezTo>
                    <a:cubicBezTo>
                      <a:pt x="78" y="422"/>
                      <a:pt x="0" y="598"/>
                      <a:pt x="21" y="1003"/>
                    </a:cubicBezTo>
                    <a:cubicBezTo>
                      <a:pt x="46" y="1379"/>
                      <a:pt x="121" y="1780"/>
                      <a:pt x="121" y="2181"/>
                    </a:cubicBezTo>
                    <a:cubicBezTo>
                      <a:pt x="121" y="3710"/>
                      <a:pt x="171" y="5239"/>
                      <a:pt x="196" y="6767"/>
                    </a:cubicBezTo>
                    <a:cubicBezTo>
                      <a:pt x="722" y="7043"/>
                      <a:pt x="1249" y="7369"/>
                      <a:pt x="1825" y="7444"/>
                    </a:cubicBezTo>
                    <a:cubicBezTo>
                      <a:pt x="4407" y="7795"/>
                      <a:pt x="6963" y="8246"/>
                      <a:pt x="9570" y="8497"/>
                    </a:cubicBezTo>
                    <a:cubicBezTo>
                      <a:pt x="11550" y="8547"/>
                      <a:pt x="13555" y="8722"/>
                      <a:pt x="15535" y="8772"/>
                    </a:cubicBezTo>
                    <a:cubicBezTo>
                      <a:pt x="15836" y="8802"/>
                      <a:pt x="16141" y="8808"/>
                      <a:pt x="16447" y="8808"/>
                    </a:cubicBezTo>
                    <a:cubicBezTo>
                      <a:pt x="16696" y="8808"/>
                      <a:pt x="16945" y="8804"/>
                      <a:pt x="17193" y="8804"/>
                    </a:cubicBezTo>
                    <a:cubicBezTo>
                      <a:pt x="17427" y="8804"/>
                      <a:pt x="17660" y="8808"/>
                      <a:pt x="17890" y="8823"/>
                    </a:cubicBezTo>
                    <a:cubicBezTo>
                      <a:pt x="17966" y="8797"/>
                      <a:pt x="18066" y="8772"/>
                      <a:pt x="18166" y="8747"/>
                    </a:cubicBezTo>
                    <a:cubicBezTo>
                      <a:pt x="18226" y="8675"/>
                      <a:pt x="18292" y="8638"/>
                      <a:pt x="18356" y="8638"/>
                    </a:cubicBezTo>
                    <a:cubicBezTo>
                      <a:pt x="18424" y="8638"/>
                      <a:pt x="18490" y="8681"/>
                      <a:pt x="18542" y="8772"/>
                    </a:cubicBezTo>
                    <a:cubicBezTo>
                      <a:pt x="18642" y="8797"/>
                      <a:pt x="18717" y="8823"/>
                      <a:pt x="18818" y="8848"/>
                    </a:cubicBezTo>
                    <a:cubicBezTo>
                      <a:pt x="19181" y="8873"/>
                      <a:pt x="19545" y="8885"/>
                      <a:pt x="19908" y="8885"/>
                    </a:cubicBezTo>
                    <a:cubicBezTo>
                      <a:pt x="20271" y="8885"/>
                      <a:pt x="20635" y="8873"/>
                      <a:pt x="20998" y="8848"/>
                    </a:cubicBezTo>
                    <a:cubicBezTo>
                      <a:pt x="21098" y="8823"/>
                      <a:pt x="21174" y="8797"/>
                      <a:pt x="21274" y="8772"/>
                    </a:cubicBezTo>
                    <a:cubicBezTo>
                      <a:pt x="21356" y="8731"/>
                      <a:pt x="21438" y="8691"/>
                      <a:pt x="21533" y="8691"/>
                    </a:cubicBezTo>
                    <a:cubicBezTo>
                      <a:pt x="21555" y="8691"/>
                      <a:pt x="21577" y="8693"/>
                      <a:pt x="21600" y="8697"/>
                    </a:cubicBezTo>
                    <a:cubicBezTo>
                      <a:pt x="21675" y="8722"/>
                      <a:pt x="21750" y="8722"/>
                      <a:pt x="21825" y="8722"/>
                    </a:cubicBezTo>
                    <a:cubicBezTo>
                      <a:pt x="21875" y="8710"/>
                      <a:pt x="21926" y="8703"/>
                      <a:pt x="21979" y="8703"/>
                    </a:cubicBezTo>
                    <a:cubicBezTo>
                      <a:pt x="22032" y="8703"/>
                      <a:pt x="22088" y="8710"/>
                      <a:pt x="22151" y="8722"/>
                    </a:cubicBezTo>
                    <a:cubicBezTo>
                      <a:pt x="22226" y="8722"/>
                      <a:pt x="22276" y="8747"/>
                      <a:pt x="22352" y="8747"/>
                    </a:cubicBezTo>
                    <a:lnTo>
                      <a:pt x="22577" y="8747"/>
                    </a:lnTo>
                    <a:cubicBezTo>
                      <a:pt x="22677" y="8722"/>
                      <a:pt x="22753" y="8722"/>
                      <a:pt x="22828" y="8697"/>
                    </a:cubicBezTo>
                    <a:cubicBezTo>
                      <a:pt x="22856" y="8694"/>
                      <a:pt x="22885" y="8692"/>
                      <a:pt x="22914" y="8692"/>
                    </a:cubicBezTo>
                    <a:cubicBezTo>
                      <a:pt x="23086" y="8692"/>
                      <a:pt x="23261" y="8747"/>
                      <a:pt x="23454" y="8747"/>
                    </a:cubicBezTo>
                    <a:cubicBezTo>
                      <a:pt x="23555" y="8747"/>
                      <a:pt x="23630" y="8722"/>
                      <a:pt x="23730" y="8697"/>
                    </a:cubicBezTo>
                    <a:cubicBezTo>
                      <a:pt x="23998" y="8682"/>
                      <a:pt x="24266" y="8678"/>
                      <a:pt x="24534" y="8678"/>
                    </a:cubicBezTo>
                    <a:cubicBezTo>
                      <a:pt x="24818" y="8678"/>
                      <a:pt x="25102" y="8683"/>
                      <a:pt x="25387" y="8683"/>
                    </a:cubicBezTo>
                    <a:cubicBezTo>
                      <a:pt x="25737" y="8683"/>
                      <a:pt x="26087" y="8676"/>
                      <a:pt x="26437" y="8647"/>
                    </a:cubicBezTo>
                    <a:cubicBezTo>
                      <a:pt x="27038" y="8497"/>
                      <a:pt x="27665" y="8522"/>
                      <a:pt x="28266" y="8396"/>
                    </a:cubicBezTo>
                    <a:cubicBezTo>
                      <a:pt x="30246" y="8171"/>
                      <a:pt x="32226" y="8096"/>
                      <a:pt x="34181" y="7670"/>
                    </a:cubicBezTo>
                    <a:cubicBezTo>
                      <a:pt x="35058" y="7444"/>
                      <a:pt x="35936" y="7244"/>
                      <a:pt x="36788" y="7018"/>
                    </a:cubicBezTo>
                    <a:cubicBezTo>
                      <a:pt x="37715" y="6818"/>
                      <a:pt x="38667" y="6592"/>
                      <a:pt x="39444" y="5990"/>
                    </a:cubicBezTo>
                    <a:lnTo>
                      <a:pt x="39870" y="5640"/>
                    </a:lnTo>
                    <a:cubicBezTo>
                      <a:pt x="40297" y="5589"/>
                      <a:pt x="40472" y="5339"/>
                      <a:pt x="40472" y="4888"/>
                    </a:cubicBezTo>
                    <a:cubicBezTo>
                      <a:pt x="40472" y="3985"/>
                      <a:pt x="40522" y="3083"/>
                      <a:pt x="40497" y="2206"/>
                    </a:cubicBezTo>
                    <a:cubicBezTo>
                      <a:pt x="40497" y="1479"/>
                      <a:pt x="40798" y="752"/>
                      <a:pt x="4054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5"/>
              <p:cNvSpPr/>
              <p:nvPr/>
            </p:nvSpPr>
            <p:spPr>
              <a:xfrm>
                <a:off x="2011425" y="1901575"/>
                <a:ext cx="1001275" cy="785200"/>
              </a:xfrm>
              <a:custGeom>
                <a:avLst/>
                <a:gdLst/>
                <a:ahLst/>
                <a:cxnLst/>
                <a:rect l="l" t="t" r="r" b="b"/>
                <a:pathLst>
                  <a:path w="40051" h="31408" extrusionOk="0">
                    <a:moveTo>
                      <a:pt x="39914" y="1"/>
                    </a:moveTo>
                    <a:cubicBezTo>
                      <a:pt x="39439" y="1"/>
                      <a:pt x="39307" y="560"/>
                      <a:pt x="38898" y="680"/>
                    </a:cubicBezTo>
                    <a:cubicBezTo>
                      <a:pt x="38823" y="731"/>
                      <a:pt x="38747" y="781"/>
                      <a:pt x="38672" y="856"/>
                    </a:cubicBezTo>
                    <a:cubicBezTo>
                      <a:pt x="37385" y="1755"/>
                      <a:pt x="36131" y="2721"/>
                      <a:pt x="34543" y="2721"/>
                    </a:cubicBezTo>
                    <a:cubicBezTo>
                      <a:pt x="34184" y="2721"/>
                      <a:pt x="33807" y="2671"/>
                      <a:pt x="33409" y="2560"/>
                    </a:cubicBezTo>
                    <a:cubicBezTo>
                      <a:pt x="33296" y="2532"/>
                      <a:pt x="33176" y="2518"/>
                      <a:pt x="33053" y="2518"/>
                    </a:cubicBezTo>
                    <a:cubicBezTo>
                      <a:pt x="32849" y="2518"/>
                      <a:pt x="32635" y="2557"/>
                      <a:pt x="32432" y="2635"/>
                    </a:cubicBezTo>
                    <a:cubicBezTo>
                      <a:pt x="32231" y="2685"/>
                      <a:pt x="32056" y="2786"/>
                      <a:pt x="32206" y="3061"/>
                    </a:cubicBezTo>
                    <a:cubicBezTo>
                      <a:pt x="32782" y="3387"/>
                      <a:pt x="33509" y="3187"/>
                      <a:pt x="34111" y="3563"/>
                    </a:cubicBezTo>
                    <a:cubicBezTo>
                      <a:pt x="34487" y="3788"/>
                      <a:pt x="34863" y="3989"/>
                      <a:pt x="34863" y="4515"/>
                    </a:cubicBezTo>
                    <a:cubicBezTo>
                      <a:pt x="34838" y="5016"/>
                      <a:pt x="34537" y="5292"/>
                      <a:pt x="34136" y="5518"/>
                    </a:cubicBezTo>
                    <a:cubicBezTo>
                      <a:pt x="33513" y="5851"/>
                      <a:pt x="32850" y="5948"/>
                      <a:pt x="32166" y="5948"/>
                    </a:cubicBezTo>
                    <a:cubicBezTo>
                      <a:pt x="32079" y="5948"/>
                      <a:pt x="31993" y="5946"/>
                      <a:pt x="31905" y="5944"/>
                    </a:cubicBezTo>
                    <a:cubicBezTo>
                      <a:pt x="30777" y="5893"/>
                      <a:pt x="30477" y="5643"/>
                      <a:pt x="30326" y="4465"/>
                    </a:cubicBezTo>
                    <a:cubicBezTo>
                      <a:pt x="30276" y="4239"/>
                      <a:pt x="30301" y="3989"/>
                      <a:pt x="30076" y="3863"/>
                    </a:cubicBezTo>
                    <a:cubicBezTo>
                      <a:pt x="29744" y="3734"/>
                      <a:pt x="29404" y="3712"/>
                      <a:pt x="29061" y="3712"/>
                    </a:cubicBezTo>
                    <a:cubicBezTo>
                      <a:pt x="28885" y="3712"/>
                      <a:pt x="28709" y="3717"/>
                      <a:pt x="28532" y="3717"/>
                    </a:cubicBezTo>
                    <a:cubicBezTo>
                      <a:pt x="28453" y="3717"/>
                      <a:pt x="28375" y="3716"/>
                      <a:pt x="28296" y="3713"/>
                    </a:cubicBezTo>
                    <a:lnTo>
                      <a:pt x="27995" y="3713"/>
                    </a:lnTo>
                    <a:cubicBezTo>
                      <a:pt x="27505" y="3721"/>
                      <a:pt x="27015" y="3735"/>
                      <a:pt x="26527" y="3735"/>
                    </a:cubicBezTo>
                    <a:cubicBezTo>
                      <a:pt x="25393" y="3735"/>
                      <a:pt x="24270" y="3657"/>
                      <a:pt x="23183" y="3237"/>
                    </a:cubicBezTo>
                    <a:cubicBezTo>
                      <a:pt x="23208" y="3187"/>
                      <a:pt x="23233" y="3112"/>
                      <a:pt x="23208" y="3036"/>
                    </a:cubicBezTo>
                    <a:cubicBezTo>
                      <a:pt x="23183" y="2961"/>
                      <a:pt x="23108" y="2886"/>
                      <a:pt x="23033" y="2861"/>
                    </a:cubicBezTo>
                    <a:cubicBezTo>
                      <a:pt x="22281" y="2786"/>
                      <a:pt x="21554" y="2560"/>
                      <a:pt x="20903" y="2134"/>
                    </a:cubicBezTo>
                    <a:cubicBezTo>
                      <a:pt x="20887" y="2132"/>
                      <a:pt x="20871" y="2131"/>
                      <a:pt x="20856" y="2131"/>
                    </a:cubicBezTo>
                    <a:cubicBezTo>
                      <a:pt x="20714" y="2131"/>
                      <a:pt x="20583" y="2205"/>
                      <a:pt x="20433" y="2205"/>
                    </a:cubicBezTo>
                    <a:cubicBezTo>
                      <a:pt x="20391" y="2205"/>
                      <a:pt x="20347" y="2199"/>
                      <a:pt x="20301" y="2184"/>
                    </a:cubicBezTo>
                    <a:cubicBezTo>
                      <a:pt x="20226" y="2134"/>
                      <a:pt x="20151" y="2109"/>
                      <a:pt x="20076" y="2059"/>
                    </a:cubicBezTo>
                    <a:cubicBezTo>
                      <a:pt x="18923" y="1482"/>
                      <a:pt x="17644" y="1207"/>
                      <a:pt x="16517" y="555"/>
                    </a:cubicBezTo>
                    <a:cubicBezTo>
                      <a:pt x="15564" y="79"/>
                      <a:pt x="14537" y="154"/>
                      <a:pt x="13509" y="54"/>
                    </a:cubicBezTo>
                    <a:cubicBezTo>
                      <a:pt x="12883" y="104"/>
                      <a:pt x="13033" y="781"/>
                      <a:pt x="12682" y="1081"/>
                    </a:cubicBezTo>
                    <a:cubicBezTo>
                      <a:pt x="12363" y="1444"/>
                      <a:pt x="11994" y="1555"/>
                      <a:pt x="11604" y="1555"/>
                    </a:cubicBezTo>
                    <a:cubicBezTo>
                      <a:pt x="11319" y="1555"/>
                      <a:pt x="11023" y="1496"/>
                      <a:pt x="10727" y="1432"/>
                    </a:cubicBezTo>
                    <a:cubicBezTo>
                      <a:pt x="10235" y="1432"/>
                      <a:pt x="10043" y="774"/>
                      <a:pt x="9562" y="774"/>
                    </a:cubicBezTo>
                    <a:cubicBezTo>
                      <a:pt x="9504" y="774"/>
                      <a:pt x="9441" y="784"/>
                      <a:pt x="9374" y="806"/>
                    </a:cubicBezTo>
                    <a:cubicBezTo>
                      <a:pt x="8797" y="1182"/>
                      <a:pt x="8196" y="1432"/>
                      <a:pt x="7519" y="1533"/>
                    </a:cubicBezTo>
                    <a:cubicBezTo>
                      <a:pt x="6943" y="1621"/>
                      <a:pt x="6370" y="1660"/>
                      <a:pt x="5801" y="1660"/>
                    </a:cubicBezTo>
                    <a:cubicBezTo>
                      <a:pt x="4439" y="1660"/>
                      <a:pt x="3090" y="1439"/>
                      <a:pt x="1730" y="1157"/>
                    </a:cubicBezTo>
                    <a:cubicBezTo>
                      <a:pt x="1243" y="1041"/>
                      <a:pt x="778" y="775"/>
                      <a:pt x="255" y="775"/>
                    </a:cubicBezTo>
                    <a:cubicBezTo>
                      <a:pt x="212" y="775"/>
                      <a:pt x="169" y="777"/>
                      <a:pt x="126" y="781"/>
                    </a:cubicBezTo>
                    <a:cubicBezTo>
                      <a:pt x="126" y="5192"/>
                      <a:pt x="126" y="9603"/>
                      <a:pt x="151" y="14014"/>
                    </a:cubicBezTo>
                    <a:cubicBezTo>
                      <a:pt x="0" y="14139"/>
                      <a:pt x="0" y="14290"/>
                      <a:pt x="101" y="14415"/>
                    </a:cubicBezTo>
                    <a:cubicBezTo>
                      <a:pt x="101" y="14490"/>
                      <a:pt x="101" y="14565"/>
                      <a:pt x="101" y="14615"/>
                    </a:cubicBezTo>
                    <a:cubicBezTo>
                      <a:pt x="101" y="14615"/>
                      <a:pt x="75" y="14640"/>
                      <a:pt x="50" y="14691"/>
                    </a:cubicBezTo>
                    <a:cubicBezTo>
                      <a:pt x="50" y="14741"/>
                      <a:pt x="75" y="14766"/>
                      <a:pt x="101" y="14816"/>
                    </a:cubicBezTo>
                    <a:cubicBezTo>
                      <a:pt x="101" y="14966"/>
                      <a:pt x="126" y="15092"/>
                      <a:pt x="126" y="15217"/>
                    </a:cubicBezTo>
                    <a:cubicBezTo>
                      <a:pt x="0" y="15367"/>
                      <a:pt x="0" y="15493"/>
                      <a:pt x="126" y="15618"/>
                    </a:cubicBezTo>
                    <a:cubicBezTo>
                      <a:pt x="126" y="15743"/>
                      <a:pt x="126" y="15868"/>
                      <a:pt x="126" y="15994"/>
                    </a:cubicBezTo>
                    <a:cubicBezTo>
                      <a:pt x="251" y="16144"/>
                      <a:pt x="226" y="16320"/>
                      <a:pt x="126" y="16470"/>
                    </a:cubicBezTo>
                    <a:cubicBezTo>
                      <a:pt x="151" y="16520"/>
                      <a:pt x="151" y="16545"/>
                      <a:pt x="126" y="16595"/>
                    </a:cubicBezTo>
                    <a:cubicBezTo>
                      <a:pt x="201" y="16670"/>
                      <a:pt x="201" y="16771"/>
                      <a:pt x="126" y="16871"/>
                    </a:cubicBezTo>
                    <a:cubicBezTo>
                      <a:pt x="126" y="17247"/>
                      <a:pt x="126" y="17623"/>
                      <a:pt x="126" y="17999"/>
                    </a:cubicBezTo>
                    <a:cubicBezTo>
                      <a:pt x="276" y="18274"/>
                      <a:pt x="251" y="18575"/>
                      <a:pt x="126" y="18876"/>
                    </a:cubicBezTo>
                    <a:cubicBezTo>
                      <a:pt x="151" y="18926"/>
                      <a:pt x="151" y="18951"/>
                      <a:pt x="126" y="19001"/>
                    </a:cubicBezTo>
                    <a:cubicBezTo>
                      <a:pt x="301" y="19352"/>
                      <a:pt x="201" y="19728"/>
                      <a:pt x="226" y="20079"/>
                    </a:cubicBezTo>
                    <a:cubicBezTo>
                      <a:pt x="276" y="22134"/>
                      <a:pt x="126" y="24189"/>
                      <a:pt x="276" y="26244"/>
                    </a:cubicBezTo>
                    <a:lnTo>
                      <a:pt x="326" y="26244"/>
                    </a:lnTo>
                    <a:cubicBezTo>
                      <a:pt x="458" y="26357"/>
                      <a:pt x="603" y="26414"/>
                      <a:pt x="763" y="26414"/>
                    </a:cubicBezTo>
                    <a:cubicBezTo>
                      <a:pt x="816" y="26414"/>
                      <a:pt x="871" y="26407"/>
                      <a:pt x="928" y="26395"/>
                    </a:cubicBezTo>
                    <a:cubicBezTo>
                      <a:pt x="1203" y="26295"/>
                      <a:pt x="1454" y="26119"/>
                      <a:pt x="1730" y="26044"/>
                    </a:cubicBezTo>
                    <a:cubicBezTo>
                      <a:pt x="3166" y="25542"/>
                      <a:pt x="4602" y="25207"/>
                      <a:pt x="6114" y="25207"/>
                    </a:cubicBezTo>
                    <a:cubicBezTo>
                      <a:pt x="6264" y="25207"/>
                      <a:pt x="6415" y="25210"/>
                      <a:pt x="6567" y="25217"/>
                    </a:cubicBezTo>
                    <a:cubicBezTo>
                      <a:pt x="7446" y="25259"/>
                      <a:pt x="8325" y="25528"/>
                      <a:pt x="9219" y="25528"/>
                    </a:cubicBezTo>
                    <a:cubicBezTo>
                      <a:pt x="9395" y="25528"/>
                      <a:pt x="9572" y="25517"/>
                      <a:pt x="9750" y="25493"/>
                    </a:cubicBezTo>
                    <a:cubicBezTo>
                      <a:pt x="9900" y="25142"/>
                      <a:pt x="9700" y="24841"/>
                      <a:pt x="9624" y="24540"/>
                    </a:cubicBezTo>
                    <a:cubicBezTo>
                      <a:pt x="9248" y="23036"/>
                      <a:pt x="9850" y="22134"/>
                      <a:pt x="11429" y="21909"/>
                    </a:cubicBezTo>
                    <a:cubicBezTo>
                      <a:pt x="11855" y="21858"/>
                      <a:pt x="12281" y="21959"/>
                      <a:pt x="12682" y="21733"/>
                    </a:cubicBezTo>
                    <a:cubicBezTo>
                      <a:pt x="12883" y="21558"/>
                      <a:pt x="12707" y="21432"/>
                      <a:pt x="12607" y="21332"/>
                    </a:cubicBezTo>
                    <a:cubicBezTo>
                      <a:pt x="12737" y="21283"/>
                      <a:pt x="12856" y="21253"/>
                      <a:pt x="12958" y="21253"/>
                    </a:cubicBezTo>
                    <a:cubicBezTo>
                      <a:pt x="13171" y="21253"/>
                      <a:pt x="13309" y="21385"/>
                      <a:pt x="13309" y="21758"/>
                    </a:cubicBezTo>
                    <a:cubicBezTo>
                      <a:pt x="13309" y="21858"/>
                      <a:pt x="13334" y="21959"/>
                      <a:pt x="13359" y="22059"/>
                    </a:cubicBezTo>
                    <a:cubicBezTo>
                      <a:pt x="13409" y="22285"/>
                      <a:pt x="13484" y="22485"/>
                      <a:pt x="13584" y="22686"/>
                    </a:cubicBezTo>
                    <a:cubicBezTo>
                      <a:pt x="13860" y="23312"/>
                      <a:pt x="13985" y="23964"/>
                      <a:pt x="13835" y="24640"/>
                    </a:cubicBezTo>
                    <a:cubicBezTo>
                      <a:pt x="13810" y="24741"/>
                      <a:pt x="13785" y="24816"/>
                      <a:pt x="13785" y="24916"/>
                    </a:cubicBezTo>
                    <a:cubicBezTo>
                      <a:pt x="13735" y="25067"/>
                      <a:pt x="13685" y="25242"/>
                      <a:pt x="13634" y="25392"/>
                    </a:cubicBezTo>
                    <a:cubicBezTo>
                      <a:pt x="13584" y="25468"/>
                      <a:pt x="13559" y="25543"/>
                      <a:pt x="13534" y="25618"/>
                    </a:cubicBezTo>
                    <a:cubicBezTo>
                      <a:pt x="13434" y="25919"/>
                      <a:pt x="13233" y="26144"/>
                      <a:pt x="12983" y="26320"/>
                    </a:cubicBezTo>
                    <a:cubicBezTo>
                      <a:pt x="12707" y="26570"/>
                      <a:pt x="12281" y="26545"/>
                      <a:pt x="12081" y="26896"/>
                    </a:cubicBezTo>
                    <a:cubicBezTo>
                      <a:pt x="12106" y="27172"/>
                      <a:pt x="12331" y="27272"/>
                      <a:pt x="12532" y="27422"/>
                    </a:cubicBezTo>
                    <a:cubicBezTo>
                      <a:pt x="13760" y="28400"/>
                      <a:pt x="15188" y="29152"/>
                      <a:pt x="16492" y="30054"/>
                    </a:cubicBezTo>
                    <a:cubicBezTo>
                      <a:pt x="17795" y="30831"/>
                      <a:pt x="19198" y="31307"/>
                      <a:pt x="20727" y="31407"/>
                    </a:cubicBezTo>
                    <a:cubicBezTo>
                      <a:pt x="20827" y="31407"/>
                      <a:pt x="20928" y="31407"/>
                      <a:pt x="21028" y="31382"/>
                    </a:cubicBezTo>
                    <a:cubicBezTo>
                      <a:pt x="21103" y="31357"/>
                      <a:pt x="21203" y="31332"/>
                      <a:pt x="21304" y="31307"/>
                    </a:cubicBezTo>
                    <a:cubicBezTo>
                      <a:pt x="21980" y="31182"/>
                      <a:pt x="22682" y="31182"/>
                      <a:pt x="23359" y="31006"/>
                    </a:cubicBezTo>
                    <a:cubicBezTo>
                      <a:pt x="24512" y="30605"/>
                      <a:pt x="25464" y="29828"/>
                      <a:pt x="26467" y="29202"/>
                    </a:cubicBezTo>
                    <a:cubicBezTo>
                      <a:pt x="26993" y="28801"/>
                      <a:pt x="27569" y="28500"/>
                      <a:pt x="28221" y="28275"/>
                    </a:cubicBezTo>
                    <a:cubicBezTo>
                      <a:pt x="28797" y="28074"/>
                      <a:pt x="29449" y="27924"/>
                      <a:pt x="29825" y="27347"/>
                    </a:cubicBezTo>
                    <a:cubicBezTo>
                      <a:pt x="30076" y="26971"/>
                      <a:pt x="29900" y="26495"/>
                      <a:pt x="30176" y="26119"/>
                    </a:cubicBezTo>
                    <a:cubicBezTo>
                      <a:pt x="30201" y="26069"/>
                      <a:pt x="30226" y="26044"/>
                      <a:pt x="30226" y="26019"/>
                    </a:cubicBezTo>
                    <a:cubicBezTo>
                      <a:pt x="30276" y="25944"/>
                      <a:pt x="30351" y="25894"/>
                      <a:pt x="30401" y="25818"/>
                    </a:cubicBezTo>
                    <a:cubicBezTo>
                      <a:pt x="30452" y="25768"/>
                      <a:pt x="30502" y="25718"/>
                      <a:pt x="30577" y="25668"/>
                    </a:cubicBezTo>
                    <a:cubicBezTo>
                      <a:pt x="30727" y="25543"/>
                      <a:pt x="30903" y="25468"/>
                      <a:pt x="31103" y="25392"/>
                    </a:cubicBezTo>
                    <a:cubicBezTo>
                      <a:pt x="31329" y="25317"/>
                      <a:pt x="31579" y="25242"/>
                      <a:pt x="31830" y="25192"/>
                    </a:cubicBezTo>
                    <a:cubicBezTo>
                      <a:pt x="31962" y="25141"/>
                      <a:pt x="32087" y="25117"/>
                      <a:pt x="32207" y="25117"/>
                    </a:cubicBezTo>
                    <a:cubicBezTo>
                      <a:pt x="32499" y="25117"/>
                      <a:pt x="32760" y="25255"/>
                      <a:pt x="33008" y="25468"/>
                    </a:cubicBezTo>
                    <a:cubicBezTo>
                      <a:pt x="33133" y="25568"/>
                      <a:pt x="33284" y="25643"/>
                      <a:pt x="33409" y="25743"/>
                    </a:cubicBezTo>
                    <a:cubicBezTo>
                      <a:pt x="33534" y="25843"/>
                      <a:pt x="33609" y="25994"/>
                      <a:pt x="33710" y="26094"/>
                    </a:cubicBezTo>
                    <a:cubicBezTo>
                      <a:pt x="33785" y="26169"/>
                      <a:pt x="33835" y="26219"/>
                      <a:pt x="33910" y="26244"/>
                    </a:cubicBezTo>
                    <a:cubicBezTo>
                      <a:pt x="33960" y="26270"/>
                      <a:pt x="33985" y="26295"/>
                      <a:pt x="34036" y="26295"/>
                    </a:cubicBezTo>
                    <a:cubicBezTo>
                      <a:pt x="34205" y="26348"/>
                      <a:pt x="34374" y="26363"/>
                      <a:pt x="34543" y="26363"/>
                    </a:cubicBezTo>
                    <a:cubicBezTo>
                      <a:pt x="34776" y="26363"/>
                      <a:pt x="35009" y="26334"/>
                      <a:pt x="35243" y="26334"/>
                    </a:cubicBezTo>
                    <a:cubicBezTo>
                      <a:pt x="35316" y="26334"/>
                      <a:pt x="35390" y="26337"/>
                      <a:pt x="35464" y="26345"/>
                    </a:cubicBezTo>
                    <a:cubicBezTo>
                      <a:pt x="35840" y="26295"/>
                      <a:pt x="36216" y="26295"/>
                      <a:pt x="36567" y="26295"/>
                    </a:cubicBezTo>
                    <a:cubicBezTo>
                      <a:pt x="36667" y="26295"/>
                      <a:pt x="36767" y="26306"/>
                      <a:pt x="36868" y="26306"/>
                    </a:cubicBezTo>
                    <a:cubicBezTo>
                      <a:pt x="36918" y="26306"/>
                      <a:pt x="36968" y="26303"/>
                      <a:pt x="37018" y="26295"/>
                    </a:cubicBezTo>
                    <a:cubicBezTo>
                      <a:pt x="37569" y="26295"/>
                      <a:pt x="38121" y="26420"/>
                      <a:pt x="38647" y="26570"/>
                    </a:cubicBezTo>
                    <a:cubicBezTo>
                      <a:pt x="38829" y="26619"/>
                      <a:pt x="39018" y="26668"/>
                      <a:pt x="39200" y="26668"/>
                    </a:cubicBezTo>
                    <a:cubicBezTo>
                      <a:pt x="39394" y="26668"/>
                      <a:pt x="39582" y="26613"/>
                      <a:pt x="39750" y="26445"/>
                    </a:cubicBezTo>
                    <a:cubicBezTo>
                      <a:pt x="39775" y="25718"/>
                      <a:pt x="39775" y="24966"/>
                      <a:pt x="39800" y="24239"/>
                    </a:cubicBezTo>
                    <a:cubicBezTo>
                      <a:pt x="39875" y="22059"/>
                      <a:pt x="39750" y="19853"/>
                      <a:pt x="39925" y="17648"/>
                    </a:cubicBezTo>
                    <a:cubicBezTo>
                      <a:pt x="40026" y="16345"/>
                      <a:pt x="39950" y="15016"/>
                      <a:pt x="39950" y="13688"/>
                    </a:cubicBezTo>
                    <a:cubicBezTo>
                      <a:pt x="39950" y="10305"/>
                      <a:pt x="40051" y="6946"/>
                      <a:pt x="39925" y="3588"/>
                    </a:cubicBezTo>
                    <a:cubicBezTo>
                      <a:pt x="39850" y="2585"/>
                      <a:pt x="39800" y="1583"/>
                      <a:pt x="39975" y="605"/>
                    </a:cubicBezTo>
                    <a:cubicBezTo>
                      <a:pt x="39975" y="405"/>
                      <a:pt x="39975" y="204"/>
                      <a:pt x="39975" y="4"/>
                    </a:cubicBezTo>
                    <a:cubicBezTo>
                      <a:pt x="39954" y="2"/>
                      <a:pt x="39934" y="1"/>
                      <a:pt x="3991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5"/>
              <p:cNvSpPr/>
              <p:nvPr/>
            </p:nvSpPr>
            <p:spPr>
              <a:xfrm>
                <a:off x="2015800" y="2522975"/>
                <a:ext cx="990000" cy="309800"/>
              </a:xfrm>
              <a:custGeom>
                <a:avLst/>
                <a:gdLst/>
                <a:ahLst/>
                <a:cxnLst/>
                <a:rect l="l" t="t" r="r" b="b"/>
                <a:pathLst>
                  <a:path w="39600" h="12392" extrusionOk="0">
                    <a:moveTo>
                      <a:pt x="29199" y="3794"/>
                    </a:moveTo>
                    <a:cubicBezTo>
                      <a:pt x="29199" y="3794"/>
                      <a:pt x="29174" y="3794"/>
                      <a:pt x="29174" y="3820"/>
                    </a:cubicBezTo>
                    <a:lnTo>
                      <a:pt x="29149" y="3820"/>
                    </a:lnTo>
                    <a:cubicBezTo>
                      <a:pt x="29149" y="3820"/>
                      <a:pt x="29174" y="3794"/>
                      <a:pt x="29199" y="3794"/>
                    </a:cubicBezTo>
                    <a:close/>
                    <a:moveTo>
                      <a:pt x="37394" y="2015"/>
                    </a:moveTo>
                    <a:cubicBezTo>
                      <a:pt x="37670" y="2015"/>
                      <a:pt x="37921" y="2065"/>
                      <a:pt x="38096" y="2266"/>
                    </a:cubicBezTo>
                    <a:cubicBezTo>
                      <a:pt x="38196" y="2341"/>
                      <a:pt x="38297" y="2416"/>
                      <a:pt x="38422" y="2441"/>
                    </a:cubicBezTo>
                    <a:cubicBezTo>
                      <a:pt x="38522" y="3068"/>
                      <a:pt x="38998" y="3694"/>
                      <a:pt x="38572" y="4371"/>
                    </a:cubicBezTo>
                    <a:cubicBezTo>
                      <a:pt x="38447" y="4596"/>
                      <a:pt x="38347" y="4822"/>
                      <a:pt x="38171" y="4998"/>
                    </a:cubicBezTo>
                    <a:cubicBezTo>
                      <a:pt x="38096" y="5073"/>
                      <a:pt x="38046" y="5123"/>
                      <a:pt x="37996" y="5173"/>
                    </a:cubicBezTo>
                    <a:cubicBezTo>
                      <a:pt x="37820" y="5298"/>
                      <a:pt x="37695" y="5424"/>
                      <a:pt x="37595" y="5599"/>
                    </a:cubicBezTo>
                    <a:lnTo>
                      <a:pt x="37419" y="5624"/>
                    </a:lnTo>
                    <a:lnTo>
                      <a:pt x="37419" y="5599"/>
                    </a:lnTo>
                    <a:cubicBezTo>
                      <a:pt x="37294" y="5699"/>
                      <a:pt x="37119" y="5649"/>
                      <a:pt x="37018" y="5774"/>
                    </a:cubicBezTo>
                    <a:cubicBezTo>
                      <a:pt x="37018" y="5774"/>
                      <a:pt x="37018" y="5749"/>
                      <a:pt x="37018" y="5749"/>
                    </a:cubicBezTo>
                    <a:cubicBezTo>
                      <a:pt x="36693" y="5499"/>
                      <a:pt x="36216" y="5599"/>
                      <a:pt x="35941" y="5273"/>
                    </a:cubicBezTo>
                    <a:cubicBezTo>
                      <a:pt x="35640" y="5023"/>
                      <a:pt x="35414" y="4722"/>
                      <a:pt x="35164" y="4396"/>
                    </a:cubicBezTo>
                    <a:cubicBezTo>
                      <a:pt x="35239" y="4271"/>
                      <a:pt x="35239" y="4120"/>
                      <a:pt x="35239" y="3970"/>
                    </a:cubicBezTo>
                    <a:cubicBezTo>
                      <a:pt x="35214" y="3293"/>
                      <a:pt x="35439" y="2767"/>
                      <a:pt x="36016" y="2416"/>
                    </a:cubicBezTo>
                    <a:cubicBezTo>
                      <a:pt x="36141" y="2341"/>
                      <a:pt x="36216" y="2241"/>
                      <a:pt x="36216" y="2090"/>
                    </a:cubicBezTo>
                    <a:cubicBezTo>
                      <a:pt x="36267" y="2115"/>
                      <a:pt x="36317" y="2115"/>
                      <a:pt x="36367" y="2115"/>
                    </a:cubicBezTo>
                    <a:cubicBezTo>
                      <a:pt x="36542" y="2090"/>
                      <a:pt x="36693" y="2040"/>
                      <a:pt x="36868" y="2040"/>
                    </a:cubicBezTo>
                    <a:cubicBezTo>
                      <a:pt x="37044" y="2015"/>
                      <a:pt x="37219" y="2015"/>
                      <a:pt x="37394" y="2015"/>
                    </a:cubicBezTo>
                    <a:close/>
                    <a:moveTo>
                      <a:pt x="5583" y="1586"/>
                    </a:moveTo>
                    <a:cubicBezTo>
                      <a:pt x="6111" y="1586"/>
                      <a:pt x="6647" y="1698"/>
                      <a:pt x="7194" y="1915"/>
                    </a:cubicBezTo>
                    <a:cubicBezTo>
                      <a:pt x="7695" y="2216"/>
                      <a:pt x="7921" y="2817"/>
                      <a:pt x="8497" y="3068"/>
                    </a:cubicBezTo>
                    <a:cubicBezTo>
                      <a:pt x="8497" y="3043"/>
                      <a:pt x="8522" y="3043"/>
                      <a:pt x="8547" y="3043"/>
                    </a:cubicBezTo>
                    <a:cubicBezTo>
                      <a:pt x="8547" y="3218"/>
                      <a:pt x="8622" y="3343"/>
                      <a:pt x="8697" y="3494"/>
                    </a:cubicBezTo>
                    <a:cubicBezTo>
                      <a:pt x="8672" y="3594"/>
                      <a:pt x="8597" y="3669"/>
                      <a:pt x="8572" y="3769"/>
                    </a:cubicBezTo>
                    <a:cubicBezTo>
                      <a:pt x="8447" y="4571"/>
                      <a:pt x="8522" y="5449"/>
                      <a:pt x="8146" y="6226"/>
                    </a:cubicBezTo>
                    <a:cubicBezTo>
                      <a:pt x="8121" y="6451"/>
                      <a:pt x="7996" y="6602"/>
                      <a:pt x="7870" y="6752"/>
                    </a:cubicBezTo>
                    <a:lnTo>
                      <a:pt x="7545" y="7003"/>
                    </a:lnTo>
                    <a:cubicBezTo>
                      <a:pt x="7520" y="7003"/>
                      <a:pt x="7494" y="7028"/>
                      <a:pt x="7469" y="7078"/>
                    </a:cubicBezTo>
                    <a:cubicBezTo>
                      <a:pt x="7469" y="7103"/>
                      <a:pt x="7494" y="7128"/>
                      <a:pt x="7520" y="7178"/>
                    </a:cubicBezTo>
                    <a:cubicBezTo>
                      <a:pt x="7494" y="7178"/>
                      <a:pt x="7469" y="7153"/>
                      <a:pt x="7444" y="7153"/>
                    </a:cubicBezTo>
                    <a:cubicBezTo>
                      <a:pt x="7269" y="7178"/>
                      <a:pt x="7093" y="7303"/>
                      <a:pt x="6918" y="7378"/>
                    </a:cubicBezTo>
                    <a:cubicBezTo>
                      <a:pt x="6527" y="7591"/>
                      <a:pt x="6142" y="7693"/>
                      <a:pt x="5759" y="7693"/>
                    </a:cubicBezTo>
                    <a:cubicBezTo>
                      <a:pt x="5282" y="7693"/>
                      <a:pt x="4809" y="7534"/>
                      <a:pt x="4337" y="7228"/>
                    </a:cubicBezTo>
                    <a:cubicBezTo>
                      <a:pt x="4036" y="7053"/>
                      <a:pt x="3710" y="6852"/>
                      <a:pt x="3384" y="6652"/>
                    </a:cubicBezTo>
                    <a:cubicBezTo>
                      <a:pt x="3409" y="6602"/>
                      <a:pt x="3434" y="6551"/>
                      <a:pt x="3409" y="6476"/>
                    </a:cubicBezTo>
                    <a:cubicBezTo>
                      <a:pt x="2733" y="5524"/>
                      <a:pt x="2632" y="4471"/>
                      <a:pt x="3058" y="3368"/>
                    </a:cubicBezTo>
                    <a:cubicBezTo>
                      <a:pt x="3108" y="3168"/>
                      <a:pt x="3134" y="2967"/>
                      <a:pt x="3209" y="2767"/>
                    </a:cubicBezTo>
                    <a:cubicBezTo>
                      <a:pt x="3259" y="2692"/>
                      <a:pt x="3284" y="2617"/>
                      <a:pt x="3309" y="2541"/>
                    </a:cubicBezTo>
                    <a:cubicBezTo>
                      <a:pt x="3384" y="2441"/>
                      <a:pt x="3459" y="2341"/>
                      <a:pt x="3535" y="2266"/>
                    </a:cubicBezTo>
                    <a:cubicBezTo>
                      <a:pt x="3585" y="2190"/>
                      <a:pt x="3660" y="2140"/>
                      <a:pt x="3710" y="2090"/>
                    </a:cubicBezTo>
                    <a:cubicBezTo>
                      <a:pt x="4325" y="1748"/>
                      <a:pt x="4948" y="1586"/>
                      <a:pt x="5583" y="1586"/>
                    </a:cubicBezTo>
                    <a:close/>
                    <a:moveTo>
                      <a:pt x="8647" y="7754"/>
                    </a:moveTo>
                    <a:cubicBezTo>
                      <a:pt x="8597" y="7779"/>
                      <a:pt x="8572" y="7779"/>
                      <a:pt x="8547" y="7805"/>
                    </a:cubicBezTo>
                    <a:cubicBezTo>
                      <a:pt x="8572" y="7779"/>
                      <a:pt x="8597" y="7779"/>
                      <a:pt x="8622" y="7754"/>
                    </a:cubicBezTo>
                    <a:close/>
                    <a:moveTo>
                      <a:pt x="12829" y="5849"/>
                    </a:moveTo>
                    <a:cubicBezTo>
                      <a:pt x="13705" y="5849"/>
                      <a:pt x="14512" y="6102"/>
                      <a:pt x="15164" y="6852"/>
                    </a:cubicBezTo>
                    <a:cubicBezTo>
                      <a:pt x="15414" y="7078"/>
                      <a:pt x="15515" y="7454"/>
                      <a:pt x="15815" y="7654"/>
                    </a:cubicBezTo>
                    <a:cubicBezTo>
                      <a:pt x="15865" y="7679"/>
                      <a:pt x="15916" y="7729"/>
                      <a:pt x="15966" y="7779"/>
                    </a:cubicBezTo>
                    <a:cubicBezTo>
                      <a:pt x="15966" y="7980"/>
                      <a:pt x="15966" y="8155"/>
                      <a:pt x="15966" y="8356"/>
                    </a:cubicBezTo>
                    <a:lnTo>
                      <a:pt x="15891" y="8356"/>
                    </a:lnTo>
                    <a:cubicBezTo>
                      <a:pt x="15364" y="8732"/>
                      <a:pt x="15264" y="9434"/>
                      <a:pt x="14788" y="9860"/>
                    </a:cubicBezTo>
                    <a:cubicBezTo>
                      <a:pt x="14637" y="10010"/>
                      <a:pt x="14512" y="10135"/>
                      <a:pt x="14412" y="10261"/>
                    </a:cubicBezTo>
                    <a:cubicBezTo>
                      <a:pt x="14286" y="10361"/>
                      <a:pt x="14161" y="10436"/>
                      <a:pt x="13986" y="10436"/>
                    </a:cubicBezTo>
                    <a:cubicBezTo>
                      <a:pt x="13672" y="10536"/>
                      <a:pt x="13347" y="10555"/>
                      <a:pt x="13018" y="10555"/>
                    </a:cubicBezTo>
                    <a:cubicBezTo>
                      <a:pt x="12820" y="10555"/>
                      <a:pt x="12622" y="10548"/>
                      <a:pt x="12424" y="10548"/>
                    </a:cubicBezTo>
                    <a:cubicBezTo>
                      <a:pt x="12292" y="10548"/>
                      <a:pt x="12161" y="10551"/>
                      <a:pt x="12031" y="10561"/>
                    </a:cubicBezTo>
                    <a:cubicBezTo>
                      <a:pt x="11855" y="10561"/>
                      <a:pt x="11655" y="10587"/>
                      <a:pt x="11479" y="10662"/>
                    </a:cubicBezTo>
                    <a:cubicBezTo>
                      <a:pt x="11454" y="10687"/>
                      <a:pt x="11454" y="10687"/>
                      <a:pt x="11429" y="10687"/>
                    </a:cubicBezTo>
                    <a:cubicBezTo>
                      <a:pt x="11429" y="10662"/>
                      <a:pt x="11404" y="10637"/>
                      <a:pt x="11379" y="10587"/>
                    </a:cubicBezTo>
                    <a:lnTo>
                      <a:pt x="11379" y="10612"/>
                    </a:lnTo>
                    <a:cubicBezTo>
                      <a:pt x="11279" y="10561"/>
                      <a:pt x="11229" y="10461"/>
                      <a:pt x="11179" y="10386"/>
                    </a:cubicBezTo>
                    <a:cubicBezTo>
                      <a:pt x="11104" y="10336"/>
                      <a:pt x="11053" y="10286"/>
                      <a:pt x="10978" y="10211"/>
                    </a:cubicBezTo>
                    <a:cubicBezTo>
                      <a:pt x="11053" y="9634"/>
                      <a:pt x="10803" y="9183"/>
                      <a:pt x="10377" y="8832"/>
                    </a:cubicBezTo>
                    <a:cubicBezTo>
                      <a:pt x="10402" y="8807"/>
                      <a:pt x="10452" y="8757"/>
                      <a:pt x="10502" y="8707"/>
                    </a:cubicBezTo>
                    <a:cubicBezTo>
                      <a:pt x="10703" y="8105"/>
                      <a:pt x="10527" y="7429"/>
                      <a:pt x="10903" y="6877"/>
                    </a:cubicBezTo>
                    <a:cubicBezTo>
                      <a:pt x="11053" y="6226"/>
                      <a:pt x="11505" y="5950"/>
                      <a:pt x="12106" y="5900"/>
                    </a:cubicBezTo>
                    <a:cubicBezTo>
                      <a:pt x="12351" y="5868"/>
                      <a:pt x="12592" y="5849"/>
                      <a:pt x="12829" y="5849"/>
                    </a:cubicBezTo>
                    <a:close/>
                    <a:moveTo>
                      <a:pt x="18823" y="10988"/>
                    </a:moveTo>
                    <a:cubicBezTo>
                      <a:pt x="18823" y="11013"/>
                      <a:pt x="18798" y="11013"/>
                      <a:pt x="18798" y="11013"/>
                    </a:cubicBezTo>
                    <a:cubicBezTo>
                      <a:pt x="18798" y="11013"/>
                      <a:pt x="18773" y="11038"/>
                      <a:pt x="18773" y="11038"/>
                    </a:cubicBezTo>
                    <a:cubicBezTo>
                      <a:pt x="18773" y="11038"/>
                      <a:pt x="18773" y="11013"/>
                      <a:pt x="18773" y="11013"/>
                    </a:cubicBezTo>
                    <a:cubicBezTo>
                      <a:pt x="18798" y="11013"/>
                      <a:pt x="18798" y="10988"/>
                      <a:pt x="18823" y="10988"/>
                    </a:cubicBezTo>
                    <a:close/>
                    <a:moveTo>
                      <a:pt x="16542" y="11489"/>
                    </a:moveTo>
                    <a:cubicBezTo>
                      <a:pt x="16542" y="11514"/>
                      <a:pt x="16542" y="11514"/>
                      <a:pt x="16542" y="11539"/>
                    </a:cubicBezTo>
                    <a:cubicBezTo>
                      <a:pt x="16517" y="11514"/>
                      <a:pt x="16467" y="11514"/>
                      <a:pt x="16467" y="11514"/>
                    </a:cubicBezTo>
                    <a:cubicBezTo>
                      <a:pt x="16467" y="11514"/>
                      <a:pt x="16517" y="11514"/>
                      <a:pt x="16542" y="11489"/>
                    </a:cubicBezTo>
                    <a:close/>
                    <a:moveTo>
                      <a:pt x="16567" y="11614"/>
                    </a:moveTo>
                    <a:lnTo>
                      <a:pt x="16617" y="11639"/>
                    </a:lnTo>
                    <a:lnTo>
                      <a:pt x="16567" y="11639"/>
                    </a:lnTo>
                    <a:cubicBezTo>
                      <a:pt x="16567" y="11639"/>
                      <a:pt x="16567" y="11614"/>
                      <a:pt x="16567" y="11614"/>
                    </a:cubicBezTo>
                    <a:close/>
                    <a:moveTo>
                      <a:pt x="5890" y="0"/>
                    </a:moveTo>
                    <a:cubicBezTo>
                      <a:pt x="5733" y="0"/>
                      <a:pt x="5571" y="36"/>
                      <a:pt x="5414" y="60"/>
                    </a:cubicBezTo>
                    <a:cubicBezTo>
                      <a:pt x="4612" y="211"/>
                      <a:pt x="3810" y="361"/>
                      <a:pt x="2983" y="486"/>
                    </a:cubicBezTo>
                    <a:cubicBezTo>
                      <a:pt x="2156" y="662"/>
                      <a:pt x="1404" y="887"/>
                      <a:pt x="728" y="1388"/>
                    </a:cubicBezTo>
                    <a:lnTo>
                      <a:pt x="151" y="1388"/>
                    </a:lnTo>
                    <a:cubicBezTo>
                      <a:pt x="151" y="1464"/>
                      <a:pt x="126" y="1539"/>
                      <a:pt x="101" y="1614"/>
                    </a:cubicBezTo>
                    <a:cubicBezTo>
                      <a:pt x="26" y="1789"/>
                      <a:pt x="1" y="1990"/>
                      <a:pt x="126" y="2190"/>
                    </a:cubicBezTo>
                    <a:cubicBezTo>
                      <a:pt x="126" y="2266"/>
                      <a:pt x="126" y="2316"/>
                      <a:pt x="126" y="2391"/>
                    </a:cubicBezTo>
                    <a:cubicBezTo>
                      <a:pt x="126" y="3118"/>
                      <a:pt x="151" y="3870"/>
                      <a:pt x="151" y="4596"/>
                    </a:cubicBezTo>
                    <a:cubicBezTo>
                      <a:pt x="327" y="4972"/>
                      <a:pt x="226" y="5373"/>
                      <a:pt x="226" y="5774"/>
                    </a:cubicBezTo>
                    <a:cubicBezTo>
                      <a:pt x="251" y="6426"/>
                      <a:pt x="327" y="7028"/>
                      <a:pt x="853" y="7454"/>
                    </a:cubicBezTo>
                    <a:cubicBezTo>
                      <a:pt x="1179" y="7905"/>
                      <a:pt x="1605" y="8206"/>
                      <a:pt x="2056" y="8506"/>
                    </a:cubicBezTo>
                    <a:cubicBezTo>
                      <a:pt x="2332" y="8657"/>
                      <a:pt x="2632" y="8807"/>
                      <a:pt x="2908" y="8957"/>
                    </a:cubicBezTo>
                    <a:cubicBezTo>
                      <a:pt x="3259" y="9108"/>
                      <a:pt x="3585" y="9308"/>
                      <a:pt x="3961" y="9383"/>
                    </a:cubicBezTo>
                    <a:cubicBezTo>
                      <a:pt x="4036" y="9383"/>
                      <a:pt x="4136" y="9358"/>
                      <a:pt x="4236" y="9333"/>
                    </a:cubicBezTo>
                    <a:cubicBezTo>
                      <a:pt x="4286" y="9308"/>
                      <a:pt x="4337" y="9283"/>
                      <a:pt x="4362" y="9233"/>
                    </a:cubicBezTo>
                    <a:cubicBezTo>
                      <a:pt x="4512" y="9459"/>
                      <a:pt x="4713" y="9559"/>
                      <a:pt x="4913" y="9684"/>
                    </a:cubicBezTo>
                    <a:lnTo>
                      <a:pt x="4963" y="9684"/>
                    </a:lnTo>
                    <a:cubicBezTo>
                      <a:pt x="4963" y="9684"/>
                      <a:pt x="4963" y="9709"/>
                      <a:pt x="4988" y="9734"/>
                    </a:cubicBezTo>
                    <a:cubicBezTo>
                      <a:pt x="5565" y="10436"/>
                      <a:pt x="6442" y="10461"/>
                      <a:pt x="7244" y="10637"/>
                    </a:cubicBezTo>
                    <a:cubicBezTo>
                      <a:pt x="7419" y="10637"/>
                      <a:pt x="7545" y="10637"/>
                      <a:pt x="7670" y="10587"/>
                    </a:cubicBezTo>
                    <a:cubicBezTo>
                      <a:pt x="8021" y="10687"/>
                      <a:pt x="8422" y="10637"/>
                      <a:pt x="8748" y="10812"/>
                    </a:cubicBezTo>
                    <a:cubicBezTo>
                      <a:pt x="9224" y="10962"/>
                      <a:pt x="9700" y="11088"/>
                      <a:pt x="10151" y="11238"/>
                    </a:cubicBezTo>
                    <a:cubicBezTo>
                      <a:pt x="10302" y="11238"/>
                      <a:pt x="10427" y="11213"/>
                      <a:pt x="10552" y="11213"/>
                    </a:cubicBezTo>
                    <a:cubicBezTo>
                      <a:pt x="10690" y="11282"/>
                      <a:pt x="10828" y="11321"/>
                      <a:pt x="10965" y="11321"/>
                    </a:cubicBezTo>
                    <a:cubicBezTo>
                      <a:pt x="11078" y="11321"/>
                      <a:pt x="11191" y="11295"/>
                      <a:pt x="11304" y="11238"/>
                    </a:cubicBezTo>
                    <a:lnTo>
                      <a:pt x="11304" y="11238"/>
                    </a:lnTo>
                    <a:cubicBezTo>
                      <a:pt x="11279" y="11313"/>
                      <a:pt x="11304" y="11389"/>
                      <a:pt x="11354" y="11464"/>
                    </a:cubicBezTo>
                    <a:cubicBezTo>
                      <a:pt x="11454" y="11539"/>
                      <a:pt x="11555" y="11589"/>
                      <a:pt x="11680" y="11614"/>
                    </a:cubicBezTo>
                    <a:cubicBezTo>
                      <a:pt x="11855" y="11639"/>
                      <a:pt x="12006" y="11689"/>
                      <a:pt x="12181" y="11739"/>
                    </a:cubicBezTo>
                    <a:cubicBezTo>
                      <a:pt x="12256" y="11790"/>
                      <a:pt x="12332" y="11790"/>
                      <a:pt x="12432" y="11815"/>
                    </a:cubicBezTo>
                    <a:cubicBezTo>
                      <a:pt x="12858" y="11865"/>
                      <a:pt x="13309" y="11815"/>
                      <a:pt x="13735" y="11965"/>
                    </a:cubicBezTo>
                    <a:cubicBezTo>
                      <a:pt x="13860" y="11990"/>
                      <a:pt x="13986" y="12015"/>
                      <a:pt x="14136" y="12040"/>
                    </a:cubicBezTo>
                    <a:cubicBezTo>
                      <a:pt x="14261" y="12065"/>
                      <a:pt x="14387" y="12065"/>
                      <a:pt x="14537" y="12090"/>
                    </a:cubicBezTo>
                    <a:cubicBezTo>
                      <a:pt x="14551" y="12089"/>
                      <a:pt x="14565" y="12088"/>
                      <a:pt x="14580" y="12088"/>
                    </a:cubicBezTo>
                    <a:cubicBezTo>
                      <a:pt x="14687" y="12088"/>
                      <a:pt x="14805" y="12125"/>
                      <a:pt x="14907" y="12125"/>
                    </a:cubicBezTo>
                    <a:cubicBezTo>
                      <a:pt x="15014" y="12125"/>
                      <a:pt x="15102" y="12084"/>
                      <a:pt x="15139" y="11915"/>
                    </a:cubicBezTo>
                    <a:cubicBezTo>
                      <a:pt x="15164" y="11915"/>
                      <a:pt x="15164" y="11915"/>
                      <a:pt x="15164" y="11940"/>
                    </a:cubicBezTo>
                    <a:cubicBezTo>
                      <a:pt x="15219" y="11949"/>
                      <a:pt x="15270" y="11955"/>
                      <a:pt x="15320" y="11955"/>
                    </a:cubicBezTo>
                    <a:cubicBezTo>
                      <a:pt x="15406" y="11955"/>
                      <a:pt x="15485" y="11937"/>
                      <a:pt x="15565" y="11890"/>
                    </a:cubicBezTo>
                    <a:cubicBezTo>
                      <a:pt x="15590" y="11890"/>
                      <a:pt x="15615" y="11865"/>
                      <a:pt x="15640" y="11840"/>
                    </a:cubicBezTo>
                    <a:cubicBezTo>
                      <a:pt x="15817" y="11938"/>
                      <a:pt x="15995" y="12006"/>
                      <a:pt x="16196" y="12006"/>
                    </a:cubicBezTo>
                    <a:cubicBezTo>
                      <a:pt x="16251" y="12006"/>
                      <a:pt x="16308" y="12001"/>
                      <a:pt x="16367" y="11990"/>
                    </a:cubicBezTo>
                    <a:lnTo>
                      <a:pt x="16517" y="11990"/>
                    </a:lnTo>
                    <a:cubicBezTo>
                      <a:pt x="16542" y="12040"/>
                      <a:pt x="16592" y="12090"/>
                      <a:pt x="16642" y="12140"/>
                    </a:cubicBezTo>
                    <a:cubicBezTo>
                      <a:pt x="17194" y="12391"/>
                      <a:pt x="17820" y="12191"/>
                      <a:pt x="18372" y="12391"/>
                    </a:cubicBezTo>
                    <a:cubicBezTo>
                      <a:pt x="18547" y="12391"/>
                      <a:pt x="18723" y="12391"/>
                      <a:pt x="18873" y="12366"/>
                    </a:cubicBezTo>
                    <a:cubicBezTo>
                      <a:pt x="19273" y="12301"/>
                      <a:pt x="19672" y="12288"/>
                      <a:pt x="20072" y="12288"/>
                    </a:cubicBezTo>
                    <a:cubicBezTo>
                      <a:pt x="20350" y="12288"/>
                      <a:pt x="20629" y="12294"/>
                      <a:pt x="20907" y="12294"/>
                    </a:cubicBezTo>
                    <a:cubicBezTo>
                      <a:pt x="21307" y="12294"/>
                      <a:pt x="21706" y="12281"/>
                      <a:pt x="22106" y="12216"/>
                    </a:cubicBezTo>
                    <a:cubicBezTo>
                      <a:pt x="22256" y="12216"/>
                      <a:pt x="22432" y="12241"/>
                      <a:pt x="22607" y="12241"/>
                    </a:cubicBezTo>
                    <a:cubicBezTo>
                      <a:pt x="23234" y="12090"/>
                      <a:pt x="23886" y="12115"/>
                      <a:pt x="24537" y="12015"/>
                    </a:cubicBezTo>
                    <a:cubicBezTo>
                      <a:pt x="24841" y="11950"/>
                      <a:pt x="25145" y="11885"/>
                      <a:pt x="25465" y="11885"/>
                    </a:cubicBezTo>
                    <a:cubicBezTo>
                      <a:pt x="25515" y="11885"/>
                      <a:pt x="25565" y="11886"/>
                      <a:pt x="25615" y="11890"/>
                    </a:cubicBezTo>
                    <a:cubicBezTo>
                      <a:pt x="25651" y="11891"/>
                      <a:pt x="25687" y="11892"/>
                      <a:pt x="25723" y="11892"/>
                    </a:cubicBezTo>
                    <a:cubicBezTo>
                      <a:pt x="26232" y="11892"/>
                      <a:pt x="26702" y="11733"/>
                      <a:pt x="27194" y="11639"/>
                    </a:cubicBezTo>
                    <a:cubicBezTo>
                      <a:pt x="27319" y="11614"/>
                      <a:pt x="27419" y="11564"/>
                      <a:pt x="27520" y="11489"/>
                    </a:cubicBezTo>
                    <a:lnTo>
                      <a:pt x="28046" y="11489"/>
                    </a:lnTo>
                    <a:cubicBezTo>
                      <a:pt x="28093" y="11490"/>
                      <a:pt x="28139" y="11491"/>
                      <a:pt x="28186" y="11491"/>
                    </a:cubicBezTo>
                    <a:cubicBezTo>
                      <a:pt x="28866" y="11491"/>
                      <a:pt x="29543" y="11324"/>
                      <a:pt x="30176" y="11113"/>
                    </a:cubicBezTo>
                    <a:cubicBezTo>
                      <a:pt x="30527" y="11013"/>
                      <a:pt x="30853" y="10887"/>
                      <a:pt x="31204" y="10837"/>
                    </a:cubicBezTo>
                    <a:cubicBezTo>
                      <a:pt x="31279" y="10812"/>
                      <a:pt x="31379" y="10762"/>
                      <a:pt x="31480" y="10737"/>
                    </a:cubicBezTo>
                    <a:cubicBezTo>
                      <a:pt x="32532" y="10386"/>
                      <a:pt x="33585" y="10010"/>
                      <a:pt x="34637" y="9634"/>
                    </a:cubicBezTo>
                    <a:cubicBezTo>
                      <a:pt x="35490" y="9358"/>
                      <a:pt x="36292" y="8957"/>
                      <a:pt x="37094" y="8607"/>
                    </a:cubicBezTo>
                    <a:cubicBezTo>
                      <a:pt x="37344" y="8481"/>
                      <a:pt x="37545" y="8306"/>
                      <a:pt x="37770" y="8155"/>
                    </a:cubicBezTo>
                    <a:cubicBezTo>
                      <a:pt x="37871" y="8105"/>
                      <a:pt x="37971" y="8030"/>
                      <a:pt x="38071" y="7955"/>
                    </a:cubicBezTo>
                    <a:cubicBezTo>
                      <a:pt x="38146" y="7905"/>
                      <a:pt x="38221" y="7855"/>
                      <a:pt x="38297" y="7805"/>
                    </a:cubicBezTo>
                    <a:cubicBezTo>
                      <a:pt x="38923" y="7529"/>
                      <a:pt x="39450" y="7128"/>
                      <a:pt x="39600" y="6401"/>
                    </a:cubicBezTo>
                    <a:cubicBezTo>
                      <a:pt x="39575" y="4998"/>
                      <a:pt x="39575" y="3594"/>
                      <a:pt x="39575" y="2190"/>
                    </a:cubicBezTo>
                    <a:cubicBezTo>
                      <a:pt x="39575" y="1990"/>
                      <a:pt x="39575" y="1789"/>
                      <a:pt x="39575" y="1589"/>
                    </a:cubicBezTo>
                    <a:cubicBezTo>
                      <a:pt x="39508" y="1593"/>
                      <a:pt x="39443" y="1595"/>
                      <a:pt x="39378" y="1595"/>
                    </a:cubicBezTo>
                    <a:cubicBezTo>
                      <a:pt x="39055" y="1595"/>
                      <a:pt x="38756" y="1543"/>
                      <a:pt x="38422" y="1439"/>
                    </a:cubicBezTo>
                    <a:cubicBezTo>
                      <a:pt x="37949" y="1281"/>
                      <a:pt x="37477" y="1184"/>
                      <a:pt x="36968" y="1184"/>
                    </a:cubicBezTo>
                    <a:cubicBezTo>
                      <a:pt x="36910" y="1184"/>
                      <a:pt x="36852" y="1185"/>
                      <a:pt x="36793" y="1188"/>
                    </a:cubicBezTo>
                    <a:lnTo>
                      <a:pt x="36392" y="1188"/>
                    </a:lnTo>
                    <a:cubicBezTo>
                      <a:pt x="36342" y="1194"/>
                      <a:pt x="36291" y="1197"/>
                      <a:pt x="36239" y="1197"/>
                    </a:cubicBezTo>
                    <a:cubicBezTo>
                      <a:pt x="36085" y="1197"/>
                      <a:pt x="35927" y="1175"/>
                      <a:pt x="35772" y="1175"/>
                    </a:cubicBezTo>
                    <a:cubicBezTo>
                      <a:pt x="35565" y="1175"/>
                      <a:pt x="35364" y="1213"/>
                      <a:pt x="35189" y="1388"/>
                    </a:cubicBezTo>
                    <a:cubicBezTo>
                      <a:pt x="35024" y="1315"/>
                      <a:pt x="34846" y="1216"/>
                      <a:pt x="34665" y="1216"/>
                    </a:cubicBezTo>
                    <a:cubicBezTo>
                      <a:pt x="34598" y="1216"/>
                      <a:pt x="34530" y="1229"/>
                      <a:pt x="34462" y="1263"/>
                    </a:cubicBezTo>
                    <a:cubicBezTo>
                      <a:pt x="34376" y="1306"/>
                      <a:pt x="34296" y="1323"/>
                      <a:pt x="34219" y="1323"/>
                    </a:cubicBezTo>
                    <a:cubicBezTo>
                      <a:pt x="34071" y="1323"/>
                      <a:pt x="33933" y="1262"/>
                      <a:pt x="33785" y="1213"/>
                    </a:cubicBezTo>
                    <a:lnTo>
                      <a:pt x="33785" y="1213"/>
                    </a:lnTo>
                    <a:cubicBezTo>
                      <a:pt x="33685" y="1338"/>
                      <a:pt x="33685" y="1464"/>
                      <a:pt x="33810" y="1589"/>
                    </a:cubicBezTo>
                    <a:cubicBezTo>
                      <a:pt x="33936" y="1865"/>
                      <a:pt x="33961" y="2140"/>
                      <a:pt x="33810" y="2391"/>
                    </a:cubicBezTo>
                    <a:cubicBezTo>
                      <a:pt x="33785" y="2566"/>
                      <a:pt x="33735" y="2692"/>
                      <a:pt x="33610" y="2792"/>
                    </a:cubicBezTo>
                    <a:cubicBezTo>
                      <a:pt x="33384" y="3168"/>
                      <a:pt x="33109" y="3494"/>
                      <a:pt x="32808" y="3794"/>
                    </a:cubicBezTo>
                    <a:lnTo>
                      <a:pt x="32808" y="3820"/>
                    </a:lnTo>
                    <a:cubicBezTo>
                      <a:pt x="32733" y="3845"/>
                      <a:pt x="32632" y="3870"/>
                      <a:pt x="32607" y="3945"/>
                    </a:cubicBezTo>
                    <a:cubicBezTo>
                      <a:pt x="32607" y="3945"/>
                      <a:pt x="32582" y="3920"/>
                      <a:pt x="32582" y="3920"/>
                    </a:cubicBezTo>
                    <a:cubicBezTo>
                      <a:pt x="32369" y="3883"/>
                      <a:pt x="32160" y="3873"/>
                      <a:pt x="31953" y="3873"/>
                    </a:cubicBezTo>
                    <a:cubicBezTo>
                      <a:pt x="31726" y="3873"/>
                      <a:pt x="31501" y="3885"/>
                      <a:pt x="31278" y="3885"/>
                    </a:cubicBezTo>
                    <a:cubicBezTo>
                      <a:pt x="31153" y="3885"/>
                      <a:pt x="31028" y="3881"/>
                      <a:pt x="30903" y="3870"/>
                    </a:cubicBezTo>
                    <a:cubicBezTo>
                      <a:pt x="30853" y="3920"/>
                      <a:pt x="30803" y="3945"/>
                      <a:pt x="30778" y="3970"/>
                    </a:cubicBezTo>
                    <a:cubicBezTo>
                      <a:pt x="30652" y="3569"/>
                      <a:pt x="30126" y="3569"/>
                      <a:pt x="29976" y="3193"/>
                    </a:cubicBezTo>
                    <a:cubicBezTo>
                      <a:pt x="29750" y="2992"/>
                      <a:pt x="29876" y="2591"/>
                      <a:pt x="29575" y="2391"/>
                    </a:cubicBezTo>
                    <a:cubicBezTo>
                      <a:pt x="29199" y="2667"/>
                      <a:pt x="28823" y="2867"/>
                      <a:pt x="28372" y="3043"/>
                    </a:cubicBezTo>
                    <a:cubicBezTo>
                      <a:pt x="27595" y="3318"/>
                      <a:pt x="26743" y="3519"/>
                      <a:pt x="26166" y="4195"/>
                    </a:cubicBezTo>
                    <a:cubicBezTo>
                      <a:pt x="25164" y="4797"/>
                      <a:pt x="24186" y="5399"/>
                      <a:pt x="23184" y="6000"/>
                    </a:cubicBezTo>
                    <a:cubicBezTo>
                      <a:pt x="23510" y="6576"/>
                      <a:pt x="24362" y="6501"/>
                      <a:pt x="24637" y="7153"/>
                    </a:cubicBezTo>
                    <a:cubicBezTo>
                      <a:pt x="24963" y="7378"/>
                      <a:pt x="24838" y="7980"/>
                      <a:pt x="25389" y="8030"/>
                    </a:cubicBezTo>
                    <a:cubicBezTo>
                      <a:pt x="25339" y="8080"/>
                      <a:pt x="25289" y="8130"/>
                      <a:pt x="25214" y="8180"/>
                    </a:cubicBezTo>
                    <a:cubicBezTo>
                      <a:pt x="24813" y="8757"/>
                      <a:pt x="24287" y="9258"/>
                      <a:pt x="24111" y="9985"/>
                    </a:cubicBezTo>
                    <a:cubicBezTo>
                      <a:pt x="24074" y="9948"/>
                      <a:pt x="24024" y="9925"/>
                      <a:pt x="23971" y="9925"/>
                    </a:cubicBezTo>
                    <a:cubicBezTo>
                      <a:pt x="23951" y="9925"/>
                      <a:pt x="23931" y="9928"/>
                      <a:pt x="23911" y="9935"/>
                    </a:cubicBezTo>
                    <a:cubicBezTo>
                      <a:pt x="23349" y="10303"/>
                      <a:pt x="22739" y="10316"/>
                      <a:pt x="22131" y="10316"/>
                    </a:cubicBezTo>
                    <a:cubicBezTo>
                      <a:pt x="22087" y="10316"/>
                      <a:pt x="22044" y="10316"/>
                      <a:pt x="22000" y="10316"/>
                    </a:cubicBezTo>
                    <a:cubicBezTo>
                      <a:pt x="21783" y="10316"/>
                      <a:pt x="21567" y="10317"/>
                      <a:pt x="21354" y="10336"/>
                    </a:cubicBezTo>
                    <a:cubicBezTo>
                      <a:pt x="21079" y="9985"/>
                      <a:pt x="20878" y="9609"/>
                      <a:pt x="20728" y="9208"/>
                    </a:cubicBezTo>
                    <a:cubicBezTo>
                      <a:pt x="20452" y="8406"/>
                      <a:pt x="20151" y="7579"/>
                      <a:pt x="20753" y="6777"/>
                    </a:cubicBezTo>
                    <a:cubicBezTo>
                      <a:pt x="20803" y="6677"/>
                      <a:pt x="20828" y="6602"/>
                      <a:pt x="20828" y="6501"/>
                    </a:cubicBezTo>
                    <a:cubicBezTo>
                      <a:pt x="20803" y="6476"/>
                      <a:pt x="20778" y="6426"/>
                      <a:pt x="20753" y="6376"/>
                    </a:cubicBezTo>
                    <a:cubicBezTo>
                      <a:pt x="19199" y="6201"/>
                      <a:pt x="17745" y="5749"/>
                      <a:pt x="16367" y="4998"/>
                    </a:cubicBezTo>
                    <a:cubicBezTo>
                      <a:pt x="14913" y="3995"/>
                      <a:pt x="13434" y="3018"/>
                      <a:pt x="11981" y="2015"/>
                    </a:cubicBezTo>
                    <a:cubicBezTo>
                      <a:pt x="11906" y="2015"/>
                      <a:pt x="11830" y="2040"/>
                      <a:pt x="11755" y="2040"/>
                    </a:cubicBezTo>
                    <a:cubicBezTo>
                      <a:pt x="11699" y="2074"/>
                      <a:pt x="11642" y="2088"/>
                      <a:pt x="11585" y="2088"/>
                    </a:cubicBezTo>
                    <a:cubicBezTo>
                      <a:pt x="11517" y="2088"/>
                      <a:pt x="11448" y="2068"/>
                      <a:pt x="11379" y="2040"/>
                    </a:cubicBezTo>
                    <a:lnTo>
                      <a:pt x="11329" y="2040"/>
                    </a:lnTo>
                    <a:cubicBezTo>
                      <a:pt x="11304" y="2015"/>
                      <a:pt x="11304" y="1990"/>
                      <a:pt x="11279" y="1965"/>
                    </a:cubicBezTo>
                    <a:cubicBezTo>
                      <a:pt x="10652" y="1589"/>
                      <a:pt x="10427" y="712"/>
                      <a:pt x="9575" y="586"/>
                    </a:cubicBezTo>
                    <a:cubicBezTo>
                      <a:pt x="8632" y="362"/>
                      <a:pt x="7689" y="178"/>
                      <a:pt x="6710" y="178"/>
                    </a:cubicBezTo>
                    <a:cubicBezTo>
                      <a:pt x="6596" y="178"/>
                      <a:pt x="6482" y="180"/>
                      <a:pt x="6367" y="185"/>
                    </a:cubicBezTo>
                    <a:cubicBezTo>
                      <a:pt x="6223" y="42"/>
                      <a:pt x="6060" y="0"/>
                      <a:pt x="58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5"/>
              <p:cNvSpPr/>
              <p:nvPr/>
            </p:nvSpPr>
            <p:spPr>
              <a:xfrm>
                <a:off x="2429975" y="2813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5"/>
              <p:cNvSpPr/>
              <p:nvPr/>
            </p:nvSpPr>
            <p:spPr>
              <a:xfrm>
                <a:off x="2003275" y="1453300"/>
                <a:ext cx="1013175" cy="353875"/>
              </a:xfrm>
              <a:custGeom>
                <a:avLst/>
                <a:gdLst/>
                <a:ahLst/>
                <a:cxnLst/>
                <a:rect l="l" t="t" r="r" b="b"/>
                <a:pathLst>
                  <a:path w="40527" h="14155" extrusionOk="0">
                    <a:moveTo>
                      <a:pt x="40297" y="1"/>
                    </a:moveTo>
                    <a:cubicBezTo>
                      <a:pt x="40182" y="1"/>
                      <a:pt x="40009" y="46"/>
                      <a:pt x="39750" y="115"/>
                    </a:cubicBezTo>
                    <a:cubicBezTo>
                      <a:pt x="39424" y="165"/>
                      <a:pt x="39098" y="165"/>
                      <a:pt x="38798" y="291"/>
                    </a:cubicBezTo>
                    <a:cubicBezTo>
                      <a:pt x="38697" y="316"/>
                      <a:pt x="38622" y="341"/>
                      <a:pt x="38522" y="366"/>
                    </a:cubicBezTo>
                    <a:cubicBezTo>
                      <a:pt x="37294" y="892"/>
                      <a:pt x="35991" y="1268"/>
                      <a:pt x="34662" y="1519"/>
                    </a:cubicBezTo>
                    <a:cubicBezTo>
                      <a:pt x="33685" y="1719"/>
                      <a:pt x="32682" y="1945"/>
                      <a:pt x="31680" y="2070"/>
                    </a:cubicBezTo>
                    <a:cubicBezTo>
                      <a:pt x="31580" y="2095"/>
                      <a:pt x="31479" y="2120"/>
                      <a:pt x="31379" y="2145"/>
                    </a:cubicBezTo>
                    <a:cubicBezTo>
                      <a:pt x="31028" y="2270"/>
                      <a:pt x="30652" y="2220"/>
                      <a:pt x="30276" y="2270"/>
                    </a:cubicBezTo>
                    <a:cubicBezTo>
                      <a:pt x="29023" y="2471"/>
                      <a:pt x="27770" y="2571"/>
                      <a:pt x="26492" y="2697"/>
                    </a:cubicBezTo>
                    <a:cubicBezTo>
                      <a:pt x="26070" y="2802"/>
                      <a:pt x="25642" y="2825"/>
                      <a:pt x="25212" y="2825"/>
                    </a:cubicBezTo>
                    <a:cubicBezTo>
                      <a:pt x="24872" y="2825"/>
                      <a:pt x="24531" y="2811"/>
                      <a:pt x="24189" y="2811"/>
                    </a:cubicBezTo>
                    <a:cubicBezTo>
                      <a:pt x="24038" y="2811"/>
                      <a:pt x="23886" y="2814"/>
                      <a:pt x="23735" y="2822"/>
                    </a:cubicBezTo>
                    <a:cubicBezTo>
                      <a:pt x="23585" y="2822"/>
                      <a:pt x="23434" y="2822"/>
                      <a:pt x="23284" y="2847"/>
                    </a:cubicBezTo>
                    <a:cubicBezTo>
                      <a:pt x="23133" y="2872"/>
                      <a:pt x="23008" y="2872"/>
                      <a:pt x="22858" y="2897"/>
                    </a:cubicBezTo>
                    <a:cubicBezTo>
                      <a:pt x="22783" y="2922"/>
                      <a:pt x="22682" y="2947"/>
                      <a:pt x="22607" y="2972"/>
                    </a:cubicBezTo>
                    <a:cubicBezTo>
                      <a:pt x="22549" y="2981"/>
                      <a:pt x="22490" y="2983"/>
                      <a:pt x="22432" y="2983"/>
                    </a:cubicBezTo>
                    <a:cubicBezTo>
                      <a:pt x="22315" y="2983"/>
                      <a:pt x="22198" y="2972"/>
                      <a:pt x="22081" y="2972"/>
                    </a:cubicBezTo>
                    <a:cubicBezTo>
                      <a:pt x="21981" y="2972"/>
                      <a:pt x="21880" y="2972"/>
                      <a:pt x="21780" y="2997"/>
                    </a:cubicBezTo>
                    <a:cubicBezTo>
                      <a:pt x="20812" y="3009"/>
                      <a:pt x="19844" y="3032"/>
                      <a:pt x="18879" y="3032"/>
                    </a:cubicBezTo>
                    <a:cubicBezTo>
                      <a:pt x="17794" y="3032"/>
                      <a:pt x="16714" y="3003"/>
                      <a:pt x="15640" y="2897"/>
                    </a:cubicBezTo>
                    <a:cubicBezTo>
                      <a:pt x="14086" y="2747"/>
                      <a:pt x="12532" y="2872"/>
                      <a:pt x="11003" y="2596"/>
                    </a:cubicBezTo>
                    <a:cubicBezTo>
                      <a:pt x="8221" y="2446"/>
                      <a:pt x="5464" y="2070"/>
                      <a:pt x="2732" y="1544"/>
                    </a:cubicBezTo>
                    <a:cubicBezTo>
                      <a:pt x="2194" y="1431"/>
                      <a:pt x="1655" y="1339"/>
                      <a:pt x="1080" y="1339"/>
                    </a:cubicBezTo>
                    <a:cubicBezTo>
                      <a:pt x="1013" y="1339"/>
                      <a:pt x="946" y="1341"/>
                      <a:pt x="878" y="1343"/>
                    </a:cubicBezTo>
                    <a:cubicBezTo>
                      <a:pt x="151" y="1393"/>
                      <a:pt x="0" y="1669"/>
                      <a:pt x="226" y="2296"/>
                    </a:cubicBezTo>
                    <a:cubicBezTo>
                      <a:pt x="251" y="3874"/>
                      <a:pt x="251" y="5453"/>
                      <a:pt x="251" y="7032"/>
                    </a:cubicBezTo>
                    <a:cubicBezTo>
                      <a:pt x="828" y="7659"/>
                      <a:pt x="1279" y="8361"/>
                      <a:pt x="1830" y="8987"/>
                    </a:cubicBezTo>
                    <a:cubicBezTo>
                      <a:pt x="3083" y="10347"/>
                      <a:pt x="4300" y="11850"/>
                      <a:pt x="6244" y="11850"/>
                    </a:cubicBezTo>
                    <a:cubicBezTo>
                      <a:pt x="6594" y="11850"/>
                      <a:pt x="6967" y="11801"/>
                      <a:pt x="7369" y="11694"/>
                    </a:cubicBezTo>
                    <a:cubicBezTo>
                      <a:pt x="7970" y="11544"/>
                      <a:pt x="8522" y="11343"/>
                      <a:pt x="9098" y="11118"/>
                    </a:cubicBezTo>
                    <a:cubicBezTo>
                      <a:pt x="9173" y="11093"/>
                      <a:pt x="9274" y="11068"/>
                      <a:pt x="9349" y="11017"/>
                    </a:cubicBezTo>
                    <a:cubicBezTo>
                      <a:pt x="9524" y="10942"/>
                      <a:pt x="9700" y="10892"/>
                      <a:pt x="9875" y="10842"/>
                    </a:cubicBezTo>
                    <a:cubicBezTo>
                      <a:pt x="11053" y="10266"/>
                      <a:pt x="12281" y="9789"/>
                      <a:pt x="13559" y="9489"/>
                    </a:cubicBezTo>
                    <a:cubicBezTo>
                      <a:pt x="13810" y="9413"/>
                      <a:pt x="14061" y="9338"/>
                      <a:pt x="14336" y="9313"/>
                    </a:cubicBezTo>
                    <a:cubicBezTo>
                      <a:pt x="14462" y="9313"/>
                      <a:pt x="14587" y="9288"/>
                      <a:pt x="14687" y="9288"/>
                    </a:cubicBezTo>
                    <a:cubicBezTo>
                      <a:pt x="14787" y="9263"/>
                      <a:pt x="14863" y="9238"/>
                      <a:pt x="14938" y="9238"/>
                    </a:cubicBezTo>
                    <a:cubicBezTo>
                      <a:pt x="14985" y="9222"/>
                      <a:pt x="15031" y="9216"/>
                      <a:pt x="15078" y="9216"/>
                    </a:cubicBezTo>
                    <a:cubicBezTo>
                      <a:pt x="15182" y="9216"/>
                      <a:pt x="15285" y="9246"/>
                      <a:pt x="15389" y="9263"/>
                    </a:cubicBezTo>
                    <a:cubicBezTo>
                      <a:pt x="15462" y="9273"/>
                      <a:pt x="15530" y="9279"/>
                      <a:pt x="15598" y="9279"/>
                    </a:cubicBezTo>
                    <a:cubicBezTo>
                      <a:pt x="15693" y="9279"/>
                      <a:pt x="15787" y="9267"/>
                      <a:pt x="15890" y="9238"/>
                    </a:cubicBezTo>
                    <a:cubicBezTo>
                      <a:pt x="16057" y="9177"/>
                      <a:pt x="16224" y="9144"/>
                      <a:pt x="16391" y="9144"/>
                    </a:cubicBezTo>
                    <a:cubicBezTo>
                      <a:pt x="16500" y="9144"/>
                      <a:pt x="16609" y="9158"/>
                      <a:pt x="16717" y="9188"/>
                    </a:cubicBezTo>
                    <a:cubicBezTo>
                      <a:pt x="16793" y="9238"/>
                      <a:pt x="16868" y="9263"/>
                      <a:pt x="16968" y="9263"/>
                    </a:cubicBezTo>
                    <a:cubicBezTo>
                      <a:pt x="17168" y="9338"/>
                      <a:pt x="17369" y="9413"/>
                      <a:pt x="17569" y="9514"/>
                    </a:cubicBezTo>
                    <a:cubicBezTo>
                      <a:pt x="18397" y="9890"/>
                      <a:pt x="19073" y="10466"/>
                      <a:pt x="19775" y="11017"/>
                    </a:cubicBezTo>
                    <a:cubicBezTo>
                      <a:pt x="20878" y="11920"/>
                      <a:pt x="21605" y="13248"/>
                      <a:pt x="22883" y="13925"/>
                    </a:cubicBezTo>
                    <a:cubicBezTo>
                      <a:pt x="23264" y="14079"/>
                      <a:pt x="23630" y="14154"/>
                      <a:pt x="23978" y="14154"/>
                    </a:cubicBezTo>
                    <a:cubicBezTo>
                      <a:pt x="24707" y="14154"/>
                      <a:pt x="25364" y="13825"/>
                      <a:pt x="25940" y="13198"/>
                    </a:cubicBezTo>
                    <a:cubicBezTo>
                      <a:pt x="26291" y="12847"/>
                      <a:pt x="26692" y="12546"/>
                      <a:pt x="27043" y="12195"/>
                    </a:cubicBezTo>
                    <a:cubicBezTo>
                      <a:pt x="27143" y="12095"/>
                      <a:pt x="27219" y="11995"/>
                      <a:pt x="27319" y="11895"/>
                    </a:cubicBezTo>
                    <a:cubicBezTo>
                      <a:pt x="27394" y="11794"/>
                      <a:pt x="27494" y="11694"/>
                      <a:pt x="27595" y="11619"/>
                    </a:cubicBezTo>
                    <a:cubicBezTo>
                      <a:pt x="27695" y="11544"/>
                      <a:pt x="27795" y="11469"/>
                      <a:pt x="27920" y="11418"/>
                    </a:cubicBezTo>
                    <a:cubicBezTo>
                      <a:pt x="28196" y="11243"/>
                      <a:pt x="28497" y="11042"/>
                      <a:pt x="28798" y="10892"/>
                    </a:cubicBezTo>
                    <a:cubicBezTo>
                      <a:pt x="28923" y="10842"/>
                      <a:pt x="29023" y="10792"/>
                      <a:pt x="29148" y="10767"/>
                    </a:cubicBezTo>
                    <a:cubicBezTo>
                      <a:pt x="29224" y="10742"/>
                      <a:pt x="29299" y="10717"/>
                      <a:pt x="29399" y="10717"/>
                    </a:cubicBezTo>
                    <a:cubicBezTo>
                      <a:pt x="29474" y="10692"/>
                      <a:pt x="29549" y="10692"/>
                      <a:pt x="29625" y="10667"/>
                    </a:cubicBezTo>
                    <a:cubicBezTo>
                      <a:pt x="29725" y="10641"/>
                      <a:pt x="29800" y="10641"/>
                      <a:pt x="29875" y="10616"/>
                    </a:cubicBezTo>
                    <a:cubicBezTo>
                      <a:pt x="30093" y="10571"/>
                      <a:pt x="30311" y="10540"/>
                      <a:pt x="30526" y="10540"/>
                    </a:cubicBezTo>
                    <a:cubicBezTo>
                      <a:pt x="30782" y="10540"/>
                      <a:pt x="31034" y="10583"/>
                      <a:pt x="31279" y="10692"/>
                    </a:cubicBezTo>
                    <a:cubicBezTo>
                      <a:pt x="32331" y="10967"/>
                      <a:pt x="33184" y="11619"/>
                      <a:pt x="34036" y="12271"/>
                    </a:cubicBezTo>
                    <a:cubicBezTo>
                      <a:pt x="34612" y="12596"/>
                      <a:pt x="35239" y="12822"/>
                      <a:pt x="35865" y="13047"/>
                    </a:cubicBezTo>
                    <a:cubicBezTo>
                      <a:pt x="35983" y="13077"/>
                      <a:pt x="36100" y="13089"/>
                      <a:pt x="36213" y="13089"/>
                    </a:cubicBezTo>
                    <a:cubicBezTo>
                      <a:pt x="36292" y="13089"/>
                      <a:pt x="36369" y="13083"/>
                      <a:pt x="36442" y="13073"/>
                    </a:cubicBezTo>
                    <a:cubicBezTo>
                      <a:pt x="36617" y="13022"/>
                      <a:pt x="36818" y="12947"/>
                      <a:pt x="36993" y="12897"/>
                    </a:cubicBezTo>
                    <a:cubicBezTo>
                      <a:pt x="37419" y="12747"/>
                      <a:pt x="37845" y="12596"/>
                      <a:pt x="38196" y="12271"/>
                    </a:cubicBezTo>
                    <a:cubicBezTo>
                      <a:pt x="38697" y="11870"/>
                      <a:pt x="39098" y="11368"/>
                      <a:pt x="39399" y="10817"/>
                    </a:cubicBezTo>
                    <a:cubicBezTo>
                      <a:pt x="39550" y="10491"/>
                      <a:pt x="39800" y="10240"/>
                      <a:pt x="39875" y="9890"/>
                    </a:cubicBezTo>
                    <a:cubicBezTo>
                      <a:pt x="40026" y="9814"/>
                      <a:pt x="39976" y="9589"/>
                      <a:pt x="40101" y="9514"/>
                    </a:cubicBezTo>
                    <a:cubicBezTo>
                      <a:pt x="40176" y="9438"/>
                      <a:pt x="40251" y="9363"/>
                      <a:pt x="40301" y="9288"/>
                    </a:cubicBezTo>
                    <a:cubicBezTo>
                      <a:pt x="40377" y="9238"/>
                      <a:pt x="40452" y="9163"/>
                      <a:pt x="40477" y="9037"/>
                    </a:cubicBezTo>
                    <a:cubicBezTo>
                      <a:pt x="40502" y="6230"/>
                      <a:pt x="40502" y="3448"/>
                      <a:pt x="40527" y="641"/>
                    </a:cubicBezTo>
                    <a:cubicBezTo>
                      <a:pt x="40527" y="165"/>
                      <a:pt x="40516" y="1"/>
                      <a:pt x="402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5"/>
              <p:cNvSpPr/>
              <p:nvPr/>
            </p:nvSpPr>
            <p:spPr>
              <a:xfrm>
                <a:off x="2018300" y="2711175"/>
                <a:ext cx="990650" cy="164925"/>
              </a:xfrm>
              <a:custGeom>
                <a:avLst/>
                <a:gdLst/>
                <a:ahLst/>
                <a:cxnLst/>
                <a:rect l="l" t="t" r="r" b="b"/>
                <a:pathLst>
                  <a:path w="39626" h="6597" extrusionOk="0">
                    <a:moveTo>
                      <a:pt x="39126" y="0"/>
                    </a:moveTo>
                    <a:cubicBezTo>
                      <a:pt x="38724" y="0"/>
                      <a:pt x="38449" y="371"/>
                      <a:pt x="38096" y="527"/>
                    </a:cubicBezTo>
                    <a:cubicBezTo>
                      <a:pt x="37871" y="678"/>
                      <a:pt x="37645" y="828"/>
                      <a:pt x="37395" y="953"/>
                    </a:cubicBezTo>
                    <a:cubicBezTo>
                      <a:pt x="36392" y="1429"/>
                      <a:pt x="35415" y="1981"/>
                      <a:pt x="34337" y="2307"/>
                    </a:cubicBezTo>
                    <a:cubicBezTo>
                      <a:pt x="33660" y="2683"/>
                      <a:pt x="32883" y="2808"/>
                      <a:pt x="32157" y="3059"/>
                    </a:cubicBezTo>
                    <a:cubicBezTo>
                      <a:pt x="31655" y="3209"/>
                      <a:pt x="31204" y="3460"/>
                      <a:pt x="30678" y="3485"/>
                    </a:cubicBezTo>
                    <a:cubicBezTo>
                      <a:pt x="30427" y="3535"/>
                      <a:pt x="30202" y="3635"/>
                      <a:pt x="29951" y="3685"/>
                    </a:cubicBezTo>
                    <a:cubicBezTo>
                      <a:pt x="29074" y="3961"/>
                      <a:pt x="28172" y="4086"/>
                      <a:pt x="27269" y="4211"/>
                    </a:cubicBezTo>
                    <a:cubicBezTo>
                      <a:pt x="26718" y="4236"/>
                      <a:pt x="26192" y="4412"/>
                      <a:pt x="25640" y="4462"/>
                    </a:cubicBezTo>
                    <a:cubicBezTo>
                      <a:pt x="25540" y="4462"/>
                      <a:pt x="25465" y="4487"/>
                      <a:pt x="25364" y="4512"/>
                    </a:cubicBezTo>
                    <a:cubicBezTo>
                      <a:pt x="25236" y="4570"/>
                      <a:pt x="25102" y="4591"/>
                      <a:pt x="24968" y="4591"/>
                    </a:cubicBezTo>
                    <a:cubicBezTo>
                      <a:pt x="24814" y="4591"/>
                      <a:pt x="24660" y="4564"/>
                      <a:pt x="24512" y="4537"/>
                    </a:cubicBezTo>
                    <a:cubicBezTo>
                      <a:pt x="24412" y="4537"/>
                      <a:pt x="24312" y="4562"/>
                      <a:pt x="24212" y="4587"/>
                    </a:cubicBezTo>
                    <a:cubicBezTo>
                      <a:pt x="22723" y="4790"/>
                      <a:pt x="21234" y="4816"/>
                      <a:pt x="19745" y="4816"/>
                    </a:cubicBezTo>
                    <a:cubicBezTo>
                      <a:pt x="19204" y="4816"/>
                      <a:pt x="18663" y="4813"/>
                      <a:pt x="18121" y="4813"/>
                    </a:cubicBezTo>
                    <a:lnTo>
                      <a:pt x="17796" y="4813"/>
                    </a:lnTo>
                    <a:cubicBezTo>
                      <a:pt x="17539" y="4807"/>
                      <a:pt x="17280" y="4807"/>
                      <a:pt x="17021" y="4807"/>
                    </a:cubicBezTo>
                    <a:lnTo>
                      <a:pt x="17021" y="4807"/>
                    </a:lnTo>
                    <a:cubicBezTo>
                      <a:pt x="16243" y="4807"/>
                      <a:pt x="15458" y="4807"/>
                      <a:pt x="14688" y="4637"/>
                    </a:cubicBezTo>
                    <a:cubicBezTo>
                      <a:pt x="14525" y="4637"/>
                      <a:pt x="14362" y="4644"/>
                      <a:pt x="14196" y="4644"/>
                    </a:cubicBezTo>
                    <a:cubicBezTo>
                      <a:pt x="14030" y="4644"/>
                      <a:pt x="13861" y="4637"/>
                      <a:pt x="13685" y="4612"/>
                    </a:cubicBezTo>
                    <a:cubicBezTo>
                      <a:pt x="13660" y="4587"/>
                      <a:pt x="13610" y="4587"/>
                      <a:pt x="13560" y="4587"/>
                    </a:cubicBezTo>
                    <a:cubicBezTo>
                      <a:pt x="13510" y="4587"/>
                      <a:pt x="13485" y="4587"/>
                      <a:pt x="13435" y="4562"/>
                    </a:cubicBezTo>
                    <a:cubicBezTo>
                      <a:pt x="13384" y="4562"/>
                      <a:pt x="13334" y="4562"/>
                      <a:pt x="13309" y="4587"/>
                    </a:cubicBezTo>
                    <a:cubicBezTo>
                      <a:pt x="13134" y="4587"/>
                      <a:pt x="12983" y="4587"/>
                      <a:pt x="12833" y="4537"/>
                    </a:cubicBezTo>
                    <a:cubicBezTo>
                      <a:pt x="12733" y="4512"/>
                      <a:pt x="12658" y="4487"/>
                      <a:pt x="12582" y="4487"/>
                    </a:cubicBezTo>
                    <a:cubicBezTo>
                      <a:pt x="12232" y="4462"/>
                      <a:pt x="11881" y="4412"/>
                      <a:pt x="11530" y="4287"/>
                    </a:cubicBezTo>
                    <a:cubicBezTo>
                      <a:pt x="11104" y="4211"/>
                      <a:pt x="10678" y="4136"/>
                      <a:pt x="10252" y="4036"/>
                    </a:cubicBezTo>
                    <a:cubicBezTo>
                      <a:pt x="8171" y="3585"/>
                      <a:pt x="6116" y="3008"/>
                      <a:pt x="4111" y="2206"/>
                    </a:cubicBezTo>
                    <a:cubicBezTo>
                      <a:pt x="4011" y="2181"/>
                      <a:pt x="3936" y="2131"/>
                      <a:pt x="3836" y="2106"/>
                    </a:cubicBezTo>
                    <a:cubicBezTo>
                      <a:pt x="3710" y="2056"/>
                      <a:pt x="3610" y="2006"/>
                      <a:pt x="3485" y="1956"/>
                    </a:cubicBezTo>
                    <a:cubicBezTo>
                      <a:pt x="3209" y="1830"/>
                      <a:pt x="2933" y="1705"/>
                      <a:pt x="2708" y="1530"/>
                    </a:cubicBezTo>
                    <a:cubicBezTo>
                      <a:pt x="2432" y="1329"/>
                      <a:pt x="2131" y="1154"/>
                      <a:pt x="1881" y="928"/>
                    </a:cubicBezTo>
                    <a:cubicBezTo>
                      <a:pt x="1530" y="678"/>
                      <a:pt x="1104" y="552"/>
                      <a:pt x="778" y="226"/>
                    </a:cubicBezTo>
                    <a:cubicBezTo>
                      <a:pt x="628" y="151"/>
                      <a:pt x="477" y="51"/>
                      <a:pt x="302" y="26"/>
                    </a:cubicBezTo>
                    <a:cubicBezTo>
                      <a:pt x="277" y="1"/>
                      <a:pt x="227" y="1"/>
                      <a:pt x="176" y="1"/>
                    </a:cubicBezTo>
                    <a:cubicBezTo>
                      <a:pt x="151" y="26"/>
                      <a:pt x="101" y="51"/>
                      <a:pt x="76" y="76"/>
                    </a:cubicBezTo>
                    <a:cubicBezTo>
                      <a:pt x="76" y="477"/>
                      <a:pt x="101" y="878"/>
                      <a:pt x="51" y="1279"/>
                    </a:cubicBezTo>
                    <a:cubicBezTo>
                      <a:pt x="1" y="1805"/>
                      <a:pt x="227" y="2131"/>
                      <a:pt x="678" y="2357"/>
                    </a:cubicBezTo>
                    <a:cubicBezTo>
                      <a:pt x="1354" y="2733"/>
                      <a:pt x="1981" y="3109"/>
                      <a:pt x="2633" y="3510"/>
                    </a:cubicBezTo>
                    <a:cubicBezTo>
                      <a:pt x="2733" y="3560"/>
                      <a:pt x="2808" y="3635"/>
                      <a:pt x="2908" y="3660"/>
                    </a:cubicBezTo>
                    <a:cubicBezTo>
                      <a:pt x="2958" y="3660"/>
                      <a:pt x="3008" y="3660"/>
                      <a:pt x="3034" y="3710"/>
                    </a:cubicBezTo>
                    <a:cubicBezTo>
                      <a:pt x="3109" y="3760"/>
                      <a:pt x="3209" y="3810"/>
                      <a:pt x="3284" y="3835"/>
                    </a:cubicBezTo>
                    <a:lnTo>
                      <a:pt x="3284" y="3861"/>
                    </a:lnTo>
                    <a:cubicBezTo>
                      <a:pt x="3460" y="3911"/>
                      <a:pt x="3660" y="3961"/>
                      <a:pt x="3836" y="4011"/>
                    </a:cubicBezTo>
                    <a:cubicBezTo>
                      <a:pt x="5389" y="4612"/>
                      <a:pt x="6968" y="5139"/>
                      <a:pt x="8597" y="5515"/>
                    </a:cubicBezTo>
                    <a:cubicBezTo>
                      <a:pt x="11705" y="6216"/>
                      <a:pt x="14838" y="6567"/>
                      <a:pt x="17996" y="6592"/>
                    </a:cubicBezTo>
                    <a:cubicBezTo>
                      <a:pt x="18238" y="6595"/>
                      <a:pt x="18479" y="6597"/>
                      <a:pt x="18721" y="6597"/>
                    </a:cubicBezTo>
                    <a:cubicBezTo>
                      <a:pt x="22611" y="6597"/>
                      <a:pt x="26479" y="6214"/>
                      <a:pt x="30302" y="5364"/>
                    </a:cubicBezTo>
                    <a:cubicBezTo>
                      <a:pt x="33134" y="4738"/>
                      <a:pt x="35891" y="3886"/>
                      <a:pt x="38548" y="2708"/>
                    </a:cubicBezTo>
                    <a:cubicBezTo>
                      <a:pt x="39224" y="2382"/>
                      <a:pt x="39625" y="2006"/>
                      <a:pt x="39500" y="1179"/>
                    </a:cubicBezTo>
                    <a:cubicBezTo>
                      <a:pt x="39425" y="828"/>
                      <a:pt x="39500" y="452"/>
                      <a:pt x="39500" y="101"/>
                    </a:cubicBezTo>
                    <a:cubicBezTo>
                      <a:pt x="39362" y="30"/>
                      <a:pt x="39239" y="0"/>
                      <a:pt x="391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5"/>
              <p:cNvSpPr/>
              <p:nvPr/>
            </p:nvSpPr>
            <p:spPr>
              <a:xfrm>
                <a:off x="2885475" y="1265625"/>
                <a:ext cx="122225" cy="36700"/>
              </a:xfrm>
              <a:custGeom>
                <a:avLst/>
                <a:gdLst/>
                <a:ahLst/>
                <a:cxnLst/>
                <a:rect l="l" t="t" r="r" b="b"/>
                <a:pathLst>
                  <a:path w="4889" h="1468" extrusionOk="0">
                    <a:moveTo>
                      <a:pt x="1032" y="1"/>
                    </a:moveTo>
                    <a:cubicBezTo>
                      <a:pt x="708" y="1"/>
                      <a:pt x="480" y="189"/>
                      <a:pt x="327" y="554"/>
                    </a:cubicBezTo>
                    <a:cubicBezTo>
                      <a:pt x="226" y="780"/>
                      <a:pt x="101" y="980"/>
                      <a:pt x="1" y="1181"/>
                    </a:cubicBezTo>
                    <a:cubicBezTo>
                      <a:pt x="1" y="1403"/>
                      <a:pt x="71" y="1468"/>
                      <a:pt x="175" y="1468"/>
                    </a:cubicBezTo>
                    <a:cubicBezTo>
                      <a:pt x="247" y="1468"/>
                      <a:pt x="335" y="1437"/>
                      <a:pt x="427" y="1406"/>
                    </a:cubicBezTo>
                    <a:cubicBezTo>
                      <a:pt x="1881" y="1381"/>
                      <a:pt x="3284" y="1181"/>
                      <a:pt x="4888" y="705"/>
                    </a:cubicBezTo>
                    <a:cubicBezTo>
                      <a:pt x="4337" y="504"/>
                      <a:pt x="4036" y="429"/>
                      <a:pt x="3710" y="354"/>
                    </a:cubicBezTo>
                    <a:cubicBezTo>
                      <a:pt x="2933" y="153"/>
                      <a:pt x="2131" y="254"/>
                      <a:pt x="1354" y="53"/>
                    </a:cubicBezTo>
                    <a:cubicBezTo>
                      <a:pt x="1238" y="18"/>
                      <a:pt x="1130" y="1"/>
                      <a:pt x="10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35"/>
              <p:cNvSpPr/>
              <p:nvPr/>
            </p:nvSpPr>
            <p:spPr>
              <a:xfrm>
                <a:off x="2870450" y="1295125"/>
                <a:ext cx="2570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406" extrusionOk="0">
                    <a:moveTo>
                      <a:pt x="602" y="1"/>
                    </a:moveTo>
                    <a:cubicBezTo>
                      <a:pt x="517" y="18"/>
                      <a:pt x="421" y="103"/>
                      <a:pt x="322" y="103"/>
                    </a:cubicBezTo>
                    <a:cubicBezTo>
                      <a:pt x="274" y="103"/>
                      <a:pt x="225" y="83"/>
                      <a:pt x="176" y="26"/>
                    </a:cubicBezTo>
                    <a:cubicBezTo>
                      <a:pt x="25" y="101"/>
                      <a:pt x="25" y="252"/>
                      <a:pt x="0" y="377"/>
                    </a:cubicBezTo>
                    <a:cubicBezTo>
                      <a:pt x="167" y="377"/>
                      <a:pt x="340" y="405"/>
                      <a:pt x="508" y="405"/>
                    </a:cubicBezTo>
                    <a:cubicBezTo>
                      <a:pt x="692" y="405"/>
                      <a:pt x="870" y="371"/>
                      <a:pt x="1028" y="226"/>
                    </a:cubicBezTo>
                    <a:cubicBezTo>
                      <a:pt x="852" y="176"/>
                      <a:pt x="702" y="151"/>
                      <a:pt x="602" y="1"/>
                    </a:cubicBezTo>
                    <a:close/>
                  </a:path>
                </a:pathLst>
              </a:custGeom>
              <a:solidFill>
                <a:srgbClr val="77999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35"/>
              <p:cNvSpPr/>
              <p:nvPr/>
            </p:nvSpPr>
            <p:spPr>
              <a:xfrm>
                <a:off x="2825950" y="1255025"/>
                <a:ext cx="5050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427" extrusionOk="0">
                    <a:moveTo>
                      <a:pt x="201" y="1"/>
                    </a:moveTo>
                    <a:lnTo>
                      <a:pt x="201" y="1"/>
                    </a:lnTo>
                    <a:cubicBezTo>
                      <a:pt x="26" y="76"/>
                      <a:pt x="1" y="226"/>
                      <a:pt x="1" y="427"/>
                    </a:cubicBezTo>
                    <a:cubicBezTo>
                      <a:pt x="176" y="327"/>
                      <a:pt x="201" y="176"/>
                      <a:pt x="201" y="1"/>
                    </a:cubicBezTo>
                    <a:close/>
                  </a:path>
                </a:pathLst>
              </a:custGeom>
              <a:solidFill>
                <a:srgbClr val="69615C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35"/>
              <p:cNvSpPr/>
              <p:nvPr/>
            </p:nvSpPr>
            <p:spPr>
              <a:xfrm>
                <a:off x="2810925" y="571375"/>
                <a:ext cx="571450" cy="737925"/>
              </a:xfrm>
              <a:custGeom>
                <a:avLst/>
                <a:gdLst/>
                <a:ahLst/>
                <a:cxnLst/>
                <a:rect l="l" t="t" r="r" b="b"/>
                <a:pathLst>
                  <a:path w="22858" h="29517" extrusionOk="0">
                    <a:moveTo>
                      <a:pt x="22419" y="1"/>
                    </a:moveTo>
                    <a:cubicBezTo>
                      <a:pt x="22399" y="1"/>
                      <a:pt x="22378" y="2"/>
                      <a:pt x="22356" y="3"/>
                    </a:cubicBezTo>
                    <a:cubicBezTo>
                      <a:pt x="21504" y="79"/>
                      <a:pt x="20627" y="129"/>
                      <a:pt x="19775" y="179"/>
                    </a:cubicBezTo>
                    <a:cubicBezTo>
                      <a:pt x="18436" y="276"/>
                      <a:pt x="17144" y="681"/>
                      <a:pt x="15830" y="681"/>
                    </a:cubicBezTo>
                    <a:cubicBezTo>
                      <a:pt x="15792" y="681"/>
                      <a:pt x="15753" y="681"/>
                      <a:pt x="15715" y="680"/>
                    </a:cubicBezTo>
                    <a:cubicBezTo>
                      <a:pt x="15289" y="680"/>
                      <a:pt x="15113" y="881"/>
                      <a:pt x="14963" y="1206"/>
                    </a:cubicBezTo>
                    <a:cubicBezTo>
                      <a:pt x="14512" y="2059"/>
                      <a:pt x="14036" y="2911"/>
                      <a:pt x="13584" y="3763"/>
                    </a:cubicBezTo>
                    <a:cubicBezTo>
                      <a:pt x="12356" y="6069"/>
                      <a:pt x="11178" y="8399"/>
                      <a:pt x="9875" y="10630"/>
                    </a:cubicBezTo>
                    <a:cubicBezTo>
                      <a:pt x="8547" y="12886"/>
                      <a:pt x="7344" y="15166"/>
                      <a:pt x="6116" y="17472"/>
                    </a:cubicBezTo>
                    <a:cubicBezTo>
                      <a:pt x="5439" y="18775"/>
                      <a:pt x="4863" y="20129"/>
                      <a:pt x="4010" y="21332"/>
                    </a:cubicBezTo>
                    <a:cubicBezTo>
                      <a:pt x="3885" y="21432"/>
                      <a:pt x="3910" y="21633"/>
                      <a:pt x="3810" y="21733"/>
                    </a:cubicBezTo>
                    <a:cubicBezTo>
                      <a:pt x="3559" y="21958"/>
                      <a:pt x="3534" y="22284"/>
                      <a:pt x="3409" y="22535"/>
                    </a:cubicBezTo>
                    <a:cubicBezTo>
                      <a:pt x="3284" y="22635"/>
                      <a:pt x="3334" y="22836"/>
                      <a:pt x="3183" y="22911"/>
                    </a:cubicBezTo>
                    <a:lnTo>
                      <a:pt x="3183" y="22936"/>
                    </a:lnTo>
                    <a:cubicBezTo>
                      <a:pt x="3136" y="23007"/>
                      <a:pt x="3065" y="23056"/>
                      <a:pt x="3015" y="23147"/>
                    </a:cubicBezTo>
                    <a:lnTo>
                      <a:pt x="3015" y="23147"/>
                    </a:lnTo>
                    <a:cubicBezTo>
                      <a:pt x="2861" y="23251"/>
                      <a:pt x="2904" y="23441"/>
                      <a:pt x="2807" y="23537"/>
                    </a:cubicBezTo>
                    <a:cubicBezTo>
                      <a:pt x="2231" y="24866"/>
                      <a:pt x="1680" y="26194"/>
                      <a:pt x="802" y="27347"/>
                    </a:cubicBezTo>
                    <a:cubicBezTo>
                      <a:pt x="681" y="27444"/>
                      <a:pt x="701" y="27635"/>
                      <a:pt x="611" y="27761"/>
                    </a:cubicBezTo>
                    <a:lnTo>
                      <a:pt x="611" y="27761"/>
                    </a:lnTo>
                    <a:cubicBezTo>
                      <a:pt x="152" y="28137"/>
                      <a:pt x="199" y="28706"/>
                      <a:pt x="0" y="29176"/>
                    </a:cubicBezTo>
                    <a:cubicBezTo>
                      <a:pt x="35" y="29436"/>
                      <a:pt x="177" y="29517"/>
                      <a:pt x="353" y="29517"/>
                    </a:cubicBezTo>
                    <a:cubicBezTo>
                      <a:pt x="432" y="29517"/>
                      <a:pt x="517" y="29500"/>
                      <a:pt x="602" y="29477"/>
                    </a:cubicBezTo>
                    <a:cubicBezTo>
                      <a:pt x="1203" y="29327"/>
                      <a:pt x="1805" y="29377"/>
                      <a:pt x="2381" y="29327"/>
                    </a:cubicBezTo>
                    <a:cubicBezTo>
                      <a:pt x="2507" y="29252"/>
                      <a:pt x="2507" y="29101"/>
                      <a:pt x="2557" y="28976"/>
                    </a:cubicBezTo>
                    <a:cubicBezTo>
                      <a:pt x="2757" y="28400"/>
                      <a:pt x="2983" y="27823"/>
                      <a:pt x="3334" y="27322"/>
                    </a:cubicBezTo>
                    <a:cubicBezTo>
                      <a:pt x="4086" y="25593"/>
                      <a:pt x="5088" y="23988"/>
                      <a:pt x="5890" y="22284"/>
                    </a:cubicBezTo>
                    <a:cubicBezTo>
                      <a:pt x="6692" y="20605"/>
                      <a:pt x="7770" y="19076"/>
                      <a:pt x="8421" y="17322"/>
                    </a:cubicBezTo>
                    <a:cubicBezTo>
                      <a:pt x="8848" y="16720"/>
                      <a:pt x="9223" y="16069"/>
                      <a:pt x="9424" y="15317"/>
                    </a:cubicBezTo>
                    <a:cubicBezTo>
                      <a:pt x="10051" y="14715"/>
                      <a:pt x="10351" y="13913"/>
                      <a:pt x="10627" y="13111"/>
                    </a:cubicBezTo>
                    <a:cubicBezTo>
                      <a:pt x="10853" y="12911"/>
                      <a:pt x="10953" y="12610"/>
                      <a:pt x="11053" y="12309"/>
                    </a:cubicBezTo>
                    <a:cubicBezTo>
                      <a:pt x="11178" y="12234"/>
                      <a:pt x="11229" y="12109"/>
                      <a:pt x="11229" y="11983"/>
                    </a:cubicBezTo>
                    <a:cubicBezTo>
                      <a:pt x="11429" y="11783"/>
                      <a:pt x="11604" y="11607"/>
                      <a:pt x="11604" y="11307"/>
                    </a:cubicBezTo>
                    <a:cubicBezTo>
                      <a:pt x="11830" y="10906"/>
                      <a:pt x="12106" y="10555"/>
                      <a:pt x="12206" y="10104"/>
                    </a:cubicBezTo>
                    <a:cubicBezTo>
                      <a:pt x="12356" y="10003"/>
                      <a:pt x="12432" y="9878"/>
                      <a:pt x="12432" y="9728"/>
                    </a:cubicBezTo>
                    <a:cubicBezTo>
                      <a:pt x="12582" y="9628"/>
                      <a:pt x="12632" y="9477"/>
                      <a:pt x="12632" y="9302"/>
                    </a:cubicBezTo>
                    <a:cubicBezTo>
                      <a:pt x="12782" y="9227"/>
                      <a:pt x="12833" y="9076"/>
                      <a:pt x="12858" y="8926"/>
                    </a:cubicBezTo>
                    <a:cubicBezTo>
                      <a:pt x="13334" y="7998"/>
                      <a:pt x="14010" y="7196"/>
                      <a:pt x="14236" y="6169"/>
                    </a:cubicBezTo>
                    <a:cubicBezTo>
                      <a:pt x="14812" y="5517"/>
                      <a:pt x="15213" y="4740"/>
                      <a:pt x="15439" y="3888"/>
                    </a:cubicBezTo>
                    <a:cubicBezTo>
                      <a:pt x="15514" y="3813"/>
                      <a:pt x="15615" y="3763"/>
                      <a:pt x="15640" y="3663"/>
                    </a:cubicBezTo>
                    <a:cubicBezTo>
                      <a:pt x="15965" y="2610"/>
                      <a:pt x="16692" y="2485"/>
                      <a:pt x="17695" y="2460"/>
                    </a:cubicBezTo>
                    <a:cubicBezTo>
                      <a:pt x="19148" y="2434"/>
                      <a:pt x="20602" y="2259"/>
                      <a:pt x="22056" y="2234"/>
                    </a:cubicBezTo>
                    <a:cubicBezTo>
                      <a:pt x="22256" y="2234"/>
                      <a:pt x="22457" y="2234"/>
                      <a:pt x="22632" y="2109"/>
                    </a:cubicBezTo>
                    <a:cubicBezTo>
                      <a:pt x="22858" y="2033"/>
                      <a:pt x="22833" y="1883"/>
                      <a:pt x="22757" y="1708"/>
                    </a:cubicBezTo>
                    <a:cubicBezTo>
                      <a:pt x="22782" y="1257"/>
                      <a:pt x="22808" y="830"/>
                      <a:pt x="22808" y="404"/>
                    </a:cubicBezTo>
                    <a:cubicBezTo>
                      <a:pt x="22808" y="149"/>
                      <a:pt x="22678" y="1"/>
                      <a:pt x="224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5"/>
              <p:cNvSpPr/>
              <p:nvPr/>
            </p:nvSpPr>
            <p:spPr>
              <a:xfrm>
                <a:off x="2758925" y="1976125"/>
                <a:ext cx="137225" cy="82100"/>
              </a:xfrm>
              <a:custGeom>
                <a:avLst/>
                <a:gdLst/>
                <a:ahLst/>
                <a:cxnLst/>
                <a:rect l="l" t="t" r="r" b="b"/>
                <a:pathLst>
                  <a:path w="5489" h="3284" extrusionOk="0">
                    <a:moveTo>
                      <a:pt x="2512" y="1"/>
                    </a:moveTo>
                    <a:cubicBezTo>
                      <a:pt x="2436" y="1"/>
                      <a:pt x="2358" y="2"/>
                      <a:pt x="2281" y="4"/>
                    </a:cubicBezTo>
                    <a:cubicBezTo>
                      <a:pt x="1479" y="104"/>
                      <a:pt x="677" y="180"/>
                      <a:pt x="276" y="1007"/>
                    </a:cubicBezTo>
                    <a:cubicBezTo>
                      <a:pt x="0" y="2235"/>
                      <a:pt x="276" y="2937"/>
                      <a:pt x="1228" y="3137"/>
                    </a:cubicBezTo>
                    <a:cubicBezTo>
                      <a:pt x="1620" y="3233"/>
                      <a:pt x="2012" y="3283"/>
                      <a:pt x="2399" y="3283"/>
                    </a:cubicBezTo>
                    <a:cubicBezTo>
                      <a:pt x="3225" y="3283"/>
                      <a:pt x="4028" y="3055"/>
                      <a:pt x="4762" y="2561"/>
                    </a:cubicBezTo>
                    <a:cubicBezTo>
                      <a:pt x="5489" y="2059"/>
                      <a:pt x="5464" y="906"/>
                      <a:pt x="4662" y="480"/>
                    </a:cubicBezTo>
                    <a:cubicBezTo>
                      <a:pt x="3958" y="117"/>
                      <a:pt x="3254" y="1"/>
                      <a:pt x="2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5"/>
              <p:cNvSpPr/>
              <p:nvPr/>
            </p:nvSpPr>
            <p:spPr>
              <a:xfrm>
                <a:off x="2492625" y="1873000"/>
                <a:ext cx="144075" cy="105425"/>
              </a:xfrm>
              <a:custGeom>
                <a:avLst/>
                <a:gdLst/>
                <a:ahLst/>
                <a:cxnLst/>
                <a:rect l="l" t="t" r="r" b="b"/>
                <a:pathLst>
                  <a:path w="5763" h="4217" extrusionOk="0">
                    <a:moveTo>
                      <a:pt x="685" y="0"/>
                    </a:moveTo>
                    <a:cubicBezTo>
                      <a:pt x="636" y="0"/>
                      <a:pt x="583" y="6"/>
                      <a:pt x="527" y="19"/>
                    </a:cubicBezTo>
                    <a:cubicBezTo>
                      <a:pt x="0" y="119"/>
                      <a:pt x="76" y="595"/>
                      <a:pt x="76" y="996"/>
                    </a:cubicBezTo>
                    <a:cubicBezTo>
                      <a:pt x="101" y="1272"/>
                      <a:pt x="201" y="1573"/>
                      <a:pt x="301" y="1848"/>
                    </a:cubicBezTo>
                    <a:cubicBezTo>
                      <a:pt x="452" y="2149"/>
                      <a:pt x="602" y="2450"/>
                      <a:pt x="752" y="2751"/>
                    </a:cubicBezTo>
                    <a:cubicBezTo>
                      <a:pt x="953" y="3001"/>
                      <a:pt x="1153" y="3277"/>
                      <a:pt x="1479" y="3377"/>
                    </a:cubicBezTo>
                    <a:cubicBezTo>
                      <a:pt x="2106" y="3937"/>
                      <a:pt x="2812" y="4216"/>
                      <a:pt x="3616" y="4216"/>
                    </a:cubicBezTo>
                    <a:cubicBezTo>
                      <a:pt x="3713" y="4216"/>
                      <a:pt x="3811" y="4212"/>
                      <a:pt x="3910" y="4204"/>
                    </a:cubicBezTo>
                    <a:cubicBezTo>
                      <a:pt x="4687" y="3853"/>
                      <a:pt x="5188" y="3277"/>
                      <a:pt x="5489" y="2500"/>
                    </a:cubicBezTo>
                    <a:cubicBezTo>
                      <a:pt x="5464" y="2024"/>
                      <a:pt x="5640" y="1573"/>
                      <a:pt x="5690" y="1122"/>
                    </a:cubicBezTo>
                    <a:cubicBezTo>
                      <a:pt x="5762" y="686"/>
                      <a:pt x="5695" y="343"/>
                      <a:pt x="5170" y="343"/>
                    </a:cubicBezTo>
                    <a:cubicBezTo>
                      <a:pt x="5152" y="343"/>
                      <a:pt x="5133" y="344"/>
                      <a:pt x="5113" y="345"/>
                    </a:cubicBezTo>
                    <a:cubicBezTo>
                      <a:pt x="4687" y="470"/>
                      <a:pt x="4687" y="896"/>
                      <a:pt x="4587" y="1222"/>
                    </a:cubicBezTo>
                    <a:cubicBezTo>
                      <a:pt x="4462" y="1623"/>
                      <a:pt x="4361" y="2049"/>
                      <a:pt x="4161" y="2450"/>
                    </a:cubicBezTo>
                    <a:cubicBezTo>
                      <a:pt x="3919" y="2891"/>
                      <a:pt x="3588" y="3114"/>
                      <a:pt x="3228" y="3114"/>
                    </a:cubicBezTo>
                    <a:cubicBezTo>
                      <a:pt x="2954" y="3114"/>
                      <a:pt x="2663" y="2985"/>
                      <a:pt x="2381" y="2726"/>
                    </a:cubicBezTo>
                    <a:cubicBezTo>
                      <a:pt x="2081" y="2450"/>
                      <a:pt x="1880" y="2099"/>
                      <a:pt x="1730" y="1723"/>
                    </a:cubicBezTo>
                    <a:cubicBezTo>
                      <a:pt x="1605" y="1347"/>
                      <a:pt x="1504" y="971"/>
                      <a:pt x="1329" y="595"/>
                    </a:cubicBezTo>
                    <a:cubicBezTo>
                      <a:pt x="1197" y="288"/>
                      <a:pt x="1027" y="0"/>
                      <a:pt x="6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5"/>
              <p:cNvSpPr/>
              <p:nvPr/>
            </p:nvSpPr>
            <p:spPr>
              <a:xfrm>
                <a:off x="2094125" y="2141625"/>
                <a:ext cx="33225" cy="27100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1084" extrusionOk="0">
                    <a:moveTo>
                      <a:pt x="652" y="1"/>
                    </a:moveTo>
                    <a:cubicBezTo>
                      <a:pt x="376" y="1"/>
                      <a:pt x="126" y="101"/>
                      <a:pt x="51" y="427"/>
                    </a:cubicBezTo>
                    <a:cubicBezTo>
                      <a:pt x="1" y="652"/>
                      <a:pt x="402" y="1028"/>
                      <a:pt x="777" y="1078"/>
                    </a:cubicBezTo>
                    <a:cubicBezTo>
                      <a:pt x="806" y="1082"/>
                      <a:pt x="832" y="1084"/>
                      <a:pt x="856" y="1084"/>
                    </a:cubicBezTo>
                    <a:cubicBezTo>
                      <a:pt x="1158" y="1084"/>
                      <a:pt x="1186" y="811"/>
                      <a:pt x="1279" y="602"/>
                    </a:cubicBezTo>
                    <a:cubicBezTo>
                      <a:pt x="1329" y="302"/>
                      <a:pt x="1003" y="1"/>
                      <a:pt x="6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5"/>
              <p:cNvSpPr/>
              <p:nvPr/>
            </p:nvSpPr>
            <p:spPr>
              <a:xfrm>
                <a:off x="2550300" y="2191750"/>
                <a:ext cx="288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980" extrusionOk="0">
                    <a:moveTo>
                      <a:pt x="501" y="1"/>
                    </a:moveTo>
                    <a:cubicBezTo>
                      <a:pt x="250" y="1"/>
                      <a:pt x="24" y="76"/>
                      <a:pt x="24" y="377"/>
                    </a:cubicBezTo>
                    <a:cubicBezTo>
                      <a:pt x="0" y="643"/>
                      <a:pt x="327" y="980"/>
                      <a:pt x="620" y="980"/>
                    </a:cubicBezTo>
                    <a:cubicBezTo>
                      <a:pt x="630" y="980"/>
                      <a:pt x="641" y="979"/>
                      <a:pt x="651" y="978"/>
                    </a:cubicBezTo>
                    <a:cubicBezTo>
                      <a:pt x="1002" y="978"/>
                      <a:pt x="1052" y="703"/>
                      <a:pt x="1152" y="452"/>
                    </a:cubicBezTo>
                    <a:cubicBezTo>
                      <a:pt x="1077" y="76"/>
                      <a:pt x="801" y="1"/>
                      <a:pt x="5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5"/>
              <p:cNvSpPr/>
              <p:nvPr/>
            </p:nvSpPr>
            <p:spPr>
              <a:xfrm>
                <a:off x="2319075" y="2422775"/>
                <a:ext cx="36350" cy="30925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1237" extrusionOk="0">
                    <a:moveTo>
                      <a:pt x="790" y="0"/>
                    </a:moveTo>
                    <a:cubicBezTo>
                      <a:pt x="534" y="0"/>
                      <a:pt x="371" y="343"/>
                      <a:pt x="125" y="384"/>
                    </a:cubicBezTo>
                    <a:cubicBezTo>
                      <a:pt x="25" y="409"/>
                      <a:pt x="0" y="434"/>
                      <a:pt x="25" y="509"/>
                    </a:cubicBezTo>
                    <a:cubicBezTo>
                      <a:pt x="176" y="584"/>
                      <a:pt x="301" y="685"/>
                      <a:pt x="426" y="785"/>
                    </a:cubicBezTo>
                    <a:cubicBezTo>
                      <a:pt x="677" y="935"/>
                      <a:pt x="902" y="1161"/>
                      <a:pt x="1228" y="1236"/>
                    </a:cubicBezTo>
                    <a:cubicBezTo>
                      <a:pt x="1153" y="835"/>
                      <a:pt x="1454" y="334"/>
                      <a:pt x="978" y="58"/>
                    </a:cubicBezTo>
                    <a:cubicBezTo>
                      <a:pt x="909" y="17"/>
                      <a:pt x="847" y="0"/>
                      <a:pt x="7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5"/>
              <p:cNvSpPr/>
              <p:nvPr/>
            </p:nvSpPr>
            <p:spPr>
              <a:xfrm>
                <a:off x="2120450" y="2072075"/>
                <a:ext cx="27475" cy="23700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948" extrusionOk="0">
                    <a:moveTo>
                      <a:pt x="451" y="1"/>
                    </a:moveTo>
                    <a:cubicBezTo>
                      <a:pt x="226" y="1"/>
                      <a:pt x="0" y="26"/>
                      <a:pt x="0" y="276"/>
                    </a:cubicBezTo>
                    <a:cubicBezTo>
                      <a:pt x="0" y="652"/>
                      <a:pt x="276" y="878"/>
                      <a:pt x="602" y="928"/>
                    </a:cubicBezTo>
                    <a:cubicBezTo>
                      <a:pt x="646" y="941"/>
                      <a:pt x="690" y="948"/>
                      <a:pt x="732" y="948"/>
                    </a:cubicBezTo>
                    <a:cubicBezTo>
                      <a:pt x="932" y="948"/>
                      <a:pt x="1099" y="809"/>
                      <a:pt x="1078" y="602"/>
                    </a:cubicBezTo>
                    <a:cubicBezTo>
                      <a:pt x="1053" y="226"/>
                      <a:pt x="777" y="51"/>
                      <a:pt x="4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5"/>
              <p:cNvSpPr/>
              <p:nvPr/>
            </p:nvSpPr>
            <p:spPr>
              <a:xfrm>
                <a:off x="2164300" y="2137250"/>
                <a:ext cx="3010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964" extrusionOk="0">
                    <a:moveTo>
                      <a:pt x="326" y="0"/>
                    </a:moveTo>
                    <a:cubicBezTo>
                      <a:pt x="126" y="25"/>
                      <a:pt x="1" y="126"/>
                      <a:pt x="51" y="326"/>
                    </a:cubicBezTo>
                    <a:cubicBezTo>
                      <a:pt x="126" y="752"/>
                      <a:pt x="502" y="852"/>
                      <a:pt x="853" y="953"/>
                    </a:cubicBezTo>
                    <a:cubicBezTo>
                      <a:pt x="883" y="960"/>
                      <a:pt x="911" y="964"/>
                      <a:pt x="937" y="964"/>
                    </a:cubicBezTo>
                    <a:cubicBezTo>
                      <a:pt x="1088" y="964"/>
                      <a:pt x="1179" y="848"/>
                      <a:pt x="1179" y="677"/>
                    </a:cubicBezTo>
                    <a:cubicBezTo>
                      <a:pt x="1204" y="376"/>
                      <a:pt x="677" y="0"/>
                      <a:pt x="32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5"/>
              <p:cNvSpPr/>
              <p:nvPr/>
            </p:nvSpPr>
            <p:spPr>
              <a:xfrm>
                <a:off x="2220700" y="1983175"/>
                <a:ext cx="138500" cy="9377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751" extrusionOk="0">
                    <a:moveTo>
                      <a:pt x="3056" y="1"/>
                    </a:moveTo>
                    <a:cubicBezTo>
                      <a:pt x="2392" y="1"/>
                      <a:pt x="1706" y="233"/>
                      <a:pt x="1153" y="700"/>
                    </a:cubicBezTo>
                    <a:cubicBezTo>
                      <a:pt x="201" y="1251"/>
                      <a:pt x="0" y="1802"/>
                      <a:pt x="351" y="2755"/>
                    </a:cubicBezTo>
                    <a:cubicBezTo>
                      <a:pt x="351" y="2930"/>
                      <a:pt x="451" y="3030"/>
                      <a:pt x="577" y="3156"/>
                    </a:cubicBezTo>
                    <a:cubicBezTo>
                      <a:pt x="1074" y="3555"/>
                      <a:pt x="1715" y="3750"/>
                      <a:pt x="2376" y="3750"/>
                    </a:cubicBezTo>
                    <a:cubicBezTo>
                      <a:pt x="3249" y="3750"/>
                      <a:pt x="4156" y="3411"/>
                      <a:pt x="4812" y="2755"/>
                    </a:cubicBezTo>
                    <a:cubicBezTo>
                      <a:pt x="5514" y="2128"/>
                      <a:pt x="5539" y="1452"/>
                      <a:pt x="4887" y="750"/>
                    </a:cubicBezTo>
                    <a:cubicBezTo>
                      <a:pt x="4415" y="252"/>
                      <a:pt x="3747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5"/>
              <p:cNvSpPr/>
              <p:nvPr/>
            </p:nvSpPr>
            <p:spPr>
              <a:xfrm>
                <a:off x="2637350" y="2177900"/>
                <a:ext cx="22600" cy="2355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942" extrusionOk="0">
                    <a:moveTo>
                      <a:pt x="351" y="0"/>
                    </a:moveTo>
                    <a:cubicBezTo>
                      <a:pt x="169" y="0"/>
                      <a:pt x="1" y="123"/>
                      <a:pt x="1" y="329"/>
                    </a:cubicBezTo>
                    <a:cubicBezTo>
                      <a:pt x="1" y="655"/>
                      <a:pt x="252" y="856"/>
                      <a:pt x="552" y="931"/>
                    </a:cubicBezTo>
                    <a:cubicBezTo>
                      <a:pt x="582" y="938"/>
                      <a:pt x="609" y="942"/>
                      <a:pt x="635" y="942"/>
                    </a:cubicBezTo>
                    <a:cubicBezTo>
                      <a:pt x="781" y="942"/>
                      <a:pt x="861" y="822"/>
                      <a:pt x="903" y="630"/>
                    </a:cubicBezTo>
                    <a:cubicBezTo>
                      <a:pt x="828" y="354"/>
                      <a:pt x="778" y="54"/>
                      <a:pt x="402" y="3"/>
                    </a:cubicBezTo>
                    <a:cubicBezTo>
                      <a:pt x="385" y="1"/>
                      <a:pt x="368" y="0"/>
                      <a:pt x="3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5"/>
              <p:cNvSpPr/>
              <p:nvPr/>
            </p:nvSpPr>
            <p:spPr>
              <a:xfrm>
                <a:off x="2610425" y="2103975"/>
                <a:ext cx="20075" cy="220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881" extrusionOk="0">
                    <a:moveTo>
                      <a:pt x="173" y="1"/>
                    </a:moveTo>
                    <a:cubicBezTo>
                      <a:pt x="47" y="1"/>
                      <a:pt x="24" y="162"/>
                      <a:pt x="0" y="279"/>
                    </a:cubicBezTo>
                    <a:cubicBezTo>
                      <a:pt x="0" y="605"/>
                      <a:pt x="126" y="830"/>
                      <a:pt x="476" y="880"/>
                    </a:cubicBezTo>
                    <a:cubicBezTo>
                      <a:pt x="677" y="855"/>
                      <a:pt x="802" y="755"/>
                      <a:pt x="752" y="579"/>
                    </a:cubicBezTo>
                    <a:cubicBezTo>
                      <a:pt x="702" y="254"/>
                      <a:pt x="527" y="53"/>
                      <a:pt x="201" y="3"/>
                    </a:cubicBezTo>
                    <a:cubicBezTo>
                      <a:pt x="191" y="1"/>
                      <a:pt x="182" y="1"/>
                      <a:pt x="17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5"/>
              <p:cNvSpPr/>
              <p:nvPr/>
            </p:nvSpPr>
            <p:spPr>
              <a:xfrm>
                <a:off x="2534600" y="2679225"/>
                <a:ext cx="5675" cy="3150"/>
              </a:xfrm>
              <a:custGeom>
                <a:avLst/>
                <a:gdLst/>
                <a:ahLst/>
                <a:cxnLst/>
                <a:rect l="l" t="t" r="r" b="b"/>
                <a:pathLst>
                  <a:path w="227" h="126" extrusionOk="0">
                    <a:moveTo>
                      <a:pt x="226" y="1"/>
                    </a:moveTo>
                    <a:cubicBezTo>
                      <a:pt x="151" y="26"/>
                      <a:pt x="76" y="76"/>
                      <a:pt x="1" y="126"/>
                    </a:cubicBezTo>
                    <a:cubicBezTo>
                      <a:pt x="126" y="126"/>
                      <a:pt x="176" y="76"/>
                      <a:pt x="226" y="1"/>
                    </a:cubicBezTo>
                    <a:close/>
                  </a:path>
                </a:pathLst>
              </a:custGeom>
              <a:solidFill>
                <a:srgbClr val="4CAEA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5"/>
              <p:cNvSpPr/>
              <p:nvPr/>
            </p:nvSpPr>
            <p:spPr>
              <a:xfrm>
                <a:off x="2966950" y="1461475"/>
                <a:ext cx="8775" cy="4750"/>
              </a:xfrm>
              <a:custGeom>
                <a:avLst/>
                <a:gdLst/>
                <a:ahLst/>
                <a:cxnLst/>
                <a:rect l="l" t="t" r="r" b="b"/>
                <a:pathLst>
                  <a:path w="351" h="190" extrusionOk="0">
                    <a:moveTo>
                      <a:pt x="192" y="0"/>
                    </a:moveTo>
                    <a:cubicBezTo>
                      <a:pt x="179" y="0"/>
                      <a:pt x="164" y="4"/>
                      <a:pt x="150" y="14"/>
                    </a:cubicBezTo>
                    <a:cubicBezTo>
                      <a:pt x="0" y="89"/>
                      <a:pt x="150" y="139"/>
                      <a:pt x="201" y="189"/>
                    </a:cubicBezTo>
                    <a:cubicBezTo>
                      <a:pt x="251" y="189"/>
                      <a:pt x="301" y="189"/>
                      <a:pt x="351" y="139"/>
                    </a:cubicBezTo>
                    <a:cubicBezTo>
                      <a:pt x="310" y="78"/>
                      <a:pt x="253" y="0"/>
                      <a:pt x="192" y="0"/>
                    </a:cubicBezTo>
                    <a:close/>
                  </a:path>
                </a:pathLst>
              </a:custGeom>
              <a:solidFill>
                <a:srgbClr val="5B5D5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5"/>
              <p:cNvSpPr/>
              <p:nvPr/>
            </p:nvSpPr>
            <p:spPr>
              <a:xfrm>
                <a:off x="2614175" y="1385350"/>
                <a:ext cx="45775" cy="4205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82" extrusionOk="0">
                    <a:moveTo>
                      <a:pt x="782" y="0"/>
                    </a:moveTo>
                    <a:cubicBezTo>
                      <a:pt x="772" y="0"/>
                      <a:pt x="762" y="0"/>
                      <a:pt x="753" y="1"/>
                    </a:cubicBezTo>
                    <a:cubicBezTo>
                      <a:pt x="276" y="51"/>
                      <a:pt x="1" y="352"/>
                      <a:pt x="26" y="778"/>
                    </a:cubicBezTo>
                    <a:cubicBezTo>
                      <a:pt x="75" y="1170"/>
                      <a:pt x="578" y="1681"/>
                      <a:pt x="929" y="1681"/>
                    </a:cubicBezTo>
                    <a:cubicBezTo>
                      <a:pt x="937" y="1681"/>
                      <a:pt x="945" y="1681"/>
                      <a:pt x="953" y="1680"/>
                    </a:cubicBezTo>
                    <a:cubicBezTo>
                      <a:pt x="1254" y="1655"/>
                      <a:pt x="1830" y="1104"/>
                      <a:pt x="1830" y="853"/>
                    </a:cubicBezTo>
                    <a:cubicBezTo>
                      <a:pt x="1806" y="486"/>
                      <a:pt x="1185" y="0"/>
                      <a:pt x="7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5"/>
              <p:cNvSpPr/>
              <p:nvPr/>
            </p:nvSpPr>
            <p:spPr>
              <a:xfrm>
                <a:off x="2665550" y="1415400"/>
                <a:ext cx="457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1608" extrusionOk="0">
                    <a:moveTo>
                      <a:pt x="769" y="1"/>
                    </a:moveTo>
                    <a:cubicBezTo>
                      <a:pt x="381" y="1"/>
                      <a:pt x="26" y="416"/>
                      <a:pt x="26" y="854"/>
                    </a:cubicBezTo>
                    <a:cubicBezTo>
                      <a:pt x="1" y="1230"/>
                      <a:pt x="502" y="1606"/>
                      <a:pt x="1028" y="1606"/>
                    </a:cubicBezTo>
                    <a:cubicBezTo>
                      <a:pt x="1051" y="1607"/>
                      <a:pt x="1074" y="1608"/>
                      <a:pt x="1095" y="1608"/>
                    </a:cubicBezTo>
                    <a:cubicBezTo>
                      <a:pt x="1507" y="1608"/>
                      <a:pt x="1758" y="1387"/>
                      <a:pt x="1805" y="1030"/>
                    </a:cubicBezTo>
                    <a:cubicBezTo>
                      <a:pt x="1830" y="603"/>
                      <a:pt x="1229" y="2"/>
                      <a:pt x="803" y="2"/>
                    </a:cubicBezTo>
                    <a:cubicBezTo>
                      <a:pt x="792" y="1"/>
                      <a:pt x="780" y="1"/>
                      <a:pt x="7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5"/>
              <p:cNvSpPr/>
              <p:nvPr/>
            </p:nvSpPr>
            <p:spPr>
              <a:xfrm>
                <a:off x="2752025" y="1421050"/>
                <a:ext cx="38875" cy="33250"/>
              </a:xfrm>
              <a:custGeom>
                <a:avLst/>
                <a:gdLst/>
                <a:ahLst/>
                <a:cxnLst/>
                <a:rect l="l" t="t" r="r" b="b"/>
                <a:pathLst>
                  <a:path w="1555" h="1330" extrusionOk="0">
                    <a:moveTo>
                      <a:pt x="641" y="0"/>
                    </a:moveTo>
                    <a:cubicBezTo>
                      <a:pt x="348" y="0"/>
                      <a:pt x="0" y="289"/>
                      <a:pt x="0" y="578"/>
                    </a:cubicBezTo>
                    <a:cubicBezTo>
                      <a:pt x="26" y="829"/>
                      <a:pt x="502" y="1330"/>
                      <a:pt x="828" y="1330"/>
                    </a:cubicBezTo>
                    <a:cubicBezTo>
                      <a:pt x="1153" y="1330"/>
                      <a:pt x="1479" y="1205"/>
                      <a:pt x="1529" y="804"/>
                    </a:cubicBezTo>
                    <a:cubicBezTo>
                      <a:pt x="1554" y="428"/>
                      <a:pt x="1128" y="27"/>
                      <a:pt x="677" y="2"/>
                    </a:cubicBezTo>
                    <a:cubicBezTo>
                      <a:pt x="665" y="1"/>
                      <a:pt x="653" y="0"/>
                      <a:pt x="64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5"/>
              <p:cNvSpPr/>
              <p:nvPr/>
            </p:nvSpPr>
            <p:spPr>
              <a:xfrm>
                <a:off x="2414925" y="1389125"/>
                <a:ext cx="25725" cy="392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1571" extrusionOk="0">
                    <a:moveTo>
                      <a:pt x="702" y="0"/>
                    </a:moveTo>
                    <a:cubicBezTo>
                      <a:pt x="452" y="376"/>
                      <a:pt x="452" y="802"/>
                      <a:pt x="151" y="1103"/>
                    </a:cubicBezTo>
                    <a:cubicBezTo>
                      <a:pt x="1" y="1279"/>
                      <a:pt x="151" y="1404"/>
                      <a:pt x="301" y="1479"/>
                    </a:cubicBezTo>
                    <a:cubicBezTo>
                      <a:pt x="398" y="1527"/>
                      <a:pt x="489" y="1570"/>
                      <a:pt x="572" y="1570"/>
                    </a:cubicBezTo>
                    <a:cubicBezTo>
                      <a:pt x="660" y="1570"/>
                      <a:pt x="738" y="1521"/>
                      <a:pt x="803" y="1379"/>
                    </a:cubicBezTo>
                    <a:cubicBezTo>
                      <a:pt x="1003" y="928"/>
                      <a:pt x="1028" y="477"/>
                      <a:pt x="7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5"/>
              <p:cNvSpPr/>
              <p:nvPr/>
            </p:nvSpPr>
            <p:spPr>
              <a:xfrm>
                <a:off x="2446875" y="1400825"/>
                <a:ext cx="16950" cy="17775"/>
              </a:xfrm>
              <a:custGeom>
                <a:avLst/>
                <a:gdLst/>
                <a:ahLst/>
                <a:cxnLst/>
                <a:rect l="l" t="t" r="r" b="b"/>
                <a:pathLst>
                  <a:path w="678" h="711" extrusionOk="0">
                    <a:moveTo>
                      <a:pt x="222" y="0"/>
                    </a:moveTo>
                    <a:cubicBezTo>
                      <a:pt x="119" y="0"/>
                      <a:pt x="21" y="45"/>
                      <a:pt x="1" y="184"/>
                    </a:cubicBezTo>
                    <a:cubicBezTo>
                      <a:pt x="1" y="410"/>
                      <a:pt x="76" y="610"/>
                      <a:pt x="327" y="710"/>
                    </a:cubicBezTo>
                    <a:cubicBezTo>
                      <a:pt x="527" y="685"/>
                      <a:pt x="653" y="585"/>
                      <a:pt x="653" y="410"/>
                    </a:cubicBezTo>
                    <a:cubicBezTo>
                      <a:pt x="678" y="184"/>
                      <a:pt x="527" y="59"/>
                      <a:pt x="302" y="9"/>
                    </a:cubicBezTo>
                    <a:cubicBezTo>
                      <a:pt x="276" y="3"/>
                      <a:pt x="249" y="0"/>
                      <a:pt x="2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5"/>
              <p:cNvSpPr/>
              <p:nvPr/>
            </p:nvSpPr>
            <p:spPr>
              <a:xfrm>
                <a:off x="2518950" y="2672975"/>
                <a:ext cx="132850" cy="115475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4619" extrusionOk="0">
                    <a:moveTo>
                      <a:pt x="3008" y="877"/>
                    </a:moveTo>
                    <a:cubicBezTo>
                      <a:pt x="3083" y="902"/>
                      <a:pt x="3158" y="927"/>
                      <a:pt x="3258" y="927"/>
                    </a:cubicBezTo>
                    <a:cubicBezTo>
                      <a:pt x="3217" y="989"/>
                      <a:pt x="3176" y="1034"/>
                      <a:pt x="3093" y="1034"/>
                    </a:cubicBezTo>
                    <a:cubicBezTo>
                      <a:pt x="3075" y="1034"/>
                      <a:pt x="3055" y="1032"/>
                      <a:pt x="3033" y="1028"/>
                    </a:cubicBezTo>
                    <a:cubicBezTo>
                      <a:pt x="3033" y="977"/>
                      <a:pt x="3008" y="927"/>
                      <a:pt x="3008" y="877"/>
                    </a:cubicBezTo>
                    <a:close/>
                    <a:moveTo>
                      <a:pt x="3058" y="0"/>
                    </a:moveTo>
                    <a:cubicBezTo>
                      <a:pt x="2306" y="50"/>
                      <a:pt x="1579" y="0"/>
                      <a:pt x="852" y="251"/>
                    </a:cubicBezTo>
                    <a:cubicBezTo>
                      <a:pt x="777" y="276"/>
                      <a:pt x="702" y="326"/>
                      <a:pt x="627" y="376"/>
                    </a:cubicBezTo>
                    <a:cubicBezTo>
                      <a:pt x="627" y="451"/>
                      <a:pt x="627" y="526"/>
                      <a:pt x="627" y="576"/>
                    </a:cubicBezTo>
                    <a:cubicBezTo>
                      <a:pt x="176" y="677"/>
                      <a:pt x="100" y="1053"/>
                      <a:pt x="50" y="1429"/>
                    </a:cubicBezTo>
                    <a:cubicBezTo>
                      <a:pt x="0" y="2055"/>
                      <a:pt x="50" y="2682"/>
                      <a:pt x="426" y="3233"/>
                    </a:cubicBezTo>
                    <a:cubicBezTo>
                      <a:pt x="326" y="3709"/>
                      <a:pt x="802" y="3960"/>
                      <a:pt x="852" y="4386"/>
                    </a:cubicBezTo>
                    <a:cubicBezTo>
                      <a:pt x="1028" y="4436"/>
                      <a:pt x="1178" y="4511"/>
                      <a:pt x="1328" y="4536"/>
                    </a:cubicBezTo>
                    <a:cubicBezTo>
                      <a:pt x="1667" y="4574"/>
                      <a:pt x="2006" y="4619"/>
                      <a:pt x="2336" y="4619"/>
                    </a:cubicBezTo>
                    <a:cubicBezTo>
                      <a:pt x="2884" y="4619"/>
                      <a:pt x="3406" y="4495"/>
                      <a:pt x="3860" y="4010"/>
                    </a:cubicBezTo>
                    <a:lnTo>
                      <a:pt x="4060" y="4010"/>
                    </a:lnTo>
                    <a:cubicBezTo>
                      <a:pt x="4486" y="3434"/>
                      <a:pt x="4912" y="2857"/>
                      <a:pt x="5238" y="2206"/>
                    </a:cubicBezTo>
                    <a:cubicBezTo>
                      <a:pt x="5263" y="2206"/>
                      <a:pt x="5288" y="2180"/>
                      <a:pt x="5313" y="2130"/>
                    </a:cubicBezTo>
                    <a:cubicBezTo>
                      <a:pt x="5313" y="2105"/>
                      <a:pt x="5313" y="2055"/>
                      <a:pt x="5263" y="2005"/>
                    </a:cubicBezTo>
                    <a:cubicBezTo>
                      <a:pt x="4937" y="1754"/>
                      <a:pt x="5163" y="1153"/>
                      <a:pt x="4662" y="1003"/>
                    </a:cubicBezTo>
                    <a:cubicBezTo>
                      <a:pt x="4361" y="301"/>
                      <a:pt x="3659" y="226"/>
                      <a:pt x="30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5"/>
              <p:cNvSpPr/>
              <p:nvPr/>
            </p:nvSpPr>
            <p:spPr>
              <a:xfrm>
                <a:off x="2020825" y="1249100"/>
                <a:ext cx="794500" cy="71275"/>
              </a:xfrm>
              <a:custGeom>
                <a:avLst/>
                <a:gdLst/>
                <a:ahLst/>
                <a:cxnLst/>
                <a:rect l="l" t="t" r="r" b="b"/>
                <a:pathLst>
                  <a:path w="31780" h="2851" extrusionOk="0">
                    <a:moveTo>
                      <a:pt x="16757" y="0"/>
                    </a:moveTo>
                    <a:cubicBezTo>
                      <a:pt x="16533" y="0"/>
                      <a:pt x="16311" y="18"/>
                      <a:pt x="16091" y="62"/>
                    </a:cubicBezTo>
                    <a:cubicBezTo>
                      <a:pt x="14837" y="288"/>
                      <a:pt x="13609" y="163"/>
                      <a:pt x="12356" y="238"/>
                    </a:cubicBezTo>
                    <a:cubicBezTo>
                      <a:pt x="12281" y="238"/>
                      <a:pt x="12231" y="238"/>
                      <a:pt x="12181" y="263"/>
                    </a:cubicBezTo>
                    <a:lnTo>
                      <a:pt x="11153" y="263"/>
                    </a:lnTo>
                    <a:cubicBezTo>
                      <a:pt x="11048" y="252"/>
                      <a:pt x="10943" y="247"/>
                      <a:pt x="10838" y="247"/>
                    </a:cubicBezTo>
                    <a:cubicBezTo>
                      <a:pt x="10143" y="247"/>
                      <a:pt x="9447" y="463"/>
                      <a:pt x="8738" y="463"/>
                    </a:cubicBezTo>
                    <a:cubicBezTo>
                      <a:pt x="8608" y="463"/>
                      <a:pt x="8477" y="456"/>
                      <a:pt x="8346" y="438"/>
                    </a:cubicBezTo>
                    <a:lnTo>
                      <a:pt x="6542" y="463"/>
                    </a:lnTo>
                    <a:cubicBezTo>
                      <a:pt x="6222" y="633"/>
                      <a:pt x="5860" y="633"/>
                      <a:pt x="5498" y="633"/>
                    </a:cubicBezTo>
                    <a:lnTo>
                      <a:pt x="5498" y="633"/>
                    </a:lnTo>
                    <a:cubicBezTo>
                      <a:pt x="5378" y="633"/>
                      <a:pt x="5257" y="633"/>
                      <a:pt x="5138" y="639"/>
                    </a:cubicBezTo>
                    <a:cubicBezTo>
                      <a:pt x="5088" y="645"/>
                      <a:pt x="5038" y="647"/>
                      <a:pt x="4988" y="647"/>
                    </a:cubicBezTo>
                    <a:cubicBezTo>
                      <a:pt x="4827" y="647"/>
                      <a:pt x="4663" y="623"/>
                      <a:pt x="4501" y="623"/>
                    </a:cubicBezTo>
                    <a:cubicBezTo>
                      <a:pt x="4306" y="623"/>
                      <a:pt x="4115" y="658"/>
                      <a:pt x="3935" y="814"/>
                    </a:cubicBezTo>
                    <a:cubicBezTo>
                      <a:pt x="3828" y="832"/>
                      <a:pt x="3721" y="838"/>
                      <a:pt x="3613" y="838"/>
                    </a:cubicBezTo>
                    <a:cubicBezTo>
                      <a:pt x="3394" y="838"/>
                      <a:pt x="3174" y="814"/>
                      <a:pt x="2956" y="814"/>
                    </a:cubicBezTo>
                    <a:cubicBezTo>
                      <a:pt x="2675" y="814"/>
                      <a:pt x="2397" y="854"/>
                      <a:pt x="2131" y="1040"/>
                    </a:cubicBezTo>
                    <a:cubicBezTo>
                      <a:pt x="2050" y="1026"/>
                      <a:pt x="1970" y="1021"/>
                      <a:pt x="1890" y="1021"/>
                    </a:cubicBezTo>
                    <a:cubicBezTo>
                      <a:pt x="1396" y="1021"/>
                      <a:pt x="915" y="1242"/>
                      <a:pt x="418" y="1242"/>
                    </a:cubicBezTo>
                    <a:cubicBezTo>
                      <a:pt x="396" y="1242"/>
                      <a:pt x="373" y="1241"/>
                      <a:pt x="351" y="1240"/>
                    </a:cubicBezTo>
                    <a:cubicBezTo>
                      <a:pt x="176" y="1265"/>
                      <a:pt x="0" y="1265"/>
                      <a:pt x="25" y="1491"/>
                    </a:cubicBezTo>
                    <a:cubicBezTo>
                      <a:pt x="25" y="1616"/>
                      <a:pt x="201" y="1641"/>
                      <a:pt x="326" y="1666"/>
                    </a:cubicBezTo>
                    <a:cubicBezTo>
                      <a:pt x="426" y="1717"/>
                      <a:pt x="552" y="1792"/>
                      <a:pt x="677" y="1817"/>
                    </a:cubicBezTo>
                    <a:cubicBezTo>
                      <a:pt x="1930" y="2067"/>
                      <a:pt x="3233" y="2193"/>
                      <a:pt x="4512" y="2268"/>
                    </a:cubicBezTo>
                    <a:cubicBezTo>
                      <a:pt x="6527" y="2401"/>
                      <a:pt x="8542" y="2632"/>
                      <a:pt x="10558" y="2632"/>
                    </a:cubicBezTo>
                    <a:cubicBezTo>
                      <a:pt x="10823" y="2632"/>
                      <a:pt x="11088" y="2628"/>
                      <a:pt x="11354" y="2619"/>
                    </a:cubicBezTo>
                    <a:lnTo>
                      <a:pt x="12557" y="2619"/>
                    </a:lnTo>
                    <a:cubicBezTo>
                      <a:pt x="12707" y="2619"/>
                      <a:pt x="12832" y="2644"/>
                      <a:pt x="12958" y="2644"/>
                    </a:cubicBezTo>
                    <a:lnTo>
                      <a:pt x="16767" y="2644"/>
                    </a:lnTo>
                    <a:cubicBezTo>
                      <a:pt x="16742" y="2544"/>
                      <a:pt x="16717" y="2469"/>
                      <a:pt x="16692" y="2393"/>
                    </a:cubicBezTo>
                    <a:lnTo>
                      <a:pt x="16692" y="2393"/>
                    </a:lnTo>
                    <a:cubicBezTo>
                      <a:pt x="16742" y="2443"/>
                      <a:pt x="16767" y="2519"/>
                      <a:pt x="16767" y="2644"/>
                    </a:cubicBezTo>
                    <a:cubicBezTo>
                      <a:pt x="16968" y="2782"/>
                      <a:pt x="17168" y="2851"/>
                      <a:pt x="17369" y="2851"/>
                    </a:cubicBezTo>
                    <a:cubicBezTo>
                      <a:pt x="17569" y="2851"/>
                      <a:pt x="17770" y="2782"/>
                      <a:pt x="17970" y="2644"/>
                    </a:cubicBezTo>
                    <a:cubicBezTo>
                      <a:pt x="18576" y="2684"/>
                      <a:pt x="19166" y="2790"/>
                      <a:pt x="19766" y="2790"/>
                    </a:cubicBezTo>
                    <a:cubicBezTo>
                      <a:pt x="19910" y="2790"/>
                      <a:pt x="20055" y="2784"/>
                      <a:pt x="20201" y="2769"/>
                    </a:cubicBezTo>
                    <a:cubicBezTo>
                      <a:pt x="20677" y="2719"/>
                      <a:pt x="21178" y="2644"/>
                      <a:pt x="21654" y="2644"/>
                    </a:cubicBezTo>
                    <a:cubicBezTo>
                      <a:pt x="23584" y="2644"/>
                      <a:pt x="25514" y="2644"/>
                      <a:pt x="27419" y="2619"/>
                    </a:cubicBezTo>
                    <a:cubicBezTo>
                      <a:pt x="27542" y="2619"/>
                      <a:pt x="27666" y="2624"/>
                      <a:pt x="27788" y="2624"/>
                    </a:cubicBezTo>
                    <a:cubicBezTo>
                      <a:pt x="28064" y="2624"/>
                      <a:pt x="28337" y="2600"/>
                      <a:pt x="28597" y="2443"/>
                    </a:cubicBezTo>
                    <a:cubicBezTo>
                      <a:pt x="29248" y="2443"/>
                      <a:pt x="29925" y="2418"/>
                      <a:pt x="30602" y="2418"/>
                    </a:cubicBezTo>
                    <a:cubicBezTo>
                      <a:pt x="31228" y="2393"/>
                      <a:pt x="31279" y="1892"/>
                      <a:pt x="31404" y="1441"/>
                    </a:cubicBezTo>
                    <a:cubicBezTo>
                      <a:pt x="31454" y="1366"/>
                      <a:pt x="31529" y="1291"/>
                      <a:pt x="31604" y="1240"/>
                    </a:cubicBezTo>
                    <a:cubicBezTo>
                      <a:pt x="31755" y="1140"/>
                      <a:pt x="31780" y="990"/>
                      <a:pt x="31780" y="839"/>
                    </a:cubicBezTo>
                    <a:cubicBezTo>
                      <a:pt x="31780" y="363"/>
                      <a:pt x="31429" y="438"/>
                      <a:pt x="31128" y="413"/>
                    </a:cubicBezTo>
                    <a:cubicBezTo>
                      <a:pt x="29820" y="314"/>
                      <a:pt x="28513" y="215"/>
                      <a:pt x="27205" y="215"/>
                    </a:cubicBezTo>
                    <a:cubicBezTo>
                      <a:pt x="26859" y="215"/>
                      <a:pt x="26512" y="222"/>
                      <a:pt x="26166" y="238"/>
                    </a:cubicBezTo>
                    <a:lnTo>
                      <a:pt x="22782" y="238"/>
                    </a:lnTo>
                    <a:cubicBezTo>
                      <a:pt x="22745" y="175"/>
                      <a:pt x="22707" y="144"/>
                      <a:pt x="22673" y="144"/>
                    </a:cubicBezTo>
                    <a:cubicBezTo>
                      <a:pt x="22638" y="144"/>
                      <a:pt x="22607" y="175"/>
                      <a:pt x="22582" y="238"/>
                    </a:cubicBezTo>
                    <a:cubicBezTo>
                      <a:pt x="22467" y="244"/>
                      <a:pt x="22352" y="247"/>
                      <a:pt x="22237" y="247"/>
                    </a:cubicBezTo>
                    <a:cubicBezTo>
                      <a:pt x="21715" y="247"/>
                      <a:pt x="21195" y="192"/>
                      <a:pt x="20681" y="192"/>
                    </a:cubicBezTo>
                    <a:cubicBezTo>
                      <a:pt x="20444" y="192"/>
                      <a:pt x="20209" y="204"/>
                      <a:pt x="19975" y="238"/>
                    </a:cubicBezTo>
                    <a:lnTo>
                      <a:pt x="18772" y="238"/>
                    </a:lnTo>
                    <a:cubicBezTo>
                      <a:pt x="18647" y="238"/>
                      <a:pt x="18522" y="213"/>
                      <a:pt x="18396" y="213"/>
                    </a:cubicBezTo>
                    <a:cubicBezTo>
                      <a:pt x="17847" y="107"/>
                      <a:pt x="17298" y="0"/>
                      <a:pt x="167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5"/>
              <p:cNvSpPr/>
              <p:nvPr/>
            </p:nvSpPr>
            <p:spPr>
              <a:xfrm>
                <a:off x="2886100" y="2567700"/>
                <a:ext cx="1078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4312" h="4136" extrusionOk="0">
                    <a:moveTo>
                      <a:pt x="2006" y="0"/>
                    </a:moveTo>
                    <a:cubicBezTo>
                      <a:pt x="1856" y="0"/>
                      <a:pt x="1705" y="26"/>
                      <a:pt x="1605" y="176"/>
                    </a:cubicBezTo>
                    <a:lnTo>
                      <a:pt x="1404" y="201"/>
                    </a:lnTo>
                    <a:cubicBezTo>
                      <a:pt x="277" y="677"/>
                      <a:pt x="1" y="1579"/>
                      <a:pt x="201" y="2707"/>
                    </a:cubicBezTo>
                    <a:cubicBezTo>
                      <a:pt x="201" y="2732"/>
                      <a:pt x="201" y="2782"/>
                      <a:pt x="201" y="2807"/>
                    </a:cubicBezTo>
                    <a:cubicBezTo>
                      <a:pt x="477" y="3058"/>
                      <a:pt x="577" y="3459"/>
                      <a:pt x="953" y="3635"/>
                    </a:cubicBezTo>
                    <a:cubicBezTo>
                      <a:pt x="1254" y="4136"/>
                      <a:pt x="1755" y="3985"/>
                      <a:pt x="2181" y="4036"/>
                    </a:cubicBezTo>
                    <a:cubicBezTo>
                      <a:pt x="2307" y="3985"/>
                      <a:pt x="2457" y="3985"/>
                      <a:pt x="2557" y="3860"/>
                    </a:cubicBezTo>
                    <a:cubicBezTo>
                      <a:pt x="2582" y="3860"/>
                      <a:pt x="2582" y="3835"/>
                      <a:pt x="2607" y="3810"/>
                    </a:cubicBezTo>
                    <a:cubicBezTo>
                      <a:pt x="2607" y="3810"/>
                      <a:pt x="2607" y="3835"/>
                      <a:pt x="2607" y="3835"/>
                    </a:cubicBezTo>
                    <a:cubicBezTo>
                      <a:pt x="2667" y="3871"/>
                      <a:pt x="2726" y="3895"/>
                      <a:pt x="2785" y="3895"/>
                    </a:cubicBezTo>
                    <a:cubicBezTo>
                      <a:pt x="2851" y="3895"/>
                      <a:pt x="2917" y="3864"/>
                      <a:pt x="2983" y="3785"/>
                    </a:cubicBezTo>
                    <a:cubicBezTo>
                      <a:pt x="3109" y="3660"/>
                      <a:pt x="3259" y="3534"/>
                      <a:pt x="3384" y="3409"/>
                    </a:cubicBezTo>
                    <a:cubicBezTo>
                      <a:pt x="3660" y="3309"/>
                      <a:pt x="3785" y="3083"/>
                      <a:pt x="3810" y="2807"/>
                    </a:cubicBezTo>
                    <a:cubicBezTo>
                      <a:pt x="4161" y="2632"/>
                      <a:pt x="4136" y="2306"/>
                      <a:pt x="4211" y="1980"/>
                    </a:cubicBezTo>
                    <a:cubicBezTo>
                      <a:pt x="4312" y="1454"/>
                      <a:pt x="3886" y="1103"/>
                      <a:pt x="3785" y="627"/>
                    </a:cubicBezTo>
                    <a:cubicBezTo>
                      <a:pt x="3660" y="552"/>
                      <a:pt x="3510" y="452"/>
                      <a:pt x="3384" y="376"/>
                    </a:cubicBezTo>
                    <a:cubicBezTo>
                      <a:pt x="3338" y="48"/>
                      <a:pt x="3154" y="3"/>
                      <a:pt x="2950" y="3"/>
                    </a:cubicBezTo>
                    <a:cubicBezTo>
                      <a:pt x="2871" y="3"/>
                      <a:pt x="2789" y="9"/>
                      <a:pt x="2711" y="9"/>
                    </a:cubicBezTo>
                    <a:cubicBezTo>
                      <a:pt x="2667" y="9"/>
                      <a:pt x="2623" y="7"/>
                      <a:pt x="258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5"/>
              <p:cNvSpPr/>
              <p:nvPr/>
            </p:nvSpPr>
            <p:spPr>
              <a:xfrm>
                <a:off x="2009550" y="1644575"/>
                <a:ext cx="1004400" cy="357275"/>
              </a:xfrm>
              <a:custGeom>
                <a:avLst/>
                <a:gdLst/>
                <a:ahLst/>
                <a:cxnLst/>
                <a:rect l="l" t="t" r="r" b="b"/>
                <a:pathLst>
                  <a:path w="40176" h="14291" extrusionOk="0">
                    <a:moveTo>
                      <a:pt x="21028" y="9457"/>
                    </a:moveTo>
                    <a:lnTo>
                      <a:pt x="21028" y="9482"/>
                    </a:lnTo>
                    <a:lnTo>
                      <a:pt x="21003" y="9482"/>
                    </a:lnTo>
                    <a:cubicBezTo>
                      <a:pt x="21028" y="9482"/>
                      <a:pt x="21028" y="9482"/>
                      <a:pt x="21028" y="9457"/>
                    </a:cubicBezTo>
                    <a:close/>
                    <a:moveTo>
                      <a:pt x="16817" y="10660"/>
                    </a:moveTo>
                    <a:cubicBezTo>
                      <a:pt x="16817" y="10685"/>
                      <a:pt x="16817" y="10685"/>
                      <a:pt x="16817" y="10685"/>
                    </a:cubicBezTo>
                    <a:cubicBezTo>
                      <a:pt x="16792" y="10685"/>
                      <a:pt x="16792" y="10685"/>
                      <a:pt x="16792" y="10660"/>
                    </a:cubicBezTo>
                    <a:close/>
                    <a:moveTo>
                      <a:pt x="318" y="1"/>
                    </a:moveTo>
                    <a:cubicBezTo>
                      <a:pt x="223" y="1"/>
                      <a:pt x="118" y="75"/>
                      <a:pt x="0" y="284"/>
                    </a:cubicBezTo>
                    <a:cubicBezTo>
                      <a:pt x="50" y="1236"/>
                      <a:pt x="125" y="2188"/>
                      <a:pt x="125" y="3166"/>
                    </a:cubicBezTo>
                    <a:cubicBezTo>
                      <a:pt x="75" y="5797"/>
                      <a:pt x="176" y="8429"/>
                      <a:pt x="176" y="11061"/>
                    </a:cubicBezTo>
                    <a:cubicBezTo>
                      <a:pt x="1303" y="11712"/>
                      <a:pt x="2531" y="11963"/>
                      <a:pt x="3785" y="12063"/>
                    </a:cubicBezTo>
                    <a:cubicBezTo>
                      <a:pt x="4511" y="12138"/>
                      <a:pt x="5213" y="12113"/>
                      <a:pt x="5965" y="12239"/>
                    </a:cubicBezTo>
                    <a:cubicBezTo>
                      <a:pt x="6150" y="12268"/>
                      <a:pt x="6333" y="12281"/>
                      <a:pt x="6515" y="12281"/>
                    </a:cubicBezTo>
                    <a:cubicBezTo>
                      <a:pt x="7420" y="12281"/>
                      <a:pt x="8292" y="11954"/>
                      <a:pt x="9148" y="11662"/>
                    </a:cubicBezTo>
                    <a:cubicBezTo>
                      <a:pt x="9424" y="11562"/>
                      <a:pt x="9499" y="11261"/>
                      <a:pt x="9649" y="11036"/>
                    </a:cubicBezTo>
                    <a:cubicBezTo>
                      <a:pt x="9649" y="11011"/>
                      <a:pt x="9649" y="10960"/>
                      <a:pt x="9649" y="10935"/>
                    </a:cubicBezTo>
                    <a:cubicBezTo>
                      <a:pt x="9649" y="10735"/>
                      <a:pt x="9624" y="10534"/>
                      <a:pt x="9624" y="10334"/>
                    </a:cubicBezTo>
                    <a:cubicBezTo>
                      <a:pt x="9649" y="10033"/>
                      <a:pt x="9649" y="9757"/>
                      <a:pt x="9850" y="9507"/>
                    </a:cubicBezTo>
                    <a:cubicBezTo>
                      <a:pt x="10401" y="8630"/>
                      <a:pt x="11354" y="8780"/>
                      <a:pt x="12181" y="8579"/>
                    </a:cubicBezTo>
                    <a:cubicBezTo>
                      <a:pt x="12206" y="8554"/>
                      <a:pt x="12231" y="8529"/>
                      <a:pt x="12256" y="8529"/>
                    </a:cubicBezTo>
                    <a:cubicBezTo>
                      <a:pt x="12306" y="8554"/>
                      <a:pt x="12356" y="8579"/>
                      <a:pt x="12406" y="8605"/>
                    </a:cubicBezTo>
                    <a:cubicBezTo>
                      <a:pt x="12582" y="8780"/>
                      <a:pt x="12757" y="8980"/>
                      <a:pt x="13008" y="9056"/>
                    </a:cubicBezTo>
                    <a:lnTo>
                      <a:pt x="13033" y="9056"/>
                    </a:lnTo>
                    <a:cubicBezTo>
                      <a:pt x="13083" y="9131"/>
                      <a:pt x="13133" y="9206"/>
                      <a:pt x="13208" y="9256"/>
                    </a:cubicBezTo>
                    <a:cubicBezTo>
                      <a:pt x="13258" y="9657"/>
                      <a:pt x="13333" y="10058"/>
                      <a:pt x="13384" y="10459"/>
                    </a:cubicBezTo>
                    <a:cubicBezTo>
                      <a:pt x="13578" y="10546"/>
                      <a:pt x="13792" y="10670"/>
                      <a:pt x="14024" y="10670"/>
                    </a:cubicBezTo>
                    <a:cubicBezTo>
                      <a:pt x="14061" y="10670"/>
                      <a:pt x="14098" y="10667"/>
                      <a:pt x="14135" y="10660"/>
                    </a:cubicBezTo>
                    <a:cubicBezTo>
                      <a:pt x="14259" y="10645"/>
                      <a:pt x="14383" y="10638"/>
                      <a:pt x="14505" y="10638"/>
                    </a:cubicBezTo>
                    <a:cubicBezTo>
                      <a:pt x="15227" y="10638"/>
                      <a:pt x="15931" y="10868"/>
                      <a:pt x="16617" y="11061"/>
                    </a:cubicBezTo>
                    <a:cubicBezTo>
                      <a:pt x="16892" y="11236"/>
                      <a:pt x="17193" y="11386"/>
                      <a:pt x="17469" y="11537"/>
                    </a:cubicBezTo>
                    <a:cubicBezTo>
                      <a:pt x="18346" y="12038"/>
                      <a:pt x="19424" y="12063"/>
                      <a:pt x="20226" y="12665"/>
                    </a:cubicBezTo>
                    <a:cubicBezTo>
                      <a:pt x="20301" y="12665"/>
                      <a:pt x="20351" y="12690"/>
                      <a:pt x="20426" y="12690"/>
                    </a:cubicBezTo>
                    <a:cubicBezTo>
                      <a:pt x="20524" y="12787"/>
                      <a:pt x="20596" y="12828"/>
                      <a:pt x="20651" y="12828"/>
                    </a:cubicBezTo>
                    <a:cubicBezTo>
                      <a:pt x="20749" y="12828"/>
                      <a:pt x="20786" y="12692"/>
                      <a:pt x="20802" y="12514"/>
                    </a:cubicBezTo>
                    <a:cubicBezTo>
                      <a:pt x="20677" y="12239"/>
                      <a:pt x="20501" y="12013"/>
                      <a:pt x="20251" y="11838"/>
                    </a:cubicBezTo>
                    <a:cubicBezTo>
                      <a:pt x="20201" y="11537"/>
                      <a:pt x="20075" y="11286"/>
                      <a:pt x="19875" y="11061"/>
                    </a:cubicBezTo>
                    <a:cubicBezTo>
                      <a:pt x="19800" y="10685"/>
                      <a:pt x="19699" y="10284"/>
                      <a:pt x="19624" y="9883"/>
                    </a:cubicBezTo>
                    <a:cubicBezTo>
                      <a:pt x="19599" y="9682"/>
                      <a:pt x="19499" y="9381"/>
                      <a:pt x="19825" y="9306"/>
                    </a:cubicBezTo>
                    <a:cubicBezTo>
                      <a:pt x="19875" y="9291"/>
                      <a:pt x="19921" y="9284"/>
                      <a:pt x="19963" y="9284"/>
                    </a:cubicBezTo>
                    <a:cubicBezTo>
                      <a:pt x="20196" y="9284"/>
                      <a:pt x="20316" y="9499"/>
                      <a:pt x="20401" y="9732"/>
                    </a:cubicBezTo>
                    <a:cubicBezTo>
                      <a:pt x="20476" y="9933"/>
                      <a:pt x="20526" y="10158"/>
                      <a:pt x="20627" y="10384"/>
                    </a:cubicBezTo>
                    <a:cubicBezTo>
                      <a:pt x="20752" y="10760"/>
                      <a:pt x="20852" y="11161"/>
                      <a:pt x="21028" y="11512"/>
                    </a:cubicBezTo>
                    <a:cubicBezTo>
                      <a:pt x="21329" y="12113"/>
                      <a:pt x="21855" y="12539"/>
                      <a:pt x="22532" y="12564"/>
                    </a:cubicBezTo>
                    <a:cubicBezTo>
                      <a:pt x="22547" y="12565"/>
                      <a:pt x="22562" y="12565"/>
                      <a:pt x="22578" y="12565"/>
                    </a:cubicBezTo>
                    <a:cubicBezTo>
                      <a:pt x="23224" y="12565"/>
                      <a:pt x="23565" y="12050"/>
                      <a:pt x="23810" y="11487"/>
                    </a:cubicBezTo>
                    <a:cubicBezTo>
                      <a:pt x="23910" y="11261"/>
                      <a:pt x="23960" y="11036"/>
                      <a:pt x="24035" y="10810"/>
                    </a:cubicBezTo>
                    <a:cubicBezTo>
                      <a:pt x="24161" y="10434"/>
                      <a:pt x="24261" y="10033"/>
                      <a:pt x="24386" y="9657"/>
                    </a:cubicBezTo>
                    <a:cubicBezTo>
                      <a:pt x="25088" y="10234"/>
                      <a:pt x="24461" y="10960"/>
                      <a:pt x="24587" y="11612"/>
                    </a:cubicBezTo>
                    <a:cubicBezTo>
                      <a:pt x="24562" y="11838"/>
                      <a:pt x="24486" y="12038"/>
                      <a:pt x="24386" y="12214"/>
                    </a:cubicBezTo>
                    <a:cubicBezTo>
                      <a:pt x="24060" y="12640"/>
                      <a:pt x="23659" y="13016"/>
                      <a:pt x="23233" y="13341"/>
                    </a:cubicBezTo>
                    <a:cubicBezTo>
                      <a:pt x="23233" y="13392"/>
                      <a:pt x="23233" y="13417"/>
                      <a:pt x="23233" y="13467"/>
                    </a:cubicBezTo>
                    <a:lnTo>
                      <a:pt x="23233" y="13492"/>
                    </a:lnTo>
                    <a:cubicBezTo>
                      <a:pt x="23202" y="13495"/>
                      <a:pt x="23170" y="13496"/>
                      <a:pt x="23138" y="13496"/>
                    </a:cubicBezTo>
                    <a:cubicBezTo>
                      <a:pt x="23086" y="13496"/>
                      <a:pt x="23033" y="13493"/>
                      <a:pt x="22979" y="13493"/>
                    </a:cubicBezTo>
                    <a:cubicBezTo>
                      <a:pt x="22823" y="13493"/>
                      <a:pt x="22657" y="13516"/>
                      <a:pt x="22481" y="13692"/>
                    </a:cubicBezTo>
                    <a:cubicBezTo>
                      <a:pt x="23989" y="14141"/>
                      <a:pt x="25498" y="14291"/>
                      <a:pt x="27006" y="14291"/>
                    </a:cubicBezTo>
                    <a:cubicBezTo>
                      <a:pt x="27352" y="14291"/>
                      <a:pt x="27699" y="14283"/>
                      <a:pt x="28045" y="14269"/>
                    </a:cubicBezTo>
                    <a:lnTo>
                      <a:pt x="30251" y="14269"/>
                    </a:lnTo>
                    <a:cubicBezTo>
                      <a:pt x="30802" y="13717"/>
                      <a:pt x="31504" y="13467"/>
                      <a:pt x="32256" y="13266"/>
                    </a:cubicBezTo>
                    <a:cubicBezTo>
                      <a:pt x="32544" y="13098"/>
                      <a:pt x="32850" y="13028"/>
                      <a:pt x="33156" y="13028"/>
                    </a:cubicBezTo>
                    <a:cubicBezTo>
                      <a:pt x="33489" y="13028"/>
                      <a:pt x="33822" y="13111"/>
                      <a:pt x="34136" y="13241"/>
                    </a:cubicBezTo>
                    <a:cubicBezTo>
                      <a:pt x="34328" y="13338"/>
                      <a:pt x="34516" y="13376"/>
                      <a:pt x="34697" y="13376"/>
                    </a:cubicBezTo>
                    <a:cubicBezTo>
                      <a:pt x="34892" y="13376"/>
                      <a:pt x="35081" y="13331"/>
                      <a:pt x="35263" y="13266"/>
                    </a:cubicBezTo>
                    <a:cubicBezTo>
                      <a:pt x="35965" y="13041"/>
                      <a:pt x="36667" y="12815"/>
                      <a:pt x="37268" y="12439"/>
                    </a:cubicBezTo>
                    <a:cubicBezTo>
                      <a:pt x="37895" y="12063"/>
                      <a:pt x="38672" y="11813"/>
                      <a:pt x="39048" y="11086"/>
                    </a:cubicBezTo>
                    <a:cubicBezTo>
                      <a:pt x="39599" y="11061"/>
                      <a:pt x="39725" y="10534"/>
                      <a:pt x="40050" y="10284"/>
                    </a:cubicBezTo>
                    <a:cubicBezTo>
                      <a:pt x="40101" y="7702"/>
                      <a:pt x="40151" y="5121"/>
                      <a:pt x="40176" y="2564"/>
                    </a:cubicBezTo>
                    <a:cubicBezTo>
                      <a:pt x="40176" y="2414"/>
                      <a:pt x="40132" y="2370"/>
                      <a:pt x="40069" y="2370"/>
                    </a:cubicBezTo>
                    <a:cubicBezTo>
                      <a:pt x="40007" y="2370"/>
                      <a:pt x="39925" y="2414"/>
                      <a:pt x="39850" y="2439"/>
                    </a:cubicBezTo>
                    <a:cubicBezTo>
                      <a:pt x="39424" y="2640"/>
                      <a:pt x="39324" y="3091"/>
                      <a:pt x="39073" y="3417"/>
                    </a:cubicBezTo>
                    <a:cubicBezTo>
                      <a:pt x="38973" y="3617"/>
                      <a:pt x="38898" y="3818"/>
                      <a:pt x="39048" y="4018"/>
                    </a:cubicBezTo>
                    <a:lnTo>
                      <a:pt x="39023" y="4018"/>
                    </a:lnTo>
                    <a:cubicBezTo>
                      <a:pt x="38973" y="4043"/>
                      <a:pt x="38948" y="4068"/>
                      <a:pt x="38898" y="4068"/>
                    </a:cubicBezTo>
                    <a:cubicBezTo>
                      <a:pt x="38822" y="4118"/>
                      <a:pt x="38772" y="4193"/>
                      <a:pt x="38722" y="4269"/>
                    </a:cubicBezTo>
                    <a:cubicBezTo>
                      <a:pt x="38672" y="4319"/>
                      <a:pt x="38622" y="4394"/>
                      <a:pt x="38597" y="4444"/>
                    </a:cubicBezTo>
                    <a:cubicBezTo>
                      <a:pt x="38497" y="4544"/>
                      <a:pt x="38396" y="4620"/>
                      <a:pt x="38296" y="4720"/>
                    </a:cubicBezTo>
                    <a:cubicBezTo>
                      <a:pt x="37745" y="5396"/>
                      <a:pt x="37018" y="5747"/>
                      <a:pt x="36216" y="5998"/>
                    </a:cubicBezTo>
                    <a:cubicBezTo>
                      <a:pt x="36040" y="5998"/>
                      <a:pt x="35890" y="5998"/>
                      <a:pt x="35715" y="5973"/>
                    </a:cubicBezTo>
                    <a:cubicBezTo>
                      <a:pt x="35689" y="5948"/>
                      <a:pt x="35639" y="5923"/>
                      <a:pt x="35589" y="5873"/>
                    </a:cubicBezTo>
                    <a:cubicBezTo>
                      <a:pt x="35533" y="5887"/>
                      <a:pt x="35479" y="5893"/>
                      <a:pt x="35427" y="5893"/>
                    </a:cubicBezTo>
                    <a:cubicBezTo>
                      <a:pt x="35293" y="5893"/>
                      <a:pt x="35171" y="5852"/>
                      <a:pt x="35063" y="5797"/>
                    </a:cubicBezTo>
                    <a:cubicBezTo>
                      <a:pt x="34913" y="5722"/>
                      <a:pt x="34762" y="5622"/>
                      <a:pt x="34612" y="5497"/>
                    </a:cubicBezTo>
                    <a:cubicBezTo>
                      <a:pt x="34236" y="5121"/>
                      <a:pt x="33710" y="4970"/>
                      <a:pt x="33309" y="4670"/>
                    </a:cubicBezTo>
                    <a:cubicBezTo>
                      <a:pt x="32507" y="4018"/>
                      <a:pt x="31629" y="3542"/>
                      <a:pt x="30627" y="3291"/>
                    </a:cubicBezTo>
                    <a:cubicBezTo>
                      <a:pt x="30436" y="3244"/>
                      <a:pt x="30256" y="3226"/>
                      <a:pt x="30072" y="3226"/>
                    </a:cubicBezTo>
                    <a:cubicBezTo>
                      <a:pt x="29966" y="3226"/>
                      <a:pt x="29860" y="3232"/>
                      <a:pt x="29750" y="3241"/>
                    </a:cubicBezTo>
                    <a:cubicBezTo>
                      <a:pt x="29649" y="3241"/>
                      <a:pt x="29574" y="3266"/>
                      <a:pt x="29474" y="3291"/>
                    </a:cubicBezTo>
                    <a:cubicBezTo>
                      <a:pt x="29298" y="3366"/>
                      <a:pt x="29123" y="3417"/>
                      <a:pt x="28948" y="3492"/>
                    </a:cubicBezTo>
                    <a:cubicBezTo>
                      <a:pt x="28371" y="3717"/>
                      <a:pt x="27820" y="3968"/>
                      <a:pt x="27344" y="4344"/>
                    </a:cubicBezTo>
                    <a:cubicBezTo>
                      <a:pt x="26943" y="4720"/>
                      <a:pt x="26517" y="5096"/>
                      <a:pt x="26216" y="5597"/>
                    </a:cubicBezTo>
                    <a:cubicBezTo>
                      <a:pt x="26141" y="5697"/>
                      <a:pt x="26065" y="5797"/>
                      <a:pt x="25990" y="5898"/>
                    </a:cubicBezTo>
                    <a:cubicBezTo>
                      <a:pt x="25740" y="6073"/>
                      <a:pt x="25514" y="6274"/>
                      <a:pt x="25263" y="6474"/>
                    </a:cubicBezTo>
                    <a:cubicBezTo>
                      <a:pt x="25038" y="6599"/>
                      <a:pt x="24812" y="6675"/>
                      <a:pt x="24637" y="6875"/>
                    </a:cubicBezTo>
                    <a:cubicBezTo>
                      <a:pt x="24411" y="7101"/>
                      <a:pt x="24136" y="7076"/>
                      <a:pt x="23860" y="7101"/>
                    </a:cubicBezTo>
                    <a:cubicBezTo>
                      <a:pt x="23860" y="7101"/>
                      <a:pt x="23860" y="7076"/>
                      <a:pt x="23860" y="7076"/>
                    </a:cubicBezTo>
                    <a:cubicBezTo>
                      <a:pt x="23747" y="7138"/>
                      <a:pt x="23641" y="7170"/>
                      <a:pt x="23534" y="7170"/>
                    </a:cubicBezTo>
                    <a:cubicBezTo>
                      <a:pt x="23428" y="7170"/>
                      <a:pt x="23321" y="7138"/>
                      <a:pt x="23208" y="7076"/>
                    </a:cubicBezTo>
                    <a:cubicBezTo>
                      <a:pt x="23083" y="6875"/>
                      <a:pt x="22782" y="7051"/>
                      <a:pt x="22632" y="6850"/>
                    </a:cubicBezTo>
                    <a:cubicBezTo>
                      <a:pt x="22030" y="6549"/>
                      <a:pt x="21529" y="6098"/>
                      <a:pt x="21028" y="5647"/>
                    </a:cubicBezTo>
                    <a:cubicBezTo>
                      <a:pt x="20652" y="5246"/>
                      <a:pt x="20301" y="4820"/>
                      <a:pt x="19925" y="4394"/>
                    </a:cubicBezTo>
                    <a:cubicBezTo>
                      <a:pt x="18822" y="3266"/>
                      <a:pt x="17644" y="2314"/>
                      <a:pt x="16015" y="2038"/>
                    </a:cubicBezTo>
                    <a:lnTo>
                      <a:pt x="15614" y="2038"/>
                    </a:lnTo>
                    <a:lnTo>
                      <a:pt x="15013" y="2063"/>
                    </a:lnTo>
                    <a:cubicBezTo>
                      <a:pt x="14978" y="2017"/>
                      <a:pt x="14948" y="1997"/>
                      <a:pt x="14919" y="1997"/>
                    </a:cubicBezTo>
                    <a:cubicBezTo>
                      <a:pt x="14885" y="1997"/>
                      <a:pt x="14852" y="2023"/>
                      <a:pt x="14812" y="2063"/>
                    </a:cubicBezTo>
                    <a:cubicBezTo>
                      <a:pt x="14762" y="2088"/>
                      <a:pt x="14712" y="2088"/>
                      <a:pt x="14662" y="2088"/>
                    </a:cubicBezTo>
                    <a:cubicBezTo>
                      <a:pt x="14547" y="2151"/>
                      <a:pt x="14429" y="2161"/>
                      <a:pt x="14309" y="2161"/>
                    </a:cubicBezTo>
                    <a:cubicBezTo>
                      <a:pt x="14248" y="2161"/>
                      <a:pt x="14186" y="2158"/>
                      <a:pt x="14125" y="2158"/>
                    </a:cubicBezTo>
                    <a:cubicBezTo>
                      <a:pt x="14018" y="2158"/>
                      <a:pt x="13912" y="2167"/>
                      <a:pt x="13810" y="2213"/>
                    </a:cubicBezTo>
                    <a:cubicBezTo>
                      <a:pt x="12531" y="2589"/>
                      <a:pt x="11228" y="2940"/>
                      <a:pt x="9975" y="3442"/>
                    </a:cubicBezTo>
                    <a:cubicBezTo>
                      <a:pt x="9900" y="3592"/>
                      <a:pt x="9699" y="3542"/>
                      <a:pt x="9599" y="3642"/>
                    </a:cubicBezTo>
                    <a:cubicBezTo>
                      <a:pt x="9549" y="3642"/>
                      <a:pt x="9474" y="3642"/>
                      <a:pt x="9399" y="3667"/>
                    </a:cubicBezTo>
                    <a:cubicBezTo>
                      <a:pt x="8973" y="3918"/>
                      <a:pt x="8521" y="4193"/>
                      <a:pt x="7995" y="4219"/>
                    </a:cubicBezTo>
                    <a:cubicBezTo>
                      <a:pt x="7945" y="4269"/>
                      <a:pt x="7870" y="4269"/>
                      <a:pt x="7820" y="4269"/>
                    </a:cubicBezTo>
                    <a:cubicBezTo>
                      <a:pt x="7644" y="4444"/>
                      <a:pt x="7369" y="4294"/>
                      <a:pt x="7193" y="4444"/>
                    </a:cubicBezTo>
                    <a:cubicBezTo>
                      <a:pt x="6787" y="4594"/>
                      <a:pt x="6390" y="4670"/>
                      <a:pt x="5999" y="4670"/>
                    </a:cubicBezTo>
                    <a:cubicBezTo>
                      <a:pt x="5472" y="4670"/>
                      <a:pt x="4954" y="4531"/>
                      <a:pt x="4436" y="4244"/>
                    </a:cubicBezTo>
                    <a:cubicBezTo>
                      <a:pt x="3810" y="3893"/>
                      <a:pt x="3258" y="3391"/>
                      <a:pt x="2657" y="3016"/>
                    </a:cubicBezTo>
                    <a:cubicBezTo>
                      <a:pt x="2657" y="2940"/>
                      <a:pt x="2657" y="2865"/>
                      <a:pt x="2632" y="2790"/>
                    </a:cubicBezTo>
                    <a:cubicBezTo>
                      <a:pt x="1955" y="2013"/>
                      <a:pt x="1429" y="1136"/>
                      <a:pt x="752" y="359"/>
                    </a:cubicBezTo>
                    <a:cubicBezTo>
                      <a:pt x="624" y="231"/>
                      <a:pt x="486" y="1"/>
                      <a:pt x="31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5"/>
              <p:cNvSpPr/>
              <p:nvPr/>
            </p:nvSpPr>
            <p:spPr>
              <a:xfrm>
                <a:off x="2792750" y="2351450"/>
                <a:ext cx="132225" cy="12737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5095" extrusionOk="0">
                    <a:moveTo>
                      <a:pt x="2816" y="0"/>
                    </a:moveTo>
                    <a:cubicBezTo>
                      <a:pt x="2588" y="0"/>
                      <a:pt x="2359" y="25"/>
                      <a:pt x="2131" y="79"/>
                    </a:cubicBezTo>
                    <a:cubicBezTo>
                      <a:pt x="1204" y="104"/>
                      <a:pt x="577" y="530"/>
                      <a:pt x="326" y="1432"/>
                    </a:cubicBezTo>
                    <a:cubicBezTo>
                      <a:pt x="1" y="2134"/>
                      <a:pt x="26" y="2861"/>
                      <a:pt x="151" y="3588"/>
                    </a:cubicBezTo>
                    <a:cubicBezTo>
                      <a:pt x="251" y="4139"/>
                      <a:pt x="452" y="4716"/>
                      <a:pt x="1078" y="4916"/>
                    </a:cubicBezTo>
                    <a:cubicBezTo>
                      <a:pt x="1445" y="5038"/>
                      <a:pt x="1807" y="5094"/>
                      <a:pt x="2163" y="5094"/>
                    </a:cubicBezTo>
                    <a:cubicBezTo>
                      <a:pt x="2900" y="5094"/>
                      <a:pt x="3610" y="4854"/>
                      <a:pt x="4286" y="4465"/>
                    </a:cubicBezTo>
                    <a:cubicBezTo>
                      <a:pt x="5214" y="3939"/>
                      <a:pt x="5289" y="3061"/>
                      <a:pt x="5138" y="2134"/>
                    </a:cubicBezTo>
                    <a:cubicBezTo>
                      <a:pt x="5138" y="2109"/>
                      <a:pt x="5138" y="2059"/>
                      <a:pt x="5113" y="2034"/>
                    </a:cubicBezTo>
                    <a:cubicBezTo>
                      <a:pt x="5163" y="1658"/>
                      <a:pt x="5063" y="1307"/>
                      <a:pt x="4762" y="1031"/>
                    </a:cubicBezTo>
                    <a:cubicBezTo>
                      <a:pt x="4587" y="355"/>
                      <a:pt x="4036" y="129"/>
                      <a:pt x="3409" y="54"/>
                    </a:cubicBezTo>
                    <a:cubicBezTo>
                      <a:pt x="3211" y="19"/>
                      <a:pt x="3014" y="0"/>
                      <a:pt x="281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5"/>
              <p:cNvSpPr/>
              <p:nvPr/>
            </p:nvSpPr>
            <p:spPr>
              <a:xfrm>
                <a:off x="2231975" y="2441700"/>
                <a:ext cx="136625" cy="135725"/>
              </a:xfrm>
              <a:custGeom>
                <a:avLst/>
                <a:gdLst/>
                <a:ahLst/>
                <a:cxnLst/>
                <a:rect l="l" t="t" r="r" b="b"/>
                <a:pathLst>
                  <a:path w="5465" h="5429" extrusionOk="0">
                    <a:moveTo>
                      <a:pt x="4326" y="3402"/>
                    </a:moveTo>
                    <a:cubicBezTo>
                      <a:pt x="4336" y="3402"/>
                      <a:pt x="4336" y="3425"/>
                      <a:pt x="4336" y="3462"/>
                    </a:cubicBezTo>
                    <a:lnTo>
                      <a:pt x="4311" y="3436"/>
                    </a:lnTo>
                    <a:cubicBezTo>
                      <a:pt x="4311" y="3462"/>
                      <a:pt x="4311" y="3462"/>
                      <a:pt x="4311" y="3462"/>
                    </a:cubicBezTo>
                    <a:cubicBezTo>
                      <a:pt x="4311" y="3462"/>
                      <a:pt x="4286" y="3436"/>
                      <a:pt x="4261" y="3436"/>
                    </a:cubicBezTo>
                    <a:cubicBezTo>
                      <a:pt x="4286" y="3436"/>
                      <a:pt x="4286" y="3436"/>
                      <a:pt x="4286" y="3411"/>
                    </a:cubicBezTo>
                    <a:cubicBezTo>
                      <a:pt x="4286" y="3436"/>
                      <a:pt x="4311" y="3436"/>
                      <a:pt x="4311" y="3436"/>
                    </a:cubicBezTo>
                    <a:lnTo>
                      <a:pt x="4311" y="3411"/>
                    </a:lnTo>
                    <a:cubicBezTo>
                      <a:pt x="4318" y="3405"/>
                      <a:pt x="4323" y="3402"/>
                      <a:pt x="4326" y="3402"/>
                    </a:cubicBezTo>
                    <a:close/>
                    <a:moveTo>
                      <a:pt x="4087" y="0"/>
                    </a:moveTo>
                    <a:cubicBezTo>
                      <a:pt x="4034" y="0"/>
                      <a:pt x="3975" y="9"/>
                      <a:pt x="3910" y="28"/>
                    </a:cubicBezTo>
                    <a:cubicBezTo>
                      <a:pt x="3626" y="28"/>
                      <a:pt x="3342" y="17"/>
                      <a:pt x="3058" y="17"/>
                    </a:cubicBezTo>
                    <a:cubicBezTo>
                      <a:pt x="2916" y="17"/>
                      <a:pt x="2774" y="20"/>
                      <a:pt x="2632" y="28"/>
                    </a:cubicBezTo>
                    <a:cubicBezTo>
                      <a:pt x="878" y="128"/>
                      <a:pt x="0" y="1406"/>
                      <a:pt x="552" y="3035"/>
                    </a:cubicBezTo>
                    <a:cubicBezTo>
                      <a:pt x="652" y="3311"/>
                      <a:pt x="802" y="3587"/>
                      <a:pt x="928" y="3837"/>
                    </a:cubicBezTo>
                    <a:cubicBezTo>
                      <a:pt x="1529" y="4238"/>
                      <a:pt x="1730" y="5066"/>
                      <a:pt x="2507" y="5266"/>
                    </a:cubicBezTo>
                    <a:cubicBezTo>
                      <a:pt x="2582" y="5316"/>
                      <a:pt x="2657" y="5366"/>
                      <a:pt x="2732" y="5391"/>
                    </a:cubicBezTo>
                    <a:cubicBezTo>
                      <a:pt x="2795" y="5416"/>
                      <a:pt x="2858" y="5429"/>
                      <a:pt x="2920" y="5429"/>
                    </a:cubicBezTo>
                    <a:cubicBezTo>
                      <a:pt x="2983" y="5429"/>
                      <a:pt x="3045" y="5416"/>
                      <a:pt x="3108" y="5391"/>
                    </a:cubicBezTo>
                    <a:cubicBezTo>
                      <a:pt x="3183" y="5366"/>
                      <a:pt x="3259" y="5341"/>
                      <a:pt x="3334" y="5266"/>
                    </a:cubicBezTo>
                    <a:cubicBezTo>
                      <a:pt x="3685" y="5166"/>
                      <a:pt x="4086" y="5166"/>
                      <a:pt x="4311" y="4815"/>
                    </a:cubicBezTo>
                    <a:cubicBezTo>
                      <a:pt x="4662" y="4614"/>
                      <a:pt x="4963" y="4339"/>
                      <a:pt x="4938" y="3863"/>
                    </a:cubicBezTo>
                    <a:cubicBezTo>
                      <a:pt x="5088" y="3762"/>
                      <a:pt x="5138" y="3612"/>
                      <a:pt x="5113" y="3436"/>
                    </a:cubicBezTo>
                    <a:cubicBezTo>
                      <a:pt x="5138" y="3386"/>
                      <a:pt x="5138" y="3336"/>
                      <a:pt x="5138" y="3261"/>
                    </a:cubicBezTo>
                    <a:cubicBezTo>
                      <a:pt x="5464" y="2484"/>
                      <a:pt x="5339" y="1732"/>
                      <a:pt x="4938" y="1005"/>
                    </a:cubicBezTo>
                    <a:lnTo>
                      <a:pt x="4913" y="1005"/>
                    </a:lnTo>
                    <a:cubicBezTo>
                      <a:pt x="4863" y="830"/>
                      <a:pt x="4787" y="654"/>
                      <a:pt x="4712" y="479"/>
                    </a:cubicBezTo>
                    <a:cubicBezTo>
                      <a:pt x="4521" y="267"/>
                      <a:pt x="4384" y="0"/>
                      <a:pt x="408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5"/>
              <p:cNvSpPr/>
              <p:nvPr/>
            </p:nvSpPr>
            <p:spPr>
              <a:xfrm>
                <a:off x="2482600" y="2341950"/>
                <a:ext cx="127850" cy="13657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5463" extrusionOk="0">
                    <a:moveTo>
                      <a:pt x="2930" y="0"/>
                    </a:moveTo>
                    <a:cubicBezTo>
                      <a:pt x="2344" y="0"/>
                      <a:pt x="1781" y="116"/>
                      <a:pt x="1304" y="609"/>
                    </a:cubicBezTo>
                    <a:cubicBezTo>
                      <a:pt x="502" y="1236"/>
                      <a:pt x="0" y="3116"/>
                      <a:pt x="401" y="4018"/>
                    </a:cubicBezTo>
                    <a:cubicBezTo>
                      <a:pt x="502" y="4269"/>
                      <a:pt x="677" y="4469"/>
                      <a:pt x="878" y="4670"/>
                    </a:cubicBezTo>
                    <a:cubicBezTo>
                      <a:pt x="1413" y="5168"/>
                      <a:pt x="2031" y="5463"/>
                      <a:pt x="2700" y="5463"/>
                    </a:cubicBezTo>
                    <a:cubicBezTo>
                      <a:pt x="2938" y="5463"/>
                      <a:pt x="3184" y="5425"/>
                      <a:pt x="3434" y="5346"/>
                    </a:cubicBezTo>
                    <a:cubicBezTo>
                      <a:pt x="4437" y="5020"/>
                      <a:pt x="4838" y="4218"/>
                      <a:pt x="5013" y="3241"/>
                    </a:cubicBezTo>
                    <a:cubicBezTo>
                      <a:pt x="5113" y="2589"/>
                      <a:pt x="5038" y="1988"/>
                      <a:pt x="4938" y="1361"/>
                    </a:cubicBezTo>
                    <a:cubicBezTo>
                      <a:pt x="4888" y="1035"/>
                      <a:pt x="4813" y="760"/>
                      <a:pt x="4537" y="584"/>
                    </a:cubicBezTo>
                    <a:cubicBezTo>
                      <a:pt x="4412" y="309"/>
                      <a:pt x="4161" y="83"/>
                      <a:pt x="3860" y="58"/>
                    </a:cubicBezTo>
                    <a:cubicBezTo>
                      <a:pt x="3550" y="32"/>
                      <a:pt x="3237" y="0"/>
                      <a:pt x="293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5"/>
              <p:cNvSpPr/>
              <p:nvPr/>
            </p:nvSpPr>
            <p:spPr>
              <a:xfrm>
                <a:off x="2056525" y="2396650"/>
                <a:ext cx="117200" cy="124975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4999" extrusionOk="0">
                    <a:moveTo>
                      <a:pt x="2457" y="0"/>
                    </a:moveTo>
                    <a:cubicBezTo>
                      <a:pt x="1154" y="76"/>
                      <a:pt x="502" y="577"/>
                      <a:pt x="226" y="1855"/>
                    </a:cubicBezTo>
                    <a:cubicBezTo>
                      <a:pt x="1" y="2757"/>
                      <a:pt x="276" y="3960"/>
                      <a:pt x="1354" y="4436"/>
                    </a:cubicBezTo>
                    <a:cubicBezTo>
                      <a:pt x="1630" y="4562"/>
                      <a:pt x="1880" y="4712"/>
                      <a:pt x="2156" y="4863"/>
                    </a:cubicBezTo>
                    <a:cubicBezTo>
                      <a:pt x="2292" y="4948"/>
                      <a:pt x="2452" y="4998"/>
                      <a:pt x="2611" y="4998"/>
                    </a:cubicBezTo>
                    <a:cubicBezTo>
                      <a:pt x="2686" y="4998"/>
                      <a:pt x="2761" y="4987"/>
                      <a:pt x="2833" y="4963"/>
                    </a:cubicBezTo>
                    <a:cubicBezTo>
                      <a:pt x="3685" y="4637"/>
                      <a:pt x="4437" y="4236"/>
                      <a:pt x="4587" y="3183"/>
                    </a:cubicBezTo>
                    <a:cubicBezTo>
                      <a:pt x="4688" y="2456"/>
                      <a:pt x="4637" y="1805"/>
                      <a:pt x="4387" y="1128"/>
                    </a:cubicBezTo>
                    <a:cubicBezTo>
                      <a:pt x="4036" y="226"/>
                      <a:pt x="3735" y="0"/>
                      <a:pt x="27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5"/>
              <p:cNvSpPr/>
              <p:nvPr/>
            </p:nvSpPr>
            <p:spPr>
              <a:xfrm>
                <a:off x="2409300" y="2536575"/>
                <a:ext cx="132225" cy="110025"/>
              </a:xfrm>
              <a:custGeom>
                <a:avLst/>
                <a:gdLst/>
                <a:ahLst/>
                <a:cxnLst/>
                <a:rect l="l" t="t" r="r" b="b"/>
                <a:pathLst>
                  <a:path w="5289" h="4401" extrusionOk="0">
                    <a:moveTo>
                      <a:pt x="2636" y="0"/>
                    </a:moveTo>
                    <a:cubicBezTo>
                      <a:pt x="1811" y="0"/>
                      <a:pt x="1034" y="216"/>
                      <a:pt x="476" y="945"/>
                    </a:cubicBezTo>
                    <a:cubicBezTo>
                      <a:pt x="426" y="1020"/>
                      <a:pt x="451" y="1145"/>
                      <a:pt x="426" y="1245"/>
                    </a:cubicBezTo>
                    <a:cubicBezTo>
                      <a:pt x="351" y="1346"/>
                      <a:pt x="326" y="1471"/>
                      <a:pt x="326" y="1596"/>
                    </a:cubicBezTo>
                    <a:cubicBezTo>
                      <a:pt x="0" y="2774"/>
                      <a:pt x="376" y="3702"/>
                      <a:pt x="1429" y="4228"/>
                    </a:cubicBezTo>
                    <a:cubicBezTo>
                      <a:pt x="1756" y="4345"/>
                      <a:pt x="2094" y="4400"/>
                      <a:pt x="2428" y="4400"/>
                    </a:cubicBezTo>
                    <a:cubicBezTo>
                      <a:pt x="3527" y="4400"/>
                      <a:pt x="4582" y="3799"/>
                      <a:pt x="5063" y="2799"/>
                    </a:cubicBezTo>
                    <a:cubicBezTo>
                      <a:pt x="5288" y="2323"/>
                      <a:pt x="5213" y="1897"/>
                      <a:pt x="5063" y="1446"/>
                    </a:cubicBezTo>
                    <a:cubicBezTo>
                      <a:pt x="4712" y="519"/>
                      <a:pt x="3960" y="118"/>
                      <a:pt x="3058" y="17"/>
                    </a:cubicBezTo>
                    <a:cubicBezTo>
                      <a:pt x="2916" y="7"/>
                      <a:pt x="2776" y="0"/>
                      <a:pt x="263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5"/>
              <p:cNvSpPr/>
              <p:nvPr/>
            </p:nvSpPr>
            <p:spPr>
              <a:xfrm>
                <a:off x="2590375" y="2497000"/>
                <a:ext cx="127225" cy="104750"/>
              </a:xfrm>
              <a:custGeom>
                <a:avLst/>
                <a:gdLst/>
                <a:ahLst/>
                <a:cxnLst/>
                <a:rect l="l" t="t" r="r" b="b"/>
                <a:pathLst>
                  <a:path w="5089" h="4190" extrusionOk="0">
                    <a:moveTo>
                      <a:pt x="2474" y="1"/>
                    </a:moveTo>
                    <a:cubicBezTo>
                      <a:pt x="1588" y="1"/>
                      <a:pt x="816" y="215"/>
                      <a:pt x="376" y="1199"/>
                    </a:cubicBezTo>
                    <a:cubicBezTo>
                      <a:pt x="0" y="2377"/>
                      <a:pt x="251" y="3129"/>
                      <a:pt x="1354" y="3856"/>
                    </a:cubicBezTo>
                    <a:cubicBezTo>
                      <a:pt x="1686" y="4077"/>
                      <a:pt x="2006" y="4190"/>
                      <a:pt x="2326" y="4190"/>
                    </a:cubicBezTo>
                    <a:cubicBezTo>
                      <a:pt x="2805" y="4190"/>
                      <a:pt x="3285" y="3940"/>
                      <a:pt x="3810" y="3430"/>
                    </a:cubicBezTo>
                    <a:cubicBezTo>
                      <a:pt x="3860" y="3355"/>
                      <a:pt x="3935" y="3305"/>
                      <a:pt x="4010" y="3230"/>
                    </a:cubicBezTo>
                    <a:lnTo>
                      <a:pt x="4010" y="3230"/>
                    </a:lnTo>
                    <a:cubicBezTo>
                      <a:pt x="3935" y="3305"/>
                      <a:pt x="3885" y="3380"/>
                      <a:pt x="3810" y="3430"/>
                    </a:cubicBezTo>
                    <a:cubicBezTo>
                      <a:pt x="3910" y="3405"/>
                      <a:pt x="3985" y="3355"/>
                      <a:pt x="4010" y="3229"/>
                    </a:cubicBezTo>
                    <a:lnTo>
                      <a:pt x="4010" y="3229"/>
                    </a:lnTo>
                    <a:cubicBezTo>
                      <a:pt x="4010" y="3229"/>
                      <a:pt x="4010" y="3229"/>
                      <a:pt x="4010" y="3229"/>
                    </a:cubicBezTo>
                    <a:cubicBezTo>
                      <a:pt x="4963" y="2227"/>
                      <a:pt x="5088" y="1425"/>
                      <a:pt x="4411" y="422"/>
                    </a:cubicBezTo>
                    <a:cubicBezTo>
                      <a:pt x="4122" y="75"/>
                      <a:pt x="3743" y="10"/>
                      <a:pt x="3355" y="10"/>
                    </a:cubicBezTo>
                    <a:cubicBezTo>
                      <a:pt x="3239" y="10"/>
                      <a:pt x="3123" y="16"/>
                      <a:pt x="3008" y="21"/>
                    </a:cubicBezTo>
                    <a:cubicBezTo>
                      <a:pt x="2827" y="9"/>
                      <a:pt x="2648" y="1"/>
                      <a:pt x="24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5"/>
              <p:cNvSpPr/>
              <p:nvPr/>
            </p:nvSpPr>
            <p:spPr>
              <a:xfrm>
                <a:off x="2751400" y="2522725"/>
                <a:ext cx="114675" cy="1046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4184" extrusionOk="0">
                    <a:moveTo>
                      <a:pt x="3810" y="1198"/>
                    </a:moveTo>
                    <a:cubicBezTo>
                      <a:pt x="3785" y="1223"/>
                      <a:pt x="3785" y="1223"/>
                      <a:pt x="3760" y="1248"/>
                    </a:cubicBezTo>
                    <a:lnTo>
                      <a:pt x="3760" y="1223"/>
                    </a:lnTo>
                    <a:cubicBezTo>
                      <a:pt x="3785" y="1223"/>
                      <a:pt x="3785" y="1198"/>
                      <a:pt x="3785" y="1198"/>
                    </a:cubicBezTo>
                    <a:close/>
                    <a:moveTo>
                      <a:pt x="2719" y="0"/>
                    </a:moveTo>
                    <a:cubicBezTo>
                      <a:pt x="2597" y="0"/>
                      <a:pt x="2469" y="30"/>
                      <a:pt x="2331" y="95"/>
                    </a:cubicBezTo>
                    <a:cubicBezTo>
                      <a:pt x="2281" y="120"/>
                      <a:pt x="2231" y="145"/>
                      <a:pt x="2156" y="195"/>
                    </a:cubicBezTo>
                    <a:cubicBezTo>
                      <a:pt x="1880" y="195"/>
                      <a:pt x="1604" y="271"/>
                      <a:pt x="1379" y="421"/>
                    </a:cubicBezTo>
                    <a:cubicBezTo>
                      <a:pt x="1354" y="419"/>
                      <a:pt x="1329" y="418"/>
                      <a:pt x="1305" y="418"/>
                    </a:cubicBezTo>
                    <a:cubicBezTo>
                      <a:pt x="1045" y="418"/>
                      <a:pt x="867" y="542"/>
                      <a:pt x="752" y="772"/>
                    </a:cubicBezTo>
                    <a:cubicBezTo>
                      <a:pt x="752" y="772"/>
                      <a:pt x="752" y="772"/>
                      <a:pt x="752" y="772"/>
                    </a:cubicBezTo>
                    <a:lnTo>
                      <a:pt x="752" y="772"/>
                    </a:lnTo>
                    <a:cubicBezTo>
                      <a:pt x="652" y="797"/>
                      <a:pt x="577" y="872"/>
                      <a:pt x="552" y="997"/>
                    </a:cubicBezTo>
                    <a:cubicBezTo>
                      <a:pt x="627" y="922"/>
                      <a:pt x="702" y="847"/>
                      <a:pt x="752" y="772"/>
                    </a:cubicBezTo>
                    <a:lnTo>
                      <a:pt x="752" y="772"/>
                    </a:lnTo>
                    <a:cubicBezTo>
                      <a:pt x="727" y="872"/>
                      <a:pt x="627" y="922"/>
                      <a:pt x="552" y="997"/>
                    </a:cubicBezTo>
                    <a:cubicBezTo>
                      <a:pt x="0" y="1348"/>
                      <a:pt x="176" y="1900"/>
                      <a:pt x="151" y="2401"/>
                    </a:cubicBezTo>
                    <a:cubicBezTo>
                      <a:pt x="176" y="2702"/>
                      <a:pt x="201" y="2977"/>
                      <a:pt x="452" y="3153"/>
                    </a:cubicBezTo>
                    <a:cubicBezTo>
                      <a:pt x="452" y="3178"/>
                      <a:pt x="477" y="3228"/>
                      <a:pt x="502" y="3253"/>
                    </a:cubicBezTo>
                    <a:cubicBezTo>
                      <a:pt x="527" y="3303"/>
                      <a:pt x="552" y="3328"/>
                      <a:pt x="577" y="3353"/>
                    </a:cubicBezTo>
                    <a:cubicBezTo>
                      <a:pt x="677" y="3729"/>
                      <a:pt x="1078" y="3830"/>
                      <a:pt x="1354" y="4030"/>
                    </a:cubicBezTo>
                    <a:cubicBezTo>
                      <a:pt x="1665" y="4134"/>
                      <a:pt x="1975" y="4184"/>
                      <a:pt x="2290" y="4184"/>
                    </a:cubicBezTo>
                    <a:cubicBezTo>
                      <a:pt x="2584" y="4184"/>
                      <a:pt x="2881" y="4140"/>
                      <a:pt x="3183" y="4055"/>
                    </a:cubicBezTo>
                    <a:cubicBezTo>
                      <a:pt x="3234" y="3980"/>
                      <a:pt x="3284" y="3930"/>
                      <a:pt x="3334" y="3855"/>
                    </a:cubicBezTo>
                    <a:cubicBezTo>
                      <a:pt x="3409" y="3855"/>
                      <a:pt x="3459" y="3830"/>
                      <a:pt x="3509" y="3804"/>
                    </a:cubicBezTo>
                    <a:cubicBezTo>
                      <a:pt x="3509" y="3779"/>
                      <a:pt x="3534" y="3754"/>
                      <a:pt x="3559" y="3729"/>
                    </a:cubicBezTo>
                    <a:cubicBezTo>
                      <a:pt x="3810" y="3604"/>
                      <a:pt x="4010" y="3403"/>
                      <a:pt x="4111" y="3153"/>
                    </a:cubicBezTo>
                    <a:cubicBezTo>
                      <a:pt x="4186" y="3078"/>
                      <a:pt x="4261" y="3002"/>
                      <a:pt x="4336" y="2927"/>
                    </a:cubicBezTo>
                    <a:cubicBezTo>
                      <a:pt x="4462" y="2802"/>
                      <a:pt x="4537" y="2652"/>
                      <a:pt x="4562" y="2451"/>
                    </a:cubicBezTo>
                    <a:cubicBezTo>
                      <a:pt x="4587" y="2326"/>
                      <a:pt x="4587" y="2200"/>
                      <a:pt x="4587" y="2050"/>
                    </a:cubicBezTo>
                    <a:cubicBezTo>
                      <a:pt x="4587" y="2000"/>
                      <a:pt x="4587" y="1925"/>
                      <a:pt x="4562" y="1850"/>
                    </a:cubicBezTo>
                    <a:cubicBezTo>
                      <a:pt x="4562" y="1825"/>
                      <a:pt x="4562" y="1825"/>
                      <a:pt x="4562" y="1799"/>
                    </a:cubicBezTo>
                    <a:cubicBezTo>
                      <a:pt x="4537" y="1724"/>
                      <a:pt x="4512" y="1649"/>
                      <a:pt x="4462" y="1574"/>
                    </a:cubicBezTo>
                    <a:cubicBezTo>
                      <a:pt x="4437" y="1524"/>
                      <a:pt x="4411" y="1474"/>
                      <a:pt x="4386" y="1424"/>
                    </a:cubicBezTo>
                    <a:cubicBezTo>
                      <a:pt x="4386" y="1373"/>
                      <a:pt x="4361" y="1298"/>
                      <a:pt x="4361" y="1223"/>
                    </a:cubicBezTo>
                    <a:cubicBezTo>
                      <a:pt x="4311" y="1198"/>
                      <a:pt x="4261" y="1173"/>
                      <a:pt x="4186" y="1173"/>
                    </a:cubicBezTo>
                    <a:cubicBezTo>
                      <a:pt x="4186" y="1023"/>
                      <a:pt x="4111" y="897"/>
                      <a:pt x="3960" y="822"/>
                    </a:cubicBezTo>
                    <a:cubicBezTo>
                      <a:pt x="3885" y="672"/>
                      <a:pt x="3760" y="596"/>
                      <a:pt x="3609" y="571"/>
                    </a:cubicBezTo>
                    <a:cubicBezTo>
                      <a:pt x="3350" y="238"/>
                      <a:pt x="3063" y="0"/>
                      <a:pt x="271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5"/>
              <p:cNvSpPr/>
              <p:nvPr/>
            </p:nvSpPr>
            <p:spPr>
              <a:xfrm>
                <a:off x="2534600" y="2687375"/>
                <a:ext cx="2525" cy="2525"/>
              </a:xfrm>
              <a:custGeom>
                <a:avLst/>
                <a:gdLst/>
                <a:ahLst/>
                <a:cxnLst/>
                <a:rect l="l" t="t" r="r" b="b"/>
                <a:pathLst>
                  <a:path w="101" h="101" extrusionOk="0">
                    <a:moveTo>
                      <a:pt x="1" y="0"/>
                    </a:moveTo>
                    <a:cubicBezTo>
                      <a:pt x="26" y="51"/>
                      <a:pt x="76" y="76"/>
                      <a:pt x="101" y="101"/>
                    </a:cubicBezTo>
                    <a:cubicBezTo>
                      <a:pt x="76" y="76"/>
                      <a:pt x="26" y="51"/>
                      <a:pt x="1" y="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5C5F5E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5"/>
              <p:cNvSpPr/>
              <p:nvPr/>
            </p:nvSpPr>
            <p:spPr>
              <a:xfrm>
                <a:off x="2589750" y="1821450"/>
                <a:ext cx="16300" cy="402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161" extrusionOk="0">
                    <a:moveTo>
                      <a:pt x="0" y="1"/>
                    </a:moveTo>
                    <a:cubicBezTo>
                      <a:pt x="116" y="104"/>
                      <a:pt x="226" y="161"/>
                      <a:pt x="335" y="161"/>
                    </a:cubicBezTo>
                    <a:cubicBezTo>
                      <a:pt x="439" y="161"/>
                      <a:pt x="542" y="110"/>
                      <a:pt x="652" y="1"/>
                    </a:cubicBezTo>
                    <a:close/>
                  </a:path>
                </a:pathLst>
              </a:custGeom>
              <a:solidFill>
                <a:srgbClr val="5C706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5"/>
              <p:cNvSpPr/>
              <p:nvPr/>
            </p:nvSpPr>
            <p:spPr>
              <a:xfrm>
                <a:off x="2074075" y="2556950"/>
                <a:ext cx="162925" cy="163650"/>
              </a:xfrm>
              <a:custGeom>
                <a:avLst/>
                <a:gdLst/>
                <a:ahLst/>
                <a:cxnLst/>
                <a:rect l="l" t="t" r="r" b="b"/>
                <a:pathLst>
                  <a:path w="6517" h="6546" extrusionOk="0">
                    <a:moveTo>
                      <a:pt x="3190" y="0"/>
                    </a:moveTo>
                    <a:cubicBezTo>
                      <a:pt x="2427" y="0"/>
                      <a:pt x="1662" y="176"/>
                      <a:pt x="1229" y="531"/>
                    </a:cubicBezTo>
                    <a:cubicBezTo>
                      <a:pt x="1153" y="606"/>
                      <a:pt x="1078" y="731"/>
                      <a:pt x="1003" y="831"/>
                    </a:cubicBezTo>
                    <a:cubicBezTo>
                      <a:pt x="853" y="907"/>
                      <a:pt x="803" y="1057"/>
                      <a:pt x="803" y="1232"/>
                    </a:cubicBezTo>
                    <a:cubicBezTo>
                      <a:pt x="577" y="1383"/>
                      <a:pt x="602" y="1608"/>
                      <a:pt x="602" y="1834"/>
                    </a:cubicBezTo>
                    <a:cubicBezTo>
                      <a:pt x="1" y="3062"/>
                      <a:pt x="1" y="4215"/>
                      <a:pt x="1003" y="5243"/>
                    </a:cubicBezTo>
                    <a:cubicBezTo>
                      <a:pt x="1153" y="5769"/>
                      <a:pt x="1605" y="5819"/>
                      <a:pt x="2031" y="5969"/>
                    </a:cubicBezTo>
                    <a:cubicBezTo>
                      <a:pt x="2427" y="6392"/>
                      <a:pt x="2850" y="6546"/>
                      <a:pt x="3286" y="6546"/>
                    </a:cubicBezTo>
                    <a:cubicBezTo>
                      <a:pt x="3703" y="6546"/>
                      <a:pt x="4133" y="6404"/>
                      <a:pt x="4562" y="6220"/>
                    </a:cubicBezTo>
                    <a:cubicBezTo>
                      <a:pt x="4687" y="6170"/>
                      <a:pt x="4813" y="6070"/>
                      <a:pt x="4913" y="5994"/>
                    </a:cubicBezTo>
                    <a:cubicBezTo>
                      <a:pt x="5013" y="5944"/>
                      <a:pt x="5113" y="5894"/>
                      <a:pt x="5214" y="5844"/>
                    </a:cubicBezTo>
                    <a:cubicBezTo>
                      <a:pt x="5214" y="5819"/>
                      <a:pt x="5214" y="5769"/>
                      <a:pt x="5214" y="5744"/>
                    </a:cubicBezTo>
                    <a:cubicBezTo>
                      <a:pt x="5214" y="5744"/>
                      <a:pt x="5239" y="5719"/>
                      <a:pt x="5239" y="5719"/>
                    </a:cubicBezTo>
                    <a:cubicBezTo>
                      <a:pt x="5514" y="5518"/>
                      <a:pt x="5890" y="5393"/>
                      <a:pt x="6016" y="5017"/>
                    </a:cubicBezTo>
                    <a:cubicBezTo>
                      <a:pt x="6467" y="4140"/>
                      <a:pt x="6467" y="3187"/>
                      <a:pt x="6442" y="2235"/>
                    </a:cubicBezTo>
                    <a:cubicBezTo>
                      <a:pt x="6517" y="1984"/>
                      <a:pt x="6442" y="1784"/>
                      <a:pt x="6216" y="1659"/>
                    </a:cubicBezTo>
                    <a:cubicBezTo>
                      <a:pt x="5840" y="1232"/>
                      <a:pt x="5564" y="706"/>
                      <a:pt x="5013" y="430"/>
                    </a:cubicBezTo>
                    <a:cubicBezTo>
                      <a:pt x="4572" y="144"/>
                      <a:pt x="3882" y="0"/>
                      <a:pt x="319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5"/>
              <p:cNvSpPr/>
              <p:nvPr/>
            </p:nvSpPr>
            <p:spPr>
              <a:xfrm>
                <a:off x="2426825" y="2808300"/>
                <a:ext cx="31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127" h="202" extrusionOk="0">
                    <a:moveTo>
                      <a:pt x="126" y="1"/>
                    </a:moveTo>
                    <a:cubicBezTo>
                      <a:pt x="1" y="76"/>
                      <a:pt x="1" y="126"/>
                      <a:pt x="126" y="201"/>
                    </a:cubicBezTo>
                    <a:cubicBezTo>
                      <a:pt x="126" y="126"/>
                      <a:pt x="126" y="76"/>
                      <a:pt x="126" y="1"/>
                    </a:cubicBezTo>
                    <a:close/>
                  </a:path>
                </a:pathLst>
              </a:custGeom>
              <a:solidFill>
                <a:srgbClr val="54AFA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5"/>
              <p:cNvSpPr/>
              <p:nvPr/>
            </p:nvSpPr>
            <p:spPr>
              <a:xfrm>
                <a:off x="2700025" y="2652550"/>
                <a:ext cx="157300" cy="1106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427" extrusionOk="0">
                    <a:moveTo>
                      <a:pt x="3401" y="1"/>
                    </a:moveTo>
                    <a:cubicBezTo>
                      <a:pt x="3304" y="1"/>
                      <a:pt x="3207" y="5"/>
                      <a:pt x="3108" y="15"/>
                    </a:cubicBezTo>
                    <a:cubicBezTo>
                      <a:pt x="2941" y="15"/>
                      <a:pt x="2774" y="4"/>
                      <a:pt x="2614" y="4"/>
                    </a:cubicBezTo>
                    <a:cubicBezTo>
                      <a:pt x="2534" y="4"/>
                      <a:pt x="2456" y="7"/>
                      <a:pt x="2381" y="15"/>
                    </a:cubicBezTo>
                    <a:cubicBezTo>
                      <a:pt x="351" y="341"/>
                      <a:pt x="0" y="1594"/>
                      <a:pt x="652" y="3298"/>
                    </a:cubicBezTo>
                    <a:cubicBezTo>
                      <a:pt x="802" y="3649"/>
                      <a:pt x="1128" y="3950"/>
                      <a:pt x="1554" y="4025"/>
                    </a:cubicBezTo>
                    <a:cubicBezTo>
                      <a:pt x="1855" y="4075"/>
                      <a:pt x="2131" y="4200"/>
                      <a:pt x="2406" y="4301"/>
                    </a:cubicBezTo>
                    <a:cubicBezTo>
                      <a:pt x="2618" y="4383"/>
                      <a:pt x="2829" y="4427"/>
                      <a:pt x="3041" y="4427"/>
                    </a:cubicBezTo>
                    <a:cubicBezTo>
                      <a:pt x="3280" y="4427"/>
                      <a:pt x="3520" y="4370"/>
                      <a:pt x="3760" y="4251"/>
                    </a:cubicBezTo>
                    <a:cubicBezTo>
                      <a:pt x="4436" y="3950"/>
                      <a:pt x="5038" y="3549"/>
                      <a:pt x="5539" y="2997"/>
                    </a:cubicBezTo>
                    <a:cubicBezTo>
                      <a:pt x="6291" y="2170"/>
                      <a:pt x="6166" y="1268"/>
                      <a:pt x="5238" y="617"/>
                    </a:cubicBezTo>
                    <a:cubicBezTo>
                      <a:pt x="4670" y="223"/>
                      <a:pt x="4062" y="1"/>
                      <a:pt x="34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5"/>
              <p:cNvSpPr/>
              <p:nvPr/>
            </p:nvSpPr>
            <p:spPr>
              <a:xfrm>
                <a:off x="2243250" y="1855600"/>
                <a:ext cx="11030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3659" extrusionOk="0">
                    <a:moveTo>
                      <a:pt x="2177" y="0"/>
                    </a:moveTo>
                    <a:cubicBezTo>
                      <a:pt x="1395" y="0"/>
                      <a:pt x="706" y="200"/>
                      <a:pt x="276" y="1041"/>
                    </a:cubicBezTo>
                    <a:cubicBezTo>
                      <a:pt x="0" y="1316"/>
                      <a:pt x="151" y="1667"/>
                      <a:pt x="101" y="1968"/>
                    </a:cubicBezTo>
                    <a:cubicBezTo>
                      <a:pt x="51" y="2219"/>
                      <a:pt x="0" y="2469"/>
                      <a:pt x="301" y="2620"/>
                    </a:cubicBezTo>
                    <a:cubicBezTo>
                      <a:pt x="577" y="2996"/>
                      <a:pt x="853" y="3422"/>
                      <a:pt x="1429" y="3472"/>
                    </a:cubicBezTo>
                    <a:cubicBezTo>
                      <a:pt x="1762" y="3576"/>
                      <a:pt x="2095" y="3658"/>
                      <a:pt x="2413" y="3658"/>
                    </a:cubicBezTo>
                    <a:cubicBezTo>
                      <a:pt x="2862" y="3658"/>
                      <a:pt x="3283" y="3494"/>
                      <a:pt x="3635" y="2996"/>
                    </a:cubicBezTo>
                    <a:cubicBezTo>
                      <a:pt x="4011" y="2770"/>
                      <a:pt x="3910" y="2344"/>
                      <a:pt x="4036" y="2018"/>
                    </a:cubicBezTo>
                    <a:cubicBezTo>
                      <a:pt x="4412" y="1667"/>
                      <a:pt x="4136" y="1316"/>
                      <a:pt x="4061" y="966"/>
                    </a:cubicBezTo>
                    <a:cubicBezTo>
                      <a:pt x="4011" y="840"/>
                      <a:pt x="3935" y="715"/>
                      <a:pt x="3835" y="615"/>
                    </a:cubicBezTo>
                    <a:cubicBezTo>
                      <a:pt x="3785" y="539"/>
                      <a:pt x="3710" y="464"/>
                      <a:pt x="3660" y="414"/>
                    </a:cubicBezTo>
                    <a:cubicBezTo>
                      <a:pt x="3534" y="289"/>
                      <a:pt x="3384" y="189"/>
                      <a:pt x="3234" y="113"/>
                    </a:cubicBezTo>
                    <a:cubicBezTo>
                      <a:pt x="3158" y="63"/>
                      <a:pt x="3058" y="38"/>
                      <a:pt x="2983" y="38"/>
                    </a:cubicBezTo>
                    <a:lnTo>
                      <a:pt x="2858" y="38"/>
                    </a:lnTo>
                    <a:cubicBezTo>
                      <a:pt x="2626" y="16"/>
                      <a:pt x="2397" y="0"/>
                      <a:pt x="21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5"/>
              <p:cNvSpPr/>
              <p:nvPr/>
            </p:nvSpPr>
            <p:spPr>
              <a:xfrm>
                <a:off x="2003275" y="2357800"/>
                <a:ext cx="6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26" h="1" extrusionOk="0">
                    <a:moveTo>
                      <a:pt x="26" y="0"/>
                    </a:move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5D6F6D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5"/>
              <p:cNvSpPr/>
              <p:nvPr/>
            </p:nvSpPr>
            <p:spPr>
              <a:xfrm>
                <a:off x="1990750" y="549300"/>
                <a:ext cx="1407300" cy="2342350"/>
              </a:xfrm>
              <a:custGeom>
                <a:avLst/>
                <a:gdLst/>
                <a:ahLst/>
                <a:cxnLst/>
                <a:rect l="l" t="t" r="r" b="b"/>
                <a:pathLst>
                  <a:path w="56292" h="93694" extrusionOk="0">
                    <a:moveTo>
                      <a:pt x="54236" y="1212"/>
                    </a:moveTo>
                    <a:cubicBezTo>
                      <a:pt x="55364" y="1212"/>
                      <a:pt x="55364" y="1212"/>
                      <a:pt x="55364" y="2390"/>
                    </a:cubicBezTo>
                    <a:cubicBezTo>
                      <a:pt x="55339" y="2591"/>
                      <a:pt x="55289" y="2766"/>
                      <a:pt x="55088" y="2841"/>
                    </a:cubicBezTo>
                    <a:cubicBezTo>
                      <a:pt x="53740" y="2910"/>
                      <a:pt x="52372" y="3020"/>
                      <a:pt x="51020" y="3020"/>
                    </a:cubicBezTo>
                    <a:cubicBezTo>
                      <a:pt x="50889" y="3020"/>
                      <a:pt x="50758" y="3019"/>
                      <a:pt x="50627" y="3017"/>
                    </a:cubicBezTo>
                    <a:cubicBezTo>
                      <a:pt x="49324" y="3017"/>
                      <a:pt x="48547" y="3393"/>
                      <a:pt x="48121" y="4596"/>
                    </a:cubicBezTo>
                    <a:cubicBezTo>
                      <a:pt x="47870" y="5448"/>
                      <a:pt x="47344" y="6150"/>
                      <a:pt x="46918" y="6927"/>
                    </a:cubicBezTo>
                    <a:cubicBezTo>
                      <a:pt x="46617" y="7879"/>
                      <a:pt x="45965" y="8656"/>
                      <a:pt x="45564" y="9558"/>
                    </a:cubicBezTo>
                    <a:cubicBezTo>
                      <a:pt x="45514" y="9709"/>
                      <a:pt x="45464" y="9859"/>
                      <a:pt x="45389" y="10009"/>
                    </a:cubicBezTo>
                    <a:cubicBezTo>
                      <a:pt x="45339" y="10084"/>
                      <a:pt x="45314" y="10135"/>
                      <a:pt x="45289" y="10210"/>
                    </a:cubicBezTo>
                    <a:cubicBezTo>
                      <a:pt x="45239" y="10310"/>
                      <a:pt x="45188" y="10410"/>
                      <a:pt x="45138" y="10511"/>
                    </a:cubicBezTo>
                    <a:cubicBezTo>
                      <a:pt x="45113" y="10561"/>
                      <a:pt x="45063" y="10636"/>
                      <a:pt x="45038" y="10711"/>
                    </a:cubicBezTo>
                    <a:cubicBezTo>
                      <a:pt x="44963" y="10836"/>
                      <a:pt x="44888" y="10962"/>
                      <a:pt x="44787" y="11112"/>
                    </a:cubicBezTo>
                    <a:cubicBezTo>
                      <a:pt x="44587" y="11413"/>
                      <a:pt x="44386" y="11739"/>
                      <a:pt x="44261" y="12089"/>
                    </a:cubicBezTo>
                    <a:cubicBezTo>
                      <a:pt x="44186" y="12340"/>
                      <a:pt x="44061" y="12541"/>
                      <a:pt x="43910" y="12741"/>
                    </a:cubicBezTo>
                    <a:cubicBezTo>
                      <a:pt x="43810" y="12891"/>
                      <a:pt x="43735" y="13042"/>
                      <a:pt x="43660" y="13192"/>
                    </a:cubicBezTo>
                    <a:cubicBezTo>
                      <a:pt x="43559" y="13418"/>
                      <a:pt x="43434" y="13668"/>
                      <a:pt x="43309" y="13894"/>
                    </a:cubicBezTo>
                    <a:cubicBezTo>
                      <a:pt x="43259" y="13969"/>
                      <a:pt x="43234" y="14044"/>
                      <a:pt x="43183" y="14120"/>
                    </a:cubicBezTo>
                    <a:cubicBezTo>
                      <a:pt x="42858" y="14771"/>
                      <a:pt x="42582" y="15448"/>
                      <a:pt x="42156" y="16049"/>
                    </a:cubicBezTo>
                    <a:cubicBezTo>
                      <a:pt x="42106" y="16125"/>
                      <a:pt x="42056" y="16200"/>
                      <a:pt x="42005" y="16275"/>
                    </a:cubicBezTo>
                    <a:cubicBezTo>
                      <a:pt x="41680" y="16927"/>
                      <a:pt x="41379" y="17603"/>
                      <a:pt x="41003" y="18255"/>
                    </a:cubicBezTo>
                    <a:cubicBezTo>
                      <a:pt x="39499" y="21187"/>
                      <a:pt x="37920" y="24069"/>
                      <a:pt x="36441" y="27002"/>
                    </a:cubicBezTo>
                    <a:cubicBezTo>
                      <a:pt x="36291" y="27328"/>
                      <a:pt x="36015" y="27653"/>
                      <a:pt x="36091" y="28054"/>
                    </a:cubicBezTo>
                    <a:cubicBezTo>
                      <a:pt x="36091" y="28054"/>
                      <a:pt x="36091" y="28054"/>
                      <a:pt x="36091" y="28080"/>
                    </a:cubicBezTo>
                    <a:cubicBezTo>
                      <a:pt x="35614" y="28581"/>
                      <a:pt x="35213" y="29107"/>
                      <a:pt x="35289" y="29859"/>
                    </a:cubicBezTo>
                    <a:cubicBezTo>
                      <a:pt x="35362" y="30005"/>
                      <a:pt x="35448" y="30056"/>
                      <a:pt x="35540" y="30056"/>
                    </a:cubicBezTo>
                    <a:cubicBezTo>
                      <a:pt x="35669" y="30056"/>
                      <a:pt x="35809" y="29957"/>
                      <a:pt x="35940" y="29884"/>
                    </a:cubicBezTo>
                    <a:cubicBezTo>
                      <a:pt x="36260" y="29284"/>
                      <a:pt x="36708" y="29003"/>
                      <a:pt x="37321" y="29003"/>
                    </a:cubicBezTo>
                    <a:cubicBezTo>
                      <a:pt x="37476" y="29003"/>
                      <a:pt x="37643" y="29021"/>
                      <a:pt x="37820" y="29057"/>
                    </a:cubicBezTo>
                    <a:cubicBezTo>
                      <a:pt x="38522" y="29182"/>
                      <a:pt x="39249" y="29257"/>
                      <a:pt x="39875" y="29358"/>
                    </a:cubicBezTo>
                    <a:cubicBezTo>
                      <a:pt x="38697" y="29558"/>
                      <a:pt x="37469" y="29759"/>
                      <a:pt x="36216" y="29859"/>
                    </a:cubicBezTo>
                    <a:cubicBezTo>
                      <a:pt x="35968" y="29935"/>
                      <a:pt x="35734" y="30085"/>
                      <a:pt x="35481" y="30085"/>
                    </a:cubicBezTo>
                    <a:cubicBezTo>
                      <a:pt x="35402" y="30085"/>
                      <a:pt x="35322" y="30070"/>
                      <a:pt x="35238" y="30034"/>
                    </a:cubicBezTo>
                    <a:cubicBezTo>
                      <a:pt x="35084" y="29979"/>
                      <a:pt x="34928" y="29961"/>
                      <a:pt x="34770" y="29961"/>
                    </a:cubicBezTo>
                    <a:cubicBezTo>
                      <a:pt x="34433" y="29961"/>
                      <a:pt x="34091" y="30046"/>
                      <a:pt x="33757" y="30046"/>
                    </a:cubicBezTo>
                    <a:cubicBezTo>
                      <a:pt x="33536" y="30046"/>
                      <a:pt x="33318" y="30009"/>
                      <a:pt x="33108" y="29884"/>
                    </a:cubicBezTo>
                    <a:cubicBezTo>
                      <a:pt x="33083" y="29809"/>
                      <a:pt x="33058" y="29759"/>
                      <a:pt x="33058" y="29684"/>
                    </a:cubicBezTo>
                    <a:cubicBezTo>
                      <a:pt x="33208" y="29408"/>
                      <a:pt x="33284" y="29082"/>
                      <a:pt x="33384" y="28756"/>
                    </a:cubicBezTo>
                    <a:cubicBezTo>
                      <a:pt x="33459" y="28706"/>
                      <a:pt x="33509" y="28631"/>
                      <a:pt x="33559" y="28556"/>
                    </a:cubicBezTo>
                    <a:cubicBezTo>
                      <a:pt x="33634" y="28455"/>
                      <a:pt x="33660" y="28355"/>
                      <a:pt x="33685" y="28230"/>
                    </a:cubicBezTo>
                    <a:cubicBezTo>
                      <a:pt x="33700" y="28231"/>
                      <a:pt x="33715" y="28232"/>
                      <a:pt x="33729" y="28232"/>
                    </a:cubicBezTo>
                    <a:cubicBezTo>
                      <a:pt x="34024" y="28232"/>
                      <a:pt x="34167" y="27993"/>
                      <a:pt x="34286" y="27754"/>
                    </a:cubicBezTo>
                    <a:cubicBezTo>
                      <a:pt x="34762" y="26877"/>
                      <a:pt x="35188" y="25999"/>
                      <a:pt x="35614" y="25097"/>
                    </a:cubicBezTo>
                    <a:cubicBezTo>
                      <a:pt x="35715" y="24871"/>
                      <a:pt x="35765" y="24646"/>
                      <a:pt x="35614" y="24445"/>
                    </a:cubicBezTo>
                    <a:cubicBezTo>
                      <a:pt x="35639" y="24420"/>
                      <a:pt x="35665" y="24395"/>
                      <a:pt x="35665" y="24395"/>
                    </a:cubicBezTo>
                    <a:cubicBezTo>
                      <a:pt x="35715" y="24345"/>
                      <a:pt x="35765" y="24295"/>
                      <a:pt x="35790" y="24245"/>
                    </a:cubicBezTo>
                    <a:cubicBezTo>
                      <a:pt x="35815" y="24220"/>
                      <a:pt x="35815" y="24195"/>
                      <a:pt x="35840" y="24170"/>
                    </a:cubicBezTo>
                    <a:cubicBezTo>
                      <a:pt x="35865" y="24145"/>
                      <a:pt x="35890" y="24120"/>
                      <a:pt x="35915" y="24095"/>
                    </a:cubicBezTo>
                    <a:cubicBezTo>
                      <a:pt x="35940" y="24019"/>
                      <a:pt x="35990" y="23969"/>
                      <a:pt x="36040" y="23919"/>
                    </a:cubicBezTo>
                    <a:cubicBezTo>
                      <a:pt x="36091" y="23844"/>
                      <a:pt x="36116" y="23794"/>
                      <a:pt x="36166" y="23719"/>
                    </a:cubicBezTo>
                    <a:cubicBezTo>
                      <a:pt x="36216" y="23618"/>
                      <a:pt x="36266" y="23518"/>
                      <a:pt x="36316" y="23418"/>
                    </a:cubicBezTo>
                    <a:cubicBezTo>
                      <a:pt x="36341" y="23343"/>
                      <a:pt x="36366" y="23293"/>
                      <a:pt x="36391" y="23217"/>
                    </a:cubicBezTo>
                    <a:cubicBezTo>
                      <a:pt x="36416" y="23167"/>
                      <a:pt x="36441" y="23142"/>
                      <a:pt x="36441" y="23117"/>
                    </a:cubicBezTo>
                    <a:cubicBezTo>
                      <a:pt x="36467" y="23067"/>
                      <a:pt x="36492" y="23017"/>
                      <a:pt x="36517" y="22942"/>
                    </a:cubicBezTo>
                    <a:cubicBezTo>
                      <a:pt x="36567" y="22892"/>
                      <a:pt x="36592" y="22841"/>
                      <a:pt x="36642" y="22766"/>
                    </a:cubicBezTo>
                    <a:cubicBezTo>
                      <a:pt x="36692" y="22716"/>
                      <a:pt x="36742" y="22641"/>
                      <a:pt x="36792" y="22566"/>
                    </a:cubicBezTo>
                    <a:cubicBezTo>
                      <a:pt x="36893" y="22440"/>
                      <a:pt x="37018" y="22290"/>
                      <a:pt x="37143" y="22165"/>
                    </a:cubicBezTo>
                    <a:cubicBezTo>
                      <a:pt x="39274" y="18581"/>
                      <a:pt x="41003" y="14796"/>
                      <a:pt x="43133" y="11187"/>
                    </a:cubicBezTo>
                    <a:cubicBezTo>
                      <a:pt x="44787" y="8380"/>
                      <a:pt x="46266" y="5473"/>
                      <a:pt x="47795" y="2591"/>
                    </a:cubicBezTo>
                    <a:cubicBezTo>
                      <a:pt x="47995" y="2215"/>
                      <a:pt x="48221" y="1889"/>
                      <a:pt x="48672" y="1839"/>
                    </a:cubicBezTo>
                    <a:cubicBezTo>
                      <a:pt x="50527" y="1713"/>
                      <a:pt x="52356" y="1212"/>
                      <a:pt x="54236" y="1212"/>
                    </a:cubicBezTo>
                    <a:close/>
                    <a:moveTo>
                      <a:pt x="23935" y="28297"/>
                    </a:moveTo>
                    <a:cubicBezTo>
                      <a:pt x="24044" y="28297"/>
                      <a:pt x="24145" y="28354"/>
                      <a:pt x="24236" y="28430"/>
                    </a:cubicBezTo>
                    <a:cubicBezTo>
                      <a:pt x="24658" y="28492"/>
                      <a:pt x="25080" y="28507"/>
                      <a:pt x="25501" y="28507"/>
                    </a:cubicBezTo>
                    <a:cubicBezTo>
                      <a:pt x="25911" y="28507"/>
                      <a:pt x="26319" y="28493"/>
                      <a:pt x="26724" y="28493"/>
                    </a:cubicBezTo>
                    <a:cubicBezTo>
                      <a:pt x="26915" y="28493"/>
                      <a:pt x="27105" y="28496"/>
                      <a:pt x="27294" y="28506"/>
                    </a:cubicBezTo>
                    <a:cubicBezTo>
                      <a:pt x="27766" y="28499"/>
                      <a:pt x="28238" y="28493"/>
                      <a:pt x="28710" y="28493"/>
                    </a:cubicBezTo>
                    <a:cubicBezTo>
                      <a:pt x="30066" y="28493"/>
                      <a:pt x="31419" y="28546"/>
                      <a:pt x="32757" y="28806"/>
                    </a:cubicBezTo>
                    <a:cubicBezTo>
                      <a:pt x="32807" y="28831"/>
                      <a:pt x="32858" y="28856"/>
                      <a:pt x="32933" y="28882"/>
                    </a:cubicBezTo>
                    <a:cubicBezTo>
                      <a:pt x="32832" y="28957"/>
                      <a:pt x="32807" y="29082"/>
                      <a:pt x="32807" y="29207"/>
                    </a:cubicBezTo>
                    <a:cubicBezTo>
                      <a:pt x="32774" y="29196"/>
                      <a:pt x="32744" y="29191"/>
                      <a:pt x="32715" y="29191"/>
                    </a:cubicBezTo>
                    <a:cubicBezTo>
                      <a:pt x="32614" y="29191"/>
                      <a:pt x="32540" y="29254"/>
                      <a:pt x="32482" y="29333"/>
                    </a:cubicBezTo>
                    <a:cubicBezTo>
                      <a:pt x="32275" y="29677"/>
                      <a:pt x="32153" y="30147"/>
                      <a:pt x="31652" y="30147"/>
                    </a:cubicBezTo>
                    <a:cubicBezTo>
                      <a:pt x="31606" y="30147"/>
                      <a:pt x="31557" y="30143"/>
                      <a:pt x="31504" y="30135"/>
                    </a:cubicBezTo>
                    <a:cubicBezTo>
                      <a:pt x="30903" y="30160"/>
                      <a:pt x="30301" y="30110"/>
                      <a:pt x="29700" y="30210"/>
                    </a:cubicBezTo>
                    <a:cubicBezTo>
                      <a:pt x="29324" y="30323"/>
                      <a:pt x="28920" y="30337"/>
                      <a:pt x="28519" y="30337"/>
                    </a:cubicBezTo>
                    <a:cubicBezTo>
                      <a:pt x="28385" y="30337"/>
                      <a:pt x="28252" y="30335"/>
                      <a:pt x="28121" y="30335"/>
                    </a:cubicBezTo>
                    <a:cubicBezTo>
                      <a:pt x="25238" y="30335"/>
                      <a:pt x="22356" y="30360"/>
                      <a:pt x="19474" y="30461"/>
                    </a:cubicBezTo>
                    <a:cubicBezTo>
                      <a:pt x="19145" y="30497"/>
                      <a:pt x="18830" y="30573"/>
                      <a:pt x="18518" y="30573"/>
                    </a:cubicBezTo>
                    <a:cubicBezTo>
                      <a:pt x="18402" y="30573"/>
                      <a:pt x="18286" y="30563"/>
                      <a:pt x="18171" y="30536"/>
                    </a:cubicBezTo>
                    <a:cubicBezTo>
                      <a:pt x="18070" y="30486"/>
                      <a:pt x="17970" y="30461"/>
                      <a:pt x="17870" y="30461"/>
                    </a:cubicBezTo>
                    <a:cubicBezTo>
                      <a:pt x="17795" y="30435"/>
                      <a:pt x="17695" y="30410"/>
                      <a:pt x="17594" y="30410"/>
                    </a:cubicBezTo>
                    <a:cubicBezTo>
                      <a:pt x="17344" y="30385"/>
                      <a:pt x="17118" y="30385"/>
                      <a:pt x="16867" y="30360"/>
                    </a:cubicBezTo>
                    <a:lnTo>
                      <a:pt x="12908" y="30360"/>
                    </a:lnTo>
                    <a:cubicBezTo>
                      <a:pt x="12757" y="30360"/>
                      <a:pt x="12582" y="30335"/>
                      <a:pt x="12431" y="30335"/>
                    </a:cubicBezTo>
                    <a:cubicBezTo>
                      <a:pt x="12191" y="30357"/>
                      <a:pt x="11952" y="30366"/>
                      <a:pt x="11712" y="30366"/>
                    </a:cubicBezTo>
                    <a:cubicBezTo>
                      <a:pt x="10555" y="30366"/>
                      <a:pt x="9409" y="30155"/>
                      <a:pt x="8246" y="30135"/>
                    </a:cubicBezTo>
                    <a:cubicBezTo>
                      <a:pt x="6166" y="30110"/>
                      <a:pt x="4085" y="29884"/>
                      <a:pt x="2005" y="29558"/>
                    </a:cubicBezTo>
                    <a:cubicBezTo>
                      <a:pt x="1930" y="29558"/>
                      <a:pt x="1880" y="29533"/>
                      <a:pt x="1855" y="29483"/>
                    </a:cubicBezTo>
                    <a:cubicBezTo>
                      <a:pt x="1855" y="29483"/>
                      <a:pt x="1880" y="29458"/>
                      <a:pt x="1905" y="29458"/>
                    </a:cubicBezTo>
                    <a:cubicBezTo>
                      <a:pt x="2406" y="29383"/>
                      <a:pt x="2907" y="29283"/>
                      <a:pt x="3409" y="29207"/>
                    </a:cubicBezTo>
                    <a:cubicBezTo>
                      <a:pt x="3960" y="29032"/>
                      <a:pt x="4562" y="29157"/>
                      <a:pt x="5113" y="29007"/>
                    </a:cubicBezTo>
                    <a:cubicBezTo>
                      <a:pt x="5407" y="28920"/>
                      <a:pt x="5702" y="28894"/>
                      <a:pt x="5996" y="28894"/>
                    </a:cubicBezTo>
                    <a:cubicBezTo>
                      <a:pt x="6128" y="28894"/>
                      <a:pt x="6260" y="28899"/>
                      <a:pt x="6391" y="28907"/>
                    </a:cubicBezTo>
                    <a:cubicBezTo>
                      <a:pt x="6892" y="28907"/>
                      <a:pt x="7394" y="28882"/>
                      <a:pt x="7895" y="28731"/>
                    </a:cubicBezTo>
                    <a:cubicBezTo>
                      <a:pt x="8171" y="28706"/>
                      <a:pt x="8453" y="28700"/>
                      <a:pt x="8735" y="28700"/>
                    </a:cubicBezTo>
                    <a:cubicBezTo>
                      <a:pt x="9017" y="28700"/>
                      <a:pt x="9298" y="28706"/>
                      <a:pt x="9574" y="28706"/>
                    </a:cubicBezTo>
                    <a:cubicBezTo>
                      <a:pt x="9691" y="28719"/>
                      <a:pt x="9808" y="28724"/>
                      <a:pt x="9924" y="28724"/>
                    </a:cubicBezTo>
                    <a:cubicBezTo>
                      <a:pt x="10667" y="28724"/>
                      <a:pt x="11396" y="28501"/>
                      <a:pt x="12124" y="28501"/>
                    </a:cubicBezTo>
                    <a:cubicBezTo>
                      <a:pt x="12185" y="28501"/>
                      <a:pt x="12245" y="28502"/>
                      <a:pt x="12306" y="28506"/>
                    </a:cubicBezTo>
                    <a:lnTo>
                      <a:pt x="13659" y="28506"/>
                    </a:lnTo>
                    <a:cubicBezTo>
                      <a:pt x="13894" y="28524"/>
                      <a:pt x="14127" y="28531"/>
                      <a:pt x="14361" y="28531"/>
                    </a:cubicBezTo>
                    <a:cubicBezTo>
                      <a:pt x="15607" y="28531"/>
                      <a:pt x="16844" y="28315"/>
                      <a:pt x="18078" y="28315"/>
                    </a:cubicBezTo>
                    <a:cubicBezTo>
                      <a:pt x="18544" y="28315"/>
                      <a:pt x="19009" y="28346"/>
                      <a:pt x="19474" y="28430"/>
                    </a:cubicBezTo>
                    <a:cubicBezTo>
                      <a:pt x="19649" y="28455"/>
                      <a:pt x="19800" y="28481"/>
                      <a:pt x="19975" y="28481"/>
                    </a:cubicBezTo>
                    <a:lnTo>
                      <a:pt x="21228" y="28481"/>
                    </a:lnTo>
                    <a:cubicBezTo>
                      <a:pt x="21413" y="28453"/>
                      <a:pt x="21597" y="28443"/>
                      <a:pt x="21782" y="28443"/>
                    </a:cubicBezTo>
                    <a:cubicBezTo>
                      <a:pt x="22143" y="28443"/>
                      <a:pt x="22503" y="28479"/>
                      <a:pt x="22864" y="28479"/>
                    </a:cubicBezTo>
                    <a:cubicBezTo>
                      <a:pt x="23146" y="28479"/>
                      <a:pt x="23428" y="28457"/>
                      <a:pt x="23710" y="28380"/>
                    </a:cubicBezTo>
                    <a:cubicBezTo>
                      <a:pt x="23789" y="28321"/>
                      <a:pt x="23864" y="28297"/>
                      <a:pt x="23935" y="28297"/>
                    </a:cubicBezTo>
                    <a:close/>
                    <a:moveTo>
                      <a:pt x="40362" y="30478"/>
                    </a:moveTo>
                    <a:cubicBezTo>
                      <a:pt x="40766" y="30478"/>
                      <a:pt x="40998" y="30667"/>
                      <a:pt x="40878" y="31288"/>
                    </a:cubicBezTo>
                    <a:cubicBezTo>
                      <a:pt x="40652" y="32265"/>
                      <a:pt x="40777" y="33268"/>
                      <a:pt x="40727" y="34270"/>
                    </a:cubicBezTo>
                    <a:cubicBezTo>
                      <a:pt x="40727" y="34671"/>
                      <a:pt x="40752" y="35097"/>
                      <a:pt x="40401" y="35373"/>
                    </a:cubicBezTo>
                    <a:cubicBezTo>
                      <a:pt x="40201" y="35573"/>
                      <a:pt x="39950" y="35724"/>
                      <a:pt x="39925" y="36050"/>
                    </a:cubicBezTo>
                    <a:cubicBezTo>
                      <a:pt x="38597" y="36400"/>
                      <a:pt x="37294" y="36877"/>
                      <a:pt x="35915" y="37127"/>
                    </a:cubicBezTo>
                    <a:cubicBezTo>
                      <a:pt x="35539" y="37202"/>
                      <a:pt x="35138" y="37227"/>
                      <a:pt x="34812" y="37453"/>
                    </a:cubicBezTo>
                    <a:cubicBezTo>
                      <a:pt x="33534" y="37628"/>
                      <a:pt x="32256" y="37729"/>
                      <a:pt x="31003" y="37954"/>
                    </a:cubicBezTo>
                    <a:cubicBezTo>
                      <a:pt x="30251" y="38105"/>
                      <a:pt x="29474" y="37904"/>
                      <a:pt x="28772" y="38230"/>
                    </a:cubicBezTo>
                    <a:cubicBezTo>
                      <a:pt x="28667" y="38239"/>
                      <a:pt x="28562" y="38241"/>
                      <a:pt x="28456" y="38241"/>
                    </a:cubicBezTo>
                    <a:cubicBezTo>
                      <a:pt x="28294" y="38241"/>
                      <a:pt x="28132" y="38235"/>
                      <a:pt x="27971" y="38235"/>
                    </a:cubicBezTo>
                    <a:cubicBezTo>
                      <a:pt x="27633" y="38235"/>
                      <a:pt x="27301" y="38262"/>
                      <a:pt x="26993" y="38430"/>
                    </a:cubicBezTo>
                    <a:cubicBezTo>
                      <a:pt x="26837" y="38439"/>
                      <a:pt x="26682" y="38441"/>
                      <a:pt x="26526" y="38441"/>
                    </a:cubicBezTo>
                    <a:cubicBezTo>
                      <a:pt x="26175" y="38441"/>
                      <a:pt x="25825" y="38427"/>
                      <a:pt x="25476" y="38427"/>
                    </a:cubicBezTo>
                    <a:cubicBezTo>
                      <a:pt x="25034" y="38427"/>
                      <a:pt x="24594" y="38450"/>
                      <a:pt x="24161" y="38556"/>
                    </a:cubicBezTo>
                    <a:cubicBezTo>
                      <a:pt x="24086" y="38556"/>
                      <a:pt x="24010" y="38581"/>
                      <a:pt x="23935" y="38631"/>
                    </a:cubicBezTo>
                    <a:lnTo>
                      <a:pt x="23835" y="38631"/>
                    </a:lnTo>
                    <a:cubicBezTo>
                      <a:pt x="23726" y="38534"/>
                      <a:pt x="23617" y="38490"/>
                      <a:pt x="23508" y="38490"/>
                    </a:cubicBezTo>
                    <a:cubicBezTo>
                      <a:pt x="23391" y="38490"/>
                      <a:pt x="23275" y="38540"/>
                      <a:pt x="23158" y="38631"/>
                    </a:cubicBezTo>
                    <a:lnTo>
                      <a:pt x="23158" y="38631"/>
                    </a:lnTo>
                    <a:cubicBezTo>
                      <a:pt x="23019" y="38631"/>
                      <a:pt x="22901" y="38630"/>
                      <a:pt x="22782" y="38606"/>
                    </a:cubicBezTo>
                    <a:cubicBezTo>
                      <a:pt x="22719" y="38532"/>
                      <a:pt x="22656" y="38503"/>
                      <a:pt x="22592" y="38503"/>
                    </a:cubicBezTo>
                    <a:cubicBezTo>
                      <a:pt x="22505" y="38503"/>
                      <a:pt x="22418" y="38558"/>
                      <a:pt x="22331" y="38631"/>
                    </a:cubicBezTo>
                    <a:cubicBezTo>
                      <a:pt x="22319" y="38618"/>
                      <a:pt x="22300" y="38612"/>
                      <a:pt x="22278" y="38612"/>
                    </a:cubicBezTo>
                    <a:cubicBezTo>
                      <a:pt x="22256" y="38612"/>
                      <a:pt x="22231" y="38618"/>
                      <a:pt x="22206" y="38631"/>
                    </a:cubicBezTo>
                    <a:cubicBezTo>
                      <a:pt x="22166" y="38578"/>
                      <a:pt x="22126" y="38546"/>
                      <a:pt x="22087" y="38546"/>
                    </a:cubicBezTo>
                    <a:cubicBezTo>
                      <a:pt x="22051" y="38546"/>
                      <a:pt x="22016" y="38572"/>
                      <a:pt x="21980" y="38631"/>
                    </a:cubicBezTo>
                    <a:lnTo>
                      <a:pt x="19173" y="38631"/>
                    </a:lnTo>
                    <a:cubicBezTo>
                      <a:pt x="19148" y="38618"/>
                      <a:pt x="19123" y="38612"/>
                      <a:pt x="19098" y="38612"/>
                    </a:cubicBezTo>
                    <a:cubicBezTo>
                      <a:pt x="19073" y="38612"/>
                      <a:pt x="19048" y="38618"/>
                      <a:pt x="19023" y="38631"/>
                    </a:cubicBezTo>
                    <a:cubicBezTo>
                      <a:pt x="18973" y="38581"/>
                      <a:pt x="18923" y="38556"/>
                      <a:pt x="18872" y="38556"/>
                    </a:cubicBezTo>
                    <a:cubicBezTo>
                      <a:pt x="18822" y="38556"/>
                      <a:pt x="18772" y="38581"/>
                      <a:pt x="18722" y="38631"/>
                    </a:cubicBezTo>
                    <a:cubicBezTo>
                      <a:pt x="18697" y="38618"/>
                      <a:pt x="18672" y="38612"/>
                      <a:pt x="18647" y="38612"/>
                    </a:cubicBezTo>
                    <a:cubicBezTo>
                      <a:pt x="18622" y="38612"/>
                      <a:pt x="18597" y="38618"/>
                      <a:pt x="18572" y="38631"/>
                    </a:cubicBezTo>
                    <a:cubicBezTo>
                      <a:pt x="18123" y="38600"/>
                      <a:pt x="17664" y="38579"/>
                      <a:pt x="17207" y="38579"/>
                    </a:cubicBezTo>
                    <a:cubicBezTo>
                      <a:pt x="16925" y="38579"/>
                      <a:pt x="16644" y="38587"/>
                      <a:pt x="16366" y="38606"/>
                    </a:cubicBezTo>
                    <a:cubicBezTo>
                      <a:pt x="14311" y="38405"/>
                      <a:pt x="12231" y="38330"/>
                      <a:pt x="10151" y="38255"/>
                    </a:cubicBezTo>
                    <a:cubicBezTo>
                      <a:pt x="9674" y="38180"/>
                      <a:pt x="9173" y="38105"/>
                      <a:pt x="8672" y="38055"/>
                    </a:cubicBezTo>
                    <a:cubicBezTo>
                      <a:pt x="6191" y="37754"/>
                      <a:pt x="3709" y="37453"/>
                      <a:pt x="1278" y="36902"/>
                    </a:cubicBezTo>
                    <a:cubicBezTo>
                      <a:pt x="1178" y="36801"/>
                      <a:pt x="1078" y="36676"/>
                      <a:pt x="1078" y="36551"/>
                    </a:cubicBezTo>
                    <a:cubicBezTo>
                      <a:pt x="978" y="34846"/>
                      <a:pt x="1078" y="33117"/>
                      <a:pt x="928" y="31388"/>
                    </a:cubicBezTo>
                    <a:cubicBezTo>
                      <a:pt x="888" y="31032"/>
                      <a:pt x="1020" y="30847"/>
                      <a:pt x="1288" y="30847"/>
                    </a:cubicBezTo>
                    <a:cubicBezTo>
                      <a:pt x="1359" y="30847"/>
                      <a:pt x="1439" y="30860"/>
                      <a:pt x="1529" y="30887"/>
                    </a:cubicBezTo>
                    <a:cubicBezTo>
                      <a:pt x="2231" y="31062"/>
                      <a:pt x="2958" y="31087"/>
                      <a:pt x="3659" y="31263"/>
                    </a:cubicBezTo>
                    <a:cubicBezTo>
                      <a:pt x="7369" y="31689"/>
                      <a:pt x="11103" y="31739"/>
                      <a:pt x="14837" y="31889"/>
                    </a:cubicBezTo>
                    <a:cubicBezTo>
                      <a:pt x="16034" y="31939"/>
                      <a:pt x="17232" y="31960"/>
                      <a:pt x="18432" y="31960"/>
                    </a:cubicBezTo>
                    <a:cubicBezTo>
                      <a:pt x="22029" y="31960"/>
                      <a:pt x="25633" y="31776"/>
                      <a:pt x="29223" y="31664"/>
                    </a:cubicBezTo>
                    <a:cubicBezTo>
                      <a:pt x="31329" y="31613"/>
                      <a:pt x="33409" y="31388"/>
                      <a:pt x="35489" y="31187"/>
                    </a:cubicBezTo>
                    <a:cubicBezTo>
                      <a:pt x="37018" y="31012"/>
                      <a:pt x="38522" y="30786"/>
                      <a:pt x="40025" y="30511"/>
                    </a:cubicBezTo>
                    <a:cubicBezTo>
                      <a:pt x="40147" y="30490"/>
                      <a:pt x="40260" y="30478"/>
                      <a:pt x="40362" y="30478"/>
                    </a:cubicBezTo>
                    <a:close/>
                    <a:moveTo>
                      <a:pt x="29574" y="46701"/>
                    </a:moveTo>
                    <a:cubicBezTo>
                      <a:pt x="29499" y="46751"/>
                      <a:pt x="29424" y="46827"/>
                      <a:pt x="29349" y="46852"/>
                    </a:cubicBezTo>
                    <a:cubicBezTo>
                      <a:pt x="29424" y="46801"/>
                      <a:pt x="29499" y="46751"/>
                      <a:pt x="29574" y="46701"/>
                    </a:cubicBezTo>
                    <a:close/>
                    <a:moveTo>
                      <a:pt x="40126" y="36375"/>
                    </a:moveTo>
                    <a:cubicBezTo>
                      <a:pt x="40151" y="36400"/>
                      <a:pt x="40201" y="36425"/>
                      <a:pt x="40251" y="36451"/>
                    </a:cubicBezTo>
                    <a:cubicBezTo>
                      <a:pt x="40802" y="36676"/>
                      <a:pt x="40702" y="37177"/>
                      <a:pt x="40727" y="37628"/>
                    </a:cubicBezTo>
                    <a:cubicBezTo>
                      <a:pt x="40727" y="40009"/>
                      <a:pt x="40702" y="42390"/>
                      <a:pt x="40727" y="44771"/>
                    </a:cubicBezTo>
                    <a:cubicBezTo>
                      <a:pt x="40752" y="44922"/>
                      <a:pt x="40752" y="45047"/>
                      <a:pt x="40727" y="45197"/>
                    </a:cubicBezTo>
                    <a:cubicBezTo>
                      <a:pt x="40702" y="45248"/>
                      <a:pt x="40702" y="45273"/>
                      <a:pt x="40677" y="45323"/>
                    </a:cubicBezTo>
                    <a:cubicBezTo>
                      <a:pt x="40652" y="45398"/>
                      <a:pt x="40602" y="45473"/>
                      <a:pt x="40577" y="45523"/>
                    </a:cubicBezTo>
                    <a:cubicBezTo>
                      <a:pt x="40527" y="45598"/>
                      <a:pt x="40477" y="45674"/>
                      <a:pt x="40452" y="45749"/>
                    </a:cubicBezTo>
                    <a:cubicBezTo>
                      <a:pt x="40401" y="45849"/>
                      <a:pt x="40351" y="45949"/>
                      <a:pt x="40351" y="46075"/>
                    </a:cubicBezTo>
                    <a:cubicBezTo>
                      <a:pt x="40051" y="46250"/>
                      <a:pt x="39850" y="46476"/>
                      <a:pt x="39775" y="46827"/>
                    </a:cubicBezTo>
                    <a:cubicBezTo>
                      <a:pt x="39399" y="47303"/>
                      <a:pt x="39023" y="47804"/>
                      <a:pt x="38647" y="48280"/>
                    </a:cubicBezTo>
                    <a:cubicBezTo>
                      <a:pt x="38221" y="48481"/>
                      <a:pt x="37795" y="48681"/>
                      <a:pt x="37369" y="48882"/>
                    </a:cubicBezTo>
                    <a:cubicBezTo>
                      <a:pt x="37243" y="48882"/>
                      <a:pt x="37118" y="48882"/>
                      <a:pt x="37043" y="49032"/>
                    </a:cubicBezTo>
                    <a:cubicBezTo>
                      <a:pt x="36817" y="49032"/>
                      <a:pt x="36617" y="49057"/>
                      <a:pt x="36391" y="49057"/>
                    </a:cubicBezTo>
                    <a:cubicBezTo>
                      <a:pt x="35865" y="48706"/>
                      <a:pt x="35213" y="48531"/>
                      <a:pt x="34637" y="48255"/>
                    </a:cubicBezTo>
                    <a:cubicBezTo>
                      <a:pt x="33785" y="47578"/>
                      <a:pt x="32958" y="46852"/>
                      <a:pt x="31855" y="46626"/>
                    </a:cubicBezTo>
                    <a:cubicBezTo>
                      <a:pt x="31567" y="46513"/>
                      <a:pt x="31285" y="46451"/>
                      <a:pt x="31003" y="46451"/>
                    </a:cubicBezTo>
                    <a:cubicBezTo>
                      <a:pt x="30721" y="46451"/>
                      <a:pt x="30439" y="46513"/>
                      <a:pt x="30151" y="46651"/>
                    </a:cubicBezTo>
                    <a:cubicBezTo>
                      <a:pt x="30130" y="46641"/>
                      <a:pt x="30109" y="46635"/>
                      <a:pt x="30088" y="46635"/>
                    </a:cubicBezTo>
                    <a:cubicBezTo>
                      <a:pt x="30059" y="46635"/>
                      <a:pt x="30030" y="46647"/>
                      <a:pt x="30000" y="46676"/>
                    </a:cubicBezTo>
                    <a:lnTo>
                      <a:pt x="29800" y="46676"/>
                    </a:lnTo>
                    <a:cubicBezTo>
                      <a:pt x="29725" y="46676"/>
                      <a:pt x="29649" y="46701"/>
                      <a:pt x="29574" y="46701"/>
                    </a:cubicBezTo>
                    <a:cubicBezTo>
                      <a:pt x="29474" y="46701"/>
                      <a:pt x="29399" y="46751"/>
                      <a:pt x="29324" y="46852"/>
                    </a:cubicBezTo>
                    <a:cubicBezTo>
                      <a:pt x="28873" y="46952"/>
                      <a:pt x="28547" y="47253"/>
                      <a:pt x="28171" y="47528"/>
                    </a:cubicBezTo>
                    <a:cubicBezTo>
                      <a:pt x="28152" y="47522"/>
                      <a:pt x="28136" y="47519"/>
                      <a:pt x="28123" y="47519"/>
                    </a:cubicBezTo>
                    <a:cubicBezTo>
                      <a:pt x="28081" y="47519"/>
                      <a:pt x="28058" y="47547"/>
                      <a:pt x="28020" y="47603"/>
                    </a:cubicBezTo>
                    <a:lnTo>
                      <a:pt x="28045" y="47603"/>
                    </a:lnTo>
                    <a:cubicBezTo>
                      <a:pt x="27920" y="47704"/>
                      <a:pt x="27820" y="47829"/>
                      <a:pt x="27720" y="47929"/>
                    </a:cubicBezTo>
                    <a:lnTo>
                      <a:pt x="27670" y="47929"/>
                    </a:lnTo>
                    <a:cubicBezTo>
                      <a:pt x="27670" y="47929"/>
                      <a:pt x="27644" y="47979"/>
                      <a:pt x="27644" y="47979"/>
                    </a:cubicBezTo>
                    <a:cubicBezTo>
                      <a:pt x="27193" y="48380"/>
                      <a:pt x="26692" y="48706"/>
                      <a:pt x="26291" y="49157"/>
                    </a:cubicBezTo>
                    <a:cubicBezTo>
                      <a:pt x="25738" y="49777"/>
                      <a:pt x="25140" y="50106"/>
                      <a:pt x="24460" y="50106"/>
                    </a:cubicBezTo>
                    <a:cubicBezTo>
                      <a:pt x="24123" y="50106"/>
                      <a:pt x="23766" y="50025"/>
                      <a:pt x="23384" y="49859"/>
                    </a:cubicBezTo>
                    <a:cubicBezTo>
                      <a:pt x="22632" y="49207"/>
                      <a:pt x="21930" y="48531"/>
                      <a:pt x="21253" y="47779"/>
                    </a:cubicBezTo>
                    <a:cubicBezTo>
                      <a:pt x="20351" y="46801"/>
                      <a:pt x="19374" y="45799"/>
                      <a:pt x="17970" y="45473"/>
                    </a:cubicBezTo>
                    <a:cubicBezTo>
                      <a:pt x="17843" y="45304"/>
                      <a:pt x="17680" y="45242"/>
                      <a:pt x="17481" y="45242"/>
                    </a:cubicBezTo>
                    <a:cubicBezTo>
                      <a:pt x="17445" y="45242"/>
                      <a:pt x="17407" y="45244"/>
                      <a:pt x="17369" y="45248"/>
                    </a:cubicBezTo>
                    <a:cubicBezTo>
                      <a:pt x="17196" y="45141"/>
                      <a:pt x="17023" y="45084"/>
                      <a:pt x="16846" y="45084"/>
                    </a:cubicBezTo>
                    <a:cubicBezTo>
                      <a:pt x="16690" y="45084"/>
                      <a:pt x="16531" y="45128"/>
                      <a:pt x="16366" y="45222"/>
                    </a:cubicBezTo>
                    <a:cubicBezTo>
                      <a:pt x="16166" y="45222"/>
                      <a:pt x="15990" y="45222"/>
                      <a:pt x="15790" y="45248"/>
                    </a:cubicBezTo>
                    <a:cubicBezTo>
                      <a:pt x="15717" y="45163"/>
                      <a:pt x="15645" y="45125"/>
                      <a:pt x="15573" y="45125"/>
                    </a:cubicBezTo>
                    <a:cubicBezTo>
                      <a:pt x="15495" y="45125"/>
                      <a:pt x="15417" y="45169"/>
                      <a:pt x="15339" y="45248"/>
                    </a:cubicBezTo>
                    <a:lnTo>
                      <a:pt x="15364" y="45248"/>
                    </a:lnTo>
                    <a:lnTo>
                      <a:pt x="14963" y="45298"/>
                    </a:lnTo>
                    <a:cubicBezTo>
                      <a:pt x="14841" y="45288"/>
                      <a:pt x="14719" y="45273"/>
                      <a:pt x="14600" y="45273"/>
                    </a:cubicBezTo>
                    <a:cubicBezTo>
                      <a:pt x="14426" y="45273"/>
                      <a:pt x="14259" y="45304"/>
                      <a:pt x="14111" y="45423"/>
                    </a:cubicBezTo>
                    <a:cubicBezTo>
                      <a:pt x="12682" y="45598"/>
                      <a:pt x="11429" y="46275"/>
                      <a:pt x="10151" y="46852"/>
                    </a:cubicBezTo>
                    <a:cubicBezTo>
                      <a:pt x="9975" y="46852"/>
                      <a:pt x="9850" y="46927"/>
                      <a:pt x="9775" y="47077"/>
                    </a:cubicBezTo>
                    <a:lnTo>
                      <a:pt x="9750" y="47077"/>
                    </a:lnTo>
                    <a:cubicBezTo>
                      <a:pt x="9098" y="47102"/>
                      <a:pt x="8522" y="47478"/>
                      <a:pt x="7895" y="47629"/>
                    </a:cubicBezTo>
                    <a:cubicBezTo>
                      <a:pt x="7795" y="47637"/>
                      <a:pt x="7692" y="47637"/>
                      <a:pt x="7589" y="47637"/>
                    </a:cubicBezTo>
                    <a:lnTo>
                      <a:pt x="7589" y="47637"/>
                    </a:lnTo>
                    <a:cubicBezTo>
                      <a:pt x="7383" y="47637"/>
                      <a:pt x="7177" y="47637"/>
                      <a:pt x="6993" y="47704"/>
                    </a:cubicBezTo>
                    <a:cubicBezTo>
                      <a:pt x="6809" y="47763"/>
                      <a:pt x="6632" y="47789"/>
                      <a:pt x="6461" y="47789"/>
                    </a:cubicBezTo>
                    <a:cubicBezTo>
                      <a:pt x="5979" y="47789"/>
                      <a:pt x="5545" y="47580"/>
                      <a:pt x="5138" y="47303"/>
                    </a:cubicBezTo>
                    <a:cubicBezTo>
                      <a:pt x="3935" y="46451"/>
                      <a:pt x="2757" y="45598"/>
                      <a:pt x="2005" y="44270"/>
                    </a:cubicBezTo>
                    <a:cubicBezTo>
                      <a:pt x="1780" y="43844"/>
                      <a:pt x="1479" y="43493"/>
                      <a:pt x="1053" y="43293"/>
                    </a:cubicBezTo>
                    <a:cubicBezTo>
                      <a:pt x="1053" y="43192"/>
                      <a:pt x="1053" y="43092"/>
                      <a:pt x="1053" y="42967"/>
                    </a:cubicBezTo>
                    <a:cubicBezTo>
                      <a:pt x="1003" y="41538"/>
                      <a:pt x="1103" y="40110"/>
                      <a:pt x="978" y="38681"/>
                    </a:cubicBezTo>
                    <a:cubicBezTo>
                      <a:pt x="953" y="38380"/>
                      <a:pt x="627" y="37904"/>
                      <a:pt x="1003" y="37779"/>
                    </a:cubicBezTo>
                    <a:cubicBezTo>
                      <a:pt x="1128" y="37729"/>
                      <a:pt x="1253" y="37679"/>
                      <a:pt x="1329" y="37628"/>
                    </a:cubicBezTo>
                    <a:cubicBezTo>
                      <a:pt x="1429" y="37628"/>
                      <a:pt x="1529" y="37654"/>
                      <a:pt x="1679" y="37679"/>
                    </a:cubicBezTo>
                    <a:cubicBezTo>
                      <a:pt x="2131" y="37779"/>
                      <a:pt x="2582" y="37879"/>
                      <a:pt x="3033" y="37979"/>
                    </a:cubicBezTo>
                    <a:cubicBezTo>
                      <a:pt x="5865" y="38506"/>
                      <a:pt x="8697" y="38907"/>
                      <a:pt x="11554" y="39032"/>
                    </a:cubicBezTo>
                    <a:cubicBezTo>
                      <a:pt x="12795" y="39235"/>
                      <a:pt x="14053" y="39290"/>
                      <a:pt x="15301" y="39290"/>
                    </a:cubicBezTo>
                    <a:cubicBezTo>
                      <a:pt x="15590" y="39290"/>
                      <a:pt x="15878" y="39287"/>
                      <a:pt x="16166" y="39283"/>
                    </a:cubicBezTo>
                    <a:cubicBezTo>
                      <a:pt x="17019" y="39414"/>
                      <a:pt x="17878" y="39449"/>
                      <a:pt x="18742" y="39449"/>
                    </a:cubicBezTo>
                    <a:cubicBezTo>
                      <a:pt x="19527" y="39449"/>
                      <a:pt x="20315" y="39420"/>
                      <a:pt x="21103" y="39408"/>
                    </a:cubicBezTo>
                    <a:cubicBezTo>
                      <a:pt x="21363" y="39408"/>
                      <a:pt x="21628" y="39430"/>
                      <a:pt x="21890" y="39430"/>
                    </a:cubicBezTo>
                    <a:cubicBezTo>
                      <a:pt x="22186" y="39430"/>
                      <a:pt x="22479" y="39402"/>
                      <a:pt x="22757" y="39283"/>
                    </a:cubicBezTo>
                    <a:cubicBezTo>
                      <a:pt x="22825" y="39339"/>
                      <a:pt x="22893" y="39365"/>
                      <a:pt x="22958" y="39365"/>
                    </a:cubicBezTo>
                    <a:cubicBezTo>
                      <a:pt x="23038" y="39365"/>
                      <a:pt x="23114" y="39326"/>
                      <a:pt x="23183" y="39258"/>
                    </a:cubicBezTo>
                    <a:lnTo>
                      <a:pt x="23985" y="39258"/>
                    </a:lnTo>
                    <a:cubicBezTo>
                      <a:pt x="24131" y="39250"/>
                      <a:pt x="24276" y="39248"/>
                      <a:pt x="24423" y="39248"/>
                    </a:cubicBezTo>
                    <a:cubicBezTo>
                      <a:pt x="24756" y="39248"/>
                      <a:pt x="25092" y="39261"/>
                      <a:pt x="25428" y="39261"/>
                    </a:cubicBezTo>
                    <a:cubicBezTo>
                      <a:pt x="25960" y="39261"/>
                      <a:pt x="26492" y="39228"/>
                      <a:pt x="27018" y="39057"/>
                    </a:cubicBezTo>
                    <a:cubicBezTo>
                      <a:pt x="28346" y="39057"/>
                      <a:pt x="29675" y="38932"/>
                      <a:pt x="31003" y="38631"/>
                    </a:cubicBezTo>
                    <a:cubicBezTo>
                      <a:pt x="31036" y="38628"/>
                      <a:pt x="31070" y="38627"/>
                      <a:pt x="31105" y="38627"/>
                    </a:cubicBezTo>
                    <a:cubicBezTo>
                      <a:pt x="31219" y="38627"/>
                      <a:pt x="31337" y="38638"/>
                      <a:pt x="31454" y="38638"/>
                    </a:cubicBezTo>
                    <a:cubicBezTo>
                      <a:pt x="31647" y="38638"/>
                      <a:pt x="31838" y="38609"/>
                      <a:pt x="32005" y="38456"/>
                    </a:cubicBezTo>
                    <a:cubicBezTo>
                      <a:pt x="33108" y="38430"/>
                      <a:pt x="34186" y="38230"/>
                      <a:pt x="35213" y="37854"/>
                    </a:cubicBezTo>
                    <a:cubicBezTo>
                      <a:pt x="36642" y="37704"/>
                      <a:pt x="37970" y="37303"/>
                      <a:pt x="39249" y="36676"/>
                    </a:cubicBezTo>
                    <a:cubicBezTo>
                      <a:pt x="39198" y="36626"/>
                      <a:pt x="39198" y="36576"/>
                      <a:pt x="39249" y="36576"/>
                    </a:cubicBezTo>
                    <a:cubicBezTo>
                      <a:pt x="39262" y="36569"/>
                      <a:pt x="39275" y="36566"/>
                      <a:pt x="39289" y="36566"/>
                    </a:cubicBezTo>
                    <a:cubicBezTo>
                      <a:pt x="39326" y="36566"/>
                      <a:pt x="39362" y="36589"/>
                      <a:pt x="39399" y="36626"/>
                    </a:cubicBezTo>
                    <a:cubicBezTo>
                      <a:pt x="39675" y="36601"/>
                      <a:pt x="39900" y="36501"/>
                      <a:pt x="40126" y="36375"/>
                    </a:cubicBezTo>
                    <a:close/>
                    <a:moveTo>
                      <a:pt x="1028" y="43994"/>
                    </a:moveTo>
                    <a:cubicBezTo>
                      <a:pt x="1128" y="44019"/>
                      <a:pt x="1203" y="44145"/>
                      <a:pt x="1278" y="44270"/>
                    </a:cubicBezTo>
                    <a:cubicBezTo>
                      <a:pt x="2005" y="45097"/>
                      <a:pt x="2481" y="46125"/>
                      <a:pt x="3384" y="46827"/>
                    </a:cubicBezTo>
                    <a:cubicBezTo>
                      <a:pt x="4088" y="47980"/>
                      <a:pt x="5418" y="48676"/>
                      <a:pt x="6778" y="48676"/>
                    </a:cubicBezTo>
                    <a:cubicBezTo>
                      <a:pt x="7160" y="48676"/>
                      <a:pt x="7546" y="48621"/>
                      <a:pt x="7920" y="48506"/>
                    </a:cubicBezTo>
                    <a:cubicBezTo>
                      <a:pt x="8121" y="48380"/>
                      <a:pt x="8371" y="48330"/>
                      <a:pt x="8597" y="48230"/>
                    </a:cubicBezTo>
                    <a:cubicBezTo>
                      <a:pt x="8672" y="48180"/>
                      <a:pt x="8747" y="48130"/>
                      <a:pt x="8822" y="48055"/>
                    </a:cubicBezTo>
                    <a:cubicBezTo>
                      <a:pt x="8958" y="48108"/>
                      <a:pt x="9083" y="48132"/>
                      <a:pt x="9198" y="48132"/>
                    </a:cubicBezTo>
                    <a:cubicBezTo>
                      <a:pt x="9573" y="48132"/>
                      <a:pt x="9851" y="47879"/>
                      <a:pt x="10100" y="47553"/>
                    </a:cubicBezTo>
                    <a:lnTo>
                      <a:pt x="10126" y="47553"/>
                    </a:lnTo>
                    <a:cubicBezTo>
                      <a:pt x="10226" y="47578"/>
                      <a:pt x="10301" y="47578"/>
                      <a:pt x="10401" y="47578"/>
                    </a:cubicBezTo>
                    <a:cubicBezTo>
                      <a:pt x="10602" y="47528"/>
                      <a:pt x="10777" y="47503"/>
                      <a:pt x="10953" y="47453"/>
                    </a:cubicBezTo>
                    <a:cubicBezTo>
                      <a:pt x="12106" y="46952"/>
                      <a:pt x="13334" y="46676"/>
                      <a:pt x="14537" y="46300"/>
                    </a:cubicBezTo>
                    <a:cubicBezTo>
                      <a:pt x="14762" y="46150"/>
                      <a:pt x="15038" y="46100"/>
                      <a:pt x="15314" y="46050"/>
                    </a:cubicBezTo>
                    <a:cubicBezTo>
                      <a:pt x="15389" y="46024"/>
                      <a:pt x="15489" y="45999"/>
                      <a:pt x="15564" y="45949"/>
                    </a:cubicBezTo>
                    <a:cubicBezTo>
                      <a:pt x="15564" y="45924"/>
                      <a:pt x="15589" y="45899"/>
                      <a:pt x="15589" y="45874"/>
                    </a:cubicBezTo>
                    <a:cubicBezTo>
                      <a:pt x="15614" y="45874"/>
                      <a:pt x="15664" y="45899"/>
                      <a:pt x="15664" y="45899"/>
                    </a:cubicBezTo>
                    <a:lnTo>
                      <a:pt x="15715" y="45874"/>
                    </a:lnTo>
                    <a:cubicBezTo>
                      <a:pt x="15765" y="45924"/>
                      <a:pt x="15815" y="45974"/>
                      <a:pt x="15890" y="45999"/>
                    </a:cubicBezTo>
                    <a:cubicBezTo>
                      <a:pt x="15948" y="46007"/>
                      <a:pt x="16004" y="46012"/>
                      <a:pt x="16057" y="46012"/>
                    </a:cubicBezTo>
                    <a:cubicBezTo>
                      <a:pt x="16188" y="46012"/>
                      <a:pt x="16302" y="45981"/>
                      <a:pt x="16391" y="45874"/>
                    </a:cubicBezTo>
                    <a:cubicBezTo>
                      <a:pt x="16446" y="45916"/>
                      <a:pt x="16502" y="45934"/>
                      <a:pt x="16557" y="45934"/>
                    </a:cubicBezTo>
                    <a:cubicBezTo>
                      <a:pt x="16602" y="45934"/>
                      <a:pt x="16647" y="45922"/>
                      <a:pt x="16692" y="45899"/>
                    </a:cubicBezTo>
                    <a:cubicBezTo>
                      <a:pt x="18772" y="46526"/>
                      <a:pt x="20176" y="48080"/>
                      <a:pt x="21629" y="49558"/>
                    </a:cubicBezTo>
                    <a:cubicBezTo>
                      <a:pt x="22106" y="50060"/>
                      <a:pt x="22607" y="50511"/>
                      <a:pt x="23258" y="50811"/>
                    </a:cubicBezTo>
                    <a:cubicBezTo>
                      <a:pt x="23459" y="50862"/>
                      <a:pt x="23685" y="50912"/>
                      <a:pt x="23885" y="50987"/>
                    </a:cubicBezTo>
                    <a:cubicBezTo>
                      <a:pt x="23985" y="51012"/>
                      <a:pt x="24060" y="51037"/>
                      <a:pt x="24161" y="51037"/>
                    </a:cubicBezTo>
                    <a:cubicBezTo>
                      <a:pt x="24197" y="51044"/>
                      <a:pt x="24234" y="51047"/>
                      <a:pt x="24271" y="51047"/>
                    </a:cubicBezTo>
                    <a:cubicBezTo>
                      <a:pt x="24362" y="51047"/>
                      <a:pt x="24455" y="51030"/>
                      <a:pt x="24562" y="51012"/>
                    </a:cubicBezTo>
                    <a:cubicBezTo>
                      <a:pt x="24587" y="50987"/>
                      <a:pt x="24637" y="50962"/>
                      <a:pt x="24687" y="50937"/>
                    </a:cubicBezTo>
                    <a:cubicBezTo>
                      <a:pt x="24779" y="50992"/>
                      <a:pt x="24868" y="51013"/>
                      <a:pt x="24956" y="51013"/>
                    </a:cubicBezTo>
                    <a:cubicBezTo>
                      <a:pt x="25107" y="51013"/>
                      <a:pt x="25255" y="50950"/>
                      <a:pt x="25414" y="50887"/>
                    </a:cubicBezTo>
                    <a:cubicBezTo>
                      <a:pt x="25489" y="50761"/>
                      <a:pt x="25589" y="50686"/>
                      <a:pt x="25690" y="50611"/>
                    </a:cubicBezTo>
                    <a:cubicBezTo>
                      <a:pt x="25740" y="50586"/>
                      <a:pt x="25765" y="50561"/>
                      <a:pt x="25815" y="50536"/>
                    </a:cubicBezTo>
                    <a:cubicBezTo>
                      <a:pt x="25890" y="50486"/>
                      <a:pt x="25965" y="50461"/>
                      <a:pt x="26065" y="50436"/>
                    </a:cubicBezTo>
                    <a:cubicBezTo>
                      <a:pt x="26466" y="50135"/>
                      <a:pt x="26842" y="49809"/>
                      <a:pt x="27168" y="49458"/>
                    </a:cubicBezTo>
                    <a:lnTo>
                      <a:pt x="28196" y="48305"/>
                    </a:lnTo>
                    <a:cubicBezTo>
                      <a:pt x="28722" y="48004"/>
                      <a:pt x="29274" y="47729"/>
                      <a:pt x="29800" y="47428"/>
                    </a:cubicBezTo>
                    <a:cubicBezTo>
                      <a:pt x="29825" y="47432"/>
                      <a:pt x="29850" y="47434"/>
                      <a:pt x="29875" y="47434"/>
                    </a:cubicBezTo>
                    <a:cubicBezTo>
                      <a:pt x="30000" y="47434"/>
                      <a:pt x="30121" y="47382"/>
                      <a:pt x="30226" y="47278"/>
                    </a:cubicBezTo>
                    <a:lnTo>
                      <a:pt x="30301" y="47278"/>
                    </a:lnTo>
                    <a:lnTo>
                      <a:pt x="30401" y="47253"/>
                    </a:lnTo>
                    <a:cubicBezTo>
                      <a:pt x="30727" y="47278"/>
                      <a:pt x="31053" y="47278"/>
                      <a:pt x="31379" y="47278"/>
                    </a:cubicBezTo>
                    <a:cubicBezTo>
                      <a:pt x="32331" y="47603"/>
                      <a:pt x="33183" y="48105"/>
                      <a:pt x="34010" y="48656"/>
                    </a:cubicBezTo>
                    <a:cubicBezTo>
                      <a:pt x="34336" y="49032"/>
                      <a:pt x="34812" y="49157"/>
                      <a:pt x="35213" y="49433"/>
                    </a:cubicBezTo>
                    <a:cubicBezTo>
                      <a:pt x="35448" y="49613"/>
                      <a:pt x="35708" y="49755"/>
                      <a:pt x="35994" y="49755"/>
                    </a:cubicBezTo>
                    <a:cubicBezTo>
                      <a:pt x="36106" y="49755"/>
                      <a:pt x="36222" y="49733"/>
                      <a:pt x="36341" y="49684"/>
                    </a:cubicBezTo>
                    <a:lnTo>
                      <a:pt x="36366" y="49684"/>
                    </a:lnTo>
                    <a:cubicBezTo>
                      <a:pt x="36366" y="49759"/>
                      <a:pt x="36391" y="49809"/>
                      <a:pt x="36391" y="49859"/>
                    </a:cubicBezTo>
                    <a:cubicBezTo>
                      <a:pt x="36523" y="49880"/>
                      <a:pt x="36656" y="49890"/>
                      <a:pt x="36788" y="49890"/>
                    </a:cubicBezTo>
                    <a:cubicBezTo>
                      <a:pt x="37784" y="49890"/>
                      <a:pt x="38744" y="49327"/>
                      <a:pt x="39098" y="48531"/>
                    </a:cubicBezTo>
                    <a:cubicBezTo>
                      <a:pt x="39374" y="48506"/>
                      <a:pt x="39449" y="48255"/>
                      <a:pt x="39599" y="48055"/>
                    </a:cubicBezTo>
                    <a:cubicBezTo>
                      <a:pt x="39700" y="48030"/>
                      <a:pt x="39775" y="47954"/>
                      <a:pt x="39800" y="47854"/>
                    </a:cubicBezTo>
                    <a:cubicBezTo>
                      <a:pt x="39800" y="47854"/>
                      <a:pt x="39775" y="47829"/>
                      <a:pt x="39775" y="47829"/>
                    </a:cubicBezTo>
                    <a:cubicBezTo>
                      <a:pt x="39850" y="47654"/>
                      <a:pt x="39925" y="47453"/>
                      <a:pt x="40000" y="47278"/>
                    </a:cubicBezTo>
                    <a:cubicBezTo>
                      <a:pt x="40201" y="47002"/>
                      <a:pt x="40376" y="46726"/>
                      <a:pt x="40527" y="46426"/>
                    </a:cubicBezTo>
                    <a:cubicBezTo>
                      <a:pt x="40552" y="46451"/>
                      <a:pt x="40552" y="46476"/>
                      <a:pt x="40577" y="46501"/>
                    </a:cubicBezTo>
                    <a:cubicBezTo>
                      <a:pt x="40752" y="49057"/>
                      <a:pt x="40552" y="51639"/>
                      <a:pt x="40527" y="54220"/>
                    </a:cubicBezTo>
                    <a:cubicBezTo>
                      <a:pt x="40527" y="54421"/>
                      <a:pt x="40527" y="54646"/>
                      <a:pt x="40527" y="54847"/>
                    </a:cubicBezTo>
                    <a:cubicBezTo>
                      <a:pt x="40527" y="55799"/>
                      <a:pt x="40552" y="56751"/>
                      <a:pt x="40502" y="57729"/>
                    </a:cubicBezTo>
                    <a:cubicBezTo>
                      <a:pt x="40477" y="62040"/>
                      <a:pt x="40552" y="66375"/>
                      <a:pt x="40426" y="70711"/>
                    </a:cubicBezTo>
                    <a:cubicBezTo>
                      <a:pt x="40351" y="73970"/>
                      <a:pt x="40251" y="77228"/>
                      <a:pt x="40326" y="80486"/>
                    </a:cubicBezTo>
                    <a:cubicBezTo>
                      <a:pt x="40326" y="80711"/>
                      <a:pt x="40326" y="80962"/>
                      <a:pt x="40301" y="81213"/>
                    </a:cubicBezTo>
                    <a:cubicBezTo>
                      <a:pt x="40326" y="82516"/>
                      <a:pt x="40301" y="83844"/>
                      <a:pt x="40326" y="85173"/>
                    </a:cubicBezTo>
                    <a:cubicBezTo>
                      <a:pt x="40326" y="85348"/>
                      <a:pt x="40326" y="85523"/>
                      <a:pt x="40326" y="85724"/>
                    </a:cubicBezTo>
                    <a:cubicBezTo>
                      <a:pt x="39950" y="86150"/>
                      <a:pt x="39449" y="86426"/>
                      <a:pt x="39023" y="86752"/>
                    </a:cubicBezTo>
                    <a:lnTo>
                      <a:pt x="38998" y="86752"/>
                    </a:lnTo>
                    <a:cubicBezTo>
                      <a:pt x="38948" y="86827"/>
                      <a:pt x="38873" y="86877"/>
                      <a:pt x="38822" y="86927"/>
                    </a:cubicBezTo>
                    <a:cubicBezTo>
                      <a:pt x="38522" y="86952"/>
                      <a:pt x="38321" y="87077"/>
                      <a:pt x="38196" y="87328"/>
                    </a:cubicBezTo>
                    <a:cubicBezTo>
                      <a:pt x="37269" y="87554"/>
                      <a:pt x="36467" y="88055"/>
                      <a:pt x="35589" y="88356"/>
                    </a:cubicBezTo>
                    <a:cubicBezTo>
                      <a:pt x="34612" y="88581"/>
                      <a:pt x="33760" y="89107"/>
                      <a:pt x="32782" y="89283"/>
                    </a:cubicBezTo>
                    <a:cubicBezTo>
                      <a:pt x="32632" y="89308"/>
                      <a:pt x="32532" y="89458"/>
                      <a:pt x="32381" y="89559"/>
                    </a:cubicBezTo>
                    <a:lnTo>
                      <a:pt x="32181" y="89559"/>
                    </a:lnTo>
                    <a:cubicBezTo>
                      <a:pt x="32146" y="89554"/>
                      <a:pt x="32112" y="89551"/>
                      <a:pt x="32078" y="89551"/>
                    </a:cubicBezTo>
                    <a:cubicBezTo>
                      <a:pt x="31770" y="89551"/>
                      <a:pt x="31497" y="89739"/>
                      <a:pt x="31203" y="89784"/>
                    </a:cubicBezTo>
                    <a:cubicBezTo>
                      <a:pt x="30477" y="90035"/>
                      <a:pt x="29750" y="90185"/>
                      <a:pt x="28973" y="90185"/>
                    </a:cubicBezTo>
                    <a:cubicBezTo>
                      <a:pt x="28847" y="90185"/>
                      <a:pt x="28722" y="90185"/>
                      <a:pt x="28622" y="90160"/>
                    </a:cubicBezTo>
                    <a:cubicBezTo>
                      <a:pt x="28522" y="90310"/>
                      <a:pt x="28346" y="90361"/>
                      <a:pt x="28171" y="90361"/>
                    </a:cubicBezTo>
                    <a:cubicBezTo>
                      <a:pt x="27688" y="90361"/>
                      <a:pt x="27227" y="90592"/>
                      <a:pt x="26729" y="90592"/>
                    </a:cubicBezTo>
                    <a:cubicBezTo>
                      <a:pt x="26683" y="90592"/>
                      <a:pt x="26638" y="90590"/>
                      <a:pt x="26592" y="90586"/>
                    </a:cubicBezTo>
                    <a:cubicBezTo>
                      <a:pt x="26503" y="90574"/>
                      <a:pt x="26417" y="90568"/>
                      <a:pt x="26334" y="90568"/>
                    </a:cubicBezTo>
                    <a:cubicBezTo>
                      <a:pt x="26063" y="90568"/>
                      <a:pt x="25819" y="90633"/>
                      <a:pt x="25589" y="90787"/>
                    </a:cubicBezTo>
                    <a:cubicBezTo>
                      <a:pt x="25380" y="90771"/>
                      <a:pt x="25171" y="90760"/>
                      <a:pt x="24963" y="90760"/>
                    </a:cubicBezTo>
                    <a:cubicBezTo>
                      <a:pt x="24497" y="90760"/>
                      <a:pt x="24035" y="90814"/>
                      <a:pt x="23584" y="90987"/>
                    </a:cubicBezTo>
                    <a:lnTo>
                      <a:pt x="23158" y="90987"/>
                    </a:lnTo>
                    <a:cubicBezTo>
                      <a:pt x="22281" y="90987"/>
                      <a:pt x="21379" y="90987"/>
                      <a:pt x="20502" y="90962"/>
                    </a:cubicBezTo>
                    <a:cubicBezTo>
                      <a:pt x="20423" y="90962"/>
                      <a:pt x="20346" y="90958"/>
                      <a:pt x="20271" y="90958"/>
                    </a:cubicBezTo>
                    <a:cubicBezTo>
                      <a:pt x="20085" y="90958"/>
                      <a:pt x="19911" y="90984"/>
                      <a:pt x="19750" y="91163"/>
                    </a:cubicBezTo>
                    <a:lnTo>
                      <a:pt x="19374" y="91163"/>
                    </a:lnTo>
                    <a:cubicBezTo>
                      <a:pt x="19121" y="90991"/>
                      <a:pt x="18848" y="90955"/>
                      <a:pt x="18568" y="90955"/>
                    </a:cubicBezTo>
                    <a:cubicBezTo>
                      <a:pt x="18371" y="90955"/>
                      <a:pt x="18170" y="90973"/>
                      <a:pt x="17971" y="90973"/>
                    </a:cubicBezTo>
                    <a:cubicBezTo>
                      <a:pt x="17836" y="90973"/>
                      <a:pt x="17701" y="90965"/>
                      <a:pt x="17569" y="90937"/>
                    </a:cubicBezTo>
                    <a:cubicBezTo>
                      <a:pt x="17494" y="90887"/>
                      <a:pt x="17419" y="90837"/>
                      <a:pt x="17344" y="90787"/>
                    </a:cubicBezTo>
                    <a:cubicBezTo>
                      <a:pt x="17190" y="90741"/>
                      <a:pt x="17037" y="90695"/>
                      <a:pt x="16877" y="90695"/>
                    </a:cubicBezTo>
                    <a:cubicBezTo>
                      <a:pt x="16777" y="90695"/>
                      <a:pt x="16674" y="90713"/>
                      <a:pt x="16567" y="90762"/>
                    </a:cubicBezTo>
                    <a:lnTo>
                      <a:pt x="16166" y="90762"/>
                    </a:lnTo>
                    <a:cubicBezTo>
                      <a:pt x="16093" y="90870"/>
                      <a:pt x="16020" y="90907"/>
                      <a:pt x="15949" y="90907"/>
                    </a:cubicBezTo>
                    <a:cubicBezTo>
                      <a:pt x="15823" y="90907"/>
                      <a:pt x="15701" y="90794"/>
                      <a:pt x="15589" y="90762"/>
                    </a:cubicBezTo>
                    <a:lnTo>
                      <a:pt x="14762" y="90762"/>
                    </a:lnTo>
                    <a:cubicBezTo>
                      <a:pt x="14537" y="90581"/>
                      <a:pt x="14296" y="90538"/>
                      <a:pt x="14051" y="90538"/>
                    </a:cubicBezTo>
                    <a:cubicBezTo>
                      <a:pt x="13824" y="90538"/>
                      <a:pt x="13595" y="90575"/>
                      <a:pt x="13371" y="90575"/>
                    </a:cubicBezTo>
                    <a:cubicBezTo>
                      <a:pt x="13299" y="90575"/>
                      <a:pt x="13228" y="90571"/>
                      <a:pt x="13158" y="90561"/>
                    </a:cubicBezTo>
                    <a:cubicBezTo>
                      <a:pt x="13083" y="90386"/>
                      <a:pt x="12933" y="90361"/>
                      <a:pt x="12757" y="90361"/>
                    </a:cubicBezTo>
                    <a:lnTo>
                      <a:pt x="12356" y="90361"/>
                    </a:lnTo>
                    <a:cubicBezTo>
                      <a:pt x="12356" y="90285"/>
                      <a:pt x="12356" y="90235"/>
                      <a:pt x="12356" y="90160"/>
                    </a:cubicBezTo>
                    <a:lnTo>
                      <a:pt x="12055" y="90160"/>
                    </a:lnTo>
                    <a:cubicBezTo>
                      <a:pt x="11905" y="90085"/>
                      <a:pt x="11730" y="90060"/>
                      <a:pt x="11554" y="90035"/>
                    </a:cubicBezTo>
                    <a:cubicBezTo>
                      <a:pt x="11429" y="90035"/>
                      <a:pt x="11329" y="90035"/>
                      <a:pt x="11228" y="90110"/>
                    </a:cubicBezTo>
                    <a:cubicBezTo>
                      <a:pt x="11203" y="90110"/>
                      <a:pt x="11178" y="90085"/>
                      <a:pt x="11178" y="90060"/>
                    </a:cubicBezTo>
                    <a:cubicBezTo>
                      <a:pt x="10752" y="89734"/>
                      <a:pt x="10251" y="89709"/>
                      <a:pt x="9800" y="89534"/>
                    </a:cubicBezTo>
                    <a:cubicBezTo>
                      <a:pt x="9654" y="89437"/>
                      <a:pt x="9499" y="89410"/>
                      <a:pt x="9339" y="89410"/>
                    </a:cubicBezTo>
                    <a:cubicBezTo>
                      <a:pt x="9144" y="89410"/>
                      <a:pt x="8944" y="89450"/>
                      <a:pt x="8750" y="89450"/>
                    </a:cubicBezTo>
                    <a:cubicBezTo>
                      <a:pt x="8610" y="89450"/>
                      <a:pt x="8474" y="89429"/>
                      <a:pt x="8346" y="89358"/>
                    </a:cubicBezTo>
                    <a:cubicBezTo>
                      <a:pt x="7594" y="89158"/>
                      <a:pt x="6767" y="89158"/>
                      <a:pt x="6141" y="88556"/>
                    </a:cubicBezTo>
                    <a:lnTo>
                      <a:pt x="5940" y="88556"/>
                    </a:lnTo>
                    <a:cubicBezTo>
                      <a:pt x="5840" y="88280"/>
                      <a:pt x="5639" y="88155"/>
                      <a:pt x="5339" y="88155"/>
                    </a:cubicBezTo>
                    <a:lnTo>
                      <a:pt x="5138" y="88155"/>
                    </a:lnTo>
                    <a:cubicBezTo>
                      <a:pt x="5088" y="88155"/>
                      <a:pt x="5013" y="88155"/>
                      <a:pt x="4963" y="88180"/>
                    </a:cubicBezTo>
                    <a:cubicBezTo>
                      <a:pt x="4612" y="88030"/>
                      <a:pt x="4336" y="87779"/>
                      <a:pt x="3960" y="87754"/>
                    </a:cubicBezTo>
                    <a:cubicBezTo>
                      <a:pt x="3735" y="87503"/>
                      <a:pt x="3484" y="87378"/>
                      <a:pt x="3158" y="87328"/>
                    </a:cubicBezTo>
                    <a:cubicBezTo>
                      <a:pt x="2907" y="86927"/>
                      <a:pt x="2356" y="86852"/>
                      <a:pt x="2131" y="86376"/>
                    </a:cubicBezTo>
                    <a:cubicBezTo>
                      <a:pt x="1780" y="86025"/>
                      <a:pt x="1554" y="85649"/>
                      <a:pt x="1429" y="85248"/>
                    </a:cubicBezTo>
                    <a:cubicBezTo>
                      <a:pt x="1404" y="84646"/>
                      <a:pt x="1404" y="84070"/>
                      <a:pt x="1454" y="83493"/>
                    </a:cubicBezTo>
                    <a:cubicBezTo>
                      <a:pt x="1379" y="82842"/>
                      <a:pt x="1604" y="82140"/>
                      <a:pt x="1253" y="81538"/>
                    </a:cubicBezTo>
                    <a:cubicBezTo>
                      <a:pt x="1253" y="81438"/>
                      <a:pt x="1278" y="81338"/>
                      <a:pt x="1278" y="81263"/>
                    </a:cubicBezTo>
                    <a:cubicBezTo>
                      <a:pt x="1203" y="80962"/>
                      <a:pt x="1228" y="80686"/>
                      <a:pt x="1278" y="80386"/>
                    </a:cubicBezTo>
                    <a:cubicBezTo>
                      <a:pt x="1278" y="80285"/>
                      <a:pt x="1278" y="80185"/>
                      <a:pt x="1253" y="80085"/>
                    </a:cubicBezTo>
                    <a:cubicBezTo>
                      <a:pt x="1253" y="80035"/>
                      <a:pt x="1228" y="79985"/>
                      <a:pt x="1228" y="79934"/>
                    </a:cubicBezTo>
                    <a:cubicBezTo>
                      <a:pt x="1203" y="77729"/>
                      <a:pt x="1228" y="75523"/>
                      <a:pt x="1228" y="73318"/>
                    </a:cubicBezTo>
                    <a:cubicBezTo>
                      <a:pt x="1228" y="73193"/>
                      <a:pt x="1228" y="73092"/>
                      <a:pt x="1228" y="72967"/>
                    </a:cubicBezTo>
                    <a:cubicBezTo>
                      <a:pt x="1203" y="72691"/>
                      <a:pt x="1203" y="72441"/>
                      <a:pt x="1203" y="72165"/>
                    </a:cubicBezTo>
                    <a:cubicBezTo>
                      <a:pt x="1203" y="71814"/>
                      <a:pt x="1203" y="71463"/>
                      <a:pt x="1203" y="71112"/>
                    </a:cubicBezTo>
                    <a:cubicBezTo>
                      <a:pt x="1203" y="71012"/>
                      <a:pt x="1203" y="70912"/>
                      <a:pt x="1178" y="70812"/>
                    </a:cubicBezTo>
                    <a:cubicBezTo>
                      <a:pt x="1178" y="70736"/>
                      <a:pt x="1178" y="70636"/>
                      <a:pt x="1178" y="70536"/>
                    </a:cubicBezTo>
                    <a:cubicBezTo>
                      <a:pt x="1178" y="70411"/>
                      <a:pt x="1153" y="70285"/>
                      <a:pt x="1153" y="70135"/>
                    </a:cubicBezTo>
                    <a:cubicBezTo>
                      <a:pt x="1153" y="70010"/>
                      <a:pt x="1128" y="69884"/>
                      <a:pt x="1103" y="69759"/>
                    </a:cubicBezTo>
                    <a:cubicBezTo>
                      <a:pt x="1053" y="69609"/>
                      <a:pt x="1028" y="69458"/>
                      <a:pt x="1053" y="69308"/>
                    </a:cubicBezTo>
                    <a:cubicBezTo>
                      <a:pt x="1078" y="69183"/>
                      <a:pt x="1078" y="69082"/>
                      <a:pt x="1028" y="68957"/>
                    </a:cubicBezTo>
                    <a:cubicBezTo>
                      <a:pt x="978" y="68932"/>
                      <a:pt x="953" y="68882"/>
                      <a:pt x="953" y="68857"/>
                    </a:cubicBezTo>
                    <a:cubicBezTo>
                      <a:pt x="953" y="68832"/>
                      <a:pt x="953" y="68807"/>
                      <a:pt x="953" y="68807"/>
                    </a:cubicBezTo>
                    <a:cubicBezTo>
                      <a:pt x="953" y="68756"/>
                      <a:pt x="978" y="68731"/>
                      <a:pt x="1028" y="68681"/>
                    </a:cubicBezTo>
                    <a:cubicBezTo>
                      <a:pt x="1053" y="68606"/>
                      <a:pt x="1078" y="68531"/>
                      <a:pt x="1078" y="68431"/>
                    </a:cubicBezTo>
                    <a:cubicBezTo>
                      <a:pt x="1128" y="68205"/>
                      <a:pt x="1253" y="67980"/>
                      <a:pt x="1253" y="67754"/>
                    </a:cubicBezTo>
                    <a:cubicBezTo>
                      <a:pt x="1228" y="63543"/>
                      <a:pt x="1278" y="59333"/>
                      <a:pt x="1228" y="55122"/>
                    </a:cubicBezTo>
                    <a:cubicBezTo>
                      <a:pt x="1153" y="51438"/>
                      <a:pt x="1178" y="47779"/>
                      <a:pt x="1028" y="44120"/>
                    </a:cubicBezTo>
                    <a:cubicBezTo>
                      <a:pt x="1028" y="44070"/>
                      <a:pt x="1028" y="44045"/>
                      <a:pt x="1028" y="43994"/>
                    </a:cubicBezTo>
                    <a:close/>
                    <a:moveTo>
                      <a:pt x="40326" y="86601"/>
                    </a:moveTo>
                    <a:cubicBezTo>
                      <a:pt x="40326" y="86626"/>
                      <a:pt x="40326" y="86651"/>
                      <a:pt x="40326" y="86676"/>
                    </a:cubicBezTo>
                    <a:cubicBezTo>
                      <a:pt x="40351" y="88556"/>
                      <a:pt x="40351" y="88556"/>
                      <a:pt x="38572" y="89308"/>
                    </a:cubicBezTo>
                    <a:cubicBezTo>
                      <a:pt x="37670" y="89709"/>
                      <a:pt x="36717" y="90060"/>
                      <a:pt x="35765" y="90361"/>
                    </a:cubicBezTo>
                    <a:cubicBezTo>
                      <a:pt x="30668" y="92015"/>
                      <a:pt x="25455" y="92757"/>
                      <a:pt x="20125" y="92757"/>
                    </a:cubicBezTo>
                    <a:cubicBezTo>
                      <a:pt x="19401" y="92757"/>
                      <a:pt x="18674" y="92743"/>
                      <a:pt x="17945" y="92716"/>
                    </a:cubicBezTo>
                    <a:cubicBezTo>
                      <a:pt x="13659" y="92566"/>
                      <a:pt x="9524" y="91914"/>
                      <a:pt x="5514" y="90411"/>
                    </a:cubicBezTo>
                    <a:cubicBezTo>
                      <a:pt x="5261" y="90326"/>
                      <a:pt x="5020" y="90208"/>
                      <a:pt x="4767" y="90208"/>
                    </a:cubicBezTo>
                    <a:cubicBezTo>
                      <a:pt x="4644" y="90208"/>
                      <a:pt x="4518" y="90236"/>
                      <a:pt x="4386" y="90310"/>
                    </a:cubicBezTo>
                    <a:cubicBezTo>
                      <a:pt x="4361" y="90285"/>
                      <a:pt x="4361" y="90260"/>
                      <a:pt x="4336" y="90260"/>
                    </a:cubicBezTo>
                    <a:cubicBezTo>
                      <a:pt x="4336" y="90235"/>
                      <a:pt x="4336" y="90235"/>
                      <a:pt x="4336" y="90210"/>
                    </a:cubicBezTo>
                    <a:cubicBezTo>
                      <a:pt x="4286" y="90135"/>
                      <a:pt x="4211" y="90085"/>
                      <a:pt x="4161" y="90035"/>
                    </a:cubicBezTo>
                    <a:cubicBezTo>
                      <a:pt x="4085" y="89985"/>
                      <a:pt x="4010" y="89935"/>
                      <a:pt x="3935" y="89909"/>
                    </a:cubicBezTo>
                    <a:cubicBezTo>
                      <a:pt x="3835" y="89834"/>
                      <a:pt x="3735" y="89734"/>
                      <a:pt x="3634" y="89659"/>
                    </a:cubicBezTo>
                    <a:cubicBezTo>
                      <a:pt x="3233" y="89408"/>
                      <a:pt x="2857" y="89132"/>
                      <a:pt x="2431" y="88932"/>
                    </a:cubicBezTo>
                    <a:cubicBezTo>
                      <a:pt x="1629" y="88581"/>
                      <a:pt x="1278" y="87980"/>
                      <a:pt x="1404" y="87102"/>
                    </a:cubicBezTo>
                    <a:cubicBezTo>
                      <a:pt x="1404" y="86952"/>
                      <a:pt x="1429" y="86777"/>
                      <a:pt x="1429" y="86626"/>
                    </a:cubicBezTo>
                    <a:cubicBezTo>
                      <a:pt x="1479" y="86726"/>
                      <a:pt x="1579" y="86752"/>
                      <a:pt x="1704" y="86777"/>
                    </a:cubicBezTo>
                    <a:cubicBezTo>
                      <a:pt x="2005" y="87203"/>
                      <a:pt x="2506" y="87353"/>
                      <a:pt x="2933" y="87579"/>
                    </a:cubicBezTo>
                    <a:cubicBezTo>
                      <a:pt x="3108" y="87904"/>
                      <a:pt x="3434" y="88030"/>
                      <a:pt x="3735" y="88155"/>
                    </a:cubicBezTo>
                    <a:cubicBezTo>
                      <a:pt x="3960" y="88356"/>
                      <a:pt x="4211" y="88506"/>
                      <a:pt x="4486" y="88581"/>
                    </a:cubicBezTo>
                    <a:cubicBezTo>
                      <a:pt x="4562" y="88681"/>
                      <a:pt x="4637" y="88731"/>
                      <a:pt x="4737" y="88731"/>
                    </a:cubicBezTo>
                    <a:cubicBezTo>
                      <a:pt x="4812" y="88731"/>
                      <a:pt x="4862" y="88757"/>
                      <a:pt x="4938" y="88757"/>
                    </a:cubicBezTo>
                    <a:cubicBezTo>
                      <a:pt x="6993" y="89734"/>
                      <a:pt x="9148" y="90336"/>
                      <a:pt x="11354" y="90737"/>
                    </a:cubicBezTo>
                    <a:cubicBezTo>
                      <a:pt x="11744" y="90867"/>
                      <a:pt x="12135" y="90997"/>
                      <a:pt x="12542" y="90997"/>
                    </a:cubicBezTo>
                    <a:cubicBezTo>
                      <a:pt x="12605" y="90997"/>
                      <a:pt x="12668" y="90994"/>
                      <a:pt x="12732" y="90987"/>
                    </a:cubicBezTo>
                    <a:cubicBezTo>
                      <a:pt x="13108" y="91213"/>
                      <a:pt x="13534" y="91138"/>
                      <a:pt x="13960" y="91163"/>
                    </a:cubicBezTo>
                    <a:lnTo>
                      <a:pt x="13985" y="91163"/>
                    </a:lnTo>
                    <a:cubicBezTo>
                      <a:pt x="14054" y="91259"/>
                      <a:pt x="14123" y="91317"/>
                      <a:pt x="14196" y="91317"/>
                    </a:cubicBezTo>
                    <a:cubicBezTo>
                      <a:pt x="14256" y="91317"/>
                      <a:pt x="14318" y="91278"/>
                      <a:pt x="14386" y="91188"/>
                    </a:cubicBezTo>
                    <a:lnTo>
                      <a:pt x="14461" y="91213"/>
                    </a:lnTo>
                    <a:cubicBezTo>
                      <a:pt x="14461" y="91213"/>
                      <a:pt x="14562" y="91163"/>
                      <a:pt x="14562" y="91163"/>
                    </a:cubicBezTo>
                    <a:cubicBezTo>
                      <a:pt x="14750" y="91319"/>
                      <a:pt x="14957" y="91349"/>
                      <a:pt x="15172" y="91349"/>
                    </a:cubicBezTo>
                    <a:cubicBezTo>
                      <a:pt x="15301" y="91349"/>
                      <a:pt x="15433" y="91338"/>
                      <a:pt x="15564" y="91338"/>
                    </a:cubicBezTo>
                    <a:cubicBezTo>
                      <a:pt x="16355" y="91531"/>
                      <a:pt x="17146" y="91589"/>
                      <a:pt x="17945" y="91589"/>
                    </a:cubicBezTo>
                    <a:cubicBezTo>
                      <a:pt x="18286" y="91589"/>
                      <a:pt x="18628" y="91579"/>
                      <a:pt x="18973" y="91564"/>
                    </a:cubicBezTo>
                    <a:lnTo>
                      <a:pt x="19173" y="91564"/>
                    </a:lnTo>
                    <a:cubicBezTo>
                      <a:pt x="19611" y="91605"/>
                      <a:pt x="20050" y="91620"/>
                      <a:pt x="20490" y="91620"/>
                    </a:cubicBezTo>
                    <a:cubicBezTo>
                      <a:pt x="21664" y="91620"/>
                      <a:pt x="22844" y="91513"/>
                      <a:pt x="24010" y="91513"/>
                    </a:cubicBezTo>
                    <a:cubicBezTo>
                      <a:pt x="24537" y="91513"/>
                      <a:pt x="25138" y="91488"/>
                      <a:pt x="25589" y="91087"/>
                    </a:cubicBezTo>
                    <a:cubicBezTo>
                      <a:pt x="25589" y="91087"/>
                      <a:pt x="25664" y="91138"/>
                      <a:pt x="25664" y="91138"/>
                    </a:cubicBezTo>
                    <a:cubicBezTo>
                      <a:pt x="25664" y="91138"/>
                      <a:pt x="25765" y="91112"/>
                      <a:pt x="25765" y="91112"/>
                    </a:cubicBezTo>
                    <a:cubicBezTo>
                      <a:pt x="25859" y="91261"/>
                      <a:pt x="25976" y="91330"/>
                      <a:pt x="26103" y="91330"/>
                    </a:cubicBezTo>
                    <a:cubicBezTo>
                      <a:pt x="26211" y="91330"/>
                      <a:pt x="26326" y="91280"/>
                      <a:pt x="26441" y="91188"/>
                    </a:cubicBezTo>
                    <a:lnTo>
                      <a:pt x="26517" y="91213"/>
                    </a:lnTo>
                    <a:cubicBezTo>
                      <a:pt x="26517" y="91213"/>
                      <a:pt x="26592" y="91163"/>
                      <a:pt x="26592" y="91163"/>
                    </a:cubicBezTo>
                    <a:cubicBezTo>
                      <a:pt x="27193" y="91112"/>
                      <a:pt x="27795" y="91037"/>
                      <a:pt x="28396" y="90962"/>
                    </a:cubicBezTo>
                    <a:cubicBezTo>
                      <a:pt x="29324" y="90812"/>
                      <a:pt x="30301" y="90711"/>
                      <a:pt x="31203" y="90361"/>
                    </a:cubicBezTo>
                    <a:cubicBezTo>
                      <a:pt x="31227" y="90363"/>
                      <a:pt x="31250" y="90364"/>
                      <a:pt x="31272" y="90364"/>
                    </a:cubicBezTo>
                    <a:cubicBezTo>
                      <a:pt x="31466" y="90364"/>
                      <a:pt x="31625" y="90272"/>
                      <a:pt x="31805" y="90160"/>
                    </a:cubicBezTo>
                    <a:cubicBezTo>
                      <a:pt x="32356" y="90160"/>
                      <a:pt x="32883" y="89960"/>
                      <a:pt x="33409" y="89759"/>
                    </a:cubicBezTo>
                    <a:cubicBezTo>
                      <a:pt x="34086" y="89483"/>
                      <a:pt x="34812" y="89408"/>
                      <a:pt x="35439" y="88982"/>
                    </a:cubicBezTo>
                    <a:cubicBezTo>
                      <a:pt x="35467" y="88984"/>
                      <a:pt x="35495" y="88985"/>
                      <a:pt x="35523" y="88985"/>
                    </a:cubicBezTo>
                    <a:cubicBezTo>
                      <a:pt x="35813" y="88985"/>
                      <a:pt x="36062" y="88871"/>
                      <a:pt x="36291" y="88757"/>
                    </a:cubicBezTo>
                    <a:cubicBezTo>
                      <a:pt x="37093" y="88381"/>
                      <a:pt x="37870" y="87980"/>
                      <a:pt x="38647" y="87579"/>
                    </a:cubicBezTo>
                    <a:cubicBezTo>
                      <a:pt x="38923" y="87554"/>
                      <a:pt x="39098" y="87378"/>
                      <a:pt x="39223" y="87153"/>
                    </a:cubicBezTo>
                    <a:cubicBezTo>
                      <a:pt x="39650" y="87153"/>
                      <a:pt x="39925" y="86726"/>
                      <a:pt x="40326" y="86601"/>
                    </a:cubicBezTo>
                    <a:close/>
                    <a:moveTo>
                      <a:pt x="55170" y="1"/>
                    </a:moveTo>
                    <a:cubicBezTo>
                      <a:pt x="55085" y="1"/>
                      <a:pt x="54991" y="4"/>
                      <a:pt x="54888" y="9"/>
                    </a:cubicBezTo>
                    <a:cubicBezTo>
                      <a:pt x="53133" y="135"/>
                      <a:pt x="51379" y="210"/>
                      <a:pt x="49675" y="711"/>
                    </a:cubicBezTo>
                    <a:cubicBezTo>
                      <a:pt x="49198" y="836"/>
                      <a:pt x="48697" y="962"/>
                      <a:pt x="48196" y="962"/>
                    </a:cubicBezTo>
                    <a:cubicBezTo>
                      <a:pt x="47569" y="962"/>
                      <a:pt x="47218" y="1237"/>
                      <a:pt x="46893" y="1814"/>
                    </a:cubicBezTo>
                    <a:cubicBezTo>
                      <a:pt x="45213" y="5072"/>
                      <a:pt x="43484" y="8305"/>
                      <a:pt x="41730" y="11513"/>
                    </a:cubicBezTo>
                    <a:cubicBezTo>
                      <a:pt x="40301" y="14120"/>
                      <a:pt x="38923" y="16726"/>
                      <a:pt x="37594" y="19383"/>
                    </a:cubicBezTo>
                    <a:cubicBezTo>
                      <a:pt x="37118" y="20360"/>
                      <a:pt x="36517" y="21288"/>
                      <a:pt x="36166" y="22340"/>
                    </a:cubicBezTo>
                    <a:cubicBezTo>
                      <a:pt x="36066" y="22390"/>
                      <a:pt x="36015" y="22491"/>
                      <a:pt x="36015" y="22616"/>
                    </a:cubicBezTo>
                    <a:cubicBezTo>
                      <a:pt x="35965" y="22641"/>
                      <a:pt x="35965" y="22666"/>
                      <a:pt x="35965" y="22741"/>
                    </a:cubicBezTo>
                    <a:cubicBezTo>
                      <a:pt x="35865" y="22791"/>
                      <a:pt x="35840" y="22892"/>
                      <a:pt x="35815" y="23017"/>
                    </a:cubicBezTo>
                    <a:lnTo>
                      <a:pt x="35815" y="23042"/>
                    </a:lnTo>
                    <a:cubicBezTo>
                      <a:pt x="35665" y="23117"/>
                      <a:pt x="35589" y="23242"/>
                      <a:pt x="35564" y="23393"/>
                    </a:cubicBezTo>
                    <a:cubicBezTo>
                      <a:pt x="35414" y="23493"/>
                      <a:pt x="35414" y="23668"/>
                      <a:pt x="35414" y="23819"/>
                    </a:cubicBezTo>
                    <a:cubicBezTo>
                      <a:pt x="34712" y="24746"/>
                      <a:pt x="34311" y="25799"/>
                      <a:pt x="33835" y="26826"/>
                    </a:cubicBezTo>
                    <a:cubicBezTo>
                      <a:pt x="33558" y="27424"/>
                      <a:pt x="33226" y="27676"/>
                      <a:pt x="32685" y="27676"/>
                    </a:cubicBezTo>
                    <a:cubicBezTo>
                      <a:pt x="32590" y="27676"/>
                      <a:pt x="32489" y="27668"/>
                      <a:pt x="32381" y="27653"/>
                    </a:cubicBezTo>
                    <a:cubicBezTo>
                      <a:pt x="32187" y="27635"/>
                      <a:pt x="31992" y="27630"/>
                      <a:pt x="31798" y="27630"/>
                    </a:cubicBezTo>
                    <a:cubicBezTo>
                      <a:pt x="31585" y="27630"/>
                      <a:pt x="31373" y="27636"/>
                      <a:pt x="31160" y="27636"/>
                    </a:cubicBezTo>
                    <a:cubicBezTo>
                      <a:pt x="31041" y="27636"/>
                      <a:pt x="30922" y="27634"/>
                      <a:pt x="30802" y="27628"/>
                    </a:cubicBezTo>
                    <a:cubicBezTo>
                      <a:pt x="29399" y="27578"/>
                      <a:pt x="27995" y="27478"/>
                      <a:pt x="26592" y="27478"/>
                    </a:cubicBezTo>
                    <a:cubicBezTo>
                      <a:pt x="25303" y="27468"/>
                      <a:pt x="24013" y="27458"/>
                      <a:pt x="22722" y="27458"/>
                    </a:cubicBezTo>
                    <a:cubicBezTo>
                      <a:pt x="20851" y="27458"/>
                      <a:pt x="18977" y="27479"/>
                      <a:pt x="17093" y="27553"/>
                    </a:cubicBezTo>
                    <a:cubicBezTo>
                      <a:pt x="14035" y="27653"/>
                      <a:pt x="10978" y="27729"/>
                      <a:pt x="7920" y="28004"/>
                    </a:cubicBezTo>
                    <a:cubicBezTo>
                      <a:pt x="6466" y="28105"/>
                      <a:pt x="5013" y="28305"/>
                      <a:pt x="3534" y="28405"/>
                    </a:cubicBezTo>
                    <a:cubicBezTo>
                      <a:pt x="2557" y="28481"/>
                      <a:pt x="1654" y="28706"/>
                      <a:pt x="702" y="28957"/>
                    </a:cubicBezTo>
                    <a:cubicBezTo>
                      <a:pt x="226" y="29107"/>
                      <a:pt x="50" y="29408"/>
                      <a:pt x="50" y="29934"/>
                    </a:cubicBezTo>
                    <a:cubicBezTo>
                      <a:pt x="0" y="31939"/>
                      <a:pt x="25" y="33969"/>
                      <a:pt x="50" y="35999"/>
                    </a:cubicBezTo>
                    <a:cubicBezTo>
                      <a:pt x="100" y="38706"/>
                      <a:pt x="100" y="41388"/>
                      <a:pt x="126" y="44095"/>
                    </a:cubicBezTo>
                    <a:cubicBezTo>
                      <a:pt x="176" y="48506"/>
                      <a:pt x="151" y="52892"/>
                      <a:pt x="276" y="57303"/>
                    </a:cubicBezTo>
                    <a:cubicBezTo>
                      <a:pt x="351" y="59107"/>
                      <a:pt x="326" y="60912"/>
                      <a:pt x="351" y="62691"/>
                    </a:cubicBezTo>
                    <a:cubicBezTo>
                      <a:pt x="351" y="62892"/>
                      <a:pt x="326" y="63092"/>
                      <a:pt x="326" y="63293"/>
                    </a:cubicBezTo>
                    <a:cubicBezTo>
                      <a:pt x="326" y="65824"/>
                      <a:pt x="351" y="68355"/>
                      <a:pt x="401" y="70887"/>
                    </a:cubicBezTo>
                    <a:cubicBezTo>
                      <a:pt x="401" y="71363"/>
                      <a:pt x="251" y="71889"/>
                      <a:pt x="527" y="72340"/>
                    </a:cubicBezTo>
                    <a:cubicBezTo>
                      <a:pt x="527" y="72340"/>
                      <a:pt x="527" y="72365"/>
                      <a:pt x="527" y="72365"/>
                    </a:cubicBezTo>
                    <a:cubicBezTo>
                      <a:pt x="501" y="72340"/>
                      <a:pt x="501" y="72340"/>
                      <a:pt x="501" y="72340"/>
                    </a:cubicBezTo>
                    <a:cubicBezTo>
                      <a:pt x="451" y="72391"/>
                      <a:pt x="476" y="72466"/>
                      <a:pt x="501" y="72516"/>
                    </a:cubicBezTo>
                    <a:lnTo>
                      <a:pt x="527" y="72491"/>
                    </a:lnTo>
                    <a:lnTo>
                      <a:pt x="527" y="72491"/>
                    </a:lnTo>
                    <a:cubicBezTo>
                      <a:pt x="326" y="73318"/>
                      <a:pt x="301" y="74170"/>
                      <a:pt x="527" y="74997"/>
                    </a:cubicBezTo>
                    <a:lnTo>
                      <a:pt x="527" y="75047"/>
                    </a:lnTo>
                    <a:cubicBezTo>
                      <a:pt x="401" y="75173"/>
                      <a:pt x="401" y="75298"/>
                      <a:pt x="527" y="75398"/>
                    </a:cubicBezTo>
                    <a:cubicBezTo>
                      <a:pt x="451" y="75498"/>
                      <a:pt x="451" y="75574"/>
                      <a:pt x="527" y="75649"/>
                    </a:cubicBezTo>
                    <a:cubicBezTo>
                      <a:pt x="401" y="75774"/>
                      <a:pt x="401" y="75874"/>
                      <a:pt x="527" y="75975"/>
                    </a:cubicBezTo>
                    <a:cubicBezTo>
                      <a:pt x="476" y="76025"/>
                      <a:pt x="501" y="76075"/>
                      <a:pt x="527" y="76125"/>
                    </a:cubicBezTo>
                    <a:cubicBezTo>
                      <a:pt x="527" y="76200"/>
                      <a:pt x="527" y="76250"/>
                      <a:pt x="527" y="76325"/>
                    </a:cubicBezTo>
                    <a:cubicBezTo>
                      <a:pt x="501" y="77077"/>
                      <a:pt x="476" y="77804"/>
                      <a:pt x="552" y="78531"/>
                    </a:cubicBezTo>
                    <a:lnTo>
                      <a:pt x="552" y="78731"/>
                    </a:lnTo>
                    <a:cubicBezTo>
                      <a:pt x="552" y="78807"/>
                      <a:pt x="552" y="78857"/>
                      <a:pt x="552" y="78932"/>
                    </a:cubicBezTo>
                    <a:cubicBezTo>
                      <a:pt x="501" y="79208"/>
                      <a:pt x="501" y="79458"/>
                      <a:pt x="552" y="79734"/>
                    </a:cubicBezTo>
                    <a:cubicBezTo>
                      <a:pt x="552" y="79809"/>
                      <a:pt x="552" y="79859"/>
                      <a:pt x="552" y="79934"/>
                    </a:cubicBezTo>
                    <a:cubicBezTo>
                      <a:pt x="577" y="79934"/>
                      <a:pt x="577" y="79960"/>
                      <a:pt x="602" y="80010"/>
                    </a:cubicBezTo>
                    <a:cubicBezTo>
                      <a:pt x="602" y="80010"/>
                      <a:pt x="602" y="80010"/>
                      <a:pt x="602" y="80035"/>
                    </a:cubicBezTo>
                    <a:cubicBezTo>
                      <a:pt x="577" y="80010"/>
                      <a:pt x="577" y="79960"/>
                      <a:pt x="552" y="79934"/>
                    </a:cubicBezTo>
                    <a:cubicBezTo>
                      <a:pt x="552" y="80010"/>
                      <a:pt x="552" y="80060"/>
                      <a:pt x="552" y="80135"/>
                    </a:cubicBezTo>
                    <a:cubicBezTo>
                      <a:pt x="552" y="80260"/>
                      <a:pt x="552" y="80411"/>
                      <a:pt x="552" y="80536"/>
                    </a:cubicBezTo>
                    <a:cubicBezTo>
                      <a:pt x="501" y="80812"/>
                      <a:pt x="501" y="81062"/>
                      <a:pt x="552" y="81338"/>
                    </a:cubicBezTo>
                    <a:cubicBezTo>
                      <a:pt x="552" y="81413"/>
                      <a:pt x="552" y="81463"/>
                      <a:pt x="552" y="81538"/>
                    </a:cubicBezTo>
                    <a:cubicBezTo>
                      <a:pt x="577" y="81538"/>
                      <a:pt x="577" y="81564"/>
                      <a:pt x="602" y="81614"/>
                    </a:cubicBezTo>
                    <a:cubicBezTo>
                      <a:pt x="602" y="81614"/>
                      <a:pt x="602" y="81614"/>
                      <a:pt x="602" y="81639"/>
                    </a:cubicBezTo>
                    <a:cubicBezTo>
                      <a:pt x="577" y="81614"/>
                      <a:pt x="577" y="81564"/>
                      <a:pt x="552" y="81538"/>
                    </a:cubicBezTo>
                    <a:cubicBezTo>
                      <a:pt x="552" y="81614"/>
                      <a:pt x="552" y="81664"/>
                      <a:pt x="552" y="81739"/>
                    </a:cubicBezTo>
                    <a:cubicBezTo>
                      <a:pt x="501" y="81864"/>
                      <a:pt x="501" y="82015"/>
                      <a:pt x="577" y="82140"/>
                    </a:cubicBezTo>
                    <a:cubicBezTo>
                      <a:pt x="577" y="82265"/>
                      <a:pt x="552" y="82416"/>
                      <a:pt x="552" y="82541"/>
                    </a:cubicBezTo>
                    <a:cubicBezTo>
                      <a:pt x="552" y="82616"/>
                      <a:pt x="552" y="82666"/>
                      <a:pt x="552" y="82741"/>
                    </a:cubicBezTo>
                    <a:cubicBezTo>
                      <a:pt x="552" y="84346"/>
                      <a:pt x="577" y="85924"/>
                      <a:pt x="577" y="87528"/>
                    </a:cubicBezTo>
                    <a:cubicBezTo>
                      <a:pt x="577" y="87929"/>
                      <a:pt x="552" y="88330"/>
                      <a:pt x="577" y="88706"/>
                    </a:cubicBezTo>
                    <a:cubicBezTo>
                      <a:pt x="627" y="89308"/>
                      <a:pt x="1329" y="88832"/>
                      <a:pt x="1504" y="89258"/>
                    </a:cubicBezTo>
                    <a:cubicBezTo>
                      <a:pt x="1579" y="89383"/>
                      <a:pt x="1755" y="89458"/>
                      <a:pt x="1880" y="89559"/>
                    </a:cubicBezTo>
                    <a:cubicBezTo>
                      <a:pt x="2281" y="89834"/>
                      <a:pt x="2657" y="90085"/>
                      <a:pt x="3133" y="90160"/>
                    </a:cubicBezTo>
                    <a:cubicBezTo>
                      <a:pt x="3183" y="90260"/>
                      <a:pt x="3233" y="90310"/>
                      <a:pt x="3359" y="90310"/>
                    </a:cubicBezTo>
                    <a:cubicBezTo>
                      <a:pt x="3384" y="90361"/>
                      <a:pt x="3434" y="90386"/>
                      <a:pt x="3484" y="90386"/>
                    </a:cubicBezTo>
                    <a:cubicBezTo>
                      <a:pt x="3609" y="90536"/>
                      <a:pt x="3760" y="90561"/>
                      <a:pt x="3935" y="90586"/>
                    </a:cubicBezTo>
                    <a:cubicBezTo>
                      <a:pt x="3960" y="90686"/>
                      <a:pt x="4035" y="90737"/>
                      <a:pt x="4161" y="90737"/>
                    </a:cubicBezTo>
                    <a:cubicBezTo>
                      <a:pt x="4211" y="90737"/>
                      <a:pt x="4286" y="90762"/>
                      <a:pt x="4336" y="90762"/>
                    </a:cubicBezTo>
                    <a:cubicBezTo>
                      <a:pt x="4637" y="91062"/>
                      <a:pt x="5013" y="91188"/>
                      <a:pt x="5389" y="91313"/>
                    </a:cubicBezTo>
                    <a:cubicBezTo>
                      <a:pt x="7444" y="92040"/>
                      <a:pt x="9524" y="92566"/>
                      <a:pt x="11654" y="92967"/>
                    </a:cubicBezTo>
                    <a:cubicBezTo>
                      <a:pt x="14486" y="93518"/>
                      <a:pt x="17319" y="93694"/>
                      <a:pt x="20176" y="93694"/>
                    </a:cubicBezTo>
                    <a:cubicBezTo>
                      <a:pt x="23434" y="93669"/>
                      <a:pt x="26692" y="93418"/>
                      <a:pt x="29900" y="92742"/>
                    </a:cubicBezTo>
                    <a:cubicBezTo>
                      <a:pt x="32256" y="92265"/>
                      <a:pt x="34612" y="91664"/>
                      <a:pt x="36918" y="90887"/>
                    </a:cubicBezTo>
                    <a:cubicBezTo>
                      <a:pt x="38121" y="90486"/>
                      <a:pt x="39249" y="89909"/>
                      <a:pt x="40426" y="89433"/>
                    </a:cubicBezTo>
                    <a:cubicBezTo>
                      <a:pt x="41304" y="89057"/>
                      <a:pt x="41153" y="89183"/>
                      <a:pt x="41178" y="88280"/>
                    </a:cubicBezTo>
                    <a:cubicBezTo>
                      <a:pt x="41228" y="83017"/>
                      <a:pt x="41254" y="77729"/>
                      <a:pt x="41354" y="72466"/>
                    </a:cubicBezTo>
                    <a:cubicBezTo>
                      <a:pt x="41429" y="66300"/>
                      <a:pt x="41404" y="60135"/>
                      <a:pt x="41554" y="53969"/>
                    </a:cubicBezTo>
                    <a:cubicBezTo>
                      <a:pt x="41655" y="48230"/>
                      <a:pt x="41604" y="42491"/>
                      <a:pt x="41680" y="36751"/>
                    </a:cubicBezTo>
                    <a:cubicBezTo>
                      <a:pt x="41705" y="34721"/>
                      <a:pt x="41780" y="32716"/>
                      <a:pt x="41705" y="30686"/>
                    </a:cubicBezTo>
                    <a:cubicBezTo>
                      <a:pt x="41680" y="29207"/>
                      <a:pt x="41354" y="28856"/>
                      <a:pt x="39950" y="28455"/>
                    </a:cubicBezTo>
                    <a:cubicBezTo>
                      <a:pt x="39800" y="28405"/>
                      <a:pt x="39624" y="28430"/>
                      <a:pt x="39474" y="28405"/>
                    </a:cubicBezTo>
                    <a:cubicBezTo>
                      <a:pt x="38672" y="28080"/>
                      <a:pt x="37795" y="28180"/>
                      <a:pt x="36943" y="27929"/>
                    </a:cubicBezTo>
                    <a:cubicBezTo>
                      <a:pt x="37018" y="27704"/>
                      <a:pt x="37018" y="27578"/>
                      <a:pt x="37093" y="27478"/>
                    </a:cubicBezTo>
                    <a:cubicBezTo>
                      <a:pt x="38497" y="24846"/>
                      <a:pt x="39900" y="22240"/>
                      <a:pt x="41279" y="19633"/>
                    </a:cubicBezTo>
                    <a:cubicBezTo>
                      <a:pt x="42858" y="16701"/>
                      <a:pt x="44411" y="13744"/>
                      <a:pt x="45965" y="10811"/>
                    </a:cubicBezTo>
                    <a:cubicBezTo>
                      <a:pt x="47093" y="8731"/>
                      <a:pt x="48196" y="6626"/>
                      <a:pt x="49274" y="4546"/>
                    </a:cubicBezTo>
                    <a:cubicBezTo>
                      <a:pt x="49499" y="4120"/>
                      <a:pt x="49800" y="3919"/>
                      <a:pt x="50301" y="3919"/>
                    </a:cubicBezTo>
                    <a:cubicBezTo>
                      <a:pt x="51354" y="3919"/>
                      <a:pt x="52432" y="3794"/>
                      <a:pt x="53484" y="3769"/>
                    </a:cubicBezTo>
                    <a:cubicBezTo>
                      <a:pt x="54211" y="3719"/>
                      <a:pt x="54963" y="3719"/>
                      <a:pt x="55690" y="3719"/>
                    </a:cubicBezTo>
                    <a:cubicBezTo>
                      <a:pt x="56041" y="3719"/>
                      <a:pt x="56291" y="3643"/>
                      <a:pt x="56266" y="3242"/>
                    </a:cubicBezTo>
                    <a:cubicBezTo>
                      <a:pt x="56216" y="2490"/>
                      <a:pt x="56216" y="1764"/>
                      <a:pt x="56116" y="1037"/>
                    </a:cubicBezTo>
                    <a:cubicBezTo>
                      <a:pt x="56026" y="210"/>
                      <a:pt x="55877" y="1"/>
                      <a:pt x="55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5"/>
              <p:cNvSpPr/>
              <p:nvPr/>
            </p:nvSpPr>
            <p:spPr>
              <a:xfrm>
                <a:off x="2750150" y="1855250"/>
                <a:ext cx="1109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4437" h="3643" extrusionOk="0">
                    <a:moveTo>
                      <a:pt x="3835" y="829"/>
                    </a:moveTo>
                    <a:cubicBezTo>
                      <a:pt x="3785" y="980"/>
                      <a:pt x="3835" y="1180"/>
                      <a:pt x="3785" y="1305"/>
                    </a:cubicBezTo>
                    <a:cubicBezTo>
                      <a:pt x="3785" y="1155"/>
                      <a:pt x="3785" y="980"/>
                      <a:pt x="3835" y="829"/>
                    </a:cubicBezTo>
                    <a:close/>
                    <a:moveTo>
                      <a:pt x="2060" y="1"/>
                    </a:moveTo>
                    <a:cubicBezTo>
                      <a:pt x="1337" y="1"/>
                      <a:pt x="694" y="373"/>
                      <a:pt x="451" y="980"/>
                    </a:cubicBezTo>
                    <a:cubicBezTo>
                      <a:pt x="201" y="1631"/>
                      <a:pt x="0" y="2483"/>
                      <a:pt x="727" y="3085"/>
                    </a:cubicBezTo>
                    <a:cubicBezTo>
                      <a:pt x="1183" y="3455"/>
                      <a:pt x="1567" y="3643"/>
                      <a:pt x="1997" y="3643"/>
                    </a:cubicBezTo>
                    <a:cubicBezTo>
                      <a:pt x="2441" y="3643"/>
                      <a:pt x="2934" y="3442"/>
                      <a:pt x="3609" y="3035"/>
                    </a:cubicBezTo>
                    <a:cubicBezTo>
                      <a:pt x="3810" y="2985"/>
                      <a:pt x="3860" y="2859"/>
                      <a:pt x="3860" y="2659"/>
                    </a:cubicBezTo>
                    <a:cubicBezTo>
                      <a:pt x="4161" y="2057"/>
                      <a:pt x="4436" y="1431"/>
                      <a:pt x="3835" y="829"/>
                    </a:cubicBezTo>
                    <a:cubicBezTo>
                      <a:pt x="3459" y="152"/>
                      <a:pt x="2807" y="52"/>
                      <a:pt x="2131" y="2"/>
                    </a:cubicBezTo>
                    <a:cubicBezTo>
                      <a:pt x="2107" y="1"/>
                      <a:pt x="2083" y="1"/>
                      <a:pt x="20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5"/>
              <p:cNvSpPr/>
              <p:nvPr/>
            </p:nvSpPr>
            <p:spPr>
              <a:xfrm>
                <a:off x="2269575" y="2661550"/>
                <a:ext cx="151650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6066" h="5270" extrusionOk="0">
                    <a:moveTo>
                      <a:pt x="2807" y="4818"/>
                    </a:moveTo>
                    <a:cubicBezTo>
                      <a:pt x="2832" y="4843"/>
                      <a:pt x="2832" y="4843"/>
                      <a:pt x="2857" y="4868"/>
                    </a:cubicBezTo>
                    <a:lnTo>
                      <a:pt x="2807" y="4868"/>
                    </a:lnTo>
                    <a:cubicBezTo>
                      <a:pt x="2807" y="4843"/>
                      <a:pt x="2807" y="4843"/>
                      <a:pt x="2807" y="4818"/>
                    </a:cubicBezTo>
                    <a:close/>
                    <a:moveTo>
                      <a:pt x="2539" y="1"/>
                    </a:moveTo>
                    <a:cubicBezTo>
                      <a:pt x="2107" y="1"/>
                      <a:pt x="1677" y="84"/>
                      <a:pt x="1278" y="257"/>
                    </a:cubicBezTo>
                    <a:cubicBezTo>
                      <a:pt x="827" y="457"/>
                      <a:pt x="577" y="758"/>
                      <a:pt x="602" y="1234"/>
                    </a:cubicBezTo>
                    <a:cubicBezTo>
                      <a:pt x="0" y="1835"/>
                      <a:pt x="276" y="2587"/>
                      <a:pt x="176" y="3264"/>
                    </a:cubicBezTo>
                    <a:cubicBezTo>
                      <a:pt x="276" y="3790"/>
                      <a:pt x="602" y="4191"/>
                      <a:pt x="827" y="4668"/>
                    </a:cubicBezTo>
                    <a:cubicBezTo>
                      <a:pt x="827" y="4743"/>
                      <a:pt x="852" y="4818"/>
                      <a:pt x="902" y="4893"/>
                    </a:cubicBezTo>
                    <a:cubicBezTo>
                      <a:pt x="953" y="4993"/>
                      <a:pt x="1053" y="5069"/>
                      <a:pt x="1153" y="5144"/>
                    </a:cubicBezTo>
                    <a:lnTo>
                      <a:pt x="1228" y="5144"/>
                    </a:lnTo>
                    <a:cubicBezTo>
                      <a:pt x="1203" y="5194"/>
                      <a:pt x="1203" y="5219"/>
                      <a:pt x="1203" y="5269"/>
                    </a:cubicBezTo>
                    <a:cubicBezTo>
                      <a:pt x="1404" y="5269"/>
                      <a:pt x="1629" y="5269"/>
                      <a:pt x="1830" y="5244"/>
                    </a:cubicBezTo>
                    <a:cubicBezTo>
                      <a:pt x="1938" y="5249"/>
                      <a:pt x="2047" y="5252"/>
                      <a:pt x="2156" y="5252"/>
                    </a:cubicBezTo>
                    <a:cubicBezTo>
                      <a:pt x="2555" y="5252"/>
                      <a:pt x="2960" y="5212"/>
                      <a:pt x="3333" y="5094"/>
                    </a:cubicBezTo>
                    <a:cubicBezTo>
                      <a:pt x="3378" y="5101"/>
                      <a:pt x="3422" y="5104"/>
                      <a:pt x="3466" y="5104"/>
                    </a:cubicBezTo>
                    <a:cubicBezTo>
                      <a:pt x="3572" y="5104"/>
                      <a:pt x="3678" y="5086"/>
                      <a:pt x="3785" y="5069"/>
                    </a:cubicBezTo>
                    <a:cubicBezTo>
                      <a:pt x="4211" y="4993"/>
                      <a:pt x="4486" y="4668"/>
                      <a:pt x="4812" y="4467"/>
                    </a:cubicBezTo>
                    <a:cubicBezTo>
                      <a:pt x="5213" y="3966"/>
                      <a:pt x="5564" y="3439"/>
                      <a:pt x="5815" y="2863"/>
                    </a:cubicBezTo>
                    <a:cubicBezTo>
                      <a:pt x="6065" y="2587"/>
                      <a:pt x="5990" y="2337"/>
                      <a:pt x="5815" y="2061"/>
                    </a:cubicBezTo>
                    <a:cubicBezTo>
                      <a:pt x="5539" y="1861"/>
                      <a:pt x="5639" y="1359"/>
                      <a:pt x="5238" y="1259"/>
                    </a:cubicBezTo>
                    <a:cubicBezTo>
                      <a:pt x="4571" y="452"/>
                      <a:pt x="3548" y="1"/>
                      <a:pt x="253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37059771-A7E2-B6A7-9A4A-A7C5B472E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422" y="1444501"/>
            <a:ext cx="7980356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536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0" grpId="0"/>
      <p:bldP spid="89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=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81939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7162801" y="1590675"/>
            <a:ext cx="5290102" cy="584775"/>
            <a:chOff x="1076326" y="1809750"/>
            <a:chExt cx="5290102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076326" y="1809750"/>
              <a:ext cx="529010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10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552699" y="1887192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606536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82961" y="19050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10621" y="2634284"/>
            <a:ext cx="4696239" cy="1461075"/>
            <a:chOff x="1064731" y="1809750"/>
            <a:chExt cx="4696239" cy="14610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100 kg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2790824" y="187642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81222AC-83B1-4B0C-CA7A-43F5F898BA9C}"/>
                </a:ext>
              </a:extLst>
            </p:cNvPr>
            <p:cNvSpPr txBox="1"/>
            <p:nvPr/>
          </p:nvSpPr>
          <p:spPr>
            <a:xfrm>
              <a:off x="1064731" y="26860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1 000 kg = 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6B787DC-0892-5B77-9ADD-9D779A0A4FD9}"/>
                </a:ext>
              </a:extLst>
            </p:cNvPr>
            <p:cNvSpPr/>
            <p:nvPr/>
          </p:nvSpPr>
          <p:spPr>
            <a:xfrm>
              <a:off x="3114674" y="2771775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6D1D498-B4E2-B56D-3085-5A8AA73F067B}"/>
              </a:ext>
            </a:extLst>
          </p:cNvPr>
          <p:cNvGrpSpPr/>
          <p:nvPr/>
        </p:nvGrpSpPr>
        <p:grpSpPr>
          <a:xfrm>
            <a:off x="1190625" y="3480352"/>
            <a:ext cx="4486274" cy="584775"/>
            <a:chOff x="1504950" y="1809750"/>
            <a:chExt cx="4486274" cy="58477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CFAEDF2-4072-292C-34F5-3DE6A8042974}"/>
                </a:ext>
              </a:extLst>
            </p:cNvPr>
            <p:cNvSpPr txBox="1"/>
            <p:nvPr/>
          </p:nvSpPr>
          <p:spPr>
            <a:xfrm>
              <a:off x="1504950" y="1809750"/>
              <a:ext cx="448627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   kg 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7C5A1810-F941-1498-E7EC-BA1F9DB312F9}"/>
                </a:ext>
              </a:extLst>
            </p:cNvPr>
            <p:cNvSpPr/>
            <p:nvPr/>
          </p:nvSpPr>
          <p:spPr>
            <a:xfrm>
              <a:off x="2804076" y="1885122"/>
              <a:ext cx="70609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06C83AD0-D784-1602-7054-CF5E4B53B6F1}"/>
                </a:ext>
              </a:extLst>
            </p:cNvPr>
            <p:cNvSpPr/>
            <p:nvPr/>
          </p:nvSpPr>
          <p:spPr>
            <a:xfrm>
              <a:off x="4404275" y="1875597"/>
              <a:ext cx="1024975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F975A8F7-ABB5-2889-A09E-0053860DE9DD}"/>
              </a:ext>
            </a:extLst>
          </p:cNvPr>
          <p:cNvSpPr/>
          <p:nvPr/>
        </p:nvSpPr>
        <p:spPr>
          <a:xfrm>
            <a:off x="2485611" y="1603098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2B81F38-FDF9-485B-096D-D2D527E25AB6}"/>
              </a:ext>
            </a:extLst>
          </p:cNvPr>
          <p:cNvSpPr/>
          <p:nvPr/>
        </p:nvSpPr>
        <p:spPr>
          <a:xfrm>
            <a:off x="2380836" y="25841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64C79777-D660-BFC6-8035-6D813149AF32}"/>
              </a:ext>
            </a:extLst>
          </p:cNvPr>
          <p:cNvSpPr/>
          <p:nvPr/>
        </p:nvSpPr>
        <p:spPr>
          <a:xfrm>
            <a:off x="4257261" y="2641323"/>
            <a:ext cx="91481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97C92BC0-30E7-5A0A-D700-AB19803C89BA}"/>
              </a:ext>
            </a:extLst>
          </p:cNvPr>
          <p:cNvSpPr/>
          <p:nvPr/>
        </p:nvSpPr>
        <p:spPr>
          <a:xfrm>
            <a:off x="2476086" y="3536673"/>
            <a:ext cx="788504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224FF30-5734-9317-6DBE-55F2ABC39FA7}"/>
              </a:ext>
            </a:extLst>
          </p:cNvPr>
          <p:cNvSpPr/>
          <p:nvPr/>
        </p:nvSpPr>
        <p:spPr>
          <a:xfrm>
            <a:off x="4047710" y="3555723"/>
            <a:ext cx="11148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1000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0A4601F-05C1-4CA0-9C0E-54498ACCBC75}"/>
              </a:ext>
            </a:extLst>
          </p:cNvPr>
          <p:cNvSpPr/>
          <p:nvPr/>
        </p:nvSpPr>
        <p:spPr>
          <a:xfrm>
            <a:off x="8648286" y="1631673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F88A2BC-9E5E-F6B8-44B1-25EB0E69FB51}"/>
              </a:ext>
            </a:extLst>
          </p:cNvPr>
          <p:cNvSpPr/>
          <p:nvPr/>
        </p:nvSpPr>
        <p:spPr>
          <a:xfrm>
            <a:off x="8762586" y="266989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1A7342D-1702-E18F-A36B-CBD3E3518447}"/>
              </a:ext>
            </a:extLst>
          </p:cNvPr>
          <p:cNvSpPr/>
          <p:nvPr/>
        </p:nvSpPr>
        <p:spPr>
          <a:xfrm>
            <a:off x="9143586" y="3603348"/>
            <a:ext cx="75289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462544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1" y="650283"/>
            <a:ext cx="13048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DF3EA5-7D5A-AA50-B64F-C69F3311CEB6}"/>
              </a:ext>
            </a:extLst>
          </p:cNvPr>
          <p:cNvGrpSpPr/>
          <p:nvPr/>
        </p:nvGrpSpPr>
        <p:grpSpPr>
          <a:xfrm>
            <a:off x="762000" y="1562100"/>
            <a:ext cx="9782175" cy="584775"/>
            <a:chOff x="1076325" y="1809750"/>
            <a:chExt cx="9782175" cy="58477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A8454DE-7DA2-A28C-CE0C-DB32D441E5FC}"/>
                </a:ext>
              </a:extLst>
            </p:cNvPr>
            <p:cNvSpPr txBox="1"/>
            <p:nvPr/>
          </p:nvSpPr>
          <p:spPr>
            <a:xfrm>
              <a:off x="1076325" y="1809750"/>
              <a:ext cx="9782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b) 2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kg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E186DE5-267C-36BA-833C-244EA60E0FE9}"/>
                </a:ext>
              </a:extLst>
            </p:cNvPr>
            <p:cNvSpPr/>
            <p:nvPr/>
          </p:nvSpPr>
          <p:spPr>
            <a:xfrm>
              <a:off x="267652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BFFE615-96FC-67BF-ED8D-4E787CDD3380}"/>
              </a:ext>
            </a:extLst>
          </p:cNvPr>
          <p:cNvGrpSpPr/>
          <p:nvPr/>
        </p:nvGrpSpPr>
        <p:grpSpPr>
          <a:xfrm>
            <a:off x="6638925" y="1571625"/>
            <a:ext cx="6242603" cy="584775"/>
            <a:chOff x="123825" y="1809750"/>
            <a:chExt cx="6242603" cy="58477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AD0236-3186-EA4E-14A7-22C9B4588FC8}"/>
                </a:ext>
              </a:extLst>
            </p:cNvPr>
            <p:cNvSpPr txBox="1"/>
            <p:nvPr/>
          </p:nvSpPr>
          <p:spPr>
            <a:xfrm>
              <a:off x="123825" y="1809750"/>
              <a:ext cx="62426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60 kg =           kg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51B93F3-3532-A1FA-929D-DE7D0746D3C2}"/>
                </a:ext>
              </a:extLst>
            </p:cNvPr>
            <p:cNvSpPr/>
            <p:nvPr/>
          </p:nvSpPr>
          <p:spPr>
            <a:xfrm>
              <a:off x="2333624" y="1934817"/>
              <a:ext cx="754961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FED06D7-14D4-1D4B-0F71-FD48CF8D85C3}"/>
              </a:ext>
            </a:extLst>
          </p:cNvPr>
          <p:cNvGrpSpPr/>
          <p:nvPr/>
        </p:nvGrpSpPr>
        <p:grpSpPr>
          <a:xfrm>
            <a:off x="1266825" y="2556013"/>
            <a:ext cx="9356863" cy="584775"/>
            <a:chOff x="1501637" y="1809750"/>
            <a:chExt cx="9356863" cy="58477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E987453-ECBA-E877-B683-F3A96308CF07}"/>
                </a:ext>
              </a:extLst>
            </p:cNvPr>
            <p:cNvSpPr txBox="1"/>
            <p:nvPr/>
          </p:nvSpPr>
          <p:spPr>
            <a:xfrm>
              <a:off x="1501637" y="1809750"/>
              <a:ext cx="9356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4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   kg 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AEF6B88-D607-A02D-550E-399B9EBD62F8}"/>
                </a:ext>
              </a:extLst>
            </p:cNvPr>
            <p:cNvSpPr/>
            <p:nvPr/>
          </p:nvSpPr>
          <p:spPr>
            <a:xfrm>
              <a:off x="2844661" y="1866900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1E03492-53E7-C297-A35F-281213ED0841}"/>
                </a:ext>
              </a:extLst>
            </p:cNvPr>
            <p:cNvSpPr/>
            <p:nvPr/>
          </p:nvSpPr>
          <p:spPr>
            <a:xfrm>
              <a:off x="4463911" y="1876425"/>
              <a:ext cx="815424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D0845C0-0947-9345-2173-5C0411AC93A4}"/>
              </a:ext>
            </a:extLst>
          </p:cNvPr>
          <p:cNvGrpSpPr/>
          <p:nvPr/>
        </p:nvGrpSpPr>
        <p:grpSpPr>
          <a:xfrm>
            <a:off x="7122216" y="2634284"/>
            <a:ext cx="4684644" cy="584775"/>
            <a:chOff x="1076326" y="1809750"/>
            <a:chExt cx="4684644" cy="5847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034EC88-1ACF-20E7-85DD-3F966CA8DA19}"/>
                </a:ext>
              </a:extLst>
            </p:cNvPr>
            <p:cNvSpPr txBox="1"/>
            <p:nvPr/>
          </p:nvSpPr>
          <p:spPr>
            <a:xfrm>
              <a:off x="1076326" y="1809750"/>
              <a:ext cx="46846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tấn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7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=         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tạ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190FC96F-9073-11EF-E145-89818E5C5B8C}"/>
                </a:ext>
              </a:extLst>
            </p:cNvPr>
            <p:cNvSpPr/>
            <p:nvPr/>
          </p:nvSpPr>
          <p:spPr>
            <a:xfrm>
              <a:off x="3248024" y="1905000"/>
              <a:ext cx="646459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?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E7F63F1C-FAA5-D417-43D2-7BCDF3873C84}"/>
              </a:ext>
            </a:extLst>
          </p:cNvPr>
          <p:cNvSpPr/>
          <p:nvPr/>
        </p:nvSpPr>
        <p:spPr>
          <a:xfrm>
            <a:off x="2314160" y="160309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25859A-7C0E-7D6A-FAA7-BA49825A9CCF}"/>
              </a:ext>
            </a:extLst>
          </p:cNvPr>
          <p:cNvSpPr/>
          <p:nvPr/>
        </p:nvSpPr>
        <p:spPr>
          <a:xfrm>
            <a:off x="2599910" y="26127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DD7755-F297-563E-3696-8DE948264DA5}"/>
              </a:ext>
            </a:extLst>
          </p:cNvPr>
          <p:cNvSpPr/>
          <p:nvPr/>
        </p:nvSpPr>
        <p:spPr>
          <a:xfrm>
            <a:off x="4191000" y="2631798"/>
            <a:ext cx="1123950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2E54486-1591-683D-3111-53A237C79CAD}"/>
              </a:ext>
            </a:extLst>
          </p:cNvPr>
          <p:cNvSpPr/>
          <p:nvPr/>
        </p:nvSpPr>
        <p:spPr>
          <a:xfrm>
            <a:off x="8829260" y="16602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8686BC-EF94-E936-55FF-CC50D71B162C}"/>
              </a:ext>
            </a:extLst>
          </p:cNvPr>
          <p:cNvSpPr/>
          <p:nvPr/>
        </p:nvSpPr>
        <p:spPr>
          <a:xfrm>
            <a:off x="9200735" y="2707998"/>
            <a:ext cx="78146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38579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1193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1F1A6-3313-ACC0-C8F8-21284CA601E0}"/>
              </a:ext>
            </a:extLst>
          </p:cNvPr>
          <p:cNvGrpSpPr/>
          <p:nvPr/>
        </p:nvGrpSpPr>
        <p:grpSpPr>
          <a:xfrm>
            <a:off x="809625" y="1847850"/>
            <a:ext cx="4943475" cy="584775"/>
            <a:chOff x="1076325" y="1809750"/>
            <a:chExt cx="4943475" cy="58477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AD06A65-D0B6-F83F-6232-02982E3C42E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+ 7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836EEE-41FB-6E36-0230-E68564E06888}"/>
                </a:ext>
              </a:extLst>
            </p:cNvPr>
            <p:cNvSpPr/>
            <p:nvPr/>
          </p:nvSpPr>
          <p:spPr>
            <a:xfrm>
              <a:off x="4257674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0A8B9A8B-CDC9-7AB7-492D-8817AB66FB4C}"/>
              </a:ext>
            </a:extLst>
          </p:cNvPr>
          <p:cNvGrpSpPr/>
          <p:nvPr/>
        </p:nvGrpSpPr>
        <p:grpSpPr>
          <a:xfrm>
            <a:off x="781050" y="2686050"/>
            <a:ext cx="4943475" cy="584775"/>
            <a:chOff x="1076325" y="1809750"/>
            <a:chExt cx="4943475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080A76-A30C-AA4A-03CD-B0D5078A4477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x 5 = 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A58543-2A8B-C56B-86BA-388EF61F8116}"/>
                </a:ext>
              </a:extLst>
            </p:cNvPr>
            <p:cNvSpPr/>
            <p:nvPr/>
          </p:nvSpPr>
          <p:spPr>
            <a:xfrm>
              <a:off x="3257549" y="18573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4618A90-41BD-3003-3D51-2C2B40CB8118}"/>
              </a:ext>
            </a:extLst>
          </p:cNvPr>
          <p:cNvGrpSpPr/>
          <p:nvPr/>
        </p:nvGrpSpPr>
        <p:grpSpPr>
          <a:xfrm>
            <a:off x="6600825" y="1905000"/>
            <a:ext cx="4943475" cy="584775"/>
            <a:chOff x="1076325" y="1809750"/>
            <a:chExt cx="4943475" cy="58477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3B2565-3DAD-115A-4597-01DAC4C5626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43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– 25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6BC8D6-68E8-23FB-9229-F08C7F2A37EF}"/>
                </a:ext>
              </a:extLst>
            </p:cNvPr>
            <p:cNvSpPr/>
            <p:nvPr/>
          </p:nvSpPr>
          <p:spPr>
            <a:xfrm>
              <a:off x="4105274" y="1895475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184A6E-4EC3-E5BE-A70C-AA072C5AD4AF}"/>
              </a:ext>
            </a:extLst>
          </p:cNvPr>
          <p:cNvGrpSpPr/>
          <p:nvPr/>
        </p:nvGrpSpPr>
        <p:grpSpPr>
          <a:xfrm>
            <a:off x="6600825" y="2676525"/>
            <a:ext cx="4943475" cy="584775"/>
            <a:chOff x="1076325" y="1809750"/>
            <a:chExt cx="4943475" cy="5847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1B35D37-E6A0-5FB2-CD1A-15B07CD47E9D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3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8FED251-081B-C39F-C5B6-2393D456C6FE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09026DF-F4BE-0A99-522C-CD18C09129F3}"/>
              </a:ext>
            </a:extLst>
          </p:cNvPr>
          <p:cNvGrpSpPr/>
          <p:nvPr/>
        </p:nvGrpSpPr>
        <p:grpSpPr>
          <a:xfrm>
            <a:off x="4105275" y="3505200"/>
            <a:ext cx="4943475" cy="584775"/>
            <a:chOff x="1076325" y="1809750"/>
            <a:chExt cx="4943475" cy="58477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9B41E09-CA0C-4964-4AB1-731AFA99C51E}"/>
                </a:ext>
              </a:extLst>
            </p:cNvPr>
            <p:cNvSpPr txBox="1"/>
            <p:nvPr/>
          </p:nvSpPr>
          <p:spPr>
            <a:xfrm>
              <a:off x="1076325" y="1809750"/>
              <a:ext cx="49434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15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32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: 5 =         </a:t>
              </a:r>
              <a:r>
                <a:rPr lang="en-US" sz="32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endParaRPr lang="en-US" sz="32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C7ABE20-0DA9-A001-50D1-95481218FD86}"/>
                </a:ext>
              </a:extLst>
            </p:cNvPr>
            <p:cNvSpPr/>
            <p:nvPr/>
          </p:nvSpPr>
          <p:spPr>
            <a:xfrm>
              <a:off x="2876549" y="1885950"/>
              <a:ext cx="725972" cy="457200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3B45671F-9D56-607B-71A3-ACAC74D12A76}"/>
              </a:ext>
            </a:extLst>
          </p:cNvPr>
          <p:cNvSpPr/>
          <p:nvPr/>
        </p:nvSpPr>
        <p:spPr>
          <a:xfrm>
            <a:off x="3923885" y="1926948"/>
            <a:ext cx="848139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88EBEAD-8697-621E-CD7C-D1F2F4D00FBB}"/>
              </a:ext>
            </a:extLst>
          </p:cNvPr>
          <p:cNvSpPr/>
          <p:nvPr/>
        </p:nvSpPr>
        <p:spPr>
          <a:xfrm>
            <a:off x="9610310" y="19650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E4CB51A-138F-77A9-B344-0F9A6D956058}"/>
              </a:ext>
            </a:extLst>
          </p:cNvPr>
          <p:cNvSpPr/>
          <p:nvPr/>
        </p:nvSpPr>
        <p:spPr>
          <a:xfrm>
            <a:off x="2999960" y="27746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C2AB611-8AC8-91A6-513E-C468FE8994CD}"/>
              </a:ext>
            </a:extLst>
          </p:cNvPr>
          <p:cNvSpPr/>
          <p:nvPr/>
        </p:nvSpPr>
        <p:spPr>
          <a:xfrm>
            <a:off x="8438735" y="2765148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8E9606F-2916-9ED7-690D-23D8CBDCBB74}"/>
              </a:ext>
            </a:extLst>
          </p:cNvPr>
          <p:cNvSpPr/>
          <p:nvPr/>
        </p:nvSpPr>
        <p:spPr>
          <a:xfrm>
            <a:off x="5905085" y="3574773"/>
            <a:ext cx="724315" cy="484533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374961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35013" y="659441"/>
            <a:ext cx="20225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&gt;; &lt;; =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B025A9-EB45-664C-98AB-4C2FE4CB5BFA}"/>
              </a:ext>
            </a:extLst>
          </p:cNvPr>
          <p:cNvGrpSpPr/>
          <p:nvPr/>
        </p:nvGrpSpPr>
        <p:grpSpPr>
          <a:xfrm>
            <a:off x="1371600" y="1857375"/>
            <a:ext cx="7924800" cy="769441"/>
            <a:chOff x="1076325" y="1809750"/>
            <a:chExt cx="7924800" cy="76944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548FC9-EC8A-52A8-E3F2-26C30D217636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a) 3 kg 250 g          3 250 g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9115072-FA58-0CB3-66C9-A3CA957607F1}"/>
                </a:ext>
              </a:extLst>
            </p:cNvPr>
            <p:cNvSpPr/>
            <p:nvPr/>
          </p:nvSpPr>
          <p:spPr>
            <a:xfrm>
              <a:off x="4419598" y="1905000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3995E88-09CD-1C88-2060-4A332A02D6B7}"/>
              </a:ext>
            </a:extLst>
          </p:cNvPr>
          <p:cNvGrpSpPr/>
          <p:nvPr/>
        </p:nvGrpSpPr>
        <p:grpSpPr>
          <a:xfrm>
            <a:off x="1381125" y="2971800"/>
            <a:ext cx="7924800" cy="769441"/>
            <a:chOff x="1076325" y="1809750"/>
            <a:chExt cx="7924800" cy="76944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755CC52-C4CE-A679-CF1F-1A5E4B8DE2DF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b) 5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yến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538 kg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65193DC-7E85-40E0-FE2E-037D7EA13A40}"/>
                </a:ext>
              </a:extLst>
            </p:cNvPr>
            <p:cNvSpPr/>
            <p:nvPr/>
          </p:nvSpPr>
          <p:spPr>
            <a:xfrm>
              <a:off x="4238623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D5C8CF-5301-21A0-D459-5B807C62A4F6}"/>
              </a:ext>
            </a:extLst>
          </p:cNvPr>
          <p:cNvGrpSpPr/>
          <p:nvPr/>
        </p:nvGrpSpPr>
        <p:grpSpPr>
          <a:xfrm>
            <a:off x="1333500" y="4124325"/>
            <a:ext cx="7924800" cy="769441"/>
            <a:chOff x="1076325" y="1809750"/>
            <a:chExt cx="7924800" cy="76944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D7AB75-0334-1BFA-7C67-E54FCFA4A98D}"/>
                </a:ext>
              </a:extLst>
            </p:cNvPr>
            <p:cNvSpPr txBox="1"/>
            <p:nvPr/>
          </p:nvSpPr>
          <p:spPr>
            <a:xfrm>
              <a:off x="1076325" y="1809750"/>
              <a:ext cx="7924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c)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tấn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 </a:t>
              </a:r>
              <a:r>
                <a:rPr lang="en-US" sz="44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tạ</a:t>
              </a:r>
              <a:r>
                <a:rPr lang="en-US" sz="44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     2 220 kg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08BBD3F-5976-6AA7-E60F-FAE524EFAC57}"/>
                </a:ext>
              </a:extLst>
            </p:cNvPr>
            <p:cNvSpPr/>
            <p:nvPr/>
          </p:nvSpPr>
          <p:spPr>
            <a:xfrm>
              <a:off x="4057648" y="1895475"/>
              <a:ext cx="933451" cy="600075"/>
            </a:xfrm>
            <a:prstGeom prst="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BFFCEB73-E24C-7EC4-6909-DD4AB284D374}"/>
              </a:ext>
            </a:extLst>
          </p:cNvPr>
          <p:cNvSpPr/>
          <p:nvPr/>
        </p:nvSpPr>
        <p:spPr>
          <a:xfrm>
            <a:off x="4752560" y="1945998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A983156-EDD2-EB24-17D4-F4A0D9E59E21}"/>
              </a:ext>
            </a:extLst>
          </p:cNvPr>
          <p:cNvSpPr/>
          <p:nvPr/>
        </p:nvSpPr>
        <p:spPr>
          <a:xfrm>
            <a:off x="4581110" y="30604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4F33474-04F2-A179-57CA-E646A8721CF1}"/>
              </a:ext>
            </a:extLst>
          </p:cNvPr>
          <p:cNvSpPr/>
          <p:nvPr/>
        </p:nvSpPr>
        <p:spPr>
          <a:xfrm>
            <a:off x="4352510" y="4241523"/>
            <a:ext cx="867190" cy="587652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215980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a) Con bê cân nặng 1 tạ 40 kg. Con bò nặng hơn con bê là 220 kg. Hỏi con bò và con bê nặng tất cả bao nhiêu ki-lô-gam?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2238375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tạ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40 kg = 140 kg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ki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lô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-gam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140 + 220 = 360 (kg)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bò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bê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kg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360 + 140 = 500 (kg)</a:t>
            </a:r>
          </a:p>
          <a:p>
            <a:pPr algn="r"/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500 kg</a:t>
            </a:r>
          </a:p>
        </p:txBody>
      </p:sp>
    </p:spTree>
    <p:extLst>
      <p:ext uri="{BB962C8B-B14F-4D97-AF65-F5344CB8AC3E}">
        <p14:creationId xmlns:p14="http://schemas.microsoft.com/office/powerpoint/2010/main" val="17052469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351692" y="316523"/>
            <a:ext cx="11482754" cy="6260123"/>
          </a:xfrm>
          <a:prstGeom prst="roundRect">
            <a:avLst>
              <a:gd name="adj" fmla="val 6171"/>
            </a:avLst>
          </a:prstGeom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5EAD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F7CA51-C5D2-4692-B84A-24F618130BBB}"/>
              </a:ext>
            </a:extLst>
          </p:cNvPr>
          <p:cNvSpPr txBox="1"/>
          <p:nvPr/>
        </p:nvSpPr>
        <p:spPr>
          <a:xfrm>
            <a:off x="1419270" y="650283"/>
            <a:ext cx="102107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457200"/>
            <a:r>
              <a:rPr lang="vi-VN" sz="2800" dirty="0">
                <a:solidFill>
                  <a:srgbClr val="002060"/>
                </a:solidFill>
                <a:latin typeface="Arial"/>
              </a:rPr>
              <a:t>b) Một con voi nặng gấp đôi tổng số cân nặng của con bò và con bê (ở câu a). Hỏi con voi cân nặng mấy tấn?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29FF0B1-F7D9-49A4-8357-19AF9D318F10}"/>
              </a:ext>
            </a:extLst>
          </p:cNvPr>
          <p:cNvSpPr/>
          <p:nvPr/>
        </p:nvSpPr>
        <p:spPr>
          <a:xfrm>
            <a:off x="681804" y="668966"/>
            <a:ext cx="651696" cy="6516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5EAD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pic>
        <p:nvPicPr>
          <p:cNvPr id="1026" name="Picture 2" descr="Giải Em giải bài toán Toán 2 Chân trời sáng tạo">
            <a:extLst>
              <a:ext uri="{FF2B5EF4-FFF2-40B4-BE49-F238E27FC236}">
                <a16:creationId xmlns:a16="http://schemas.microsoft.com/office/drawing/2014/main" id="{0E455AD6-4D5D-08C4-CE85-C5687DA26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657350"/>
            <a:ext cx="4022538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52B5DC3-1DFF-9D9A-33D0-93660D08D43B}"/>
              </a:ext>
            </a:extLst>
          </p:cNvPr>
          <p:cNvSpPr txBox="1"/>
          <p:nvPr/>
        </p:nvSpPr>
        <p:spPr>
          <a:xfrm>
            <a:off x="4714875" y="2238375"/>
            <a:ext cx="69246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Cân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nặng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voi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lvl="0"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500 × 2 = 1 000 (kg) =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 algn="ctr"/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1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 descr="Baby Elephant Cartoon Vector Art, Icons, and Graphics for Free Download">
            <a:extLst>
              <a:ext uri="{FF2B5EF4-FFF2-40B4-BE49-F238E27FC236}">
                <a16:creationId xmlns:a16="http://schemas.microsoft.com/office/drawing/2014/main" id="{D6921CE2-E389-9CC3-B685-D27BFD1BE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4105274"/>
            <a:ext cx="2776582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601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2" grpId="0" build="p"/>
    </p:bldLst>
  </p:timing>
</p:sld>
</file>

<file path=ppt/theme/theme1.xml><?xml version="1.0" encoding="utf-8"?>
<a:theme xmlns:a="http://schemas.openxmlformats.org/drawingml/2006/main" name="Kawaii Bubble Tea Bran MK Plan by Slidesgo">
  <a:themeElements>
    <a:clrScheme name="Simple Light">
      <a:dk1>
        <a:srgbClr val="333333"/>
      </a:dk1>
      <a:lt1>
        <a:srgbClr val="F5EAD8"/>
      </a:lt1>
      <a:dk2>
        <a:srgbClr val="DEC1E3"/>
      </a:dk2>
      <a:lt2>
        <a:srgbClr val="95739C"/>
      </a:lt2>
      <a:accent1>
        <a:srgbClr val="E64F1C"/>
      </a:accent1>
      <a:accent2>
        <a:srgbClr val="F5A6A2"/>
      </a:accent2>
      <a:accent3>
        <a:srgbClr val="F48717"/>
      </a:accent3>
      <a:accent4>
        <a:srgbClr val="C9D221"/>
      </a:accent4>
      <a:accent5>
        <a:srgbClr val="21B0CD"/>
      </a:accent5>
      <a:accent6>
        <a:srgbClr val="FFFFFF"/>
      </a:accent6>
      <a:hlink>
        <a:srgbClr val="33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th Subject for High School - 10th Grade: Circles by Slidesgo">
  <a:themeElements>
    <a:clrScheme name="Simple Light">
      <a:dk1>
        <a:srgbClr val="28E4B7"/>
      </a:dk1>
      <a:lt1>
        <a:srgbClr val="ADFEE7"/>
      </a:lt1>
      <a:dk2>
        <a:srgbClr val="9E5BEE"/>
      </a:dk2>
      <a:lt2>
        <a:srgbClr val="D1AAFD"/>
      </a:lt2>
      <a:accent1>
        <a:srgbClr val="202020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Calibri"/>
        <a:ea typeface=""/>
        <a:cs typeface="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420</Words>
  <Application>Microsoft Office PowerPoint</Application>
  <PresentationFormat>Widescreen</PresentationFormat>
  <Paragraphs>105</Paragraphs>
  <Slides>16</Slides>
  <Notes>15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#9Slide05 Garris</vt:lpstr>
      <vt:lpstr>Arial</vt:lpstr>
      <vt:lpstr>Calibri</vt:lpstr>
      <vt:lpstr>Cambria</vt:lpstr>
      <vt:lpstr>Caveat Brush</vt:lpstr>
      <vt:lpstr>Comfortaa Medium</vt:lpstr>
      <vt:lpstr>Rubik Black</vt:lpstr>
      <vt:lpstr>Times New Roman</vt:lpstr>
      <vt:lpstr>Kawaii Bubble Tea Bran MK Plan by Slidesgo</vt:lpstr>
      <vt:lpstr>Math Subject for High School - 10th Grade: Circles by Slidesgo</vt:lpstr>
      <vt:lpstr>8_Office 主题​​</vt:lpstr>
      <vt:lpstr>01</vt:lpstr>
      <vt:lpstr>PowerPoint Presentation</vt:lpstr>
      <vt:lpstr>02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4 tạ = …?... yến</vt:lpstr>
      <vt:lpstr>1 000 kg = ..?.. tạ</vt:lpstr>
      <vt:lpstr>500 kg = ..?... yến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Nguyen Trung</cp:lastModifiedBy>
  <cp:revision>34</cp:revision>
  <dcterms:created xsi:type="dcterms:W3CDTF">2023-10-17T09:46:44Z</dcterms:created>
  <dcterms:modified xsi:type="dcterms:W3CDTF">2026-01-11T15:46:39Z</dcterms:modified>
</cp:coreProperties>
</file>