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 id="2147483715" r:id="rId7"/>
    <p:sldMasterId id="2147483731" r:id="rId8"/>
    <p:sldMasterId id="2147483743" r:id="rId9"/>
  </p:sldMasterIdLst>
  <p:notesMasterIdLst>
    <p:notesMasterId r:id="rId37"/>
  </p:notesMasterIdLst>
  <p:sldIdLst>
    <p:sldId id="319" r:id="rId10"/>
    <p:sldId id="314" r:id="rId11"/>
    <p:sldId id="335" r:id="rId12"/>
    <p:sldId id="305" r:id="rId13"/>
    <p:sldId id="299" r:id="rId14"/>
    <p:sldId id="315" r:id="rId15"/>
    <p:sldId id="316" r:id="rId16"/>
    <p:sldId id="318" r:id="rId17"/>
    <p:sldId id="257" r:id="rId18"/>
    <p:sldId id="259" r:id="rId19"/>
    <p:sldId id="320" r:id="rId20"/>
    <p:sldId id="321" r:id="rId21"/>
    <p:sldId id="322" r:id="rId22"/>
    <p:sldId id="269" r:id="rId23"/>
    <p:sldId id="270" r:id="rId24"/>
    <p:sldId id="323" r:id="rId25"/>
    <p:sldId id="260" r:id="rId26"/>
    <p:sldId id="324" r:id="rId27"/>
    <p:sldId id="325" r:id="rId28"/>
    <p:sldId id="326" r:id="rId29"/>
    <p:sldId id="327" r:id="rId30"/>
    <p:sldId id="328" r:id="rId31"/>
    <p:sldId id="329" r:id="rId32"/>
    <p:sldId id="330" r:id="rId33"/>
    <p:sldId id="331" r:id="rId34"/>
    <p:sldId id="332" r:id="rId35"/>
    <p:sldId id="33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DF5E1-17BF-4F7E-8BF6-CBDC1262D11A}"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773AD-C6E2-4F87-ACFB-0A945E66F2C1}" type="slidenum">
              <a:rPr lang="en-US" smtClean="0"/>
              <a:t>‹#›</a:t>
            </a:fld>
            <a:endParaRPr lang="en-US"/>
          </a:p>
        </p:txBody>
      </p:sp>
    </p:spTree>
    <p:extLst>
      <p:ext uri="{BB962C8B-B14F-4D97-AF65-F5344CB8AC3E}">
        <p14:creationId xmlns:p14="http://schemas.microsoft.com/office/powerpoint/2010/main" val="249987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945DC-4BA2-4105-998F-66C2CB46B8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6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br>
              <a:rPr lang="en-US" dirty="0"/>
            </a:br>
            <a:r>
              <a:rPr lang="en-US" dirty="0" err="1"/>
              <a:t>Cách</a:t>
            </a:r>
            <a:r>
              <a:rPr lang="en-US" dirty="0"/>
              <a:t> </a:t>
            </a:r>
            <a:r>
              <a:rPr lang="en-US" dirty="0" err="1"/>
              <a:t>thay</a:t>
            </a:r>
            <a:r>
              <a:rPr lang="en-US" dirty="0"/>
              <a:t> </a:t>
            </a:r>
            <a:r>
              <a:rPr lang="en-US" dirty="0" err="1"/>
              <a:t>ảnh</a:t>
            </a:r>
            <a:r>
              <a:rPr lang="en-US" dirty="0"/>
              <a:t> </a:t>
            </a:r>
            <a:r>
              <a:rPr lang="en-US" dirty="0" err="1"/>
              <a:t>sau</a:t>
            </a:r>
            <a:r>
              <a:rPr lang="en-US" dirty="0"/>
              <a:t> </a:t>
            </a:r>
            <a:r>
              <a:rPr lang="en-US" dirty="0" err="1"/>
              <a:t>mảnh</a:t>
            </a:r>
            <a:r>
              <a:rPr lang="en-US" dirty="0"/>
              <a:t> </a:t>
            </a:r>
            <a:r>
              <a:rPr lang="en-US" dirty="0" err="1"/>
              <a:t>ghép</a:t>
            </a:r>
            <a:r>
              <a:rPr lang="en-US" dirty="0"/>
              <a:t>, </a:t>
            </a:r>
            <a:r>
              <a:rPr lang="en-US" dirty="0" err="1"/>
              <a:t>kéo</a:t>
            </a:r>
            <a:r>
              <a:rPr lang="en-US" dirty="0"/>
              <a:t> 1 </a:t>
            </a:r>
            <a:r>
              <a:rPr lang="en-US" dirty="0" err="1"/>
              <a:t>mảnh</a:t>
            </a:r>
            <a:r>
              <a:rPr lang="en-US" dirty="0"/>
              <a:t> </a:t>
            </a:r>
            <a:r>
              <a:rPr lang="en-US" dirty="0" err="1"/>
              <a:t>ghép</a:t>
            </a:r>
            <a:r>
              <a:rPr lang="en-US" dirty="0"/>
              <a:t> </a:t>
            </a:r>
            <a:r>
              <a:rPr lang="en-US" dirty="0" err="1"/>
              <a:t>ra</a:t>
            </a:r>
            <a:r>
              <a:rPr lang="en-US" dirty="0"/>
              <a:t>, </a:t>
            </a:r>
            <a:r>
              <a:rPr lang="en-US" dirty="0" err="1"/>
              <a:t>bấm</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ảnh</a:t>
            </a:r>
            <a:r>
              <a:rPr lang="en-US" dirty="0"/>
              <a:t> </a:t>
            </a:r>
            <a:r>
              <a:rPr lang="en-US" dirty="0" err="1"/>
              <a:t>chọn</a:t>
            </a:r>
            <a:r>
              <a:rPr lang="en-US" dirty="0"/>
              <a:t> change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1/11/2026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79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8900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662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12465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555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59482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415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33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535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823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0134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2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88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0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3871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886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88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1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1544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6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706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154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182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009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24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23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88022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852875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01373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4367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69848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811420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91582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0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83942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222490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464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6.jpeg"/><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35F9F709-8B8A-C7C1-3779-A61F1719B8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42B689A-3020-FF29-7BBE-691C6B3651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609776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771233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11/01/2026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66092472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6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4.png"/><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7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1.jpg"/><Relationship Id="rId7" Type="http://schemas.openxmlformats.org/officeDocument/2006/relationships/image" Target="../media/image33.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slide" Target="slide6.xm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70860350-CBB6-3615-1E28-56BDC3559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nồm</a:t>
            </a:r>
            <a:r>
              <a:rPr lang="vi-VN" sz="2400" b="0" i="0" dirty="0">
                <a:solidFill>
                  <a:srgbClr val="000000"/>
                </a:solidFill>
                <a:effectLst/>
                <a:latin typeface="Cambria" panose="02040503050406030204" pitchFamily="18" charset="0"/>
                <a:ea typeface="Cambria" panose="02040503050406030204" pitchFamily="18" charset="0"/>
              </a:rPr>
              <a:t>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5"/>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7"/>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8"/>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9"/>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197519"/>
            <a:ext cx="12201615" cy="64533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Arrow: Right 1">
            <a:hlinkClick r:id="rId12" action="ppaction://hlinksldjump"/>
            <a:extLst>
              <a:ext uri="{FF2B5EF4-FFF2-40B4-BE49-F238E27FC236}">
                <a16:creationId xmlns:a16="http://schemas.microsoft.com/office/drawing/2014/main" id="{55C2EC59-3E8C-BDAB-E5A1-43EF5BE5A814}"/>
              </a:ext>
            </a:extLst>
          </p:cNvPr>
          <p:cNvSpPr/>
          <p:nvPr/>
        </p:nvSpPr>
        <p:spPr>
          <a:xfrm>
            <a:off x="11185451" y="6422065"/>
            <a:ext cx="776177" cy="435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
        <p:nvSpPr>
          <p:cNvPr id="3" name="Arrow: Left 2">
            <a:hlinkClick r:id="rId3" action="ppaction://hlinksldjump"/>
            <a:extLst>
              <a:ext uri="{FF2B5EF4-FFF2-40B4-BE49-F238E27FC236}">
                <a16:creationId xmlns:a16="http://schemas.microsoft.com/office/drawing/2014/main" id="{1EDE3784-3460-3340-3D54-8D17016A6DBE}"/>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
        <p:nvSpPr>
          <p:cNvPr id="3" name="Arrow: Left 2">
            <a:hlinkClick r:id="rId3" action="ppaction://hlinksldjump"/>
            <a:extLst>
              <a:ext uri="{FF2B5EF4-FFF2-40B4-BE49-F238E27FC236}">
                <a16:creationId xmlns:a16="http://schemas.microsoft.com/office/drawing/2014/main" id="{F688042F-6E14-5F84-6E8C-F2E9B845789D}"/>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
        <p:nvSpPr>
          <p:cNvPr id="3" name="Arrow: Left 2">
            <a:hlinkClick r:id="rId3" action="ppaction://hlinksldjump"/>
            <a:extLst>
              <a:ext uri="{FF2B5EF4-FFF2-40B4-BE49-F238E27FC236}">
                <a16:creationId xmlns:a16="http://schemas.microsoft.com/office/drawing/2014/main" id="{7648E710-F36D-666E-0A87-F751C6E77598}"/>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
        <p:nvSpPr>
          <p:cNvPr id="3" name="Arrow: Left 2">
            <a:hlinkClick r:id="rId3" action="ppaction://hlinksldjump"/>
            <a:extLst>
              <a:ext uri="{FF2B5EF4-FFF2-40B4-BE49-F238E27FC236}">
                <a16:creationId xmlns:a16="http://schemas.microsoft.com/office/drawing/2014/main" id="{E0D3B169-D6A9-6E07-3AA5-357C02AD7037}"/>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7DDE0797-9C05-5B7B-BE16-0B7D972878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1381</Words>
  <Application>Microsoft Office PowerPoint</Application>
  <PresentationFormat>Widescreen</PresentationFormat>
  <Paragraphs>150</Paragraphs>
  <Slides>27</Slides>
  <Notes>2</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27</vt:i4>
      </vt:variant>
    </vt:vector>
  </HeadingPairs>
  <TitlesOfParts>
    <vt:vector size="49" baseType="lpstr">
      <vt:lpstr>等线</vt:lpstr>
      <vt:lpstr>#9Slide07 HoneyCream</vt:lpstr>
      <vt:lpstr>Aptos</vt:lpstr>
      <vt:lpstr>Arial</vt:lpstr>
      <vt:lpstr>Calibri</vt:lpstr>
      <vt:lpstr>Calibri Light</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8_Office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Trung</cp:lastModifiedBy>
  <cp:revision>58</cp:revision>
  <dcterms:created xsi:type="dcterms:W3CDTF">2023-10-16T06:21:09Z</dcterms:created>
  <dcterms:modified xsi:type="dcterms:W3CDTF">2026-01-11T15:48:38Z</dcterms:modified>
</cp:coreProperties>
</file>