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2"/>
  </p:notesMasterIdLst>
  <p:sldIdLst>
    <p:sldId id="258" r:id="rId4"/>
    <p:sldId id="374" r:id="rId5"/>
    <p:sldId id="375" r:id="rId6"/>
    <p:sldId id="376" r:id="rId7"/>
    <p:sldId id="377" r:id="rId8"/>
    <p:sldId id="257" r:id="rId9"/>
    <p:sldId id="298" r:id="rId10"/>
    <p:sldId id="259" r:id="rId11"/>
    <p:sldId id="378" r:id="rId12"/>
    <p:sldId id="379" r:id="rId13"/>
    <p:sldId id="380" r:id="rId14"/>
    <p:sldId id="381" r:id="rId15"/>
    <p:sldId id="382" r:id="rId16"/>
    <p:sldId id="300" r:id="rId17"/>
    <p:sldId id="301" r:id="rId18"/>
    <p:sldId id="302" r:id="rId19"/>
    <p:sldId id="304" r:id="rId20"/>
    <p:sldId id="3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11/01/2026</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BDE5A2C-4ADD-DCA2-F2A0-46EF12628A4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D0E53B4-5DC7-9EFB-20E8-1CBE55B85B7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1DAD111-C117-0A3A-7540-861F94FCD7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slide" Target="slide17.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7.xml"/><Relationship Id="rId5" Type="http://schemas.microsoft.com/office/2007/relationships/hdphoto" Target="../media/hdphoto3.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7.xml"/><Relationship Id="rId5" Type="http://schemas.microsoft.com/office/2007/relationships/hdphoto" Target="../media/hdphoto3.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3.xml"/><Relationship Id="rId5" Type="http://schemas.openxmlformats.org/officeDocument/2006/relationships/image" Target="../media/image3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5.xml"/><Relationship Id="rId18" Type="http://schemas.openxmlformats.org/officeDocument/2006/relationships/image" Target="../media/image11.png"/><Relationship Id="rId3" Type="http://schemas.openxmlformats.org/officeDocument/2006/relationships/tags" Target="../tags/tag1.xml"/><Relationship Id="rId7" Type="http://schemas.openxmlformats.org/officeDocument/2006/relationships/image" Target="../media/image6.png"/><Relationship Id="rId12" Type="http://schemas.microsoft.com/office/2007/relationships/hdphoto" Target="../media/hdphoto2.wdp"/><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slide" Target="slide3.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notesSlide" Target="../notesSlides/notesSlide2.xml"/><Relationship Id="rId15" Type="http://schemas.openxmlformats.org/officeDocument/2006/relationships/slide" Target="slide4.xml"/><Relationship Id="rId10" Type="http://schemas.microsoft.com/office/2007/relationships/hdphoto" Target="../media/hdphoto1.wdp"/><Relationship Id="rId19" Type="http://schemas.openxmlformats.org/officeDocument/2006/relationships/image" Target="../media/image12.png"/><Relationship Id="rId4" Type="http://schemas.openxmlformats.org/officeDocument/2006/relationships/slideLayout" Target="../slideLayouts/slideLayout12.xml"/><Relationship Id="rId9" Type="http://schemas.openxmlformats.org/officeDocument/2006/relationships/image" Target="../media/image7.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slide" Target="slide2.xml"/><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gif"/><Relationship Id="rId3" Type="http://schemas.openxmlformats.org/officeDocument/2006/relationships/audio" Target="../media/audio4.wav"/><Relationship Id="rId7" Type="http://schemas.openxmlformats.org/officeDocument/2006/relationships/image" Target="../media/image15.png"/><Relationship Id="rId12"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gif"/><Relationship Id="rId3" Type="http://schemas.openxmlformats.org/officeDocument/2006/relationships/audio" Target="../media/audio4.wav"/><Relationship Id="rId7" Type="http://schemas.openxmlformats.org/officeDocument/2006/relationships/image" Target="../media/image15.png"/><Relationship Id="rId12"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05DBC1D-6DBB-D015-379C-A880FB237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96174" y="132397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40140" y="178308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756284" y="232219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660130" y="237934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560242" y="76962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5B6AF7C-8C13-1E79-D135-799DDC978B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687</Words>
  <Application>Microsoft Office PowerPoint</Application>
  <PresentationFormat>Widescreen</PresentationFormat>
  <Paragraphs>66</Paragraphs>
  <Slides>18</Slides>
  <Notes>7</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#9Slide07 Cadena</vt:lpstr>
      <vt:lpstr>#9Slide07 IcielSoup of Justice</vt:lpstr>
      <vt:lpstr>Arial</vt:lpstr>
      <vt:lpstr>Calibri</vt:lpstr>
      <vt:lpstr>Cambria</vt:lpstr>
      <vt:lpstr>Tahoma</vt:lpstr>
      <vt:lpstr>UTM Showcard</vt:lpstr>
      <vt:lpstr>字魂17号-萌趣果冻体</vt:lpstr>
      <vt:lpstr>Office 主题</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Trung</cp:lastModifiedBy>
  <cp:revision>38</cp:revision>
  <dcterms:created xsi:type="dcterms:W3CDTF">2023-10-12T06:24:52Z</dcterms:created>
  <dcterms:modified xsi:type="dcterms:W3CDTF">2026-01-11T15:50:10Z</dcterms:modified>
</cp:coreProperties>
</file>