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7" r:id="rId3"/>
    <p:sldMasterId id="2147483726" r:id="rId4"/>
  </p:sldMasterIdLst>
  <p:notesMasterIdLst>
    <p:notesMasterId r:id="rId21"/>
  </p:notesMasterIdLst>
  <p:sldIdLst>
    <p:sldId id="271" r:id="rId5"/>
    <p:sldId id="257" r:id="rId6"/>
    <p:sldId id="259" r:id="rId7"/>
    <p:sldId id="298" r:id="rId8"/>
    <p:sldId id="299" r:id="rId9"/>
    <p:sldId id="314" r:id="rId10"/>
    <p:sldId id="309" r:id="rId11"/>
    <p:sldId id="315" r:id="rId12"/>
    <p:sldId id="316" r:id="rId13"/>
    <p:sldId id="302" r:id="rId14"/>
    <p:sldId id="310" r:id="rId15"/>
    <p:sldId id="311" r:id="rId16"/>
    <p:sldId id="317" r:id="rId17"/>
    <p:sldId id="318" r:id="rId18"/>
    <p:sldId id="2649" r:id="rId19"/>
    <p:sldId id="31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79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3CBE02-BD53-4D45-B840-5AA9AA6DE850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731E6A-6F08-4CF8-882A-F95184242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581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493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083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195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182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303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24438-9F65-4C93-B31D-E8AC5036F4F7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5056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24438-9F65-4C93-B31D-E8AC5036F4F7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906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24438-9F65-4C93-B31D-E8AC5036F4F7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702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368322"/>
      </p:ext>
    </p:extLst>
  </p:cSld>
  <p:clrMapOvr>
    <a:masterClrMapping/>
  </p:clrMapOvr>
  <p:transition spd="slow" advClick="0" advTm="0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25051"/>
      </p:ext>
    </p:extLst>
  </p:cSld>
  <p:clrMapOvr>
    <a:masterClrMapping/>
  </p:clrMapOvr>
  <p:transition spd="slow" advClick="0" advTm="0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48229"/>
      </p:ext>
    </p:extLst>
  </p:cSld>
  <p:clrMapOvr>
    <a:masterClrMapping/>
  </p:clrMapOvr>
  <p:transition spd="slow" advClick="0" advTm="0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395278"/>
      </p:ext>
    </p:extLst>
  </p:cSld>
  <p:clrMapOvr>
    <a:masterClrMapping/>
  </p:clrMapOvr>
  <p:transition spd="slow" advClick="0" advTm="0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395702"/>
      </p:ext>
    </p:extLst>
  </p:cSld>
  <p:clrMapOvr>
    <a:masterClrMapping/>
  </p:clrMapOvr>
  <p:transition spd="slow" advClick="0" advTm="0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880841"/>
      </p:ext>
    </p:extLst>
  </p:cSld>
  <p:clrMapOvr>
    <a:masterClrMapping/>
  </p:clrMapOvr>
  <p:transition spd="slow" advClick="0" advTm="0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257044"/>
      </p:ext>
    </p:extLst>
  </p:cSld>
  <p:clrMapOvr>
    <a:masterClrMapping/>
  </p:clrMapOvr>
  <p:transition spd="slow" advClick="0" advTm="0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394490"/>
      </p:ext>
    </p:extLst>
  </p:cSld>
  <p:clrMapOvr>
    <a:masterClrMapping/>
  </p:clrMapOvr>
  <p:transition spd="slow" advClick="0" advTm="0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24438-9F65-4C93-B31D-E8AC5036F4F7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62856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468457"/>
      </p:ext>
    </p:extLst>
  </p:cSld>
  <p:clrMapOvr>
    <a:masterClrMapping/>
  </p:clrMapOvr>
  <p:transition spd="slow" advClick="0" advTm="0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777985"/>
      </p:ext>
    </p:extLst>
  </p:cSld>
  <p:clrMapOvr>
    <a:masterClrMapping/>
  </p:clrMapOvr>
  <p:transition spd="slow" advClick="0" advTm="0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157266"/>
      </p:ext>
    </p:extLst>
  </p:cSld>
  <p:clrMapOvr>
    <a:masterClrMapping/>
  </p:clrMapOvr>
  <p:transition spd="slow" advClick="0" advTm="0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11/01/2026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008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11/01/2026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07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11/01/2026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229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11/01/2026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89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11/01/2026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85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11/01/2026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60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11/01/2026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95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24438-9F65-4C93-B31D-E8AC5036F4F7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9815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11/01/2026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89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11/01/2026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304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11/01/2026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55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11/01/2026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25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3922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178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627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01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809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  <p:pic>
        <p:nvPicPr>
          <p:cNvPr id="2" name="Picture 1" descr="A green and brown plant&#10;&#10;Description automatically generated">
            <a:extLst>
              <a:ext uri="{FF2B5EF4-FFF2-40B4-BE49-F238E27FC236}">
                <a16:creationId xmlns:a16="http://schemas.microsoft.com/office/drawing/2014/main" id="{7BC8D492-4B92-669B-45A6-34F66F4493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05364B-CDF5-8B14-F0F9-71D8057F8B84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sX0" fmla="*/ 0 w 11523133"/>
              <a:gd name="csY0" fmla="*/ 1081903 h 6491287"/>
              <a:gd name="csX1" fmla="*/ 1081903 w 11523133"/>
              <a:gd name="csY1" fmla="*/ 0 h 6491287"/>
              <a:gd name="csX2" fmla="*/ 1844020 w 11523133"/>
              <a:gd name="csY2" fmla="*/ 0 h 6491287"/>
              <a:gd name="csX3" fmla="*/ 2512543 w 11523133"/>
              <a:gd name="csY3" fmla="*/ 0 h 6491287"/>
              <a:gd name="csX4" fmla="*/ 3368253 w 11523133"/>
              <a:gd name="csY4" fmla="*/ 0 h 6491287"/>
              <a:gd name="csX5" fmla="*/ 3943183 w 11523133"/>
              <a:gd name="csY5" fmla="*/ 0 h 6491287"/>
              <a:gd name="csX6" fmla="*/ 4424520 w 11523133"/>
              <a:gd name="csY6" fmla="*/ 0 h 6491287"/>
              <a:gd name="csX7" fmla="*/ 5093043 w 11523133"/>
              <a:gd name="csY7" fmla="*/ 0 h 6491287"/>
              <a:gd name="csX8" fmla="*/ 5855160 w 11523133"/>
              <a:gd name="csY8" fmla="*/ 0 h 6491287"/>
              <a:gd name="csX9" fmla="*/ 6710870 w 11523133"/>
              <a:gd name="csY9" fmla="*/ 0 h 6491287"/>
              <a:gd name="csX10" fmla="*/ 7472986 w 11523133"/>
              <a:gd name="csY10" fmla="*/ 0 h 6491287"/>
              <a:gd name="csX11" fmla="*/ 8328696 w 11523133"/>
              <a:gd name="csY11" fmla="*/ 0 h 6491287"/>
              <a:gd name="csX12" fmla="*/ 9090813 w 11523133"/>
              <a:gd name="csY12" fmla="*/ 0 h 6491287"/>
              <a:gd name="csX13" fmla="*/ 9572150 w 11523133"/>
              <a:gd name="csY13" fmla="*/ 0 h 6491287"/>
              <a:gd name="csX14" fmla="*/ 10441230 w 11523133"/>
              <a:gd name="csY14" fmla="*/ 0 h 6491287"/>
              <a:gd name="csX15" fmla="*/ 11523133 w 11523133"/>
              <a:gd name="csY15" fmla="*/ 1081903 h 6491287"/>
              <a:gd name="csX16" fmla="*/ 11523133 w 11523133"/>
              <a:gd name="csY16" fmla="*/ 1743389 h 6491287"/>
              <a:gd name="csX17" fmla="*/ 11523133 w 11523133"/>
              <a:gd name="csY17" fmla="*/ 2275051 h 6491287"/>
              <a:gd name="csX18" fmla="*/ 11523133 w 11523133"/>
              <a:gd name="csY18" fmla="*/ 2806713 h 6491287"/>
              <a:gd name="csX19" fmla="*/ 11523133 w 11523133"/>
              <a:gd name="csY19" fmla="*/ 3424925 h 6491287"/>
              <a:gd name="csX20" fmla="*/ 11523133 w 11523133"/>
              <a:gd name="csY20" fmla="*/ 4043136 h 6491287"/>
              <a:gd name="csX21" fmla="*/ 11523133 w 11523133"/>
              <a:gd name="csY21" fmla="*/ 4618073 h 6491287"/>
              <a:gd name="csX22" fmla="*/ 11523133 w 11523133"/>
              <a:gd name="csY22" fmla="*/ 5409384 h 6491287"/>
              <a:gd name="csX23" fmla="*/ 10441230 w 11523133"/>
              <a:gd name="csY23" fmla="*/ 6491287 h 6491287"/>
              <a:gd name="csX24" fmla="*/ 10053486 w 11523133"/>
              <a:gd name="csY24" fmla="*/ 6491287 h 6491287"/>
              <a:gd name="csX25" fmla="*/ 9291370 w 11523133"/>
              <a:gd name="csY25" fmla="*/ 6491287 h 6491287"/>
              <a:gd name="csX26" fmla="*/ 8435660 w 11523133"/>
              <a:gd name="csY26" fmla="*/ 6491287 h 6491287"/>
              <a:gd name="csX27" fmla="*/ 8047916 w 11523133"/>
              <a:gd name="csY27" fmla="*/ 6491287 h 6491287"/>
              <a:gd name="csX28" fmla="*/ 7192206 w 11523133"/>
              <a:gd name="csY28" fmla="*/ 6491287 h 6491287"/>
              <a:gd name="csX29" fmla="*/ 6336497 w 11523133"/>
              <a:gd name="csY29" fmla="*/ 6491287 h 6491287"/>
              <a:gd name="csX30" fmla="*/ 5948753 w 11523133"/>
              <a:gd name="csY30" fmla="*/ 6491287 h 6491287"/>
              <a:gd name="csX31" fmla="*/ 5280230 w 11523133"/>
              <a:gd name="csY31" fmla="*/ 6491287 h 6491287"/>
              <a:gd name="csX32" fmla="*/ 4705300 w 11523133"/>
              <a:gd name="csY32" fmla="*/ 6491287 h 6491287"/>
              <a:gd name="csX33" fmla="*/ 4130370 w 11523133"/>
              <a:gd name="csY33" fmla="*/ 6491287 h 6491287"/>
              <a:gd name="csX34" fmla="*/ 3555439 w 11523133"/>
              <a:gd name="csY34" fmla="*/ 6491287 h 6491287"/>
              <a:gd name="csX35" fmla="*/ 3167696 w 11523133"/>
              <a:gd name="csY35" fmla="*/ 6491287 h 6491287"/>
              <a:gd name="csX36" fmla="*/ 2311986 w 11523133"/>
              <a:gd name="csY36" fmla="*/ 6491287 h 6491287"/>
              <a:gd name="csX37" fmla="*/ 1081903 w 11523133"/>
              <a:gd name="csY37" fmla="*/ 6491287 h 6491287"/>
              <a:gd name="csX38" fmla="*/ 0 w 11523133"/>
              <a:gd name="csY38" fmla="*/ 5409384 h 6491287"/>
              <a:gd name="csX39" fmla="*/ 0 w 11523133"/>
              <a:gd name="csY39" fmla="*/ 4747898 h 6491287"/>
              <a:gd name="csX40" fmla="*/ 0 w 11523133"/>
              <a:gd name="csY40" fmla="*/ 4086411 h 6491287"/>
              <a:gd name="csX41" fmla="*/ 0 w 11523133"/>
              <a:gd name="csY41" fmla="*/ 3511474 h 6491287"/>
              <a:gd name="csX42" fmla="*/ 0 w 11523133"/>
              <a:gd name="csY42" fmla="*/ 2979813 h 6491287"/>
              <a:gd name="csX43" fmla="*/ 0 w 11523133"/>
              <a:gd name="csY43" fmla="*/ 2448151 h 6491287"/>
              <a:gd name="csX44" fmla="*/ 0 w 11523133"/>
              <a:gd name="csY44" fmla="*/ 1786664 h 6491287"/>
              <a:gd name="csX45" fmla="*/ 0 w 11523133"/>
              <a:gd name="csY45" fmla="*/ 1081903 h 649128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100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24438-9F65-4C93-B31D-E8AC5036F4F7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90343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83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80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973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8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908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197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24438-9F65-4C93-B31D-E8AC5036F4F7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2599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24438-9F65-4C93-B31D-E8AC5036F4F7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630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24438-9F65-4C93-B31D-E8AC5036F4F7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8755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24438-9F65-4C93-B31D-E8AC5036F4F7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4976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24438-9F65-4C93-B31D-E8AC5036F4F7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707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96549B5-ED54-02F8-B127-068CEDB3141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1655" y="91606"/>
            <a:ext cx="1529614" cy="152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87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9AF8C81-81E8-2C34-3A82-6985BD26319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1655" y="91606"/>
            <a:ext cx="1529614" cy="152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84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Click="0" advTm="0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2741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rown plant&#10;&#10;Description automatically generated">
            <a:extLst>
              <a:ext uri="{FF2B5EF4-FFF2-40B4-BE49-F238E27FC236}">
                <a16:creationId xmlns:a16="http://schemas.microsoft.com/office/drawing/2014/main" id="{21A39D0B-7AF4-F34F-F87A-140C823EE72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35636BE-EDAD-4552-4978-FBA9F9194D61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sX0" fmla="*/ 0 w 11523133"/>
              <a:gd name="csY0" fmla="*/ 1081903 h 6491287"/>
              <a:gd name="csX1" fmla="*/ 1081903 w 11523133"/>
              <a:gd name="csY1" fmla="*/ 0 h 6491287"/>
              <a:gd name="csX2" fmla="*/ 1844020 w 11523133"/>
              <a:gd name="csY2" fmla="*/ 0 h 6491287"/>
              <a:gd name="csX3" fmla="*/ 2512543 w 11523133"/>
              <a:gd name="csY3" fmla="*/ 0 h 6491287"/>
              <a:gd name="csX4" fmla="*/ 3368253 w 11523133"/>
              <a:gd name="csY4" fmla="*/ 0 h 6491287"/>
              <a:gd name="csX5" fmla="*/ 3943183 w 11523133"/>
              <a:gd name="csY5" fmla="*/ 0 h 6491287"/>
              <a:gd name="csX6" fmla="*/ 4424520 w 11523133"/>
              <a:gd name="csY6" fmla="*/ 0 h 6491287"/>
              <a:gd name="csX7" fmla="*/ 5093043 w 11523133"/>
              <a:gd name="csY7" fmla="*/ 0 h 6491287"/>
              <a:gd name="csX8" fmla="*/ 5855160 w 11523133"/>
              <a:gd name="csY8" fmla="*/ 0 h 6491287"/>
              <a:gd name="csX9" fmla="*/ 6710870 w 11523133"/>
              <a:gd name="csY9" fmla="*/ 0 h 6491287"/>
              <a:gd name="csX10" fmla="*/ 7472986 w 11523133"/>
              <a:gd name="csY10" fmla="*/ 0 h 6491287"/>
              <a:gd name="csX11" fmla="*/ 8328696 w 11523133"/>
              <a:gd name="csY11" fmla="*/ 0 h 6491287"/>
              <a:gd name="csX12" fmla="*/ 9090813 w 11523133"/>
              <a:gd name="csY12" fmla="*/ 0 h 6491287"/>
              <a:gd name="csX13" fmla="*/ 9572150 w 11523133"/>
              <a:gd name="csY13" fmla="*/ 0 h 6491287"/>
              <a:gd name="csX14" fmla="*/ 10441230 w 11523133"/>
              <a:gd name="csY14" fmla="*/ 0 h 6491287"/>
              <a:gd name="csX15" fmla="*/ 11523133 w 11523133"/>
              <a:gd name="csY15" fmla="*/ 1081903 h 6491287"/>
              <a:gd name="csX16" fmla="*/ 11523133 w 11523133"/>
              <a:gd name="csY16" fmla="*/ 1743389 h 6491287"/>
              <a:gd name="csX17" fmla="*/ 11523133 w 11523133"/>
              <a:gd name="csY17" fmla="*/ 2275051 h 6491287"/>
              <a:gd name="csX18" fmla="*/ 11523133 w 11523133"/>
              <a:gd name="csY18" fmla="*/ 2806713 h 6491287"/>
              <a:gd name="csX19" fmla="*/ 11523133 w 11523133"/>
              <a:gd name="csY19" fmla="*/ 3424925 h 6491287"/>
              <a:gd name="csX20" fmla="*/ 11523133 w 11523133"/>
              <a:gd name="csY20" fmla="*/ 4043136 h 6491287"/>
              <a:gd name="csX21" fmla="*/ 11523133 w 11523133"/>
              <a:gd name="csY21" fmla="*/ 4618073 h 6491287"/>
              <a:gd name="csX22" fmla="*/ 11523133 w 11523133"/>
              <a:gd name="csY22" fmla="*/ 5409384 h 6491287"/>
              <a:gd name="csX23" fmla="*/ 10441230 w 11523133"/>
              <a:gd name="csY23" fmla="*/ 6491287 h 6491287"/>
              <a:gd name="csX24" fmla="*/ 10053486 w 11523133"/>
              <a:gd name="csY24" fmla="*/ 6491287 h 6491287"/>
              <a:gd name="csX25" fmla="*/ 9291370 w 11523133"/>
              <a:gd name="csY25" fmla="*/ 6491287 h 6491287"/>
              <a:gd name="csX26" fmla="*/ 8435660 w 11523133"/>
              <a:gd name="csY26" fmla="*/ 6491287 h 6491287"/>
              <a:gd name="csX27" fmla="*/ 8047916 w 11523133"/>
              <a:gd name="csY27" fmla="*/ 6491287 h 6491287"/>
              <a:gd name="csX28" fmla="*/ 7192206 w 11523133"/>
              <a:gd name="csY28" fmla="*/ 6491287 h 6491287"/>
              <a:gd name="csX29" fmla="*/ 6336497 w 11523133"/>
              <a:gd name="csY29" fmla="*/ 6491287 h 6491287"/>
              <a:gd name="csX30" fmla="*/ 5948753 w 11523133"/>
              <a:gd name="csY30" fmla="*/ 6491287 h 6491287"/>
              <a:gd name="csX31" fmla="*/ 5280230 w 11523133"/>
              <a:gd name="csY31" fmla="*/ 6491287 h 6491287"/>
              <a:gd name="csX32" fmla="*/ 4705300 w 11523133"/>
              <a:gd name="csY32" fmla="*/ 6491287 h 6491287"/>
              <a:gd name="csX33" fmla="*/ 4130370 w 11523133"/>
              <a:gd name="csY33" fmla="*/ 6491287 h 6491287"/>
              <a:gd name="csX34" fmla="*/ 3555439 w 11523133"/>
              <a:gd name="csY34" fmla="*/ 6491287 h 6491287"/>
              <a:gd name="csX35" fmla="*/ 3167696 w 11523133"/>
              <a:gd name="csY35" fmla="*/ 6491287 h 6491287"/>
              <a:gd name="csX36" fmla="*/ 2311986 w 11523133"/>
              <a:gd name="csY36" fmla="*/ 6491287 h 6491287"/>
              <a:gd name="csX37" fmla="*/ 1081903 w 11523133"/>
              <a:gd name="csY37" fmla="*/ 6491287 h 6491287"/>
              <a:gd name="csX38" fmla="*/ 0 w 11523133"/>
              <a:gd name="csY38" fmla="*/ 5409384 h 6491287"/>
              <a:gd name="csX39" fmla="*/ 0 w 11523133"/>
              <a:gd name="csY39" fmla="*/ 4747898 h 6491287"/>
              <a:gd name="csX40" fmla="*/ 0 w 11523133"/>
              <a:gd name="csY40" fmla="*/ 4086411 h 6491287"/>
              <a:gd name="csX41" fmla="*/ 0 w 11523133"/>
              <a:gd name="csY41" fmla="*/ 3511474 h 6491287"/>
              <a:gd name="csX42" fmla="*/ 0 w 11523133"/>
              <a:gd name="csY42" fmla="*/ 2979813 h 6491287"/>
              <a:gd name="csX43" fmla="*/ 0 w 11523133"/>
              <a:gd name="csY43" fmla="*/ 2448151 h 6491287"/>
              <a:gd name="csX44" fmla="*/ 0 w 11523133"/>
              <a:gd name="csY44" fmla="*/ 1786664 h 6491287"/>
              <a:gd name="csX45" fmla="*/ 0 w 11523133"/>
              <a:gd name="csY45" fmla="*/ 1081903 h 649128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8658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23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82D9A3-B1A0-6493-514A-486B830A3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442" y="1259495"/>
            <a:ext cx="6559865" cy="2091109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4711C79-929C-1302-1B7B-8917B84E28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1655" y="91606"/>
            <a:ext cx="1529614" cy="152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5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2" y="-2667001"/>
            <a:ext cx="6857998" cy="12192001"/>
          </a:xfrm>
          <a:prstGeom prst="rect">
            <a:avLst/>
          </a:prstGeom>
        </p:spPr>
      </p:pic>
      <p:pic>
        <p:nvPicPr>
          <p:cNvPr id="5" name="Picture 27">
            <a:extLst>
              <a:ext uri="{FF2B5EF4-FFF2-40B4-BE49-F238E27FC236}">
                <a16:creationId xmlns:a16="http://schemas.microsoft.com/office/drawing/2014/main" id="{56E40EA0-E042-ACA5-E5EB-1B1DE2CDB0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72167" y="159026"/>
            <a:ext cx="6896104" cy="2077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1FBACA-FB6D-684B-E8E0-991C57B0D9EB}"/>
              </a:ext>
            </a:extLst>
          </p:cNvPr>
          <p:cNvSpPr txBox="1"/>
          <p:nvPr/>
        </p:nvSpPr>
        <p:spPr>
          <a:xfrm>
            <a:off x="3531698" y="715615"/>
            <a:ext cx="5045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CA6354B-61EA-AFBD-F7F8-1897FF20A733}"/>
              </a:ext>
            </a:extLst>
          </p:cNvPr>
          <p:cNvCxnSpPr/>
          <p:nvPr/>
        </p:nvCxnSpPr>
        <p:spPr>
          <a:xfrm flipH="1">
            <a:off x="2932043" y="2117035"/>
            <a:ext cx="3170582" cy="51683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B05353D9-1EFC-FA51-30A9-E09071C2D8D2}"/>
              </a:ext>
            </a:extLst>
          </p:cNvPr>
          <p:cNvSpPr/>
          <p:nvPr/>
        </p:nvSpPr>
        <p:spPr>
          <a:xfrm>
            <a:off x="695739" y="2664900"/>
            <a:ext cx="3001616" cy="3666326"/>
          </a:xfrm>
          <a:prstGeom prst="rect">
            <a:avLst/>
          </a:prstGeom>
          <a:solidFill>
            <a:srgbClr val="F7F7F7"/>
          </a:solidFill>
          <a:ln w="38100">
            <a:solidFill>
              <a:srgbClr val="F999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đầu: 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 điểm và thời gian viết thư; lời thưa gửi, lời chào đầu thư.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02FA05-2EB8-C027-42D9-4545F52450AA}"/>
              </a:ext>
            </a:extLst>
          </p:cNvPr>
          <p:cNvCxnSpPr>
            <a:cxnSpLocks/>
          </p:cNvCxnSpPr>
          <p:nvPr/>
        </p:nvCxnSpPr>
        <p:spPr>
          <a:xfrm>
            <a:off x="6559825" y="2097156"/>
            <a:ext cx="0" cy="77525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0E15A9FF-8AC5-4DE2-AAE7-FF34F58ADAF4}"/>
              </a:ext>
            </a:extLst>
          </p:cNvPr>
          <p:cNvSpPr/>
          <p:nvPr/>
        </p:nvSpPr>
        <p:spPr>
          <a:xfrm>
            <a:off x="4502427" y="2853744"/>
            <a:ext cx="3468755" cy="3636508"/>
          </a:xfrm>
          <a:prstGeom prst="rect">
            <a:avLst/>
          </a:prstGeom>
          <a:solidFill>
            <a:srgbClr val="F7F7F7"/>
          </a:solidFill>
          <a:ln w="38100">
            <a:solidFill>
              <a:srgbClr val="F999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chính: 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Thăm hỏi tình hình của người nhận thư; chia sẻ tin tức của người viết thư.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ED74089-52CD-3B24-84E6-14B7A39A900F}"/>
              </a:ext>
            </a:extLst>
          </p:cNvPr>
          <p:cNvCxnSpPr>
            <a:cxnSpLocks/>
          </p:cNvCxnSpPr>
          <p:nvPr/>
        </p:nvCxnSpPr>
        <p:spPr>
          <a:xfrm>
            <a:off x="7255565" y="2057400"/>
            <a:ext cx="3140765" cy="7752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CB85EEF9-8B1F-AF58-410A-39EE0937209C}"/>
              </a:ext>
            </a:extLst>
          </p:cNvPr>
          <p:cNvSpPr/>
          <p:nvPr/>
        </p:nvSpPr>
        <p:spPr>
          <a:xfrm>
            <a:off x="8627165" y="2833866"/>
            <a:ext cx="3001616" cy="3547056"/>
          </a:xfrm>
          <a:prstGeom prst="rect">
            <a:avLst/>
          </a:prstGeom>
          <a:solidFill>
            <a:srgbClr val="F7F7F7"/>
          </a:solidFill>
          <a:ln w="38100">
            <a:solidFill>
              <a:srgbClr val="F999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cuối: 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 chúc, lời cảm ơn, hứa hẹn; chữ kí và tên hoặc họ, tên.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8415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  <p:bldP spid="16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D5D7E054-7E82-4F00-917E-817EA5924FAA}"/>
              </a:ext>
            </a:extLst>
          </p:cNvPr>
          <p:cNvGrpSpPr/>
          <p:nvPr/>
        </p:nvGrpSpPr>
        <p:grpSpPr>
          <a:xfrm>
            <a:off x="6598156" y="1622550"/>
            <a:ext cx="5168835" cy="4879842"/>
            <a:chOff x="6598156" y="1622550"/>
            <a:chExt cx="5168835" cy="4879842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C5E661F0-5929-4406-9E71-47E2623D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98156" y="1622550"/>
              <a:ext cx="5168835" cy="487984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DCFC6CC-19FE-45E8-80A6-0F3FC08D0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20527" y="2807155"/>
              <a:ext cx="1048603" cy="469433"/>
            </a:xfrm>
            <a:prstGeom prst="rect">
              <a:avLst/>
            </a:prstGeom>
          </p:spPr>
        </p:pic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E3B43402-DBD3-4A4B-8EBB-474DE3A07D23}"/>
                </a:ext>
              </a:extLst>
            </p:cNvPr>
            <p:cNvSpPr txBox="1"/>
            <p:nvPr/>
          </p:nvSpPr>
          <p:spPr>
            <a:xfrm>
              <a:off x="8329897" y="3242010"/>
              <a:ext cx="24906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lace Script MT" panose="030303020206070C0B05" pitchFamily="66" charset="0"/>
                  <a:ea typeface="等线" panose="02010600030101010101" pitchFamily="2" charset="-122"/>
                  <a:cs typeface="+mn-cs"/>
                </a:rPr>
                <a:t>Happy Time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ce Script MT" panose="030303020206070C0B05" pitchFamily="66" charset="0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86F95B70-7F61-43DD-A821-A007FE1E7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01966" y="2908060"/>
              <a:ext cx="1111092" cy="538565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75CB21E8-4D57-4ECB-8891-763130EC1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1418660C-F9EF-4ABF-B2DD-3EA75AD84CBD}"/>
              </a:ext>
            </a:extLst>
          </p:cNvPr>
          <p:cNvCxnSpPr>
            <a:cxnSpLocks/>
          </p:cNvCxnSpPr>
          <p:nvPr/>
        </p:nvCxnSpPr>
        <p:spPr>
          <a:xfrm>
            <a:off x="574475" y="2189844"/>
            <a:ext cx="0" cy="2111533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03A7DB17-E722-49A3-B5C0-D174FD581D2D}"/>
              </a:ext>
            </a:extLst>
          </p:cNvPr>
          <p:cNvCxnSpPr>
            <a:cxnSpLocks/>
          </p:cNvCxnSpPr>
          <p:nvPr/>
        </p:nvCxnSpPr>
        <p:spPr>
          <a:xfrm>
            <a:off x="574475" y="4301377"/>
            <a:ext cx="3249489" cy="0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0A38A2EC-0C24-4EBF-B76C-F128561AFBB3}"/>
              </a:ext>
            </a:extLst>
          </p:cNvPr>
          <p:cNvCxnSpPr>
            <a:cxnSpLocks/>
          </p:cNvCxnSpPr>
          <p:nvPr/>
        </p:nvCxnSpPr>
        <p:spPr>
          <a:xfrm>
            <a:off x="4084351" y="2383897"/>
            <a:ext cx="1654514" cy="0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224CA6B2-8F5F-4B8A-9697-39D02860ED8D}"/>
              </a:ext>
            </a:extLst>
          </p:cNvPr>
          <p:cNvCxnSpPr/>
          <p:nvPr/>
        </p:nvCxnSpPr>
        <p:spPr>
          <a:xfrm>
            <a:off x="5738865" y="2383897"/>
            <a:ext cx="0" cy="1728027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图片 61">
            <a:extLst>
              <a:ext uri="{FF2B5EF4-FFF2-40B4-BE49-F238E27FC236}">
                <a16:creationId xmlns:a16="http://schemas.microsoft.com/office/drawing/2014/main" id="{2A149F15-61E4-481A-970D-79AF0C7ACC9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5" t="76720" r="32561" b="-2091"/>
          <a:stretch/>
        </p:blipFill>
        <p:spPr>
          <a:xfrm flipH="1">
            <a:off x="10618590" y="960956"/>
            <a:ext cx="1434005" cy="10875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2DC2976-5501-4A8F-88BC-D3FBE767F7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3970" y="4362227"/>
            <a:ext cx="4493141" cy="1810669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CA2A5DA5-47E4-4AFE-9A4C-BFC65C8C3A5E}"/>
              </a:ext>
            </a:extLst>
          </p:cNvPr>
          <p:cNvGrpSpPr/>
          <p:nvPr/>
        </p:nvGrpSpPr>
        <p:grpSpPr>
          <a:xfrm>
            <a:off x="6003472" y="5104812"/>
            <a:ext cx="6213231" cy="1802452"/>
            <a:chOff x="6296269" y="5376694"/>
            <a:chExt cx="5968501" cy="1531158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82A1DEE6-67F4-444B-9E4A-DAD92EF03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4B10DAF-2F89-4262-8BB9-F12F7A815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B7D41-FE30-49B6-83B9-3E10538B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A2EB0-3A96-4519-804A-8ABE195E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0AABCE6-8628-44D6-8A23-56A5372E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3913E04B-1F6F-45F4-97A5-6EE354131F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10" t="64450" r="63336" b="-6857"/>
          <a:stretch/>
        </p:blipFill>
        <p:spPr>
          <a:xfrm>
            <a:off x="135744" y="1152379"/>
            <a:ext cx="2289486" cy="1817775"/>
          </a:xfrm>
          <a:prstGeom prst="rect">
            <a:avLst/>
          </a:prstGeom>
        </p:spPr>
      </p:pic>
      <p:sp>
        <p:nvSpPr>
          <p:cNvPr id="22" name="文本框 18"/>
          <p:cNvSpPr txBox="1"/>
          <p:nvPr/>
        </p:nvSpPr>
        <p:spPr>
          <a:xfrm>
            <a:off x="1964707" y="1481489"/>
            <a:ext cx="2383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02</a:t>
            </a:r>
            <a:endParaRPr kumimoji="0" lang="zh-CN" altLang="en-US" sz="2400" b="1" i="0" u="none" strike="noStrike" kern="1200" cap="none" spc="0" normalizeH="0" baseline="0" noProof="0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站酷快乐体2016修订版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FDA7645-42A6-EA1F-5C2F-D80AFCA6F105}"/>
              </a:ext>
            </a:extLst>
          </p:cNvPr>
          <p:cNvGrpSpPr/>
          <p:nvPr/>
        </p:nvGrpSpPr>
        <p:grpSpPr>
          <a:xfrm>
            <a:off x="296439" y="2487503"/>
            <a:ext cx="6147685" cy="1450521"/>
            <a:chOff x="3017467" y="2677290"/>
            <a:chExt cx="6147685" cy="1450521"/>
          </a:xfrm>
        </p:grpSpPr>
        <p:sp>
          <p:nvSpPr>
            <p:cNvPr id="3" name="文本框 6">
              <a:extLst>
                <a:ext uri="{FF2B5EF4-FFF2-40B4-BE49-F238E27FC236}">
                  <a16:creationId xmlns:a16="http://schemas.microsoft.com/office/drawing/2014/main" id="{85183427-A32F-19A5-28F1-18BF918E8636}"/>
                </a:ext>
              </a:extLst>
            </p:cNvPr>
            <p:cNvSpPr txBox="1"/>
            <p:nvPr/>
          </p:nvSpPr>
          <p:spPr>
            <a:xfrm>
              <a:off x="3017467" y="2677290"/>
              <a:ext cx="6029216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B0853B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Luyện</a:t>
              </a:r>
              <a:r>
                <a:rPr kumimoji="0" lang="en-US" altLang="zh-CN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B0853B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 </a:t>
              </a: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B0853B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tập</a:t>
              </a:r>
              <a:endPara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B0853B"/>
                </a:solidFill>
                <a:effectLst/>
                <a:uLnTx/>
                <a:uFillTx/>
                <a:latin typeface="UTM Guanine" panose="02040603050506020204" pitchFamily="18" charset="0"/>
                <a:ea typeface="汉仪喵魂体W" panose="00020600040101010101" pitchFamily="18" charset="-122"/>
                <a:cs typeface="+mn-cs"/>
              </a:endParaRPr>
            </a:p>
          </p:txBody>
        </p:sp>
        <p:sp>
          <p:nvSpPr>
            <p:cNvPr id="5" name="文本框 6">
              <a:extLst>
                <a:ext uri="{FF2B5EF4-FFF2-40B4-BE49-F238E27FC236}">
                  <a16:creationId xmlns:a16="http://schemas.microsoft.com/office/drawing/2014/main" id="{47422A6E-8A6C-3B56-C269-8DD9C4A8CE6B}"/>
                </a:ext>
              </a:extLst>
            </p:cNvPr>
            <p:cNvSpPr txBox="1"/>
            <p:nvPr/>
          </p:nvSpPr>
          <p:spPr>
            <a:xfrm>
              <a:off x="3135936" y="2681261"/>
              <a:ext cx="6029216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Luyện</a:t>
              </a:r>
              <a:r>
                <a:rPr kumimoji="0" lang="en-US" altLang="zh-CN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 </a:t>
              </a: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tập</a:t>
              </a:r>
              <a:endPara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Guanine" panose="02040603050506020204" pitchFamily="18" charset="0"/>
                <a:ea typeface="汉仪喵魂体W" panose="00020600040101010101" pitchFamily="18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582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5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5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650"/>
                            </p:stCondLst>
                            <p:childTnLst>
                              <p:par>
                                <p:cTn id="4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415250D-A2B8-B9B6-F143-54DE9CC8BA0E}"/>
              </a:ext>
            </a:extLst>
          </p:cNvPr>
          <p:cNvGrpSpPr/>
          <p:nvPr/>
        </p:nvGrpSpPr>
        <p:grpSpPr>
          <a:xfrm>
            <a:off x="422541" y="0"/>
            <a:ext cx="11093597" cy="1777767"/>
            <a:chOff x="5569317" y="882632"/>
            <a:chExt cx="6579274" cy="2239116"/>
          </a:xfrm>
        </p:grpSpPr>
        <p:pic>
          <p:nvPicPr>
            <p:cNvPr id="3" name="Picture 44">
              <a:extLst>
                <a:ext uri="{FF2B5EF4-FFF2-40B4-BE49-F238E27FC236}">
                  <a16:creationId xmlns:a16="http://schemas.microsoft.com/office/drawing/2014/main" id="{EDC3FF32-8A8A-6A3D-6DB6-74348B6B5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5569317" y="882632"/>
              <a:ext cx="6579274" cy="223911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995D3D2-B152-C35B-81C8-0C98FFA2D4EB}"/>
                </a:ext>
              </a:extLst>
            </p:cNvPr>
            <p:cNvSpPr txBox="1"/>
            <p:nvPr/>
          </p:nvSpPr>
          <p:spPr>
            <a:xfrm>
              <a:off x="6047686" y="1168746"/>
              <a:ext cx="5626676" cy="1666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2. T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rao đổi về những thông tin em muốn viết trong thư gửi cho bạn ở xa.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" name="文本框 14">
            <a:extLst>
              <a:ext uri="{FF2B5EF4-FFF2-40B4-BE49-F238E27FC236}">
                <a16:creationId xmlns:a16="http://schemas.microsoft.com/office/drawing/2014/main" id="{B123671C-8E77-203D-71D9-91CA0B9BC839}"/>
              </a:ext>
            </a:extLst>
          </p:cNvPr>
          <p:cNvSpPr txBox="1"/>
          <p:nvPr/>
        </p:nvSpPr>
        <p:spPr>
          <a:xfrm>
            <a:off x="2163196" y="2298584"/>
            <a:ext cx="89686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Thăm hỏi bạn hoặc gia đình bạn (sức khoẻ, công việc, học tập,...).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5D11D980-17EA-B295-382E-024C1275A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226901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14">
            <a:extLst>
              <a:ext uri="{FF2B5EF4-FFF2-40B4-BE49-F238E27FC236}">
                <a16:creationId xmlns:a16="http://schemas.microsoft.com/office/drawing/2014/main" id="{52984EF6-9FDD-D97C-1453-EFF055EBCCAA}"/>
              </a:ext>
            </a:extLst>
          </p:cNvPr>
          <p:cNvSpPr txBox="1"/>
          <p:nvPr/>
        </p:nvSpPr>
        <p:spPr>
          <a:xfrm>
            <a:off x="2163196" y="3958419"/>
            <a:ext cx="89686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Chia sẻ thông tin về trường lớp, gia đình, ước mơ,... (những thay đổi, hoạt động, lí do,...).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E5BED708-4D37-9218-31D4-8F5DAFA09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3928845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049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0AD1F00-E1DA-E9F0-1BC9-69687ABFBE12}"/>
              </a:ext>
            </a:extLst>
          </p:cNvPr>
          <p:cNvGrpSpPr/>
          <p:nvPr/>
        </p:nvGrpSpPr>
        <p:grpSpPr>
          <a:xfrm>
            <a:off x="321368" y="1083367"/>
            <a:ext cx="3435624" cy="5774633"/>
            <a:chOff x="4669971" y="1083367"/>
            <a:chExt cx="5774633" cy="5774633"/>
          </a:xfrm>
        </p:grpSpPr>
        <p:pic>
          <p:nvPicPr>
            <p:cNvPr id="12" name="图片 5">
              <a:extLst>
                <a:ext uri="{FF2B5EF4-FFF2-40B4-BE49-F238E27FC236}">
                  <a16:creationId xmlns:a16="http://schemas.microsoft.com/office/drawing/2014/main" id="{B37B77CC-7391-B932-A2E3-5E8A82805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EBAE50-507A-F256-FA4B-BDCA27B4E482}"/>
                </a:ext>
              </a:extLst>
            </p:cNvPr>
            <p:cNvSpPr txBox="1"/>
            <p:nvPr/>
          </p:nvSpPr>
          <p:spPr>
            <a:xfrm>
              <a:off x="5344764" y="2618353"/>
              <a:ext cx="4229101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Thăm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đình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endPara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780CB20-9232-862C-45C2-88C694042D61}"/>
              </a:ext>
            </a:extLst>
          </p:cNvPr>
          <p:cNvSpPr txBox="1"/>
          <p:nvPr/>
        </p:nvSpPr>
        <p:spPr>
          <a:xfrm>
            <a:off x="4157868" y="1042767"/>
            <a:ext cx="76696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sức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khỏe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gia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đình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dạo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này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ra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sao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049AFB-0DE4-1B64-6241-C628FD707F5C}"/>
              </a:ext>
            </a:extLst>
          </p:cNvPr>
          <p:cNvSpPr txBox="1"/>
          <p:nvPr/>
        </p:nvSpPr>
        <p:spPr>
          <a:xfrm>
            <a:off x="4306955" y="2702601"/>
            <a:ext cx="76696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vi-VN" sz="4000" b="1">
                <a:solidFill>
                  <a:srgbClr val="FF0000"/>
                </a:solidFill>
                <a:latin typeface="Cambria" panose="02040503050406030204" pitchFamily="18" charset="0"/>
              </a:rPr>
              <a:t>Về thời tiết, khí hậu ở nơi bạn sống hiện nay thế nào?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AA1386-2DB1-5936-9526-E0CE65D6E81E}"/>
              </a:ext>
            </a:extLst>
          </p:cNvPr>
          <p:cNvSpPr txBox="1"/>
          <p:nvPr/>
        </p:nvSpPr>
        <p:spPr>
          <a:xfrm>
            <a:off x="4346711" y="4223288"/>
            <a:ext cx="76696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Về ngôi trường, bạn bè mới của cậu ấy trong thời gian gần đây…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060362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0AD1F00-E1DA-E9F0-1BC9-69687ABFBE12}"/>
              </a:ext>
            </a:extLst>
          </p:cNvPr>
          <p:cNvGrpSpPr/>
          <p:nvPr/>
        </p:nvGrpSpPr>
        <p:grpSpPr>
          <a:xfrm>
            <a:off x="321368" y="705679"/>
            <a:ext cx="3435624" cy="6152322"/>
            <a:chOff x="4669971" y="1083367"/>
            <a:chExt cx="5774633" cy="5774633"/>
          </a:xfrm>
        </p:grpSpPr>
        <p:pic>
          <p:nvPicPr>
            <p:cNvPr id="12" name="图片 5">
              <a:extLst>
                <a:ext uri="{FF2B5EF4-FFF2-40B4-BE49-F238E27FC236}">
                  <a16:creationId xmlns:a16="http://schemas.microsoft.com/office/drawing/2014/main" id="{B37B77CC-7391-B932-A2E3-5E8A82805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EBAE50-507A-F256-FA4B-BDCA27B4E482}"/>
                </a:ext>
              </a:extLst>
            </p:cNvPr>
            <p:cNvSpPr txBox="1"/>
            <p:nvPr/>
          </p:nvSpPr>
          <p:spPr>
            <a:xfrm>
              <a:off x="5194411" y="2397076"/>
              <a:ext cx="4698901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Chia sẻ thông tin về trường lớp, gia đình, ước mơ,...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780CB20-9232-862C-45C2-88C694042D61}"/>
              </a:ext>
            </a:extLst>
          </p:cNvPr>
          <p:cNvSpPr txBox="1"/>
          <p:nvPr/>
        </p:nvSpPr>
        <p:spPr>
          <a:xfrm>
            <a:off x="3998842" y="893680"/>
            <a:ext cx="7669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Gần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đây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tập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rất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tập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trung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chăm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nghiêm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túc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049AFB-0DE4-1B64-6241-C628FD707F5C}"/>
              </a:ext>
            </a:extLst>
          </p:cNvPr>
          <p:cNvSpPr txBox="1"/>
          <p:nvPr/>
        </p:nvSpPr>
        <p:spPr>
          <a:xfrm>
            <a:off x="4128051" y="2086375"/>
            <a:ext cx="7669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</a:rPr>
              <a:t>Luôn làm bài tập về nhà đầy đủ, đến lớp đúng 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AA1386-2DB1-5936-9526-E0CE65D6E81E}"/>
              </a:ext>
            </a:extLst>
          </p:cNvPr>
          <p:cNvSpPr txBox="1"/>
          <p:nvPr/>
        </p:nvSpPr>
        <p:spPr>
          <a:xfrm>
            <a:off x="4118111" y="3298949"/>
            <a:ext cx="7669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</a:rPr>
              <a:t>Đã đạt được những điểm 9, điểm 10, được thầy cô khen…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5E62F1-B79B-7A9A-3B84-CEC5C4E089B4}"/>
              </a:ext>
            </a:extLst>
          </p:cNvPr>
          <p:cNvSpPr txBox="1"/>
          <p:nvPr/>
        </p:nvSpPr>
        <p:spPr>
          <a:xfrm>
            <a:off x="4147929" y="4591036"/>
            <a:ext cx="7669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</a:rPr>
              <a:t>Được tham gia vào các nhóm, các hoạt động tập thể của trường…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43290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73822" y="323850"/>
            <a:ext cx="11525100" cy="594721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7868E93-2B00-4FF3-9F95-1338AFE3ED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361950" y="2301875"/>
            <a:ext cx="3759200" cy="4064000"/>
          </a:xfrm>
          <a:prstGeom prst="rect">
            <a:avLst/>
          </a:prstGeom>
        </p:spPr>
      </p:pic>
      <p:sp>
        <p:nvSpPr>
          <p:cNvPr id="14" name="Oval Callout 5">
            <a:extLst>
              <a:ext uri="{FF2B5EF4-FFF2-40B4-BE49-F238E27FC236}">
                <a16:creationId xmlns:a16="http://schemas.microsoft.com/office/drawing/2014/main" id="{C55591D7-E952-4B43-821C-EDC46D7CC790}"/>
              </a:ext>
            </a:extLst>
          </p:cNvPr>
          <p:cNvSpPr/>
          <p:nvPr/>
        </p:nvSpPr>
        <p:spPr>
          <a:xfrm>
            <a:off x="3455581" y="1057659"/>
            <a:ext cx="7899991" cy="3737625"/>
          </a:xfrm>
          <a:prstGeom prst="wedgeEllipseCallout">
            <a:avLst>
              <a:gd name="adj1" fmla="val -59473"/>
              <a:gd name="adj2" fmla="val 3157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8900"/>
            <a:r>
              <a:rPr lang="vi-VN" sz="3733" b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Về nhà: Viết 3 - 4 câu về tình cảm với người thân hoặc bạn bè, trong đó có sử dụng các động từ thể hiện tình cảm, cảm xúc.</a:t>
            </a:r>
            <a:endParaRPr lang="vi-VN" sz="3733" b="1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08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>
            <a:extLst>
              <a:ext uri="{FF2B5EF4-FFF2-40B4-BE49-F238E27FC236}">
                <a16:creationId xmlns:a16="http://schemas.microsoft.com/office/drawing/2014/main" id="{F24061F1-6B1E-4B39-A059-6566C46F4AA3}"/>
              </a:ext>
            </a:extLst>
          </p:cNvPr>
          <p:cNvGrpSpPr/>
          <p:nvPr/>
        </p:nvGrpSpPr>
        <p:grpSpPr>
          <a:xfrm>
            <a:off x="6845436" y="2128037"/>
            <a:ext cx="4633412" cy="4374355"/>
            <a:chOff x="6845436" y="2128037"/>
            <a:chExt cx="4633412" cy="4374355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C5E661F0-5929-4406-9E71-47E2623D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5436" y="2128037"/>
              <a:ext cx="4633412" cy="4374355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DCFC6CC-19FE-45E8-80A6-0F3FC08D0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94289" y="3312309"/>
              <a:ext cx="1048603" cy="469433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DACB1E5-B118-4F4E-8A3B-BD270B3E4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85599" y="3669921"/>
              <a:ext cx="1111092" cy="538565"/>
            </a:xfrm>
            <a:prstGeom prst="rect">
              <a:avLst/>
            </a:prstGeom>
          </p:spPr>
        </p:pic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E3B43402-DBD3-4A4B-8EBB-474DE3A07D23}"/>
                </a:ext>
              </a:extLst>
            </p:cNvPr>
            <p:cNvSpPr txBox="1"/>
            <p:nvPr/>
          </p:nvSpPr>
          <p:spPr>
            <a:xfrm>
              <a:off x="8678447" y="3772073"/>
              <a:ext cx="24906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lace Script MT" panose="030303020206070C0B05" pitchFamily="66" charset="0"/>
                  <a:ea typeface="等线" panose="02010600030101010101" pitchFamily="2" charset="-122"/>
                  <a:cs typeface="+mn-cs"/>
                </a:rPr>
                <a:t>Happy Time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ce Script MT" panose="030303020206070C0B05" pitchFamily="66" charset="0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75CB21E8-4D57-4ECB-8891-763130EC1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0D07E73-A9F9-4EA6-84DB-0AB3645F57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36257" y="544315"/>
            <a:ext cx="2965158" cy="1206543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CA2A5DA5-47E4-4AFE-9A4C-BFC65C8C3A5E}"/>
              </a:ext>
            </a:extLst>
          </p:cNvPr>
          <p:cNvGrpSpPr/>
          <p:nvPr/>
        </p:nvGrpSpPr>
        <p:grpSpPr>
          <a:xfrm>
            <a:off x="6003472" y="5104812"/>
            <a:ext cx="6213231" cy="1802452"/>
            <a:chOff x="6296269" y="5376694"/>
            <a:chExt cx="5968501" cy="1531158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82A1DEE6-67F4-444B-9E4A-DAD92EF03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4B10DAF-2F89-4262-8BB9-F12F7A815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B7D41-FE30-49B6-83B9-3E10538B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A2EB0-3A96-4519-804A-8ABE195E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0AABCE6-8628-44D6-8A23-56A5372E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39" name="图片 38">
            <a:extLst>
              <a:ext uri="{FF2B5EF4-FFF2-40B4-BE49-F238E27FC236}">
                <a16:creationId xmlns:a16="http://schemas.microsoft.com/office/drawing/2014/main" id="{F2DC2976-5501-4A8F-88BC-D3FBE767F71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6151" y="5167103"/>
            <a:ext cx="4493141" cy="1810669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0C46C3EB-4E01-4F31-9716-97BF98EF79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5221">
            <a:off x="3718538" y="5055386"/>
            <a:ext cx="2334970" cy="1402202"/>
          </a:xfrm>
          <a:prstGeom prst="rect">
            <a:avLst/>
          </a:prstGeom>
        </p:spPr>
      </p:pic>
      <p:grpSp>
        <p:nvGrpSpPr>
          <p:cNvPr id="64" name="组合 63">
            <a:extLst>
              <a:ext uri="{FF2B5EF4-FFF2-40B4-BE49-F238E27FC236}">
                <a16:creationId xmlns:a16="http://schemas.microsoft.com/office/drawing/2014/main" id="{FA7B3BDB-A70B-4F66-9EF4-EE59850E3FDE}"/>
              </a:ext>
            </a:extLst>
          </p:cNvPr>
          <p:cNvGrpSpPr/>
          <p:nvPr/>
        </p:nvGrpSpPr>
        <p:grpSpPr>
          <a:xfrm>
            <a:off x="10618590" y="782288"/>
            <a:ext cx="2718490" cy="1345749"/>
            <a:chOff x="10618590" y="782288"/>
            <a:chExt cx="2718490" cy="1345749"/>
          </a:xfrm>
        </p:grpSpPr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0362F015-B585-44AA-B03F-32353682A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2A149F15-61E4-481A-970D-79AF0C7ACC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213E273B-15A4-C2D8-A8FC-64BCD76C0EA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185" y="1779128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4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>
            <a:extLst>
              <a:ext uri="{FF2B5EF4-FFF2-40B4-BE49-F238E27FC236}">
                <a16:creationId xmlns:a16="http://schemas.microsoft.com/office/drawing/2014/main" id="{F24061F1-6B1E-4B39-A059-6566C46F4AA3}"/>
              </a:ext>
            </a:extLst>
          </p:cNvPr>
          <p:cNvGrpSpPr/>
          <p:nvPr/>
        </p:nvGrpSpPr>
        <p:grpSpPr>
          <a:xfrm>
            <a:off x="6845436" y="2128037"/>
            <a:ext cx="4633412" cy="4374355"/>
            <a:chOff x="6845436" y="2128037"/>
            <a:chExt cx="4633412" cy="4374355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C5E661F0-5929-4406-9E71-47E2623D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5436" y="2128037"/>
              <a:ext cx="4633412" cy="4374355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DCFC6CC-19FE-45E8-80A6-0F3FC08D0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94289" y="3312309"/>
              <a:ext cx="1048603" cy="469433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DACB1E5-B118-4F4E-8A3B-BD270B3E4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85599" y="3669921"/>
              <a:ext cx="1111092" cy="538565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75CB21E8-4D57-4ECB-8891-763130EC1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0D07E73-A9F9-4EA6-84DB-0AB3645F57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2756" y="381899"/>
            <a:ext cx="1553350" cy="632069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CA2A5DA5-47E4-4AFE-9A4C-BFC65C8C3A5E}"/>
              </a:ext>
            </a:extLst>
          </p:cNvPr>
          <p:cNvGrpSpPr/>
          <p:nvPr/>
        </p:nvGrpSpPr>
        <p:grpSpPr>
          <a:xfrm>
            <a:off x="6003472" y="5104812"/>
            <a:ext cx="6213231" cy="1802452"/>
            <a:chOff x="6296269" y="5376694"/>
            <a:chExt cx="5968501" cy="1531158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82A1DEE6-67F4-444B-9E4A-DAD92EF03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4B10DAF-2F89-4262-8BB9-F12F7A815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B7D41-FE30-49B6-83B9-3E10538B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A2EB0-3A96-4519-804A-8ABE195E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0AABCE6-8628-44D6-8A23-56A5372E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39" name="图片 38">
            <a:extLst>
              <a:ext uri="{FF2B5EF4-FFF2-40B4-BE49-F238E27FC236}">
                <a16:creationId xmlns:a16="http://schemas.microsoft.com/office/drawing/2014/main" id="{F2DC2976-5501-4A8F-88BC-D3FBE767F71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7681" y="5387251"/>
            <a:ext cx="3452638" cy="139136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0C46C3EB-4E01-4F31-9716-97BF98EF79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5221">
            <a:off x="3718538" y="5055386"/>
            <a:ext cx="2334970" cy="1402202"/>
          </a:xfrm>
          <a:prstGeom prst="rect">
            <a:avLst/>
          </a:prstGeom>
        </p:spPr>
      </p:pic>
      <p:grpSp>
        <p:nvGrpSpPr>
          <p:cNvPr id="64" name="组合 63">
            <a:extLst>
              <a:ext uri="{FF2B5EF4-FFF2-40B4-BE49-F238E27FC236}">
                <a16:creationId xmlns:a16="http://schemas.microsoft.com/office/drawing/2014/main" id="{FA7B3BDB-A70B-4F66-9EF4-EE59850E3FDE}"/>
              </a:ext>
            </a:extLst>
          </p:cNvPr>
          <p:cNvGrpSpPr/>
          <p:nvPr/>
        </p:nvGrpSpPr>
        <p:grpSpPr>
          <a:xfrm>
            <a:off x="8580956" y="326926"/>
            <a:ext cx="3932903" cy="1750450"/>
            <a:chOff x="10618590" y="782288"/>
            <a:chExt cx="2718490" cy="1345749"/>
          </a:xfrm>
        </p:grpSpPr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0362F015-B585-44AA-B03F-32353682A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2A149F15-61E4-481A-970D-79AF0C7ACC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sp>
        <p:nvSpPr>
          <p:cNvPr id="28" name="Google Shape;487;p33"/>
          <p:cNvSpPr txBox="1">
            <a:spLocks/>
          </p:cNvSpPr>
          <p:nvPr/>
        </p:nvSpPr>
        <p:spPr>
          <a:xfrm>
            <a:off x="-671869" y="1192208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tháng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năm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 ….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6399E7-0D0C-4411-A070-F9C6219E5E6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67518" y="1953499"/>
            <a:ext cx="3993226" cy="969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0E33A6-3201-F6E4-065B-9F987FD18CA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90689" y="2489315"/>
            <a:ext cx="6724471" cy="3212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3E5CF1-CB1B-CDB7-6328-0EB73D1A308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9295" y="2024216"/>
            <a:ext cx="1652159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06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D5D7E054-7E82-4F00-917E-817EA5924FAA}"/>
              </a:ext>
            </a:extLst>
          </p:cNvPr>
          <p:cNvGrpSpPr/>
          <p:nvPr/>
        </p:nvGrpSpPr>
        <p:grpSpPr>
          <a:xfrm>
            <a:off x="6598156" y="1622550"/>
            <a:ext cx="5168835" cy="4879842"/>
            <a:chOff x="6598156" y="1622550"/>
            <a:chExt cx="5168835" cy="4879842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C5E661F0-5929-4406-9E71-47E2623D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98156" y="1622550"/>
              <a:ext cx="5168835" cy="487984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DCFC6CC-19FE-45E8-80A6-0F3FC08D0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20527" y="2807155"/>
              <a:ext cx="1048603" cy="469433"/>
            </a:xfrm>
            <a:prstGeom prst="rect">
              <a:avLst/>
            </a:prstGeom>
          </p:spPr>
        </p:pic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E3B43402-DBD3-4A4B-8EBB-474DE3A07D23}"/>
                </a:ext>
              </a:extLst>
            </p:cNvPr>
            <p:cNvSpPr txBox="1"/>
            <p:nvPr/>
          </p:nvSpPr>
          <p:spPr>
            <a:xfrm>
              <a:off x="8329897" y="3242010"/>
              <a:ext cx="24906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lace Script MT" panose="030303020206070C0B05" pitchFamily="66" charset="0"/>
                  <a:ea typeface="等线" panose="02010600030101010101" pitchFamily="2" charset="-122"/>
                  <a:cs typeface="+mn-cs"/>
                </a:rPr>
                <a:t>Happy Time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ce Script MT" panose="030303020206070C0B05" pitchFamily="66" charset="0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86F95B70-7F61-43DD-A821-A007FE1E7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01966" y="2908060"/>
              <a:ext cx="1111092" cy="538565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75CB21E8-4D57-4ECB-8891-763130EC1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1418660C-F9EF-4ABF-B2DD-3EA75AD84CBD}"/>
              </a:ext>
            </a:extLst>
          </p:cNvPr>
          <p:cNvCxnSpPr>
            <a:cxnSpLocks/>
          </p:cNvCxnSpPr>
          <p:nvPr/>
        </p:nvCxnSpPr>
        <p:spPr>
          <a:xfrm>
            <a:off x="574475" y="2189844"/>
            <a:ext cx="0" cy="2111533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03A7DB17-E722-49A3-B5C0-D174FD581D2D}"/>
              </a:ext>
            </a:extLst>
          </p:cNvPr>
          <p:cNvCxnSpPr>
            <a:cxnSpLocks/>
          </p:cNvCxnSpPr>
          <p:nvPr/>
        </p:nvCxnSpPr>
        <p:spPr>
          <a:xfrm>
            <a:off x="574475" y="4301377"/>
            <a:ext cx="3249489" cy="0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0A38A2EC-0C24-4EBF-B76C-F128561AFBB3}"/>
              </a:ext>
            </a:extLst>
          </p:cNvPr>
          <p:cNvCxnSpPr>
            <a:cxnSpLocks/>
          </p:cNvCxnSpPr>
          <p:nvPr/>
        </p:nvCxnSpPr>
        <p:spPr>
          <a:xfrm>
            <a:off x="4084351" y="2383897"/>
            <a:ext cx="1654514" cy="0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224CA6B2-8F5F-4B8A-9697-39D02860ED8D}"/>
              </a:ext>
            </a:extLst>
          </p:cNvPr>
          <p:cNvCxnSpPr/>
          <p:nvPr/>
        </p:nvCxnSpPr>
        <p:spPr>
          <a:xfrm>
            <a:off x="5738865" y="2383897"/>
            <a:ext cx="0" cy="1728027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图片 61">
            <a:extLst>
              <a:ext uri="{FF2B5EF4-FFF2-40B4-BE49-F238E27FC236}">
                <a16:creationId xmlns:a16="http://schemas.microsoft.com/office/drawing/2014/main" id="{2A149F15-61E4-481A-970D-79AF0C7ACC9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5" t="76720" r="32561" b="-2091"/>
          <a:stretch/>
        </p:blipFill>
        <p:spPr>
          <a:xfrm flipH="1">
            <a:off x="10618590" y="960956"/>
            <a:ext cx="1434005" cy="10875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2DC2976-5501-4A8F-88BC-D3FBE767F7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3970" y="4362227"/>
            <a:ext cx="4493141" cy="1810669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CA2A5DA5-47E4-4AFE-9A4C-BFC65C8C3A5E}"/>
              </a:ext>
            </a:extLst>
          </p:cNvPr>
          <p:cNvGrpSpPr/>
          <p:nvPr/>
        </p:nvGrpSpPr>
        <p:grpSpPr>
          <a:xfrm>
            <a:off x="6003472" y="5104812"/>
            <a:ext cx="6213231" cy="1802452"/>
            <a:chOff x="6296269" y="5376694"/>
            <a:chExt cx="5968501" cy="1531158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82A1DEE6-67F4-444B-9E4A-DAD92EF03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4B10DAF-2F89-4262-8BB9-F12F7A815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B7D41-FE30-49B6-83B9-3E10538B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A2EB0-3A96-4519-804A-8ABE195E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0AABCE6-8628-44D6-8A23-56A5372E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3913E04B-1F6F-45F4-97A5-6EE354131F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10" t="64450" r="63336" b="-6857"/>
          <a:stretch/>
        </p:blipFill>
        <p:spPr>
          <a:xfrm>
            <a:off x="135744" y="1152379"/>
            <a:ext cx="2289486" cy="1817775"/>
          </a:xfrm>
          <a:prstGeom prst="rect">
            <a:avLst/>
          </a:prstGeom>
        </p:spPr>
      </p:pic>
      <p:sp>
        <p:nvSpPr>
          <p:cNvPr id="22" name="文本框 18"/>
          <p:cNvSpPr txBox="1"/>
          <p:nvPr/>
        </p:nvSpPr>
        <p:spPr>
          <a:xfrm>
            <a:off x="1964707" y="1481489"/>
            <a:ext cx="2383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01</a:t>
            </a:r>
            <a:endParaRPr kumimoji="0" lang="zh-CN" altLang="en-US" sz="2400" b="1" i="0" u="none" strike="noStrike" kern="1200" cap="none" spc="0" normalizeH="0" baseline="0" noProof="0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站酷快乐体2016修订版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097785-48E4-379F-5A86-0261E70CDF9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5462" y="2609522"/>
            <a:ext cx="5797798" cy="723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79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53548" y="12494"/>
            <a:ext cx="91318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1. </a:t>
            </a:r>
            <a:r>
              <a:rPr kumimoji="0" lang="vi-VN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 bức thư dưới đây và trả lời câu hỏi.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2EFA45-AB65-1E7B-FDEC-DCBC0E94EB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301" y="656132"/>
            <a:ext cx="8754615" cy="572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348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674195F-7211-435C-AA1F-ACB3F3AA1409}"/>
              </a:ext>
            </a:extLst>
          </p:cNvPr>
          <p:cNvSpPr txBox="1"/>
          <p:nvPr/>
        </p:nvSpPr>
        <p:spPr>
          <a:xfrm>
            <a:off x="7232374" y="993785"/>
            <a:ext cx="4959626" cy="1569660"/>
          </a:xfrm>
          <a:custGeom>
            <a:avLst/>
            <a:gdLst>
              <a:gd name="csX0" fmla="*/ 0 w 4959626"/>
              <a:gd name="csY0" fmla="*/ 0 h 1569660"/>
              <a:gd name="csX1" fmla="*/ 4959626 w 4959626"/>
              <a:gd name="csY1" fmla="*/ 0 h 1569660"/>
              <a:gd name="csX2" fmla="*/ 4959626 w 4959626"/>
              <a:gd name="csY2" fmla="*/ 1569660 h 1569660"/>
              <a:gd name="csX3" fmla="*/ 0 w 4959626"/>
              <a:gd name="csY3" fmla="*/ 1569660 h 1569660"/>
              <a:gd name="csX4" fmla="*/ 0 w 4959626"/>
              <a:gd name="csY4" fmla="*/ 0 h 156966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4959626" h="1569660" fill="none" extrusionOk="0">
                <a:moveTo>
                  <a:pt x="0" y="0"/>
                </a:moveTo>
                <a:cubicBezTo>
                  <a:pt x="1035737" y="5222"/>
                  <a:pt x="2558444" y="24918"/>
                  <a:pt x="4959626" y="0"/>
                </a:cubicBezTo>
                <a:cubicBezTo>
                  <a:pt x="5057187" y="257633"/>
                  <a:pt x="4911235" y="890565"/>
                  <a:pt x="4959626" y="1569660"/>
                </a:cubicBezTo>
                <a:cubicBezTo>
                  <a:pt x="4256511" y="1404899"/>
                  <a:pt x="2082223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4959626" h="1569660" stroke="0" extrusionOk="0">
                <a:moveTo>
                  <a:pt x="0" y="0"/>
                </a:moveTo>
                <a:cubicBezTo>
                  <a:pt x="1976780" y="11849"/>
                  <a:pt x="3853100" y="-161459"/>
                  <a:pt x="4959626" y="0"/>
                </a:cubicBezTo>
                <a:cubicBezTo>
                  <a:pt x="4933738" y="662121"/>
                  <a:pt x="5029038" y="1402874"/>
                  <a:pt x="4959626" y="1569660"/>
                </a:cubicBezTo>
                <a:cubicBezTo>
                  <a:pt x="4077520" y="1423800"/>
                  <a:pt x="1741390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a. Thư trên của ai gửi cho ai? Dựa vào đâu mà em biết?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0AD5DC-8FE1-43E8-8B5D-DE8B2F3EB86E}"/>
              </a:ext>
            </a:extLst>
          </p:cNvPr>
          <p:cNvSpPr txBox="1"/>
          <p:nvPr/>
        </p:nvSpPr>
        <p:spPr>
          <a:xfrm>
            <a:off x="7332675" y="3651012"/>
            <a:ext cx="4685448" cy="2246769"/>
          </a:xfrm>
          <a:custGeom>
            <a:avLst/>
            <a:gdLst>
              <a:gd name="csX0" fmla="*/ 0 w 4685448"/>
              <a:gd name="csY0" fmla="*/ 0 h 2246769"/>
              <a:gd name="csX1" fmla="*/ 4685448 w 4685448"/>
              <a:gd name="csY1" fmla="*/ 0 h 2246769"/>
              <a:gd name="csX2" fmla="*/ 4685448 w 4685448"/>
              <a:gd name="csY2" fmla="*/ 2246769 h 2246769"/>
              <a:gd name="csX3" fmla="*/ 0 w 4685448"/>
              <a:gd name="csY3" fmla="*/ 2246769 h 2246769"/>
              <a:gd name="csX4" fmla="*/ 0 w 4685448"/>
              <a:gd name="csY4" fmla="*/ 0 h 224676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4685448" h="2246769" fill="none" extrusionOk="0">
                <a:moveTo>
                  <a:pt x="0" y="0"/>
                </a:moveTo>
                <a:cubicBezTo>
                  <a:pt x="629501" y="5222"/>
                  <a:pt x="2819048" y="24918"/>
                  <a:pt x="4685448" y="0"/>
                </a:cubicBezTo>
                <a:cubicBezTo>
                  <a:pt x="4524203" y="264203"/>
                  <a:pt x="4641688" y="1906360"/>
                  <a:pt x="4685448" y="2246769"/>
                </a:cubicBezTo>
                <a:cubicBezTo>
                  <a:pt x="3295017" y="2082008"/>
                  <a:pt x="1783164" y="2364919"/>
                  <a:pt x="0" y="2246769"/>
                </a:cubicBezTo>
                <a:cubicBezTo>
                  <a:pt x="-55725" y="1989066"/>
                  <a:pt x="17072" y="394296"/>
                  <a:pt x="0" y="0"/>
                </a:cubicBezTo>
                <a:close/>
              </a:path>
              <a:path w="4685448" h="2246769" stroke="0" extrusionOk="0">
                <a:moveTo>
                  <a:pt x="0" y="0"/>
                </a:moveTo>
                <a:cubicBezTo>
                  <a:pt x="1542191" y="11849"/>
                  <a:pt x="4213605" y="-161459"/>
                  <a:pt x="4685448" y="0"/>
                </a:cubicBezTo>
                <a:cubicBezTo>
                  <a:pt x="4688578" y="606820"/>
                  <a:pt x="4584272" y="1163246"/>
                  <a:pt x="4685448" y="2246769"/>
                </a:cubicBezTo>
                <a:cubicBezTo>
                  <a:pt x="2447273" y="2100909"/>
                  <a:pt x="2059075" y="2168445"/>
                  <a:pt x="0" y="2246769"/>
                </a:cubicBezTo>
                <a:cubicBezTo>
                  <a:pt x="74291" y="1452973"/>
                  <a:pt x="168006" y="677708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prstClr val="black"/>
                </a:solidFill>
                <a:cs typeface="Arial" panose="020B0604020202020204" pitchFamily="34" charset="0"/>
              </a:rPr>
              <a:t>Bức thư của bạn Phương Linh viết cho bạn Việt Phương. </a:t>
            </a:r>
            <a:r>
              <a:rPr lang="vi-VN" sz="2800" i="1" dirty="0">
                <a:solidFill>
                  <a:srgbClr val="FF0000"/>
                </a:solidFill>
                <a:cs typeface="Arial" panose="020B0604020202020204" pitchFamily="34" charset="0"/>
              </a:rPr>
              <a:t>Em biết điều đó dựa vào lời chào đầu thư và cuối thư.</a:t>
            </a:r>
            <a:endParaRPr kumimoji="0" lang="vi-VN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reeform: Shape 34">
            <a:extLst>
              <a:ext uri="{FF2B5EF4-FFF2-40B4-BE49-F238E27FC236}">
                <a16:creationId xmlns:a16="http://schemas.microsoft.com/office/drawing/2014/main" id="{A46CBAC1-04E3-4EBC-96EF-9382424D3578}"/>
              </a:ext>
            </a:extLst>
          </p:cNvPr>
          <p:cNvSpPr/>
          <p:nvPr/>
        </p:nvSpPr>
        <p:spPr>
          <a:xfrm>
            <a:off x="7221629" y="266521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759C0B-40CF-DFCD-FFE4-48D572848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27" y="665923"/>
            <a:ext cx="7037678" cy="498944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33A8836-0488-005B-FDDF-EC2C548E8E35}"/>
              </a:ext>
            </a:extLst>
          </p:cNvPr>
          <p:cNvCxnSpPr>
            <a:cxnSpLocks/>
          </p:cNvCxnSpPr>
          <p:nvPr/>
        </p:nvCxnSpPr>
        <p:spPr>
          <a:xfrm>
            <a:off x="1153288" y="1575683"/>
            <a:ext cx="15600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7056525-4A8C-6D3F-1072-FB59F4D7BD79}"/>
              </a:ext>
            </a:extLst>
          </p:cNvPr>
          <p:cNvCxnSpPr>
            <a:cxnSpLocks/>
          </p:cNvCxnSpPr>
          <p:nvPr/>
        </p:nvCxnSpPr>
        <p:spPr>
          <a:xfrm>
            <a:off x="4035636" y="5471822"/>
            <a:ext cx="8742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2227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674195F-7211-435C-AA1F-ACB3F3AA1409}"/>
              </a:ext>
            </a:extLst>
          </p:cNvPr>
          <p:cNvSpPr txBox="1"/>
          <p:nvPr/>
        </p:nvSpPr>
        <p:spPr>
          <a:xfrm>
            <a:off x="506895" y="685672"/>
            <a:ext cx="10860157" cy="1323439"/>
          </a:xfrm>
          <a:custGeom>
            <a:avLst/>
            <a:gdLst>
              <a:gd name="csX0" fmla="*/ 0 w 10860157"/>
              <a:gd name="csY0" fmla="*/ 0 h 1323439"/>
              <a:gd name="csX1" fmla="*/ 10860157 w 10860157"/>
              <a:gd name="csY1" fmla="*/ 0 h 1323439"/>
              <a:gd name="csX2" fmla="*/ 10860157 w 10860157"/>
              <a:gd name="csY2" fmla="*/ 1323439 h 1323439"/>
              <a:gd name="csX3" fmla="*/ 0 w 10860157"/>
              <a:gd name="csY3" fmla="*/ 1323439 h 1323439"/>
              <a:gd name="csX4" fmla="*/ 0 w 10860157"/>
              <a:gd name="csY4" fmla="*/ 0 h 13234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0860157" h="1323439" fill="none" extrusionOk="0">
                <a:moveTo>
                  <a:pt x="0" y="0"/>
                </a:moveTo>
                <a:cubicBezTo>
                  <a:pt x="4386577" y="5222"/>
                  <a:pt x="6622571" y="24918"/>
                  <a:pt x="10860157" y="0"/>
                </a:cubicBezTo>
                <a:cubicBezTo>
                  <a:pt x="10797563" y="502581"/>
                  <a:pt x="10823199" y="742429"/>
                  <a:pt x="10860157" y="1323439"/>
                </a:cubicBezTo>
                <a:cubicBezTo>
                  <a:pt x="7247251" y="1158678"/>
                  <a:pt x="2693033" y="1441589"/>
                  <a:pt x="0" y="1323439"/>
                </a:cubicBezTo>
                <a:cubicBezTo>
                  <a:pt x="-52747" y="826522"/>
                  <a:pt x="-93581" y="659507"/>
                  <a:pt x="0" y="0"/>
                </a:cubicBezTo>
                <a:close/>
              </a:path>
              <a:path w="10860157" h="1323439" stroke="0" extrusionOk="0">
                <a:moveTo>
                  <a:pt x="0" y="0"/>
                </a:moveTo>
                <a:cubicBezTo>
                  <a:pt x="1431178" y="11849"/>
                  <a:pt x="8874041" y="-161459"/>
                  <a:pt x="10860157" y="0"/>
                </a:cubicBezTo>
                <a:cubicBezTo>
                  <a:pt x="10845497" y="501774"/>
                  <a:pt x="10780222" y="1007572"/>
                  <a:pt x="10860157" y="1323439"/>
                </a:cubicBezTo>
                <a:cubicBezTo>
                  <a:pt x="7985639" y="1177579"/>
                  <a:pt x="2084457" y="1245115"/>
                  <a:pt x="0" y="1323439"/>
                </a:cubicBezTo>
                <a:cubicBezTo>
                  <a:pt x="-53371" y="1066481"/>
                  <a:pt x="-89897" y="500856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dirty="0">
                <a:solidFill>
                  <a:prstClr val="black"/>
                </a:solidFill>
                <a:cs typeface="Arial" panose="020B0604020202020204" pitchFamily="34" charset="0"/>
              </a:rPr>
              <a:t>b. Bức thư gồm mấy phần? Nêu nội dung của từng phần.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0AD5DC-8FE1-43E8-8B5D-DE8B2F3EB86E}"/>
              </a:ext>
            </a:extLst>
          </p:cNvPr>
          <p:cNvSpPr txBox="1"/>
          <p:nvPr/>
        </p:nvSpPr>
        <p:spPr>
          <a:xfrm>
            <a:off x="1172817" y="3054664"/>
            <a:ext cx="10734260" cy="1200329"/>
          </a:xfrm>
          <a:custGeom>
            <a:avLst/>
            <a:gdLst>
              <a:gd name="csX0" fmla="*/ 0 w 10734260"/>
              <a:gd name="csY0" fmla="*/ 0 h 1200329"/>
              <a:gd name="csX1" fmla="*/ 10734260 w 10734260"/>
              <a:gd name="csY1" fmla="*/ 0 h 1200329"/>
              <a:gd name="csX2" fmla="*/ 10734260 w 10734260"/>
              <a:gd name="csY2" fmla="*/ 1200329 h 1200329"/>
              <a:gd name="csX3" fmla="*/ 0 w 10734260"/>
              <a:gd name="csY3" fmla="*/ 1200329 h 1200329"/>
              <a:gd name="csX4" fmla="*/ 0 w 10734260"/>
              <a:gd name="csY4" fmla="*/ 0 h 120032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0734260" h="1200329" fill="none" extrusionOk="0">
                <a:moveTo>
                  <a:pt x="0" y="0"/>
                </a:moveTo>
                <a:cubicBezTo>
                  <a:pt x="2444677" y="5222"/>
                  <a:pt x="9223700" y="24918"/>
                  <a:pt x="10734260" y="0"/>
                </a:cubicBezTo>
                <a:cubicBezTo>
                  <a:pt x="10800994" y="180425"/>
                  <a:pt x="10787277" y="1037242"/>
                  <a:pt x="10734260" y="1200329"/>
                </a:cubicBezTo>
                <a:cubicBezTo>
                  <a:pt x="8347493" y="1035568"/>
                  <a:pt x="4018655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10734260" h="1200329" stroke="0" extrusionOk="0">
                <a:moveTo>
                  <a:pt x="0" y="0"/>
                </a:moveTo>
                <a:cubicBezTo>
                  <a:pt x="4490475" y="11849"/>
                  <a:pt x="7584336" y="-161459"/>
                  <a:pt x="10734260" y="0"/>
                </a:cubicBezTo>
                <a:cubicBezTo>
                  <a:pt x="10659218" y="255061"/>
                  <a:pt x="10804782" y="845340"/>
                  <a:pt x="10734260" y="1200329"/>
                </a:cubicBezTo>
                <a:cubicBezTo>
                  <a:pt x="5545089" y="1054469"/>
                  <a:pt x="5085127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cs typeface="Arial" panose="020B0604020202020204" pitchFamily="34" charset="0"/>
              </a:rPr>
              <a:t>Bức thư gồm có 3 phần: </a:t>
            </a:r>
            <a:r>
              <a:rPr lang="vi-VN" sz="3600" b="1" dirty="0">
                <a:solidFill>
                  <a:prstClr val="black"/>
                </a:solidFill>
                <a:cs typeface="Arial" panose="020B0604020202020204" pitchFamily="34" charset="0"/>
              </a:rPr>
              <a:t>phần mở đầu, nội dung, kết thúc. </a:t>
            </a:r>
            <a:endParaRPr lang="en-US" sz="36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3" name="Freeform: Shape 34">
            <a:extLst>
              <a:ext uri="{FF2B5EF4-FFF2-40B4-BE49-F238E27FC236}">
                <a16:creationId xmlns:a16="http://schemas.microsoft.com/office/drawing/2014/main" id="{A46CBAC1-04E3-4EBC-96EF-9382424D3578}"/>
              </a:ext>
            </a:extLst>
          </p:cNvPr>
          <p:cNvSpPr/>
          <p:nvPr/>
        </p:nvSpPr>
        <p:spPr>
          <a:xfrm>
            <a:off x="810891" y="2088749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868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DEC8E2F-9424-EF23-3B9C-E3D27BE5AE7E}"/>
              </a:ext>
            </a:extLst>
          </p:cNvPr>
          <p:cNvGrpSpPr/>
          <p:nvPr/>
        </p:nvGrpSpPr>
        <p:grpSpPr>
          <a:xfrm>
            <a:off x="1265323" y="1292088"/>
            <a:ext cx="3047392" cy="2363552"/>
            <a:chOff x="396137" y="1698295"/>
            <a:chExt cx="2657171" cy="1909452"/>
          </a:xfrm>
        </p:grpSpPr>
        <p:pic>
          <p:nvPicPr>
            <p:cNvPr id="3" name="Picture 15">
              <a:extLst>
                <a:ext uri="{FF2B5EF4-FFF2-40B4-BE49-F238E27FC236}">
                  <a16:creationId xmlns:a16="http://schemas.microsoft.com/office/drawing/2014/main" id="{A3B176C8-00AF-FAE2-7DE9-8EF30CD84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0891900">
              <a:off x="400911" y="1698295"/>
              <a:ext cx="2652397" cy="190945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D46235-04C5-337E-4F34-B6888071DBED}"/>
                </a:ext>
              </a:extLst>
            </p:cNvPr>
            <p:cNvSpPr txBox="1"/>
            <p:nvPr/>
          </p:nvSpPr>
          <p:spPr>
            <a:xfrm rot="20959670">
              <a:off x="396137" y="1912184"/>
              <a:ext cx="2561634" cy="1069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Phần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mở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đầu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EDEDF"/>
                </a:highligh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F57792A-BE15-B2AD-E280-C9D4DC600376}"/>
              </a:ext>
            </a:extLst>
          </p:cNvPr>
          <p:cNvSpPr/>
          <p:nvPr/>
        </p:nvSpPr>
        <p:spPr>
          <a:xfrm>
            <a:off x="1780760" y="3636080"/>
            <a:ext cx="975856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hời gian</a:t>
            </a:r>
            <a:endParaRPr lang="en-US" sz="44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ịa điểm viết thư</a:t>
            </a:r>
            <a:endParaRPr lang="en-US" sz="44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ời chào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8520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DEC8E2F-9424-EF23-3B9C-E3D27BE5AE7E}"/>
              </a:ext>
            </a:extLst>
          </p:cNvPr>
          <p:cNvGrpSpPr/>
          <p:nvPr/>
        </p:nvGrpSpPr>
        <p:grpSpPr>
          <a:xfrm>
            <a:off x="1155992" y="665923"/>
            <a:ext cx="3047392" cy="2363552"/>
            <a:chOff x="396137" y="1698295"/>
            <a:chExt cx="2657171" cy="1909452"/>
          </a:xfrm>
        </p:grpSpPr>
        <p:pic>
          <p:nvPicPr>
            <p:cNvPr id="3" name="Picture 15">
              <a:extLst>
                <a:ext uri="{FF2B5EF4-FFF2-40B4-BE49-F238E27FC236}">
                  <a16:creationId xmlns:a16="http://schemas.microsoft.com/office/drawing/2014/main" id="{A3B176C8-00AF-FAE2-7DE9-8EF30CD84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0891900">
              <a:off x="400911" y="1698295"/>
              <a:ext cx="2652397" cy="190945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D46235-04C5-337E-4F34-B6888071DBED}"/>
                </a:ext>
              </a:extLst>
            </p:cNvPr>
            <p:cNvSpPr txBox="1"/>
            <p:nvPr/>
          </p:nvSpPr>
          <p:spPr>
            <a:xfrm rot="20959670">
              <a:off x="396137" y="1912184"/>
              <a:ext cx="2561634" cy="1069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Phần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nội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dung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EDEDF"/>
                </a:highligh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F57792A-BE15-B2AD-E280-C9D4DC600376}"/>
              </a:ext>
            </a:extLst>
          </p:cNvPr>
          <p:cNvSpPr/>
          <p:nvPr/>
        </p:nvSpPr>
        <p:spPr>
          <a:xfrm>
            <a:off x="874643" y="3009915"/>
            <a:ext cx="1055535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ỏi thăm bạn Việt Ph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ương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ể về chuyến đi chơi công viên Thủ Lệ của gia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đì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 mình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ớc mơ và cách bạn sẽ làm để thực hiện ước mơ của mình;.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5701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DEC8E2F-9424-EF23-3B9C-E3D27BE5AE7E}"/>
              </a:ext>
            </a:extLst>
          </p:cNvPr>
          <p:cNvGrpSpPr/>
          <p:nvPr/>
        </p:nvGrpSpPr>
        <p:grpSpPr>
          <a:xfrm>
            <a:off x="1265323" y="1292088"/>
            <a:ext cx="3047392" cy="2363552"/>
            <a:chOff x="396137" y="1698295"/>
            <a:chExt cx="2657171" cy="1909452"/>
          </a:xfrm>
        </p:grpSpPr>
        <p:pic>
          <p:nvPicPr>
            <p:cNvPr id="3" name="Picture 15">
              <a:extLst>
                <a:ext uri="{FF2B5EF4-FFF2-40B4-BE49-F238E27FC236}">
                  <a16:creationId xmlns:a16="http://schemas.microsoft.com/office/drawing/2014/main" id="{A3B176C8-00AF-FAE2-7DE9-8EF30CD84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0891900">
              <a:off x="400911" y="1698295"/>
              <a:ext cx="2652397" cy="190945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D46235-04C5-337E-4F34-B6888071DBED}"/>
                </a:ext>
              </a:extLst>
            </p:cNvPr>
            <p:cNvSpPr txBox="1"/>
            <p:nvPr/>
          </p:nvSpPr>
          <p:spPr>
            <a:xfrm rot="20959670">
              <a:off x="396137" y="1912184"/>
              <a:ext cx="2561634" cy="1069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Phần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kết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thúc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EDEDF"/>
                </a:highligh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F57792A-BE15-B2AD-E280-C9D4DC600376}"/>
              </a:ext>
            </a:extLst>
          </p:cNvPr>
          <p:cNvSpPr/>
          <p:nvPr/>
        </p:nvSpPr>
        <p:spPr>
          <a:xfrm>
            <a:off x="1202636" y="3636080"/>
            <a:ext cx="1033669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ỏi v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ề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mơ của người bạn</a:t>
            </a:r>
            <a:endParaRPr lang="en-US" sz="44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endParaRPr lang="en-US" sz="44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ưng hô và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9392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479</Words>
  <Application>Microsoft Office PowerPoint</Application>
  <PresentationFormat>Widescreen</PresentationFormat>
  <Paragraphs>47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等线</vt:lpstr>
      <vt:lpstr>等线 Light</vt:lpstr>
      <vt:lpstr>微软雅黑</vt:lpstr>
      <vt:lpstr>Arial</vt:lpstr>
      <vt:lpstr>Bubblegum Sans</vt:lpstr>
      <vt:lpstr>Calibri</vt:lpstr>
      <vt:lpstr>Cambria</vt:lpstr>
      <vt:lpstr>Coiny</vt:lpstr>
      <vt:lpstr>DFPOP1-W9</vt:lpstr>
      <vt:lpstr>Palace Script MT</vt:lpstr>
      <vt:lpstr>UTM Guanine</vt:lpstr>
      <vt:lpstr>Wingdings</vt:lpstr>
      <vt:lpstr>Office 主题​​</vt:lpstr>
      <vt:lpstr>1_Office 主题​​</vt:lpstr>
      <vt:lpstr>1_Office Theme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Nguyen Trung</cp:lastModifiedBy>
  <cp:revision>47</cp:revision>
  <dcterms:created xsi:type="dcterms:W3CDTF">2023-10-12T07:08:35Z</dcterms:created>
  <dcterms:modified xsi:type="dcterms:W3CDTF">2026-01-11T15:49:11Z</dcterms:modified>
</cp:coreProperties>
</file>