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7"/>
  </p:notesMasterIdLst>
  <p:sldIdLst>
    <p:sldId id="260" r:id="rId4"/>
    <p:sldId id="295" r:id="rId5"/>
    <p:sldId id="305" r:id="rId6"/>
    <p:sldId id="262" r:id="rId7"/>
    <p:sldId id="291" r:id="rId8"/>
    <p:sldId id="292" r:id="rId9"/>
    <p:sldId id="293" r:id="rId10"/>
    <p:sldId id="257" r:id="rId11"/>
    <p:sldId id="343" r:id="rId12"/>
    <p:sldId id="344" r:id="rId13"/>
    <p:sldId id="345" r:id="rId14"/>
    <p:sldId id="268" r:id="rId15"/>
    <p:sldId id="267" r:id="rId16"/>
    <p:sldId id="269" r:id="rId17"/>
    <p:sldId id="270" r:id="rId18"/>
    <p:sldId id="271" r:id="rId19"/>
    <p:sldId id="275" r:id="rId20"/>
    <p:sldId id="276" r:id="rId21"/>
    <p:sldId id="278" r:id="rId22"/>
    <p:sldId id="289" r:id="rId23"/>
    <p:sldId id="283" r:id="rId24"/>
    <p:sldId id="290" r:id="rId25"/>
    <p:sldId id="28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003975-416B-4560-9FC6-8BFA7399F91F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54BA8F-87A5-440C-B53F-3F30ED2462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031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A945DC-4BA2-4105-998F-66C2CB46B8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662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GIÁO VIÊN BẤM CHUỘT VÀO CÁC MẢNH GHÉP ĐỂ ĐƯỢC DẪN ĐẾN CÂU HỎI TƯƠNG ỨNG.</a:t>
            </a:r>
            <a:br>
              <a:rPr lang="en-US" dirty="0"/>
            </a:b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, </a:t>
            </a:r>
            <a:r>
              <a:rPr lang="en-US" dirty="0" err="1"/>
              <a:t>kéo</a:t>
            </a:r>
            <a:r>
              <a:rPr lang="en-US" dirty="0"/>
              <a:t> 1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change picture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002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4BA8F-87A5-440C-B53F-3F30ED24627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951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4BA8F-87A5-440C-B53F-3F30ED24627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141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4BA8F-87A5-440C-B53F-3F30ED24627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122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44867-8B1C-577F-7F4D-6FA169E40B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FD831F-76FC-7717-C39A-67373ED7A0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308B4-9675-EDA0-23AC-0378F198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EB5086-9633-0541-2206-FAEFCA4E9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E1421A-AE81-DFE4-1222-BB77EBC79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58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41217-B25C-4FDD-CC88-45B8970EE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FAEC75-5B0A-A95E-40F3-FC1F6CF97D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9DAF79-C8D8-0E62-EE56-5F65B8E3B8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86E66-6FD4-5D8D-1A86-65FD20265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2872F5-1346-EA86-46B7-4CA5D3221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13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B0B1F9-BB78-3DFC-0F58-A0D752234F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D68BDE-B5AC-16DD-547C-01BC7E34E7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56E3FB-CDE2-387C-C25F-FB3B793426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6B08C-71D6-20E5-A53A-A5F337609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2BA9A-1CEA-9D23-1EE6-2D80CA406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345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204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669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7269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6031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4587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42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7957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924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F7DFD-1D33-0858-3FA1-28CFE6D84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B4969-6CCC-7971-67D7-071236841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0FF6FD-EDB9-54E0-2B03-BCA4F1521A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3C340-3364-8918-2DB1-20B19A78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169424-83CD-6E8E-954E-912832A59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9347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8696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5334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0682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E28A1-31C6-CD0C-7FE5-23A0E6182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4A17BB-BDAC-5CB4-7886-7CCE9B509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73E56-7534-47E8-80F2-95F4DC885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30/11/2025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3A4C7-35B4-B988-B0A8-84BA2E0B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5CF87-7033-3B0C-D436-0CAA9A788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7596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FB212-B47D-37FD-15E0-7E6836702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A47E4-A919-7862-5EA6-C5953AEC7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BC695-5B3B-0E2B-6208-0A5865BC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30/11/2025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C8EF6-C910-6F8B-1A6F-2949519F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8DBA5-A1A9-C0CF-23F7-234521A9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14837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2E0A8-262E-1EFB-8F4F-456A1B64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3A663-425E-0904-6511-D15C0D21F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0006F-C0A0-5C99-8AF1-7644B232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30/11/2025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06F71-51C8-4ED6-691B-AF7D161F8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BD89E-E07B-4999-E009-EA8755C1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23582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90734-AC0E-E807-8B98-3C61A005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8B31D-DD2C-2245-0AE5-9B32C5BE3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4EA0F-7B4B-ADD0-2DF3-7824D2434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A02AF-B2DD-4642-8F60-6780AF0A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30/11/2025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9A240-3518-BA82-F06C-62AF2DC1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6BEF8B-48F7-18BB-A863-FC5B9B74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52182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28918-1B52-634C-84B5-8BB8AA0C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09DB4-93A0-A2B8-A36F-2AD48C1D6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C1EEB-B8FE-3826-AD7A-DE124A8B8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D945B-9C01-C363-5741-16DCC02EF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7B3816-0A9F-AC57-D058-45E40D3FA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A0ACAB-AB01-3872-E8D2-C247CA07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30/11/2025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25F88F-D63B-E86B-4C56-050B4391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C0B2F5-35AC-0B9B-4615-ADCABC92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77222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EB84A-5061-B56B-46C3-3290DEB71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1570E3-2F2B-F8CF-4213-2480943AC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30/11/2025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B49782-DB5D-D16A-CB51-2E2F603F6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21C09-A77B-548B-A38B-5BDFAC9E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39239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6FFBF0-6874-1846-1518-D6EB01A9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30/11/2025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A10652-DE7C-5CC2-202F-51CA60F16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917E8-08D6-F68F-EBD9-C66B3A493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212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E20EE-37A1-1ED1-5C65-FA15B180A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306A8-243F-D3FC-496F-0D8406717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47A8C4-5021-345F-EAC6-932932F627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CDF364-96CA-7C2A-34A1-E1FE8CE92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00DEBE-AD39-72A4-12A3-84A5FBB1C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8471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9F216-739E-506F-506E-4C2526AF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F588D-6FF1-60E2-5FC7-B34FD23CC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C9C3E-59EB-6021-DC68-5423F0FAB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1F7EC-C39A-3BCE-617A-3351E677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30/11/2025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03205-C6DD-BF33-0612-289DEC97D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AAC0DA-6968-32CD-C30C-47AE0201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13985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B1E02-F5C6-27CF-A4A3-565854BE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DA7B6-3C68-AA42-2AA1-6E72193BB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55F5B-B5ED-98F7-2A43-0A085D9A6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A3AEA-191E-8A45-90E2-FAC402104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30/11/2025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AEDD2-8D2C-5C56-3A05-74AAB2D1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703DE-CF6A-DDE4-FE55-3C48FFC6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03743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B226A-64B5-5693-62B0-1A26261FB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7B2D9-8D75-4596-0220-F4B9ABAC7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3735E-950D-4465-8168-8FA8AE6C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30/11/2025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9316C-B2A2-BD6A-09CD-0193FDF5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7A781-FCC6-8EB7-054B-919EACC1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856724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26025B-6112-3D2A-8AE2-B02747AB7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230D9-EEEA-C10A-1D49-CB6D031AB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44DDB-444B-59C9-6C09-3FA6B683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30/11/2025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CFC18-22ED-CB79-B680-1775E65E2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4A90A-4824-F47D-76E4-C4E5056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7907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99413-0514-8F95-B2FD-A74B227C3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C4C4A-C4C1-A196-6570-1C2D5D835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FBD962-DCCB-24BB-0009-C3CD7390F1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49230A-2EAB-BA94-55BC-5307A7DC03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6D2508-51FA-F21C-59E3-F76836ABB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05C66A-CAB0-3268-52F1-70F27D1EB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633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8D486-CD82-E1E9-9563-C67112AF7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2484E-A28E-ED86-58C3-57F978790E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DBA452-C519-8FDA-1EC8-BB2F0A1825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1EF124-AEDF-685A-6EFA-2025A8B3BB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0F457F-54A2-51B4-36F7-A946B42D56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626E60-E64C-43FF-4248-173DCF3E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67DA62-40C9-544B-C1AD-EFDD63272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4B3563-DEF2-58E6-967C-FCCAAFF41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750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A2C87-FE0C-229A-F587-9ADF8C6C4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5342B5-3DE8-0E8F-1BCD-7CCAA476E0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4476D1-1AD9-AA94-5A30-FD335DD26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AD6853-BAD2-F845-2752-B296258D3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211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CF5562-B5E2-5624-4689-BB86514E0E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F75AF0-EB1C-0453-B739-8396661C8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40943A-E125-E201-3CDD-B25C1AA90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138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D04F1-9465-6F68-3CE8-26FE9B3D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8046-637F-8DE8-FA03-71ED8A1A7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DF02A3-C0CD-8C5D-D6A7-94B81BEF4F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940F27-C04A-D52E-EFE0-DAC3B3BA78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F30D30-1BB6-0971-70D0-D45AC1262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000C77-1DEA-890B-7AEC-DC7E9751B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947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9611F-D1F9-ACD8-4E9B-CCD17DC4E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834C18-B610-3767-B874-C47341D9BE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58E97E-4D64-253B-F082-4F87022D97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5DB2A6-CFE8-1A98-5A2A-CD51285EE8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78D150-D7D1-8BCC-380D-84190D6CD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FF35B0-94B1-50F7-16B0-0EB6B0468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78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BFD23B5-B40A-3DF7-BAD2-2E80D2250AE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5738" y="91607"/>
            <a:ext cx="1529614" cy="152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9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C10DCCD-15E0-F654-1E58-303EE0BA08C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5738" y="91607"/>
            <a:ext cx="1529614" cy="152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539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44D056-E094-A271-61A8-302298103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5C9BF-68DA-657F-9404-2BF16D74C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912AB-2B26-C88A-2E8F-6A8F021C5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75E70-B76F-4F76-9575-EA7F545D535A}" type="datetimeFigureOut">
              <a:rPr lang="vi-VN" smtClean="0"/>
              <a:t>30/11/2025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B3627-8F32-C437-D7B3-2714D24AF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8A8B2-F64F-A251-CC74-77E55CE12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8452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sv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audio" Target="../media/audio1.wav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7.png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svg"/><Relationship Id="rId9" Type="http://schemas.openxmlformats.org/officeDocument/2006/relationships/image" Target="../media/image1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4.xml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openxmlformats.org/officeDocument/2006/relationships/slide" Target="slide6.xml"/><Relationship Id="rId4" Type="http://schemas.openxmlformats.org/officeDocument/2006/relationships/slide" Target="slide3.xml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2248F10-DAAE-0502-11A7-E054C0FCDF9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92CEB0C-56E9-3134-5EED-7A6B6A47B6F8}"/>
                </a:ext>
              </a:extLst>
            </p:cNvPr>
            <p:cNvSpPr txBox="1"/>
            <p:nvPr/>
          </p:nvSpPr>
          <p:spPr>
            <a:xfrm>
              <a:off x="5468493" y="3198168"/>
              <a:ext cx="125501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 Lê Mỹ Ngân thCBQ</a:t>
              </a:r>
            </a:p>
          </p:txBody>
        </p:sp>
        <p:pic>
          <p:nvPicPr>
            <p:cNvPr id="3" name="Picture 2" descr="A picture containing palm tree, tree, water, resort&#10;&#10;Description automatically generated">
              <a:extLst>
                <a:ext uri="{FF2B5EF4-FFF2-40B4-BE49-F238E27FC236}">
                  <a16:creationId xmlns:a16="http://schemas.microsoft.com/office/drawing/2014/main" id="{47DF2F34-0A1E-1DFB-9E35-1049C23E92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" r="611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4" name="Picture 3" descr="A child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C01E56C6-29A8-783E-4EA4-EF34DFB59D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7" t="15733" b="14344"/>
          <a:stretch/>
        </p:blipFill>
        <p:spPr>
          <a:xfrm flipH="1">
            <a:off x="-83838" y="3431175"/>
            <a:ext cx="3087725" cy="3426825"/>
          </a:xfrm>
          <a:prstGeom prst="rect">
            <a:avLst/>
          </a:prstGeom>
        </p:spPr>
      </p:pic>
      <p:pic>
        <p:nvPicPr>
          <p:cNvPr id="6" name="Picture 5" descr="A child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2FA2D6CB-C574-1B73-AC9D-83CBBD70C9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8" t="17637" b="18022"/>
          <a:stretch/>
        </p:blipFill>
        <p:spPr>
          <a:xfrm>
            <a:off x="8968482" y="3700130"/>
            <a:ext cx="3087726" cy="3157870"/>
          </a:xfrm>
          <a:prstGeom prst="rect">
            <a:avLst/>
          </a:prstGeom>
        </p:spPr>
      </p:pic>
      <p:pic>
        <p:nvPicPr>
          <p:cNvPr id="7" name="Picture 6" descr="A child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39A3E428-6585-799A-1CC6-F2EE6140C8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500" b="52200" l="3900" r="38600">
                        <a14:foregroundMark x1="19400" y1="50500" x2="19400" y2="50500"/>
                        <a14:foregroundMark x1="24900" y1="51400" x2="24900" y2="51400"/>
                        <a14:foregroundMark x1="26900" y1="50700" x2="26900" y2="50700"/>
                        <a14:foregroundMark x1="28800" y1="50500" x2="28800" y2="50500"/>
                        <a14:foregroundMark x1="28800" y1="50500" x2="28800" y2="50500"/>
                        <a14:foregroundMark x1="33000" y1="45000" x2="33000" y2="45000"/>
                        <a14:foregroundMark x1="15800" y1="30800" x2="15800" y2="30800"/>
                        <a14:foregroundMark x1="20100" y1="51600" x2="20100" y2="51600"/>
                        <a14:foregroundMark x1="22000" y1="52200" x2="22000" y2="52200"/>
                        <a14:foregroundMark x1="21800" y1="52000" x2="21800" y2="52000"/>
                        <a14:foregroundMark x1="20900" y1="44800" x2="20900" y2="44800"/>
                        <a14:foregroundMark x1="19000" y1="42300" x2="19000" y2="42300"/>
                        <a14:foregroundMark x1="15200" y1="48800" x2="15200" y2="48800"/>
                        <a14:foregroundMark x1="14100" y1="46100" x2="14100" y2="46100"/>
                        <a14:foregroundMark x1="13500" y1="43300" x2="13500" y2="43300"/>
                        <a14:foregroundMark x1="13300" y1="33800" x2="23700" y2="28600"/>
                        <a14:foregroundMark x1="23700" y1="28600" x2="33000" y2="32900"/>
                        <a14:foregroundMark x1="33000" y1="32900" x2="35200" y2="42500"/>
                        <a14:foregroundMark x1="35200" y1="42500" x2="26000" y2="47700"/>
                        <a14:foregroundMark x1="26000" y1="47700" x2="26000" y2="47100"/>
                        <a14:foregroundMark x1="11800" y1="35500" x2="25700" y2="26800"/>
                        <a14:foregroundMark x1="25700" y1="26800" x2="30000" y2="30200"/>
                        <a14:foregroundMark x1="9000" y1="38000" x2="20200" y2="42000"/>
                        <a14:foregroundMark x1="20200" y1="42000" x2="27400" y2="49800"/>
                        <a14:foregroundMark x1="27400" y1="49800" x2="12400" y2="50800"/>
                        <a14:foregroundMark x1="12400" y1="50800" x2="4800" y2="46700"/>
                        <a14:foregroundMark x1="10300" y1="48600" x2="20400" y2="43000"/>
                        <a14:foregroundMark x1="20400" y1="43000" x2="7000" y2="43700"/>
                        <a14:foregroundMark x1="7000" y1="43700" x2="7600" y2="42300"/>
                        <a14:foregroundMark x1="16000" y1="46300" x2="28300" y2="46200"/>
                        <a14:foregroundMark x1="28300" y1="46200" x2="38600" y2="38100"/>
                        <a14:foregroundMark x1="38600" y1="38100" x2="25100" y2="25500"/>
                        <a14:foregroundMark x1="25100" y1="25500" x2="11600" y2="28200"/>
                        <a14:foregroundMark x1="11600" y1="28200" x2="12000" y2="47400"/>
                        <a14:foregroundMark x1="12000" y1="47400" x2="12900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38" t="25256" r="60511" b="45653"/>
          <a:stretch/>
        </p:blipFill>
        <p:spPr>
          <a:xfrm flipH="1">
            <a:off x="2705961" y="4081453"/>
            <a:ext cx="1585483" cy="142573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4F0F8C9-141D-2C35-1BC4-B13FE59CE732}"/>
              </a:ext>
            </a:extLst>
          </p:cNvPr>
          <p:cNvSpPr/>
          <p:nvPr/>
        </p:nvSpPr>
        <p:spPr>
          <a:xfrm>
            <a:off x="2705961" y="678793"/>
            <a:ext cx="7398327" cy="1808019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SVNRevolution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ACF6759-4971-898E-FB2F-4778B58AE0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1405" y="609507"/>
            <a:ext cx="7834039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093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0556 L 0.00195 0.00556 C 0.01185 -0.01226 0.0026 0.00533 0.01471 -0.02338 C 0.01706 -0.02916 0.02005 -0.03426 0.0224 -0.04004 C 0.0237 -0.04328 0.02773 -0.06088 0.02825 -0.06273 C 0.03372 -0.08032 0.04023 -0.0912 0.04453 -0.11134 C 0.04674 -0.12176 0.04753 -0.12754 0.0513 -0.13703 C 0.05299 -0.14143 0.05547 -0.14467 0.05729 -0.14907 C 0.05859 -0.15231 0.05963 -0.15625 0.06068 -0.15972 C 0.06133 -0.1618 0.06159 -0.16388 0.06237 -0.16574 C 0.06445 -0.17106 0.06693 -0.17592 0.06927 -0.18101 C 0.07031 -0.18356 0.07148 -0.18588 0.07266 -0.18842 C 0.07435 -0.19259 0.07539 -0.19791 0.07773 -0.20069 C 0.08164 -0.20509 0.08242 -0.20578 0.0862 -0.21435 C 0.08737 -0.21689 0.08841 -0.21944 0.08971 -0.22176 C 0.09726 -0.2368 0.0931 -0.22801 0.09987 -0.23842 C 0.10078 -0.23981 0.10143 -0.24166 0.10247 -0.24305 C 0.10404 -0.24537 0.10599 -0.24676 0.10755 -0.24907 C 0.10976 -0.25231 0.11159 -0.25625 0.11354 -0.25972 C 0.11432 -0.26134 0.1151 -0.26319 0.11601 -0.26435 C 0.11654 -0.26481 0.12187 -0.27037 0.12292 -0.27176 C 0.12669 -0.27754 0.12565 -0.27801 0.12969 -0.2824 C 0.13138 -0.28426 0.1332 -0.28495 0.13476 -0.28703 C 0.14219 -0.29606 0.1349 -0.29097 0.14075 -0.29467 C 0.15586 -0.31481 0.13138 -0.28171 0.14766 -0.30509 C 0.15963 -0.32268 0.14831 -0.30486 0.15781 -0.31736 C 0.15963 -0.31967 0.1612 -0.32245 0.16289 -0.32476 C 0.16432 -0.32662 0.16588 -0.32777 0.16719 -0.32939 C 0.17018 -0.33333 0.17292 -0.3375 0.17578 -0.34143 C 0.17682 -0.34305 0.17799 -0.34467 0.17917 -0.34606 C 0.18138 -0.34861 0.18333 -0.35277 0.18594 -0.3537 C 0.19414 -0.35648 0.1888 -0.35486 0.20208 -0.3581 C 0.21406 -0.35625 0.22604 -0.35486 0.23789 -0.35208 C 0.2487 -0.34976 0.24193 -0.34305 0.25755 -0.33842 L 0.26263 -0.33703 C 0.26497 -0.33495 0.26719 -0.33287 0.26953 -0.33101 C 0.272 -0.32893 0.27461 -0.32708 0.27708 -0.32476 C 0.28034 -0.32199 0.2832 -0.31805 0.28646 -0.31574 C 0.28893 -0.31412 0.29167 -0.31365 0.29414 -0.31273 C 0.30013 -0.30625 0.30573 -0.29838 0.31211 -0.29305 C 0.32031 -0.28611 0.32682 -0.28148 0.33424 -0.27338 C 0.33685 -0.2706 0.33945 -0.26759 0.34193 -0.26435 C 0.34375 -0.26157 0.34518 -0.25787 0.347 -0.25509 C 0.36068 -0.23518 0.36419 -0.23518 0.37253 -0.21574 C 0.38164 -0.1949 0.39075 -0.17083 0.39726 -0.14768 C 0.39896 -0.14143 0.40091 -0.13564 0.40234 -0.12939 C 0.40325 -0.12592 0.40351 -0.12222 0.40417 -0.11875 C 0.40482 -0.11481 0.40573 -0.11064 0.40664 -0.10671 C 0.41146 -0.08703 0.40794 -0.10949 0.41263 -0.07638 C 0.41562 -0.05532 0.41341 -0.06365 0.41771 -0.05069 C 0.41797 -0.04699 0.4181 -0.04351 0.41862 -0.04004 C 0.41901 -0.03726 0.41966 -0.03495 0.42031 -0.0324 C 0.42083 -0.03032 0.42187 -0.0287 0.422 -0.02638 C 0.4224 -0.01944 0.422 -0.01226 0.422 -0.00509 L 0.422 -0.00509 " pathEditMode="relative" ptsTypes="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1203E-3024-63A1-649D-B103F51DF2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3A708D-B26A-7D15-5666-32D51D794F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group of kids on a beach&#10;&#10;Description automatically generated">
            <a:extLst>
              <a:ext uri="{FF2B5EF4-FFF2-40B4-BE49-F238E27FC236}">
                <a16:creationId xmlns:a16="http://schemas.microsoft.com/office/drawing/2014/main" id="{9938889C-F4D0-CC55-A419-33904E0F77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496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595F16B-3AC3-EAE8-B92C-BDA8A93DCA3A}"/>
              </a:ext>
            </a:extLst>
          </p:cNvPr>
          <p:cNvSpPr/>
          <p:nvPr/>
        </p:nvSpPr>
        <p:spPr>
          <a:xfrm>
            <a:off x="7596034" y="0"/>
            <a:ext cx="4595966" cy="673847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438D53-9C06-4CCD-13D8-19409E7AAB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613" y="2334046"/>
            <a:ext cx="4390255" cy="4162004"/>
          </a:xfrm>
          <a:prstGeom prst="rect">
            <a:avLst/>
          </a:prstGeom>
        </p:spPr>
      </p:pic>
      <p:pic>
        <p:nvPicPr>
          <p:cNvPr id="6" name="1">
            <a:hlinkClick r:id="" action="ppaction://media"/>
            <a:extLst>
              <a:ext uri="{FF2B5EF4-FFF2-40B4-BE49-F238E27FC236}">
                <a16:creationId xmlns:a16="http://schemas.microsoft.com/office/drawing/2014/main" id="{35586568-F2B1-9CB9-0168-E66D26ED0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45625" y="12477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1884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670C9D-F6DF-3FD5-8A93-FDAE640D2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toon pirate with a sign&#10;&#10;Description automatically generated with medium confidence">
            <a:extLst>
              <a:ext uri="{FF2B5EF4-FFF2-40B4-BE49-F238E27FC236}">
                <a16:creationId xmlns:a16="http://schemas.microsoft.com/office/drawing/2014/main" id="{F7AFAD4F-A156-F977-86FD-2FD7313E26D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Content Placeholder 5" descr="A map of a treasure island&#10;&#10;Description automatically generated">
            <a:extLst>
              <a:ext uri="{FF2B5EF4-FFF2-40B4-BE49-F238E27FC236}">
                <a16:creationId xmlns:a16="http://schemas.microsoft.com/office/drawing/2014/main" id="{63E50308-74B1-7694-CCA9-656D6DFB67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3"/>
          <a:stretch/>
        </p:blipFill>
        <p:spPr>
          <a:xfrm>
            <a:off x="0" y="0"/>
            <a:ext cx="7305040" cy="68621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93C833-F3C6-3083-E006-B200F8E320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1924" y="4061139"/>
            <a:ext cx="2259191" cy="2081553"/>
          </a:xfrm>
          <a:prstGeom prst="rect">
            <a:avLst/>
          </a:prstGeom>
        </p:spPr>
      </p:pic>
      <p:pic>
        <p:nvPicPr>
          <p:cNvPr id="2" name="tải xuống (2)">
            <a:hlinkClick r:id="" action="ppaction://media"/>
            <a:extLst>
              <a:ext uri="{FF2B5EF4-FFF2-40B4-BE49-F238E27FC236}">
                <a16:creationId xmlns:a16="http://schemas.microsoft.com/office/drawing/2014/main" id="{5D34A634-A8B0-A816-9C77-477C037EBE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90880" y="5054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574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A77429-C33E-1DE4-8F78-2972C6D37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573" y="625168"/>
            <a:ext cx="8772904" cy="12071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5E7B40-1BE0-7445-7C3D-421C7F7C5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088" y="2119312"/>
            <a:ext cx="3622264" cy="322421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378C351-D675-7E05-6F32-D66F9B1EA01F}"/>
              </a:ext>
            </a:extLst>
          </p:cNvPr>
          <p:cNvGrpSpPr/>
          <p:nvPr/>
        </p:nvGrpSpPr>
        <p:grpSpPr>
          <a:xfrm>
            <a:off x="4524374" y="1466850"/>
            <a:ext cx="7058025" cy="4524315"/>
            <a:chOff x="4524374" y="1466850"/>
            <a:chExt cx="7058025" cy="452431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A61FB2D-9EE4-E2DC-2785-C108FF03F465}"/>
                </a:ext>
              </a:extLst>
            </p:cNvPr>
            <p:cNvSpPr txBox="1"/>
            <p:nvPr/>
          </p:nvSpPr>
          <p:spPr>
            <a:xfrm>
              <a:off x="4524374" y="1466850"/>
              <a:ext cx="7058025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thẳng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MP song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song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thẳng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DC </a:t>
              </a:r>
            </a:p>
            <a:p>
              <a:pPr algn="just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b)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thẳng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AB song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song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thẳng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DC</a:t>
              </a:r>
            </a:p>
            <a:p>
              <a:pPr algn="just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c)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thẳng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MN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vuông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thẳng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NP</a:t>
              </a:r>
            </a:p>
            <a:p>
              <a:pPr algn="just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d)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thẳng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GH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vuông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thẳng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AB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A585404-DFBE-8164-22E5-0B7DE804189E}"/>
                </a:ext>
              </a:extLst>
            </p:cNvPr>
            <p:cNvSpPr/>
            <p:nvPr/>
          </p:nvSpPr>
          <p:spPr>
            <a:xfrm>
              <a:off x="6324601" y="2505075"/>
              <a:ext cx="657224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Đ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E6D6B16-EF25-A583-9B0F-5DE691B36CAA}"/>
                </a:ext>
              </a:extLst>
            </p:cNvPr>
            <p:cNvSpPr/>
            <p:nvPr/>
          </p:nvSpPr>
          <p:spPr>
            <a:xfrm>
              <a:off x="6267450" y="3524250"/>
              <a:ext cx="600075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Đ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3E54D42-255C-47FB-7266-FD34D395EFE8}"/>
                </a:ext>
              </a:extLst>
            </p:cNvPr>
            <p:cNvSpPr/>
            <p:nvPr/>
          </p:nvSpPr>
          <p:spPr>
            <a:xfrm>
              <a:off x="6248400" y="4457700"/>
              <a:ext cx="523875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</a:rPr>
                <a:t>S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7DBDB913-C873-3875-D7A9-11603D7AF2D0}"/>
                </a:ext>
              </a:extLst>
            </p:cNvPr>
            <p:cNvSpPr/>
            <p:nvPr/>
          </p:nvSpPr>
          <p:spPr>
            <a:xfrm>
              <a:off x="6257925" y="5457825"/>
              <a:ext cx="523875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Đ</a:t>
              </a:r>
            </a:p>
          </p:txBody>
        </p:sp>
      </p:grpSp>
      <p:pic>
        <p:nvPicPr>
          <p:cNvPr id="24" name="Picture 23" descr="A picture containing clipart, creativity, cartoon, art&#10;&#10;Description automatically generated">
            <a:extLst>
              <a:ext uri="{FF2B5EF4-FFF2-40B4-BE49-F238E27FC236}">
                <a16:creationId xmlns:a16="http://schemas.microsoft.com/office/drawing/2014/main" id="{F9A6DD96-C047-544B-6974-3335636062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856" y="2190750"/>
            <a:ext cx="1123950" cy="1123950"/>
          </a:xfrm>
          <a:prstGeom prst="rect">
            <a:avLst/>
          </a:prstGeom>
        </p:spPr>
      </p:pic>
      <p:pic>
        <p:nvPicPr>
          <p:cNvPr id="25" name="Picture 24" descr="A picture containing clipart, creativity, cartoon, art&#10;&#10;Description automatically generated">
            <a:extLst>
              <a:ext uri="{FF2B5EF4-FFF2-40B4-BE49-F238E27FC236}">
                <a16:creationId xmlns:a16="http://schemas.microsoft.com/office/drawing/2014/main" id="{087D51C3-F2F1-D7CC-E885-C3E8710B51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281" y="3162300"/>
            <a:ext cx="1112769" cy="1112769"/>
          </a:xfrm>
          <a:prstGeom prst="rect">
            <a:avLst/>
          </a:prstGeom>
        </p:spPr>
      </p:pic>
      <p:pic>
        <p:nvPicPr>
          <p:cNvPr id="32" name="Picture 31" descr="A picture containing clipart, creativity, cartoon, art&#10;&#10;Description automatically generated">
            <a:extLst>
              <a:ext uri="{FF2B5EF4-FFF2-40B4-BE49-F238E27FC236}">
                <a16:creationId xmlns:a16="http://schemas.microsoft.com/office/drawing/2014/main" id="{176A11D4-91B2-97A2-125A-93BBDC770E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181" y="4133850"/>
            <a:ext cx="1084194" cy="1084194"/>
          </a:xfrm>
          <a:prstGeom prst="rect">
            <a:avLst/>
          </a:prstGeom>
        </p:spPr>
      </p:pic>
      <p:pic>
        <p:nvPicPr>
          <p:cNvPr id="33" name="Picture 32" descr="A picture containing clipart, creativity, cartoon, art&#10;&#10;Description automatically generated">
            <a:extLst>
              <a:ext uri="{FF2B5EF4-FFF2-40B4-BE49-F238E27FC236}">
                <a16:creationId xmlns:a16="http://schemas.microsoft.com/office/drawing/2014/main" id="{2604AB55-05B5-41E5-1372-A1E1D12CC6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856" y="5153025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0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11111E-6 L -3.95833E-6 0.00023 C -0.01263 0.00231 -0.02526 0.00301 -0.0375 0.00694 C -0.04778 0.01018 -0.05716 0.0169 -0.06718 0.0213 C -0.07096 0.02292 -0.075 0.02361 -0.07903 0.02477 C -0.08711 0.03634 -0.07708 0.02384 -0.09179 0.03542 C -0.09713 0.03981 -0.10182 0.0456 -0.10716 0.04977 C -0.11862 0.05856 -0.13073 0.06574 -0.14192 0.07454 C -0.15403 0.08426 -0.16627 0.09467 -0.17942 0.10139 C -0.18567 0.10463 -0.19231 0.10579 -0.19869 0.10856 C -0.2108 0.11342 -0.22226 0.12384 -0.23476 0.12454 L -0.27096 0.12639 C -0.29479 0.1213 -0.31328 0.1206 -0.3345 0.11018 C -0.33593 0.10926 -0.33763 0.10787 -0.33919 0.10671 C -0.34231 0.10486 -0.34531 0.10301 -0.34843 0.10139 C -0.39752 0.07546 -0.33359 0.11134 -0.3858 0.08009 C -0.38919 0.07801 -0.39296 0.07685 -0.39596 0.07454 C -0.40143 0.07106 -0.40625 0.06597 -0.41145 0.06227 C -0.41445 0.06018 -0.4177 0.0588 -0.4207 0.05694 C -0.42578 0.05347 -0.43073 0.0493 -0.43593 0.04606 C -0.45052 0.03773 -0.45911 0.03518 -0.47474 0.03009 C -0.47864 0.02893 -0.48255 0.02801 -0.48632 0.02662 C -0.51171 0.01736 -0.49609 0.02106 -0.51341 0.01759 C -0.54036 0.01898 -0.56757 0.01898 -0.59466 0.0213 C -0.59739 0.02153 -0.59987 0.02361 -0.60234 0.02477 C -0.60586 0.02662 -0.60937 0.02778 -0.61263 0.03009 C -0.63424 0.04514 -0.61393 0.03287 -0.62942 0.04606 C -0.63281 0.04884 -0.63632 0.05116 -0.63984 0.05324 C -0.64401 0.05579 -0.64843 0.05764 -0.65273 0.06042 C -0.67278 0.07315 -0.66536 0.0713 -0.68229 0.07824 C -0.69622 0.0838 -0.71067 0.08611 -0.725 0.08889 L -0.8151 0.08542 C -0.81783 0.08518 -0.82031 0.08449 -0.82291 0.08356 C -0.82487 0.08264 -0.83346 0.07569 -0.8345 0.07454 C -0.83593 0.07315 -0.83685 0.0706 -0.83828 0.06921 C -0.83997 0.06805 -0.84179 0.06829 -0.84349 0.06759 C -0.84453 0.06713 -0.84518 0.06643 -0.84596 0.06574 L -0.84596 0.06597 " pathEditMode="relative" rAng="0" ptsTypes="AAAAAAAAAAAAAAAAAAAAAAAAAAAAAAAAAAAA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05" y="63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7 L 6.25E-7 0.00023 C -0.01263 0.00231 -0.02526 0.00301 -0.0375 0.00694 C -0.04779 0.01018 -0.05716 0.0169 -0.06719 0.0213 C -0.07096 0.02292 -0.075 0.02361 -0.07904 0.02477 C -0.08711 0.03634 -0.07708 0.02384 -0.0918 0.03542 C -0.09714 0.03981 -0.10182 0.0456 -0.10716 0.04977 C -0.11862 0.05856 -0.13073 0.06574 -0.14193 0.07454 C -0.15404 0.08426 -0.16628 0.09468 -0.17943 0.10139 C -0.18568 0.10463 -0.19232 0.10579 -0.1987 0.10856 C -0.21081 0.11343 -0.22227 0.12384 -0.23477 0.12454 L -0.27096 0.12639 C -0.29479 0.1213 -0.31328 0.1206 -0.33451 0.11018 C -0.33594 0.10926 -0.33763 0.10787 -0.33919 0.10671 C -0.34232 0.10486 -0.34531 0.10301 -0.34844 0.10139 C -0.39753 0.07546 -0.33359 0.11134 -0.38581 0.08009 C -0.38919 0.07801 -0.39297 0.07685 -0.39596 0.07454 C -0.40143 0.07106 -0.40625 0.06597 -0.41146 0.06227 C -0.41445 0.06018 -0.41771 0.0588 -0.4207 0.05694 C -0.42578 0.05347 -0.43073 0.04931 -0.43594 0.04606 C -0.45052 0.03773 -0.45912 0.03518 -0.47474 0.03009 C -0.47865 0.02893 -0.48255 0.02801 -0.48633 0.02662 C -0.51172 0.01736 -0.49609 0.02106 -0.51341 0.01759 C -0.54037 0.01898 -0.56758 0.01898 -0.59466 0.0213 C -0.5974 0.02153 -0.59987 0.02361 -0.60234 0.02477 C -0.60586 0.02662 -0.60938 0.02778 -0.61263 0.03009 C -0.63425 0.04514 -0.61393 0.03287 -0.62943 0.04606 C -0.63281 0.04884 -0.63633 0.05116 -0.63984 0.05324 C -0.64401 0.05579 -0.64844 0.05764 -0.65274 0.06042 C -0.67279 0.07315 -0.66537 0.0713 -0.68229 0.07824 C -0.69622 0.0838 -0.71068 0.08611 -0.725 0.08889 L -0.8151 0.08542 C -0.81784 0.08518 -0.82031 0.08449 -0.82292 0.08356 C -0.82487 0.08264 -0.83346 0.07569 -0.83451 0.07454 C -0.83594 0.07315 -0.83685 0.0706 -0.83828 0.06921 C -0.83997 0.06806 -0.8418 0.06829 -0.84349 0.06759 C -0.84453 0.06713 -0.84518 0.06643 -0.84596 0.06574 L -0.84596 0.06597 " pathEditMode="relative" rAng="0" ptsTypes="AAAAAAAAAAAAAAAAAAAAAAAAAAAAAAAAAAAA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05" y="631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-2.5E-6 0.00023 C -0.01263 0.00232 -0.02526 0.00301 -0.0375 0.00695 C -0.04778 0.01019 -0.05716 0.0169 -0.06718 0.0213 C -0.07096 0.02292 -0.075 0.02361 -0.07903 0.02477 C -0.08711 0.03635 -0.07708 0.02385 -0.09179 0.03542 C -0.09713 0.03982 -0.10182 0.0456 -0.10716 0.04977 C -0.11862 0.05857 -0.13073 0.06574 -0.14192 0.07454 C -0.15403 0.08426 -0.16627 0.09468 -0.17942 0.10139 C -0.18567 0.10463 -0.19232 0.10579 -0.1987 0.10857 C -0.2108 0.11343 -0.22226 0.12385 -0.23476 0.12454 L -0.27096 0.12639 C -0.29479 0.1213 -0.31328 0.1206 -0.3345 0.11019 C -0.33593 0.10926 -0.33763 0.10787 -0.33919 0.10672 C -0.34232 0.10486 -0.34531 0.10301 -0.34843 0.10139 C -0.39752 0.07547 -0.33359 0.11135 -0.3858 0.0801 C -0.38919 0.07801 -0.39297 0.07685 -0.39596 0.07454 C -0.40143 0.07107 -0.40625 0.06598 -0.41146 0.06227 C -0.41445 0.06019 -0.41771 0.0588 -0.4207 0.05695 C -0.42578 0.05348 -0.43073 0.04931 -0.43593 0.04607 C -0.45052 0.03773 -0.45911 0.03519 -0.47474 0.0301 C -0.47864 0.02894 -0.48255 0.02801 -0.48633 0.02662 C -0.51172 0.01736 -0.49609 0.02107 -0.51341 0.0176 C -0.54036 0.01898 -0.56758 0.01898 -0.59466 0.0213 C -0.59739 0.02153 -0.59987 0.02361 -0.60234 0.02477 C -0.60586 0.02662 -0.60937 0.02778 -0.61263 0.0301 C -0.63424 0.04514 -0.61393 0.03287 -0.62942 0.04607 C -0.63281 0.04885 -0.63633 0.05116 -0.63984 0.05324 C -0.64401 0.05579 -0.64844 0.05764 -0.65273 0.06042 C -0.67278 0.07315 -0.66536 0.0713 -0.68229 0.07824 C -0.69622 0.0838 -0.71067 0.08611 -0.725 0.08889 L -0.8151 0.08542 C -0.81784 0.08519 -0.82031 0.08449 -0.82291 0.08357 C -0.82487 0.08264 -0.83346 0.0757 -0.8345 0.07454 C -0.83594 0.07315 -0.83685 0.0706 -0.83828 0.06922 C -0.83997 0.06806 -0.84179 0.06829 -0.84349 0.0676 C -0.84453 0.06713 -0.84518 0.06644 -0.84596 0.06574 L -0.84596 0.06598 " pathEditMode="relative" rAng="0" ptsTypes="AAAAAAAAAAAAAAAAAAAAAAAAAAAAAAAAAAAAAA">
                                      <p:cBhvr>
                                        <p:cTn id="2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05" y="631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33333E-6 L -2.08333E-7 0.00023 C -0.01263 0.00231 -0.02526 0.00301 -0.0375 0.00694 C -0.04779 0.01018 -0.05716 0.01689 -0.06719 0.02129 C -0.07096 0.02291 -0.075 0.02361 -0.07904 0.02477 C -0.08711 0.03634 -0.07708 0.02384 -0.0918 0.03541 C -0.09714 0.03981 -0.10182 0.0456 -0.10716 0.04977 C -0.11862 0.05856 -0.13073 0.06574 -0.14193 0.07453 C -0.15404 0.08426 -0.16628 0.09467 -0.17943 0.10139 C -0.18568 0.10463 -0.19232 0.10578 -0.1987 0.10856 C -0.21081 0.11342 -0.22227 0.12384 -0.23477 0.12453 L -0.27096 0.12639 C -0.29479 0.12129 -0.31328 0.1206 -0.3345 0.11018 C -0.33594 0.10926 -0.33763 0.10787 -0.33919 0.10671 C -0.34232 0.10486 -0.34531 0.10301 -0.34844 0.10139 C -0.39753 0.07546 -0.33359 0.11134 -0.38581 0.08009 C -0.38919 0.07801 -0.39297 0.07685 -0.39596 0.07453 C -0.40143 0.07106 -0.40625 0.06597 -0.41146 0.06227 C -0.41445 0.06018 -0.41771 0.05879 -0.4207 0.05694 C -0.42578 0.05347 -0.43073 0.0493 -0.43594 0.04606 C -0.45052 0.03773 -0.45911 0.03518 -0.47474 0.03009 C -0.47865 0.02893 -0.48255 0.02801 -0.48633 0.02662 C -0.51172 0.01736 -0.49609 0.02106 -0.51341 0.01759 C -0.54036 0.01898 -0.56758 0.01898 -0.59466 0.02129 C -0.5974 0.02152 -0.59987 0.02361 -0.60234 0.02477 C -0.60586 0.02662 -0.60937 0.02777 -0.61263 0.03009 C -0.63424 0.04514 -0.61393 0.03287 -0.62943 0.04606 C -0.63281 0.04884 -0.63633 0.05115 -0.63984 0.05324 C -0.64401 0.05578 -0.64844 0.05764 -0.65273 0.06041 C -0.67279 0.07314 -0.66536 0.07129 -0.68229 0.07824 C -0.69622 0.08379 -0.71068 0.08611 -0.725 0.08889 L -0.8151 0.08541 C -0.81784 0.08518 -0.82031 0.08449 -0.82292 0.08356 C -0.82487 0.08264 -0.83346 0.07569 -0.83451 0.07453 C -0.83594 0.07314 -0.83685 0.0706 -0.83828 0.06921 C -0.83997 0.06805 -0.8418 0.06828 -0.84349 0.06759 C -0.84453 0.06713 -0.84518 0.06643 -0.84596 0.06574 L -0.84596 0.06597 " pathEditMode="relative" rAng="0" ptsTypes="AAAAAAAAAAAAAAAAAAAAAAAAAAAAAAAAAAAAAA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05" y="631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toon pirate with a sign&#10;&#10;Description automatically generated with medium confidence">
            <a:extLst>
              <a:ext uri="{FF2B5EF4-FFF2-40B4-BE49-F238E27FC236}">
                <a16:creationId xmlns:a16="http://schemas.microsoft.com/office/drawing/2014/main" id="{775F133E-877E-5BC9-A4F1-2FB3BD31D9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Content Placeholder 5" descr="A map of a treasure island&#10;&#10;Description automatically generated">
            <a:extLst>
              <a:ext uri="{FF2B5EF4-FFF2-40B4-BE49-F238E27FC236}">
                <a16:creationId xmlns:a16="http://schemas.microsoft.com/office/drawing/2014/main" id="{16164240-0794-3D11-9851-4D2C5C889A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3"/>
          <a:stretch/>
        </p:blipFill>
        <p:spPr>
          <a:xfrm>
            <a:off x="0" y="0"/>
            <a:ext cx="7305040" cy="68621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C782A8-B1D1-4F9A-FD6F-779D757F4E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404" y="3009579"/>
            <a:ext cx="2259191" cy="208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3782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0.11354 -0.07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77" y="-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1" y="439307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657226" y="560463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AE2FE-AC89-52D4-DF35-CB25686D034F}"/>
              </a:ext>
            </a:extLst>
          </p:cNvPr>
          <p:cNvSpPr txBox="1"/>
          <p:nvPr/>
        </p:nvSpPr>
        <p:spPr>
          <a:xfrm>
            <a:off x="1526598" y="431794"/>
            <a:ext cx="99034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 đoán xem hai đoạn thẳng song song trong hình dưới đây có cùng độ dài hay không. Hãy kiểm tra lại bằng cách sử dụng thước kẻ.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60E519-74B1-1229-0DD9-347B3643C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4887" y="1566862"/>
            <a:ext cx="2376488" cy="24327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17776F-9684-0F3A-E11A-C43844E32E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111"/>
          <a:stretch/>
        </p:blipFill>
        <p:spPr>
          <a:xfrm>
            <a:off x="5210175" y="2558553"/>
            <a:ext cx="5581651" cy="10912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FB056C-DDC2-EABB-6A14-A5753E09AF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111"/>
          <a:stretch/>
        </p:blipFill>
        <p:spPr>
          <a:xfrm>
            <a:off x="5172075" y="3282453"/>
            <a:ext cx="5581651" cy="10912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FC9636F-FA4E-1EBA-487F-B8C7F1101F7C}"/>
              </a:ext>
            </a:extLst>
          </p:cNvPr>
          <p:cNvSpPr txBox="1"/>
          <p:nvPr/>
        </p:nvSpPr>
        <p:spPr>
          <a:xfrm>
            <a:off x="1495425" y="4800600"/>
            <a:ext cx="1013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02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toon pirate with a sign&#10;&#10;Description automatically generated with medium confidence">
            <a:extLst>
              <a:ext uri="{FF2B5EF4-FFF2-40B4-BE49-F238E27FC236}">
                <a16:creationId xmlns:a16="http://schemas.microsoft.com/office/drawing/2014/main" id="{775F133E-877E-5BC9-A4F1-2FB3BD31D9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Content Placeholder 5" descr="A map of a treasure island&#10;&#10;Description automatically generated">
            <a:extLst>
              <a:ext uri="{FF2B5EF4-FFF2-40B4-BE49-F238E27FC236}">
                <a16:creationId xmlns:a16="http://schemas.microsoft.com/office/drawing/2014/main" id="{16164240-0794-3D11-9851-4D2C5C889A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3"/>
          <a:stretch/>
        </p:blipFill>
        <p:spPr>
          <a:xfrm>
            <a:off x="0" y="0"/>
            <a:ext cx="7305040" cy="68621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C782A8-B1D1-4F9A-FD6F-779D757F4E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4360" y="2252495"/>
            <a:ext cx="2259191" cy="208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0930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59259E-6 L -0.16953 -0.152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77" y="-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976746" y="680605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AE2FE-AC89-52D4-DF35-CB25686D034F}"/>
              </a:ext>
            </a:extLst>
          </p:cNvPr>
          <p:cNvSpPr txBox="1"/>
          <p:nvPr/>
        </p:nvSpPr>
        <p:spPr>
          <a:xfrm>
            <a:off x="1857538" y="582663"/>
            <a:ext cx="97820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 một hình bình hành trên giấy kẻ ô vuông như hình dưới đây. Sau đó vẽ một đường thẳng chia hình bình hành đó thành hai phần để cắt và ghép thành một hình chữ nhật.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4C64AB41-836A-AEDB-8237-91A6901CBF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9814944"/>
              </p:ext>
            </p:extLst>
          </p:nvPr>
        </p:nvGraphicFramePr>
        <p:xfrm>
          <a:off x="3619500" y="2324099"/>
          <a:ext cx="5200648" cy="2750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0081">
                  <a:extLst>
                    <a:ext uri="{9D8B030D-6E8A-4147-A177-3AD203B41FA5}">
                      <a16:colId xmlns:a16="http://schemas.microsoft.com/office/drawing/2014/main" val="3513781291"/>
                    </a:ext>
                  </a:extLst>
                </a:gridCol>
                <a:gridCol w="650081">
                  <a:extLst>
                    <a:ext uri="{9D8B030D-6E8A-4147-A177-3AD203B41FA5}">
                      <a16:colId xmlns:a16="http://schemas.microsoft.com/office/drawing/2014/main" val="2311435387"/>
                    </a:ext>
                  </a:extLst>
                </a:gridCol>
                <a:gridCol w="650081">
                  <a:extLst>
                    <a:ext uri="{9D8B030D-6E8A-4147-A177-3AD203B41FA5}">
                      <a16:colId xmlns:a16="http://schemas.microsoft.com/office/drawing/2014/main" val="1107036771"/>
                    </a:ext>
                  </a:extLst>
                </a:gridCol>
                <a:gridCol w="650081">
                  <a:extLst>
                    <a:ext uri="{9D8B030D-6E8A-4147-A177-3AD203B41FA5}">
                      <a16:colId xmlns:a16="http://schemas.microsoft.com/office/drawing/2014/main" val="3061452278"/>
                    </a:ext>
                  </a:extLst>
                </a:gridCol>
                <a:gridCol w="650081">
                  <a:extLst>
                    <a:ext uri="{9D8B030D-6E8A-4147-A177-3AD203B41FA5}">
                      <a16:colId xmlns:a16="http://schemas.microsoft.com/office/drawing/2014/main" val="2786951861"/>
                    </a:ext>
                  </a:extLst>
                </a:gridCol>
                <a:gridCol w="650081">
                  <a:extLst>
                    <a:ext uri="{9D8B030D-6E8A-4147-A177-3AD203B41FA5}">
                      <a16:colId xmlns:a16="http://schemas.microsoft.com/office/drawing/2014/main" val="3576456427"/>
                    </a:ext>
                  </a:extLst>
                </a:gridCol>
                <a:gridCol w="650081">
                  <a:extLst>
                    <a:ext uri="{9D8B030D-6E8A-4147-A177-3AD203B41FA5}">
                      <a16:colId xmlns:a16="http://schemas.microsoft.com/office/drawing/2014/main" val="2991307153"/>
                    </a:ext>
                  </a:extLst>
                </a:gridCol>
                <a:gridCol w="650081">
                  <a:extLst>
                    <a:ext uri="{9D8B030D-6E8A-4147-A177-3AD203B41FA5}">
                      <a16:colId xmlns:a16="http://schemas.microsoft.com/office/drawing/2014/main" val="2384717337"/>
                    </a:ext>
                  </a:extLst>
                </a:gridCol>
              </a:tblGrid>
              <a:tr h="68770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3763986"/>
                  </a:ext>
                </a:extLst>
              </a:tr>
              <a:tr h="68770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1954773"/>
                  </a:ext>
                </a:extLst>
              </a:tr>
              <a:tr h="68770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3071886"/>
                  </a:ext>
                </a:extLst>
              </a:tr>
              <a:tr h="68770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630015"/>
                  </a:ext>
                </a:extLst>
              </a:tr>
            </a:tbl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4884EE8-535B-A9E5-639B-C123DAF8D1FD}"/>
              </a:ext>
            </a:extLst>
          </p:cNvPr>
          <p:cNvCxnSpPr>
            <a:cxnSpLocks/>
          </p:cNvCxnSpPr>
          <p:nvPr/>
        </p:nvCxnSpPr>
        <p:spPr>
          <a:xfrm flipH="1">
            <a:off x="4267200" y="3019425"/>
            <a:ext cx="647700" cy="136207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060881F-1B63-438B-8D0F-AFD53943C05A}"/>
              </a:ext>
            </a:extLst>
          </p:cNvPr>
          <p:cNvCxnSpPr/>
          <p:nvPr/>
        </p:nvCxnSpPr>
        <p:spPr>
          <a:xfrm flipH="1">
            <a:off x="7543800" y="3038475"/>
            <a:ext cx="619125" cy="132397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4E18907-21C4-BAFA-67E8-ED48F7E35842}"/>
              </a:ext>
            </a:extLst>
          </p:cNvPr>
          <p:cNvCxnSpPr>
            <a:cxnSpLocks/>
          </p:cNvCxnSpPr>
          <p:nvPr/>
        </p:nvCxnSpPr>
        <p:spPr>
          <a:xfrm flipH="1">
            <a:off x="4886325" y="3019425"/>
            <a:ext cx="329565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10FD281-B14F-445B-B04A-57E6DA9BEC6B}"/>
              </a:ext>
            </a:extLst>
          </p:cNvPr>
          <p:cNvCxnSpPr>
            <a:cxnSpLocks/>
          </p:cNvCxnSpPr>
          <p:nvPr/>
        </p:nvCxnSpPr>
        <p:spPr>
          <a:xfrm flipH="1">
            <a:off x="4295775" y="4371975"/>
            <a:ext cx="329565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D9BA0E4-7FBC-9E81-6CD0-24A00C1E97D9}"/>
              </a:ext>
            </a:extLst>
          </p:cNvPr>
          <p:cNvCxnSpPr>
            <a:cxnSpLocks/>
          </p:cNvCxnSpPr>
          <p:nvPr/>
        </p:nvCxnSpPr>
        <p:spPr>
          <a:xfrm>
            <a:off x="4933950" y="3028950"/>
            <a:ext cx="0" cy="1371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B9F9E94-1CF2-E1F0-93B1-E4EB7E9FEFE6}"/>
              </a:ext>
            </a:extLst>
          </p:cNvPr>
          <p:cNvCxnSpPr>
            <a:cxnSpLocks/>
          </p:cNvCxnSpPr>
          <p:nvPr/>
        </p:nvCxnSpPr>
        <p:spPr>
          <a:xfrm>
            <a:off x="8172450" y="3038475"/>
            <a:ext cx="0" cy="1371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9B82246-9513-E397-8008-184F5577C045}"/>
              </a:ext>
            </a:extLst>
          </p:cNvPr>
          <p:cNvCxnSpPr>
            <a:cxnSpLocks/>
          </p:cNvCxnSpPr>
          <p:nvPr/>
        </p:nvCxnSpPr>
        <p:spPr>
          <a:xfrm flipH="1">
            <a:off x="7553325" y="4371975"/>
            <a:ext cx="6572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>
            <a:extLst>
              <a:ext uri="{FF2B5EF4-FFF2-40B4-BE49-F238E27FC236}">
                <a16:creationId xmlns:a16="http://schemas.microsoft.com/office/drawing/2014/main" id="{D6E3440D-9CCB-0274-D3FA-51F7B1634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150" y="4229100"/>
            <a:ext cx="661987" cy="29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02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toon pirate with a sign&#10;&#10;Description automatically generated with medium confidence">
            <a:extLst>
              <a:ext uri="{FF2B5EF4-FFF2-40B4-BE49-F238E27FC236}">
                <a16:creationId xmlns:a16="http://schemas.microsoft.com/office/drawing/2014/main" id="{775F133E-877E-5BC9-A4F1-2FB3BD31D9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Content Placeholder 5" descr="A map of a treasure island&#10;&#10;Description automatically generated">
            <a:extLst>
              <a:ext uri="{FF2B5EF4-FFF2-40B4-BE49-F238E27FC236}">
                <a16:creationId xmlns:a16="http://schemas.microsoft.com/office/drawing/2014/main" id="{16164240-0794-3D11-9851-4D2C5C889A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3"/>
          <a:stretch/>
        </p:blipFill>
        <p:spPr>
          <a:xfrm>
            <a:off x="0" y="0"/>
            <a:ext cx="7305040" cy="68621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C782A8-B1D1-4F9A-FD6F-779D757F4E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825" y="1180779"/>
            <a:ext cx="2259191" cy="208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612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0.18529 -0.077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58" y="-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976746" y="680605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AE2FE-AC89-52D4-DF35-CB25686D034F}"/>
              </a:ext>
            </a:extLst>
          </p:cNvPr>
          <p:cNvSpPr txBox="1"/>
          <p:nvPr/>
        </p:nvSpPr>
        <p:spPr>
          <a:xfrm>
            <a:off x="1751088" y="568587"/>
            <a:ext cx="94512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 các que tính xếp thành hình dưới đây. Di chuyển 3 que tính để được 3 hình thoi.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D2E378B-7873-EE35-3170-11033FCDFFF3}"/>
              </a:ext>
            </a:extLst>
          </p:cNvPr>
          <p:cNvCxnSpPr>
            <a:cxnSpLocks/>
          </p:cNvCxnSpPr>
          <p:nvPr/>
        </p:nvCxnSpPr>
        <p:spPr>
          <a:xfrm flipH="1">
            <a:off x="4095750" y="3181350"/>
            <a:ext cx="666750" cy="102870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269EEC8-B4D9-1921-1AEE-6EE790D8D776}"/>
              </a:ext>
            </a:extLst>
          </p:cNvPr>
          <p:cNvCxnSpPr>
            <a:cxnSpLocks/>
          </p:cNvCxnSpPr>
          <p:nvPr/>
        </p:nvCxnSpPr>
        <p:spPr>
          <a:xfrm>
            <a:off x="4772025" y="3171825"/>
            <a:ext cx="600075" cy="1019175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B3A27E9-2274-A1C0-1BA4-A67EC8A08628}"/>
              </a:ext>
            </a:extLst>
          </p:cNvPr>
          <p:cNvCxnSpPr>
            <a:cxnSpLocks/>
          </p:cNvCxnSpPr>
          <p:nvPr/>
        </p:nvCxnSpPr>
        <p:spPr>
          <a:xfrm>
            <a:off x="4124325" y="4219575"/>
            <a:ext cx="120015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A07916D-4580-F5DA-BEA3-D7ED5236B2D3}"/>
              </a:ext>
            </a:extLst>
          </p:cNvPr>
          <p:cNvCxnSpPr>
            <a:cxnSpLocks/>
          </p:cNvCxnSpPr>
          <p:nvPr/>
        </p:nvCxnSpPr>
        <p:spPr>
          <a:xfrm flipH="1">
            <a:off x="5419725" y="3181350"/>
            <a:ext cx="666750" cy="102870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25806CF-5573-3B0F-F94F-3BB104CA1F38}"/>
              </a:ext>
            </a:extLst>
          </p:cNvPr>
          <p:cNvCxnSpPr>
            <a:cxnSpLocks/>
          </p:cNvCxnSpPr>
          <p:nvPr/>
        </p:nvCxnSpPr>
        <p:spPr>
          <a:xfrm>
            <a:off x="6096000" y="3171825"/>
            <a:ext cx="600075" cy="1019175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E858C6C-7D07-3BDF-AD51-0F41875DD360}"/>
              </a:ext>
            </a:extLst>
          </p:cNvPr>
          <p:cNvCxnSpPr>
            <a:cxnSpLocks/>
          </p:cNvCxnSpPr>
          <p:nvPr/>
        </p:nvCxnSpPr>
        <p:spPr>
          <a:xfrm>
            <a:off x="5448300" y="4219575"/>
            <a:ext cx="120015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427AA79-D201-6126-0F36-8E81C45BE0F6}"/>
              </a:ext>
            </a:extLst>
          </p:cNvPr>
          <p:cNvCxnSpPr>
            <a:cxnSpLocks/>
          </p:cNvCxnSpPr>
          <p:nvPr/>
        </p:nvCxnSpPr>
        <p:spPr>
          <a:xfrm flipH="1">
            <a:off x="6753225" y="3162300"/>
            <a:ext cx="666750" cy="102870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9232313-34CE-40CE-E543-D5276C83A18D}"/>
              </a:ext>
            </a:extLst>
          </p:cNvPr>
          <p:cNvCxnSpPr>
            <a:cxnSpLocks/>
          </p:cNvCxnSpPr>
          <p:nvPr/>
        </p:nvCxnSpPr>
        <p:spPr>
          <a:xfrm>
            <a:off x="7429500" y="3152775"/>
            <a:ext cx="600075" cy="1019175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DC71583-6A9C-F8F7-6C42-5BA7E8EAD24D}"/>
              </a:ext>
            </a:extLst>
          </p:cNvPr>
          <p:cNvCxnSpPr>
            <a:cxnSpLocks/>
          </p:cNvCxnSpPr>
          <p:nvPr/>
        </p:nvCxnSpPr>
        <p:spPr>
          <a:xfrm>
            <a:off x="6781800" y="4200525"/>
            <a:ext cx="120015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E73B9A6-8FBC-CEE5-2E7C-23F458EE5221}"/>
              </a:ext>
            </a:extLst>
          </p:cNvPr>
          <p:cNvCxnSpPr>
            <a:cxnSpLocks/>
          </p:cNvCxnSpPr>
          <p:nvPr/>
        </p:nvCxnSpPr>
        <p:spPr>
          <a:xfrm flipH="1">
            <a:off x="4810125" y="3209925"/>
            <a:ext cx="1247775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F9291636-FAF5-870A-FC1F-FD7297177324}"/>
              </a:ext>
            </a:extLst>
          </p:cNvPr>
          <p:cNvCxnSpPr>
            <a:cxnSpLocks/>
          </p:cNvCxnSpPr>
          <p:nvPr/>
        </p:nvCxnSpPr>
        <p:spPr>
          <a:xfrm flipV="1">
            <a:off x="4772025" y="2209800"/>
            <a:ext cx="676275" cy="962025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4BA02FF-B789-FC88-4931-0FCEC616B467}"/>
              </a:ext>
            </a:extLst>
          </p:cNvPr>
          <p:cNvCxnSpPr>
            <a:cxnSpLocks/>
          </p:cNvCxnSpPr>
          <p:nvPr/>
        </p:nvCxnSpPr>
        <p:spPr>
          <a:xfrm>
            <a:off x="5476875" y="2200275"/>
            <a:ext cx="647700" cy="1019175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232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treasure chest with gold and skulls&#10;&#10;Description automatically generated with medium confidence">
            <a:extLst>
              <a:ext uri="{FF2B5EF4-FFF2-40B4-BE49-F238E27FC236}">
                <a16:creationId xmlns:a16="http://schemas.microsoft.com/office/drawing/2014/main" id="{7B095D63-20E0-9233-F0E2-C6C7BB25D8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4" r="36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C5B02B-DC00-E486-9847-B52929E63F97}"/>
              </a:ext>
            </a:extLst>
          </p:cNvPr>
          <p:cNvGrpSpPr/>
          <p:nvPr/>
        </p:nvGrpSpPr>
        <p:grpSpPr>
          <a:xfrm>
            <a:off x="2640268" y="-1388119"/>
            <a:ext cx="7303065" cy="7303065"/>
            <a:chOff x="2192593" y="-1292869"/>
            <a:chExt cx="7303065" cy="7303065"/>
          </a:xfrm>
        </p:grpSpPr>
        <p:pic>
          <p:nvPicPr>
            <p:cNvPr id="6" name="Picture 9">
              <a:extLst>
                <a:ext uri="{FF2B5EF4-FFF2-40B4-BE49-F238E27FC236}">
                  <a16:creationId xmlns:a16="http://schemas.microsoft.com/office/drawing/2014/main" id="{EA0A9EB4-5BE1-6133-7CC2-F306D8F1A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192593" y="-1292869"/>
              <a:ext cx="7303065" cy="730306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1F590F4-8887-7F5A-C419-3109868D8E3A}"/>
                </a:ext>
              </a:extLst>
            </p:cNvPr>
            <p:cNvSpPr txBox="1"/>
            <p:nvPr/>
          </p:nvSpPr>
          <p:spPr>
            <a:xfrm>
              <a:off x="3598606" y="1692217"/>
              <a:ext cx="4168877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Chúc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mừng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đã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thấy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báu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51015F2-6341-56F3-3D76-AF5E28685F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2706671"/>
            <a:ext cx="3423284" cy="4151329"/>
          </a:xfrm>
          <a:prstGeom prst="rect">
            <a:avLst/>
          </a:prstGeom>
        </p:spPr>
      </p:pic>
      <p:pic>
        <p:nvPicPr>
          <p:cNvPr id="3" name="tải xuống (3)">
            <a:hlinkClick r:id="" action="ppaction://media"/>
            <a:extLst>
              <a:ext uri="{FF2B5EF4-FFF2-40B4-BE49-F238E27FC236}">
                <a16:creationId xmlns:a16="http://schemas.microsoft.com/office/drawing/2014/main" id="{1587109F-5594-36A3-9090-36CDB089FF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08050" y="4483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66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6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9238" y="685800"/>
            <a:ext cx="10786962" cy="5507425"/>
            <a:chOff x="0" y="0"/>
            <a:chExt cx="21573924" cy="11014849"/>
          </a:xfrm>
        </p:grpSpPr>
        <p:sp>
          <p:nvSpPr>
            <p:cNvPr id="3" name="Freeform 3"/>
            <p:cNvSpPr/>
            <p:nvPr/>
          </p:nvSpPr>
          <p:spPr>
            <a:xfrm>
              <a:off x="0" y="5808498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2" y="0"/>
                  </a:lnTo>
                  <a:lnTo>
                    <a:pt x="11380002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flipV="1">
              <a:off x="18454" y="2190071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V="1">
              <a:off x="49153" y="420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2" y="5206351"/>
                  </a:lnTo>
                  <a:lnTo>
                    <a:pt x="11380002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10800000">
              <a:off x="10193923" y="0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1" y="0"/>
                  </a:lnTo>
                  <a:lnTo>
                    <a:pt x="11380001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 rot="-10800000" flipV="1">
              <a:off x="10175469" y="3618427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0"/>
                  </a:moveTo>
                  <a:lnTo>
                    <a:pt x="11380001" y="5206350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-10800000" flipV="1">
              <a:off x="10144770" y="57664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14DADE69-B643-47D5-2A6F-7792B1EF48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5495" y="1626782"/>
            <a:ext cx="11395337" cy="2956836"/>
          </a:xfrm>
          <a:prstGeom prst="rect">
            <a:avLst/>
          </a:prstGeom>
        </p:spPr>
      </p:pic>
      <p:sp>
        <p:nvSpPr>
          <p:cNvPr id="51" name="Freeform 2">
            <a:extLst>
              <a:ext uri="{FF2B5EF4-FFF2-40B4-BE49-F238E27FC236}">
                <a16:creationId xmlns:a16="http://schemas.microsoft.com/office/drawing/2014/main" id="{0C0CBAC3-E976-92BB-5D18-2756B60A9210}"/>
              </a:ext>
            </a:extLst>
          </p:cNvPr>
          <p:cNvSpPr/>
          <p:nvPr/>
        </p:nvSpPr>
        <p:spPr>
          <a:xfrm>
            <a:off x="131506" y="350874"/>
            <a:ext cx="2367145" cy="2727251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3" name="Picture 4">
            <a:extLst>
              <a:ext uri="{FF2B5EF4-FFF2-40B4-BE49-F238E27FC236}">
                <a16:creationId xmlns:a16="http://schemas.microsoft.com/office/drawing/2014/main" id="{BD710541-4CE3-C40A-39D3-1D69A3FFD10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480786" y="4389883"/>
            <a:ext cx="2406414" cy="2468117"/>
          </a:xfrm>
          <a:prstGeom prst="rect">
            <a:avLst/>
          </a:prstGeom>
        </p:spPr>
      </p:pic>
      <p:pic>
        <p:nvPicPr>
          <p:cNvPr id="54" name="Picture 3">
            <a:extLst>
              <a:ext uri="{FF2B5EF4-FFF2-40B4-BE49-F238E27FC236}">
                <a16:creationId xmlns:a16="http://schemas.microsoft.com/office/drawing/2014/main" id="{FA9AD181-ED78-EC90-F6A1-710F419D6A8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05607F04-97BF-BC56-96AA-8D9B77CA972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782772" y="0"/>
            <a:ext cx="2550996" cy="2487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lm tree, tree, water, resort&#10;&#10;Description automatically generated">
            <a:extLst>
              <a:ext uri="{FF2B5EF4-FFF2-40B4-BE49-F238E27FC236}">
                <a16:creationId xmlns:a16="http://schemas.microsoft.com/office/drawing/2014/main" id="{47DF2F34-0A1E-1DFB-9E35-1049C23E92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" r="6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4F0F8C9-141D-2C35-1BC4-B13FE59CE732}"/>
              </a:ext>
            </a:extLst>
          </p:cNvPr>
          <p:cNvSpPr/>
          <p:nvPr/>
        </p:nvSpPr>
        <p:spPr>
          <a:xfrm>
            <a:off x="2529316" y="533321"/>
            <a:ext cx="7398327" cy="1808019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SVNRevolution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Picture 4" descr="A cartoon of a child and crab under an umbrella&#10;&#10;Description automatically generated with low confidence">
            <a:extLst>
              <a:ext uri="{FF2B5EF4-FFF2-40B4-BE49-F238E27FC236}">
                <a16:creationId xmlns:a16="http://schemas.microsoft.com/office/drawing/2014/main" id="{BD3F86F9-674B-A3E7-1DDD-5A057E00EE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018" y="1420170"/>
            <a:ext cx="6192982" cy="61929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8BFF37-CDBC-B3E9-BBF6-078EEFE420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1733" y="457107"/>
            <a:ext cx="7230483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910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AA4C0BFD-F786-E03F-30C5-E8E1566D85BD}"/>
              </a:ext>
            </a:extLst>
          </p:cNvPr>
          <p:cNvSpPr/>
          <p:nvPr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Plaque 15">
            <a:extLst>
              <a:ext uri="{FF2B5EF4-FFF2-40B4-BE49-F238E27FC236}">
                <a16:creationId xmlns:a16="http://schemas.microsoft.com/office/drawing/2014/main" id="{39EA64CC-F4E1-53A6-8796-DD867627F215}"/>
              </a:ext>
            </a:extLst>
          </p:cNvPr>
          <p:cNvSpPr/>
          <p:nvPr/>
        </p:nvSpPr>
        <p:spPr>
          <a:xfrm>
            <a:off x="4038600" y="790575"/>
            <a:ext cx="7285565" cy="3609975"/>
          </a:xfrm>
          <a:prstGeom prst="plaque">
            <a:avLst/>
          </a:prstGeom>
          <a:solidFill>
            <a:srgbClr val="E1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 tìm hai đường thẳng vuông góc, song song, các đồ vật có dạng hình thoi, hình bình hành, hình chữ nhật,… ở các đồ vật trong lớp học.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4" name="Picture 53" descr="A picture containing clipart, animated cartoon, illustration, drawing&#10;&#10;Description automatically generated">
            <a:extLst>
              <a:ext uri="{FF2B5EF4-FFF2-40B4-BE49-F238E27FC236}">
                <a16:creationId xmlns:a16="http://schemas.microsoft.com/office/drawing/2014/main" id="{D9B932D2-ED71-BFA1-25F7-2244603E6C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90" y="2215899"/>
            <a:ext cx="3344511" cy="429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33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C724CF2-E311-D093-C82A-A211B09A5899}"/>
              </a:ext>
            </a:extLst>
          </p:cNvPr>
          <p:cNvSpPr/>
          <p:nvPr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4" name="Picture 43" descr="A picture containing clipart, animated cartoon, illustration, drawing&#10;&#10;Description automatically generated">
            <a:extLst>
              <a:ext uri="{FF2B5EF4-FFF2-40B4-BE49-F238E27FC236}">
                <a16:creationId xmlns:a16="http://schemas.microsoft.com/office/drawing/2014/main" id="{BF7E5D36-B483-0CD7-94FB-48F5A0353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827" y="2420279"/>
            <a:ext cx="3344511" cy="42922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EAF9BD-90AC-66D0-4BA1-5D3616470BAA}"/>
              </a:ext>
            </a:extLst>
          </p:cNvPr>
          <p:cNvSpPr txBox="1"/>
          <p:nvPr/>
        </p:nvSpPr>
        <p:spPr>
          <a:xfrm>
            <a:off x="3496491" y="567239"/>
            <a:ext cx="51990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DẶN DÒ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F03893-1EE5-B52A-E4C1-BE82F982F20B}"/>
              </a:ext>
            </a:extLst>
          </p:cNvPr>
          <p:cNvSpPr txBox="1"/>
          <p:nvPr/>
        </p:nvSpPr>
        <p:spPr>
          <a:xfrm>
            <a:off x="1863363" y="215464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9FB99E-DFDB-798E-476C-71408E397D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2071995"/>
            <a:ext cx="919996" cy="9199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8A978E-6773-C96B-F805-3254860FA7BF}"/>
              </a:ext>
            </a:extLst>
          </p:cNvPr>
          <p:cNvSpPr txBox="1"/>
          <p:nvPr/>
        </p:nvSpPr>
        <p:spPr>
          <a:xfrm>
            <a:off x="1863363" y="3135658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F418D6-FF45-B95E-19C1-D611516A6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3053007"/>
            <a:ext cx="919996" cy="9199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7145E9-0D52-72F9-D30A-1339C2D7BBE2}"/>
              </a:ext>
            </a:extLst>
          </p:cNvPr>
          <p:cNvSpPr txBox="1"/>
          <p:nvPr/>
        </p:nvSpPr>
        <p:spPr>
          <a:xfrm>
            <a:off x="1863363" y="411667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DF667F-4974-5222-8499-68F4CFA186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4034019"/>
            <a:ext cx="919996" cy="9199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C8D099-3043-099F-E132-88E42B68AA44}"/>
              </a:ext>
            </a:extLst>
          </p:cNvPr>
          <p:cNvSpPr txBox="1"/>
          <p:nvPr/>
        </p:nvSpPr>
        <p:spPr>
          <a:xfrm>
            <a:off x="1863363" y="509768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F69B9A1-F60B-81DE-CC96-E1D0358C1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5015031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39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 uiExpand="1" build="p"/>
      <p:bldP spid="8" grpId="0" uiExpand="1" build="p"/>
      <p:bldP spid="10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ky, cloud, water, painting&#10;&#10;Description automatically generated">
            <a:extLst>
              <a:ext uri="{FF2B5EF4-FFF2-40B4-BE49-F238E27FC236}">
                <a16:creationId xmlns:a16="http://schemas.microsoft.com/office/drawing/2014/main" id="{3B4AE441-FEFD-F2D2-CA82-D02D7C62D0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r="6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CFB733C-698B-311B-8FDC-CB52888FC3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5738" y="91607"/>
            <a:ext cx="1529614" cy="1529614"/>
          </a:xfrm>
          <a:prstGeom prst="rect">
            <a:avLst/>
          </a:prstGeom>
        </p:spPr>
      </p:pic>
      <p:pic>
        <p:nvPicPr>
          <p:cNvPr id="5" name="Picture 4" descr="A blue and orange text&#10;&#10;AI-generated content may be incorrect.">
            <a:extLst>
              <a:ext uri="{FF2B5EF4-FFF2-40B4-BE49-F238E27FC236}">
                <a16:creationId xmlns:a16="http://schemas.microsoft.com/office/drawing/2014/main" id="{A459088A-4B52-95B9-73DF-AE0C1E9D59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192" y="1680210"/>
            <a:ext cx="9583708" cy="331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76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04D9DA7-39A6-D020-E92D-AB5B871C3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2185" y="41304"/>
            <a:ext cx="12201615" cy="676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hlinkClick r:id="rId4" action="ppaction://hlinksldjump"/>
            <a:extLst>
              <a:ext uri="{FF2B5EF4-FFF2-40B4-BE49-F238E27FC236}">
                <a16:creationId xmlns:a16="http://schemas.microsoft.com/office/drawing/2014/main" id="{A8403598-0755-C6F7-19E4-90B582FFDC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6187976" cy="4828450"/>
          </a:xfrm>
          <a:prstGeom prst="rect">
            <a:avLst/>
          </a:prstGeom>
        </p:spPr>
      </p:pic>
      <p:pic>
        <p:nvPicPr>
          <p:cNvPr id="20" name="Picture 19">
            <a:hlinkClick r:id="rId6" action="ppaction://hlinksldjump"/>
            <a:extLst>
              <a:ext uri="{FF2B5EF4-FFF2-40B4-BE49-F238E27FC236}">
                <a16:creationId xmlns:a16="http://schemas.microsoft.com/office/drawing/2014/main" id="{FBEC8DF5-1285-AE9F-F5F4-F472E056A4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4235" y="0"/>
            <a:ext cx="7437765" cy="3414056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  <a:extLst>
              <a:ext uri="{FF2B5EF4-FFF2-40B4-BE49-F238E27FC236}">
                <a16:creationId xmlns:a16="http://schemas.microsoft.com/office/drawing/2014/main" id="{8B28C9A8-4B68-1CA6-86EC-3C039D40C6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395172"/>
            <a:ext cx="7462151" cy="3462828"/>
          </a:xfrm>
          <a:prstGeom prst="rect">
            <a:avLst/>
          </a:prstGeom>
        </p:spPr>
      </p:pic>
      <p:pic>
        <p:nvPicPr>
          <p:cNvPr id="23" name="Picture 22">
            <a:hlinkClick r:id="rId10" action="ppaction://hlinksldjump"/>
            <a:extLst>
              <a:ext uri="{FF2B5EF4-FFF2-40B4-BE49-F238E27FC236}">
                <a16:creationId xmlns:a16="http://schemas.microsoft.com/office/drawing/2014/main" id="{DB1523F7-6AAD-575A-E3F6-36171E80B2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07665" y="2035646"/>
            <a:ext cx="6084335" cy="4822354"/>
          </a:xfrm>
          <a:prstGeom prst="rect">
            <a:avLst/>
          </a:prstGeom>
        </p:spPr>
      </p:pic>
      <p:sp>
        <p:nvSpPr>
          <p:cNvPr id="2" name="Rectangle: Rounded Corners 1">
            <a:hlinkClick r:id="rId12" action="ppaction://hlinksldjump"/>
            <a:extLst>
              <a:ext uri="{FF2B5EF4-FFF2-40B4-BE49-F238E27FC236}">
                <a16:creationId xmlns:a16="http://schemas.microsoft.com/office/drawing/2014/main" id="{648852F2-B73D-23E6-DCFD-6C88F5E8FED7}"/>
              </a:ext>
            </a:extLst>
          </p:cNvPr>
          <p:cNvSpPr/>
          <p:nvPr/>
        </p:nvSpPr>
        <p:spPr>
          <a:xfrm>
            <a:off x="80010" y="114300"/>
            <a:ext cx="1028700" cy="35433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Học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46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384465"/>
            <a:ext cx="11253354" cy="6172200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40C5A6F-3A6F-A718-9182-E8F811C8ED5E}"/>
              </a:ext>
            </a:extLst>
          </p:cNvPr>
          <p:cNvGrpSpPr/>
          <p:nvPr/>
        </p:nvGrpSpPr>
        <p:grpSpPr>
          <a:xfrm>
            <a:off x="5959516" y="971220"/>
            <a:ext cx="3474893" cy="1323439"/>
            <a:chOff x="6675293" y="1782653"/>
            <a:chExt cx="4468091" cy="132343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942F9CB-8442-F44D-6B6D-85A0058C6BD5}"/>
                </a:ext>
              </a:extLst>
            </p:cNvPr>
            <p:cNvSpPr/>
            <p:nvPr/>
          </p:nvSpPr>
          <p:spPr>
            <a:xfrm>
              <a:off x="6675293" y="1782653"/>
              <a:ext cx="4468091" cy="1323439"/>
            </a:xfrm>
            <a:prstGeom prst="roundRect">
              <a:avLst/>
            </a:prstGeom>
            <a:solidFill>
              <a:srgbClr val="FFCC66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7B06F0A5-1987-912E-165D-33C9CCDF2E57}"/>
                </a:ext>
              </a:extLst>
            </p:cNvPr>
            <p:cNvSpPr/>
            <p:nvPr/>
          </p:nvSpPr>
          <p:spPr>
            <a:xfrm>
              <a:off x="6867524" y="2017987"/>
              <a:ext cx="4083627" cy="852769"/>
            </a:xfrm>
            <a:prstGeom prst="roundRect">
              <a:avLst/>
            </a:prstGeom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AD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BC.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 descr="A cartoon of a child with a megaphone&#10;&#10;Description automatically generated with medium confidence">
            <a:extLst>
              <a:ext uri="{FF2B5EF4-FFF2-40B4-BE49-F238E27FC236}">
                <a16:creationId xmlns:a16="http://schemas.microsoft.com/office/drawing/2014/main" id="{F39E27E1-99DC-5B3A-93C7-83E9633442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74" y="2434398"/>
            <a:ext cx="3574265" cy="3782291"/>
          </a:xfrm>
          <a:prstGeom prst="rect">
            <a:avLst/>
          </a:prstGeom>
        </p:spPr>
      </p:pic>
      <p:pic>
        <p:nvPicPr>
          <p:cNvPr id="9" name="Picture 8" descr="A blackboard with a wooden frame&#10;&#10;Description automatically generated with low confidence">
            <a:extLst>
              <a:ext uri="{FF2B5EF4-FFF2-40B4-BE49-F238E27FC236}">
                <a16:creationId xmlns:a16="http://schemas.microsoft.com/office/drawing/2014/main" id="{7F784E85-2B11-B1BC-CB2F-86DEB440E9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3" b="15000"/>
          <a:stretch/>
        </p:blipFill>
        <p:spPr>
          <a:xfrm>
            <a:off x="4922996" y="2256206"/>
            <a:ext cx="6403372" cy="4138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C673F2-D794-9E14-29C8-1A562A7501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775" y="504825"/>
            <a:ext cx="4171950" cy="18859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11C577-08C1-6F8E-9E6E-74BCBCAE3BC6}"/>
              </a:ext>
            </a:extLst>
          </p:cNvPr>
          <p:cNvSpPr txBox="1"/>
          <p:nvPr/>
        </p:nvSpPr>
        <p:spPr>
          <a:xfrm>
            <a:off x="5644861" y="3135348"/>
            <a:ext cx="49374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1: Đoạn thẳng AB vuông góc với những đoạn thẳng nào?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79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384465"/>
            <a:ext cx="11253354" cy="6172200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40C5A6F-3A6F-A718-9182-E8F811C8ED5E}"/>
              </a:ext>
            </a:extLst>
          </p:cNvPr>
          <p:cNvGrpSpPr/>
          <p:nvPr/>
        </p:nvGrpSpPr>
        <p:grpSpPr>
          <a:xfrm>
            <a:off x="5959516" y="971220"/>
            <a:ext cx="3474893" cy="1323439"/>
            <a:chOff x="6675293" y="1782653"/>
            <a:chExt cx="4468091" cy="132343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942F9CB-8442-F44D-6B6D-85A0058C6BD5}"/>
                </a:ext>
              </a:extLst>
            </p:cNvPr>
            <p:cNvSpPr/>
            <p:nvPr/>
          </p:nvSpPr>
          <p:spPr>
            <a:xfrm>
              <a:off x="6675293" y="1782653"/>
              <a:ext cx="4468091" cy="1323439"/>
            </a:xfrm>
            <a:prstGeom prst="roundRect">
              <a:avLst/>
            </a:prstGeom>
            <a:solidFill>
              <a:srgbClr val="FFCC66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7B06F0A5-1987-912E-165D-33C9CCDF2E57}"/>
                </a:ext>
              </a:extLst>
            </p:cNvPr>
            <p:cNvSpPr/>
            <p:nvPr/>
          </p:nvSpPr>
          <p:spPr>
            <a:xfrm>
              <a:off x="6867524" y="2017987"/>
              <a:ext cx="4083627" cy="852769"/>
            </a:xfrm>
            <a:prstGeom prst="roundRect">
              <a:avLst/>
            </a:prstGeom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DC</a:t>
              </a:r>
            </a:p>
          </p:txBody>
        </p:sp>
      </p:grpSp>
      <p:pic>
        <p:nvPicPr>
          <p:cNvPr id="5" name="Picture 4" descr="A cartoon of a child with a megaphone&#10;&#10;Description automatically generated with medium confidence">
            <a:extLst>
              <a:ext uri="{FF2B5EF4-FFF2-40B4-BE49-F238E27FC236}">
                <a16:creationId xmlns:a16="http://schemas.microsoft.com/office/drawing/2014/main" id="{F39E27E1-99DC-5B3A-93C7-83E9633442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74" y="2434398"/>
            <a:ext cx="3574265" cy="3782291"/>
          </a:xfrm>
          <a:prstGeom prst="rect">
            <a:avLst/>
          </a:prstGeom>
        </p:spPr>
      </p:pic>
      <p:pic>
        <p:nvPicPr>
          <p:cNvPr id="9" name="Picture 8" descr="A blackboard with a wooden frame&#10;&#10;Description automatically generated with low confidence">
            <a:extLst>
              <a:ext uri="{FF2B5EF4-FFF2-40B4-BE49-F238E27FC236}">
                <a16:creationId xmlns:a16="http://schemas.microsoft.com/office/drawing/2014/main" id="{7F784E85-2B11-B1BC-CB2F-86DEB440E9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3" b="15000"/>
          <a:stretch/>
        </p:blipFill>
        <p:spPr>
          <a:xfrm>
            <a:off x="4922996" y="2256206"/>
            <a:ext cx="6403372" cy="4138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C673F2-D794-9E14-29C8-1A562A7501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775" y="504825"/>
            <a:ext cx="4171950" cy="18859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11C577-08C1-6F8E-9E6E-74BCBCAE3BC6}"/>
              </a:ext>
            </a:extLst>
          </p:cNvPr>
          <p:cNvSpPr txBox="1"/>
          <p:nvPr/>
        </p:nvSpPr>
        <p:spPr>
          <a:xfrm>
            <a:off x="5644861" y="3135348"/>
            <a:ext cx="49374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2:  Đoạn thẳng AB song song với đoạn thẳng nào?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79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384465"/>
            <a:ext cx="11253354" cy="6172200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40C5A6F-3A6F-A718-9182-E8F811C8ED5E}"/>
              </a:ext>
            </a:extLst>
          </p:cNvPr>
          <p:cNvGrpSpPr/>
          <p:nvPr/>
        </p:nvGrpSpPr>
        <p:grpSpPr>
          <a:xfrm>
            <a:off x="5959516" y="971220"/>
            <a:ext cx="3474893" cy="1323439"/>
            <a:chOff x="6675293" y="1782653"/>
            <a:chExt cx="4468091" cy="132343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942F9CB-8442-F44D-6B6D-85A0058C6BD5}"/>
                </a:ext>
              </a:extLst>
            </p:cNvPr>
            <p:cNvSpPr/>
            <p:nvPr/>
          </p:nvSpPr>
          <p:spPr>
            <a:xfrm>
              <a:off x="6675293" y="1782653"/>
              <a:ext cx="4468091" cy="1323439"/>
            </a:xfrm>
            <a:prstGeom prst="roundRect">
              <a:avLst/>
            </a:prstGeom>
            <a:solidFill>
              <a:srgbClr val="FFCC66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7B06F0A5-1987-912E-165D-33C9CCDF2E57}"/>
                </a:ext>
              </a:extLst>
            </p:cNvPr>
            <p:cNvSpPr/>
            <p:nvPr/>
          </p:nvSpPr>
          <p:spPr>
            <a:xfrm>
              <a:off x="6867524" y="2017987"/>
              <a:ext cx="4083627" cy="852769"/>
            </a:xfrm>
            <a:prstGeom prst="roundRect">
              <a:avLst/>
            </a:prstGeom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 descr="A cartoon of a child with a megaphone&#10;&#10;Description automatically generated with medium confidence">
            <a:extLst>
              <a:ext uri="{FF2B5EF4-FFF2-40B4-BE49-F238E27FC236}">
                <a16:creationId xmlns:a16="http://schemas.microsoft.com/office/drawing/2014/main" id="{F39E27E1-99DC-5B3A-93C7-83E9633442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74" y="2434398"/>
            <a:ext cx="3574265" cy="3782291"/>
          </a:xfrm>
          <a:prstGeom prst="rect">
            <a:avLst/>
          </a:prstGeom>
        </p:spPr>
      </p:pic>
      <p:pic>
        <p:nvPicPr>
          <p:cNvPr id="9" name="Picture 8" descr="A blackboard with a wooden frame&#10;&#10;Description automatically generated with low confidence">
            <a:extLst>
              <a:ext uri="{FF2B5EF4-FFF2-40B4-BE49-F238E27FC236}">
                <a16:creationId xmlns:a16="http://schemas.microsoft.com/office/drawing/2014/main" id="{7F784E85-2B11-B1BC-CB2F-86DEB440E9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3" b="15000"/>
          <a:stretch/>
        </p:blipFill>
        <p:spPr>
          <a:xfrm>
            <a:off x="4922996" y="2256206"/>
            <a:ext cx="6403372" cy="4138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C673F2-D794-9E14-29C8-1A562A7501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775" y="504825"/>
            <a:ext cx="4171950" cy="18859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11C577-08C1-6F8E-9E6E-74BCBCAE3BC6}"/>
              </a:ext>
            </a:extLst>
          </p:cNvPr>
          <p:cNvSpPr txBox="1"/>
          <p:nvPr/>
        </p:nvSpPr>
        <p:spPr>
          <a:xfrm>
            <a:off x="5644861" y="3135348"/>
            <a:ext cx="49374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3: Đoạn thẳng AD song song với đoạn thẳng nào?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83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384465"/>
            <a:ext cx="11253354" cy="6172200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40C5A6F-3A6F-A718-9182-E8F811C8ED5E}"/>
              </a:ext>
            </a:extLst>
          </p:cNvPr>
          <p:cNvGrpSpPr/>
          <p:nvPr/>
        </p:nvGrpSpPr>
        <p:grpSpPr>
          <a:xfrm>
            <a:off x="5959516" y="971220"/>
            <a:ext cx="3474893" cy="1323439"/>
            <a:chOff x="6675293" y="1782653"/>
            <a:chExt cx="4468091" cy="132343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942F9CB-8442-F44D-6B6D-85A0058C6BD5}"/>
                </a:ext>
              </a:extLst>
            </p:cNvPr>
            <p:cNvSpPr/>
            <p:nvPr/>
          </p:nvSpPr>
          <p:spPr>
            <a:xfrm>
              <a:off x="6675293" y="1782653"/>
              <a:ext cx="4468091" cy="1323439"/>
            </a:xfrm>
            <a:prstGeom prst="roundRect">
              <a:avLst/>
            </a:prstGeom>
            <a:solidFill>
              <a:srgbClr val="FFCC66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7B06F0A5-1987-912E-165D-33C9CCDF2E57}"/>
                </a:ext>
              </a:extLst>
            </p:cNvPr>
            <p:cNvSpPr/>
            <p:nvPr/>
          </p:nvSpPr>
          <p:spPr>
            <a:xfrm>
              <a:off x="6867524" y="2017987"/>
              <a:ext cx="4083627" cy="852769"/>
            </a:xfrm>
            <a:prstGeom prst="roundRect">
              <a:avLst/>
            </a:prstGeom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AB </a:t>
              </a:r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DC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 descr="A cartoon of a child with a megaphone&#10;&#10;Description automatically generated with medium confidence">
            <a:extLst>
              <a:ext uri="{FF2B5EF4-FFF2-40B4-BE49-F238E27FC236}">
                <a16:creationId xmlns:a16="http://schemas.microsoft.com/office/drawing/2014/main" id="{F39E27E1-99DC-5B3A-93C7-83E9633442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74" y="2434398"/>
            <a:ext cx="3574265" cy="3782291"/>
          </a:xfrm>
          <a:prstGeom prst="rect">
            <a:avLst/>
          </a:prstGeom>
        </p:spPr>
      </p:pic>
      <p:pic>
        <p:nvPicPr>
          <p:cNvPr id="9" name="Picture 8" descr="A blackboard with a wooden frame&#10;&#10;Description automatically generated with low confidence">
            <a:extLst>
              <a:ext uri="{FF2B5EF4-FFF2-40B4-BE49-F238E27FC236}">
                <a16:creationId xmlns:a16="http://schemas.microsoft.com/office/drawing/2014/main" id="{7F784E85-2B11-B1BC-CB2F-86DEB440E9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3" b="15000"/>
          <a:stretch/>
        </p:blipFill>
        <p:spPr>
          <a:xfrm>
            <a:off x="4922996" y="2256206"/>
            <a:ext cx="6403372" cy="4138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C673F2-D794-9E14-29C8-1A562A7501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775" y="504825"/>
            <a:ext cx="4171950" cy="18859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11C577-08C1-6F8E-9E6E-74BCBCAE3BC6}"/>
              </a:ext>
            </a:extLst>
          </p:cNvPr>
          <p:cNvSpPr txBox="1"/>
          <p:nvPr/>
        </p:nvSpPr>
        <p:spPr>
          <a:xfrm>
            <a:off x="5644861" y="3135348"/>
            <a:ext cx="49374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4: Đoạn thẳng AD vuông góc với những đoạn thẳng nào?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30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cloud, water, painting&#10;&#10;Description automatically generated">
            <a:extLst>
              <a:ext uri="{FF2B5EF4-FFF2-40B4-BE49-F238E27FC236}">
                <a16:creationId xmlns:a16="http://schemas.microsoft.com/office/drawing/2014/main" id="{4B63BA48-B3DD-EEF6-EFB6-D30E0D4978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r="6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group of children running with a flag&#10;&#10;Description automatically generated with low confidence">
            <a:extLst>
              <a:ext uri="{FF2B5EF4-FFF2-40B4-BE49-F238E27FC236}">
                <a16:creationId xmlns:a16="http://schemas.microsoft.com/office/drawing/2014/main" id="{63C6CBE3-40D3-E50E-D67B-9CE753F4E8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24" b="15303"/>
          <a:stretch/>
        </p:blipFill>
        <p:spPr>
          <a:xfrm>
            <a:off x="181954" y="3726180"/>
            <a:ext cx="4927256" cy="33147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E0F9A2B-1546-F3D4-59D7-0E70A7106E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1049" y="0"/>
            <a:ext cx="2383743" cy="10181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9CB3B2D-E7B6-F6CF-AF86-76552CB50E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5099" y="3908441"/>
            <a:ext cx="3322608" cy="1286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CACFC6-8D55-701B-E000-628F46891D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8592" y="1761659"/>
            <a:ext cx="8577815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84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0.5681 0.028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8" y="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rate on a boat on a beach&#10;&#10;Description automatically generated">
            <a:extLst>
              <a:ext uri="{FF2B5EF4-FFF2-40B4-BE49-F238E27FC236}">
                <a16:creationId xmlns:a16="http://schemas.microsoft.com/office/drawing/2014/main" id="{2C7C8886-D9C5-2488-43A9-F9AFF01903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4" b="138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F7B333-5436-693C-8F67-FA8F849EF8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8194">
            <a:off x="-194088" y="1648189"/>
            <a:ext cx="15897271" cy="276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470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386</Words>
  <Application>Microsoft Office PowerPoint</Application>
  <PresentationFormat>Widescreen</PresentationFormat>
  <Paragraphs>42</Paragraphs>
  <Slides>23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#9Slide07 SVNRevolution</vt:lpstr>
      <vt:lpstr>Arial</vt:lpstr>
      <vt:lpstr>Calibri</vt:lpstr>
      <vt:lpstr>Calibri Light</vt:lpstr>
      <vt:lpstr>Cambria</vt:lpstr>
      <vt:lpstr>Times New Roman</vt:lpstr>
      <vt:lpstr>UTM Duepuntozero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33</cp:revision>
  <dcterms:created xsi:type="dcterms:W3CDTF">2023-10-08T11:07:23Z</dcterms:created>
  <dcterms:modified xsi:type="dcterms:W3CDTF">2025-11-30T00:50:33Z</dcterms:modified>
</cp:coreProperties>
</file>