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64" r:id="rId4"/>
    <p:sldId id="294" r:id="rId5"/>
    <p:sldId id="258" r:id="rId6"/>
    <p:sldId id="295" r:id="rId7"/>
    <p:sldId id="260" r:id="rId8"/>
    <p:sldId id="261" r:id="rId9"/>
    <p:sldId id="262" r:id="rId10"/>
    <p:sldId id="257" r:id="rId11"/>
    <p:sldId id="265" r:id="rId12"/>
    <p:sldId id="272" r:id="rId13"/>
    <p:sldId id="334" r:id="rId14"/>
    <p:sldId id="335" r:id="rId15"/>
    <p:sldId id="336" r:id="rId16"/>
    <p:sldId id="337" r:id="rId17"/>
    <p:sldId id="338" r:id="rId18"/>
    <p:sldId id="273" r:id="rId19"/>
    <p:sldId id="274" r:id="rId20"/>
    <p:sldId id="296" r:id="rId21"/>
    <p:sldId id="297" r:id="rId22"/>
    <p:sldId id="298" r:id="rId23"/>
    <p:sldId id="299" r:id="rId24"/>
    <p:sldId id="284" r:id="rId25"/>
    <p:sldId id="301" r:id="rId26"/>
    <p:sldId id="292" r:id="rId27"/>
    <p:sldId id="293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9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50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476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324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68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60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893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78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807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817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24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149FB3-91B5-9004-355E-703609F25A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3" y="19671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2249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jp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15.png"/><Relationship Id="rId24" Type="http://schemas.openxmlformats.org/officeDocument/2006/relationships/image" Target="../media/image25.gif"/><Relationship Id="rId5" Type="http://schemas.openxmlformats.org/officeDocument/2006/relationships/image" Target="../media/image11.jpeg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slide" Target="slide5.xml"/><Relationship Id="rId19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4.xml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1AB15-C7AD-1D17-B1D4-4A0206ED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EE072BA-CDA6-57B9-5348-0BB623FD1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B3FF3DF1-4010-C31E-826A-BA3025D68086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462C2FA3-9996-9E1C-9E46-E7657B75C8C2}"/>
              </a:ext>
            </a:extLst>
          </p:cNvPr>
          <p:cNvSpPr/>
          <p:nvPr/>
        </p:nvSpPr>
        <p:spPr>
          <a:xfrm>
            <a:off x="688954" y="1250580"/>
            <a:ext cx="10804842" cy="339584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Hà Giang đã sáp nhập với tỉnh Tuyên Quang thành một đơn vị hành chính mới mang tên tỉnh Tuyên Quang từ ngày 1/7/2025.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Tỉnh mới này có quy mô dân số hiện tại là khoảng 1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865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270 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tám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sáu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hai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bảy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450592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F6F8-3DE2-CDC0-0A85-0C6575584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0AEAE65-157E-8361-A9D3-D8C47B110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1F652D6-AC25-394B-E6CF-9E150799EE45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D2345A9E-A60F-BA0B-1355-984566606B6C}"/>
              </a:ext>
            </a:extLst>
          </p:cNvPr>
          <p:cNvSpPr/>
          <p:nvPr/>
        </p:nvSpPr>
        <p:spPr>
          <a:xfrm>
            <a:off x="1082358" y="1165519"/>
            <a:ext cx="10655986" cy="339584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ỉnh Lâm Đồng đã được sáp nhập với tỉnh Bình Thuận và tỉnh Đắk Nông để hình thành một tỉnh mới, vẫn giữ tên là tỉnh Lâm Đồng. </a:t>
            </a:r>
          </a:p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Lâm Đồng mới sau sáp nhập có dân số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3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872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999 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ba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tám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bảy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hai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mươi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200" b="1" i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chín</a:t>
            </a:r>
            <a:r>
              <a:rPr lang="en-US" sz="32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214287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8843-3085-C377-9529-FA6D8954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81647BE-7D39-73AB-DF8D-2503D7939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64FD04E-D512-3BD5-B5DB-BCFCB2443682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44F18AB2-A4B0-56B0-A5F2-9E70A79DB6AA}"/>
              </a:ext>
            </a:extLst>
          </p:cNvPr>
          <p:cNvSpPr/>
          <p:nvPr/>
        </p:nvSpPr>
        <p:spPr>
          <a:xfrm>
            <a:off x="1082358" y="1165518"/>
            <a:ext cx="10337009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Tỉnh Quảng Trị đã sáp nhập với tỉnh Quảng Bình tạo thành một tỉnh mới có tên là Quảng Trị. Dân số hiện tại của tỉnh mới này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dân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870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845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796530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7F01-2C60-20AE-0CC8-7106968C5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009C3C-C3E3-31D0-28AA-E52A5F9D3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F269F1B-566A-F641-F478-D9D5A0BF1C5E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17D569F7-EABA-C424-7325-36BA0681013F}"/>
              </a:ext>
            </a:extLst>
          </p:cNvPr>
          <p:cNvSpPr/>
          <p:nvPr/>
        </p:nvSpPr>
        <p:spPr>
          <a:xfrm>
            <a:off x="871870" y="1165518"/>
            <a:ext cx="10717618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TP.HCM đã sáp nhập với tỉnh Bình Dương và Bà Rịa - Vũng Tàu để tạo thành một siêu đô thị mới. Dân số hiện tại của TP.HCM sau sáp nhập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14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002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598 </a:t>
            </a:r>
            <a:r>
              <a:rPr lang="en-US" sz="36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bốn triệu không trăm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nghìn năm trăm chín mươi tám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36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 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762199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2762-47A9-9711-0D36-2EAAF2908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AD91F1-7CE0-9245-B8BD-501D7F97C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3913DEB-7D29-59C7-3CD6-53B28598BE0C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02E72A3D-CCCF-29D7-F044-9F65869BD1C8}"/>
              </a:ext>
            </a:extLst>
          </p:cNvPr>
          <p:cNvSpPr/>
          <p:nvPr/>
        </p:nvSpPr>
        <p:spPr>
          <a:xfrm>
            <a:off x="871870" y="1165518"/>
            <a:ext cx="10473070" cy="4023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 sát nhập với tỉnh Bạc Liêu thành một tỉnh mới tên là Cà Mau với quy mô dân số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khoảng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2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140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600 </a:t>
            </a:r>
            <a:r>
              <a:rPr lang="en-US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(h</a:t>
            </a:r>
            <a:r>
              <a:rPr lang="vi-VN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ai triệu một trăm bốn mươi nghìn sáu trăm</a:t>
            </a:r>
            <a:r>
              <a:rPr lang="en-US" sz="4000" b="1" i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)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người</a:t>
            </a:r>
            <a:r>
              <a:rPr 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111204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4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g_23__1500_15s_202511241052_ntcuj">
            <a:hlinkClick r:id="" action="ppaction://media"/>
            <a:extLst>
              <a:ext uri="{FF2B5EF4-FFF2-40B4-BE49-F238E27FC236}">
                <a16:creationId xmlns:a16="http://schemas.microsoft.com/office/drawing/2014/main" id="{73CD60CB-3B4A-0220-9510-EFE62F518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6799C5-F6AB-DEE2-3404-0FB05225F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29" y="778326"/>
            <a:ext cx="1042506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994</Words>
  <Application>Microsoft Office PowerPoint</Application>
  <PresentationFormat>Widescreen</PresentationFormat>
  <Paragraphs>97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</vt:lpstr>
      <vt:lpstr>Open Sans</vt:lpstr>
      <vt:lpstr>Times New Roman</vt:lpstr>
      <vt:lpstr>UTM Cookies</vt:lpstr>
      <vt:lpstr>1_Office Theme</vt:lpstr>
      <vt:lpstr>Office Theme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2023-10-09T00:19:33Z</dcterms:created>
  <dcterms:modified xsi:type="dcterms:W3CDTF">2025-11-24T04:03:17Z</dcterms:modified>
</cp:coreProperties>
</file>