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7" r:id="rId3"/>
    <p:sldMasterId id="2147483723" r:id="rId4"/>
    <p:sldMasterId id="2147483751" r:id="rId5"/>
  </p:sldMasterIdLst>
  <p:notesMasterIdLst>
    <p:notesMasterId r:id="rId33"/>
  </p:notesMasterIdLst>
  <p:sldIdLst>
    <p:sldId id="2646" r:id="rId6"/>
    <p:sldId id="2647" r:id="rId7"/>
    <p:sldId id="332" r:id="rId8"/>
    <p:sldId id="259" r:id="rId9"/>
    <p:sldId id="2648" r:id="rId10"/>
    <p:sldId id="273" r:id="rId11"/>
    <p:sldId id="312" r:id="rId12"/>
    <p:sldId id="2636" r:id="rId13"/>
    <p:sldId id="2637" r:id="rId14"/>
    <p:sldId id="2638" r:id="rId15"/>
    <p:sldId id="2639" r:id="rId16"/>
    <p:sldId id="307" r:id="rId17"/>
    <p:sldId id="2650" r:id="rId18"/>
    <p:sldId id="310" r:id="rId19"/>
    <p:sldId id="2643" r:id="rId20"/>
    <p:sldId id="2649" r:id="rId21"/>
    <p:sldId id="286" r:id="rId22"/>
    <p:sldId id="288" r:id="rId23"/>
    <p:sldId id="298" r:id="rId24"/>
    <p:sldId id="302" r:id="rId25"/>
    <p:sldId id="2651" r:id="rId26"/>
    <p:sldId id="303" r:id="rId27"/>
    <p:sldId id="300" r:id="rId28"/>
    <p:sldId id="304" r:id="rId29"/>
    <p:sldId id="305" r:id="rId30"/>
    <p:sldId id="351"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27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1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7365330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53425680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167090590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89321021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68217777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691825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322111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6958904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4088852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6841217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4876761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13883768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414545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0796341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7471610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2070564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7279759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3" y="355785"/>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6357012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22555538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2010834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036513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1"/>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113366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06904171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72187191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449774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8146803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80484111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20825767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412853132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237654118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97620695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82486662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25392742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3274235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24664770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421953199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4190692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75701165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406428410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10732303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06482501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35615156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76613463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332052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776030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1964970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07494025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985F-7B87-471A-A3A7-8C69D2C9835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F2D240-0EAA-4F58-9ADA-6A2BD4331B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36487F-C569-48A6-B02F-431091C709C5}"/>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5" name="Footer Placeholder 4">
            <a:extLst>
              <a:ext uri="{FF2B5EF4-FFF2-40B4-BE49-F238E27FC236}">
                <a16:creationId xmlns:a16="http://schemas.microsoft.com/office/drawing/2014/main" id="{DA44FF77-E80E-41B0-A98E-65C49076FF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E1A7C9-B364-444B-A2AE-B73665F50412}"/>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871785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146C9-FA4D-4820-A3B8-40914FC494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448423-9885-4759-942E-30B619CB68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6B5F-4915-4745-B792-95FB119AB844}"/>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5" name="Footer Placeholder 4">
            <a:extLst>
              <a:ext uri="{FF2B5EF4-FFF2-40B4-BE49-F238E27FC236}">
                <a16:creationId xmlns:a16="http://schemas.microsoft.com/office/drawing/2014/main" id="{38F9FEB7-AD14-455E-8EFF-DEB1478EA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92B180-B8EB-42F8-AB6A-9F829B051408}"/>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1487851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19AE-1F33-45F2-A47B-C4E8FA48F0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DC844D-8DBD-46BE-86A0-2E3A84B424D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96EBF7-3786-4EAA-A0E6-ACACBF0B91FF}"/>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5" name="Footer Placeholder 4">
            <a:extLst>
              <a:ext uri="{FF2B5EF4-FFF2-40B4-BE49-F238E27FC236}">
                <a16:creationId xmlns:a16="http://schemas.microsoft.com/office/drawing/2014/main" id="{672E2B63-700B-4DD5-AA0A-D7DFE6619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FE5F04-D872-4D12-9825-B12D8DA7DF20}"/>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21581621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B115E-6045-4F9B-A642-3D6893766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AC6059-F98F-42F3-BC01-30B57E10DB1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267A1-37FB-40BD-BCF8-F6D2BDAED7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7CC8C3-D861-4A9F-B2E1-551DF2D2A334}"/>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6" name="Footer Placeholder 5">
            <a:extLst>
              <a:ext uri="{FF2B5EF4-FFF2-40B4-BE49-F238E27FC236}">
                <a16:creationId xmlns:a16="http://schemas.microsoft.com/office/drawing/2014/main" id="{D29C249D-BAC5-46B1-A9CB-4B7F50BC5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0553FE-16AA-4B4D-B0BF-C4CAEF185280}"/>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975253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476637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77B5-53FF-49BD-A851-2A9BC01D76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1ADECA-F76A-45AF-88E9-17D5F655D5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0A92FE-AB93-46D4-BC2A-4558E33E6C1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5DE046-1625-428B-9FDB-63814C93C58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F952F8-B5EB-4A6B-9FBF-CB316F5D29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8CC65-61E8-457E-921C-7B64545334D7}"/>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8" name="Footer Placeholder 7">
            <a:extLst>
              <a:ext uri="{FF2B5EF4-FFF2-40B4-BE49-F238E27FC236}">
                <a16:creationId xmlns:a16="http://schemas.microsoft.com/office/drawing/2014/main" id="{59D4F32A-F2CF-426D-BEAA-FC43E8753A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137EC81-DB39-4720-8BF5-883FCCFB9277}"/>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1882879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52E9-87DE-4212-8CF3-293A57970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BB31D30-8002-4007-B068-78D797477F5F}"/>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4" name="Footer Placeholder 3">
            <a:extLst>
              <a:ext uri="{FF2B5EF4-FFF2-40B4-BE49-F238E27FC236}">
                <a16:creationId xmlns:a16="http://schemas.microsoft.com/office/drawing/2014/main" id="{C9E96834-3274-4071-BED5-F1D8C46984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7864C3-510D-4BA9-9589-5C7992158D25}"/>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1762011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55A23-FEAA-49DE-9588-59EAA8B683F6}"/>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3" name="Footer Placeholder 2">
            <a:extLst>
              <a:ext uri="{FF2B5EF4-FFF2-40B4-BE49-F238E27FC236}">
                <a16:creationId xmlns:a16="http://schemas.microsoft.com/office/drawing/2014/main" id="{6A952BD4-6E3E-4BCA-AEEE-A5843B488B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5C3A58-CC55-493E-9CE0-4A9F7B8C5D7F}"/>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40280380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D02B-6F2F-4D3F-AAAA-81159952D5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42085F-C295-4E9D-84BF-39762D8369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C0B6E9-B92C-47F7-8D0B-9EFE81C9AF2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BA488-4FFF-4FED-8FAF-54C7AB373823}"/>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6" name="Footer Placeholder 5">
            <a:extLst>
              <a:ext uri="{FF2B5EF4-FFF2-40B4-BE49-F238E27FC236}">
                <a16:creationId xmlns:a16="http://schemas.microsoft.com/office/drawing/2014/main" id="{7590966D-9209-4B4B-ABF1-A302DA7ABC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30C8C7-56A2-4658-ADC9-22BF998A00FD}"/>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194812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9FC4-1916-45E5-B2E3-A97682863C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CB2C08-A12B-4010-9A9C-3F22EB6C0F0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AA789C-5C9A-4AA3-A18E-D813DCB2CC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5FA8D-B18E-4C33-BDAD-BF47814648C2}"/>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6" name="Footer Placeholder 5">
            <a:extLst>
              <a:ext uri="{FF2B5EF4-FFF2-40B4-BE49-F238E27FC236}">
                <a16:creationId xmlns:a16="http://schemas.microsoft.com/office/drawing/2014/main" id="{A39F6143-FD45-412D-B2AE-7461E76F2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496041-1466-4AAF-80C1-349871F8B895}"/>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5814244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321B-9CF3-4AB1-B745-8A1C29EF59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16C491-E4D8-4DBC-9364-52CC05E4CC1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C473F-25B0-4DDC-8B79-E2CA5EDFECAE}"/>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5" name="Footer Placeholder 4">
            <a:extLst>
              <a:ext uri="{FF2B5EF4-FFF2-40B4-BE49-F238E27FC236}">
                <a16:creationId xmlns:a16="http://schemas.microsoft.com/office/drawing/2014/main" id="{8B8C8632-0575-4CE6-B8DA-3A7175628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9ADA51-0082-4DED-9787-C4D8FA1F9C19}"/>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453394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D3C1FE-C056-42BB-B6B4-BE8C55E65C9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484994-7CED-4412-86E9-17AC5885BC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AA756-82D1-4DC8-BF3D-04385E1D8B46}"/>
              </a:ext>
            </a:extLst>
          </p:cNvPr>
          <p:cNvSpPr>
            <a:spLocks noGrp="1"/>
          </p:cNvSpPr>
          <p:nvPr>
            <p:ph type="dt" sz="half" idx="10"/>
          </p:nvPr>
        </p:nvSpPr>
        <p:spPr>
          <a:xfrm>
            <a:off x="838200" y="6356350"/>
            <a:ext cx="2743200" cy="365125"/>
          </a:xfrm>
          <a:prstGeom prst="rect">
            <a:avLst/>
          </a:prstGeom>
        </p:spPr>
        <p:txBody>
          <a:bodyPr/>
          <a:lstStyle/>
          <a:p>
            <a:fld id="{CE3CCB89-9C4F-41DF-9675-F6BDB4334645}" type="datetimeFigureOut">
              <a:rPr lang="en-US" smtClean="0"/>
              <a:t>11/24/2025</a:t>
            </a:fld>
            <a:endParaRPr lang="en-US"/>
          </a:p>
        </p:txBody>
      </p:sp>
      <p:sp>
        <p:nvSpPr>
          <p:cNvPr id="5" name="Footer Placeholder 4">
            <a:extLst>
              <a:ext uri="{FF2B5EF4-FFF2-40B4-BE49-F238E27FC236}">
                <a16:creationId xmlns:a16="http://schemas.microsoft.com/office/drawing/2014/main" id="{AB59E705-BBCD-4F25-8E57-425E5FB5A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BFC4D7-6E70-46BF-BBCF-3DE723A8D4DB}"/>
              </a:ext>
            </a:extLst>
          </p:cNvPr>
          <p:cNvSpPr>
            <a:spLocks noGrp="1"/>
          </p:cNvSpPr>
          <p:nvPr>
            <p:ph type="sldNum" sz="quarter" idx="12"/>
          </p:nvPr>
        </p:nvSpPr>
        <p:spPr>
          <a:xfrm>
            <a:off x="8610600" y="6356350"/>
            <a:ext cx="2743200" cy="365125"/>
          </a:xfrm>
          <a:prstGeom prst="rect">
            <a:avLst/>
          </a:prstGeom>
        </p:spPr>
        <p:txBody>
          <a:bodyPr/>
          <a:lstStyle/>
          <a:p>
            <a:fld id="{1EE55534-73CC-47E7-BC64-63EA9A4B53A0}" type="slidenum">
              <a:rPr lang="en-US" smtClean="0"/>
              <a:t>‹#›</a:t>
            </a:fld>
            <a:endParaRPr lang="en-US"/>
          </a:p>
        </p:txBody>
      </p:sp>
    </p:spTree>
    <p:extLst>
      <p:ext uri="{BB962C8B-B14F-4D97-AF65-F5344CB8AC3E}">
        <p14:creationId xmlns:p14="http://schemas.microsoft.com/office/powerpoint/2010/main" val="33835658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77"/>
        <p:cNvGrpSpPr/>
        <p:nvPr/>
      </p:nvGrpSpPr>
      <p:grpSpPr>
        <a:xfrm>
          <a:off x="0" y="0"/>
          <a:ext cx="0" cy="0"/>
          <a:chOff x="0" y="0"/>
          <a:chExt cx="0" cy="0"/>
        </a:xfrm>
      </p:grpSpPr>
      <p:sp>
        <p:nvSpPr>
          <p:cNvPr id="1179" name="Google Shape;117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sz="4667">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180" name="Google Shape;1180;p5"/>
          <p:cNvSpPr txBox="1">
            <a:spLocks noGrp="1"/>
          </p:cNvSpPr>
          <p:nvPr>
            <p:ph type="subTitle" idx="1"/>
          </p:nvPr>
        </p:nvSpPr>
        <p:spPr>
          <a:xfrm>
            <a:off x="6431200" y="3813329"/>
            <a:ext cx="3901600" cy="14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81" name="Google Shape;1181;p5"/>
          <p:cNvSpPr txBox="1">
            <a:spLocks noGrp="1"/>
          </p:cNvSpPr>
          <p:nvPr>
            <p:ph type="subTitle" idx="2"/>
          </p:nvPr>
        </p:nvSpPr>
        <p:spPr>
          <a:xfrm>
            <a:off x="1859200" y="3813329"/>
            <a:ext cx="3901600" cy="14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82" name="Google Shape;1182;p5"/>
          <p:cNvSpPr txBox="1">
            <a:spLocks noGrp="1"/>
          </p:cNvSpPr>
          <p:nvPr>
            <p:ph type="subTitle" idx="3"/>
          </p:nvPr>
        </p:nvSpPr>
        <p:spPr>
          <a:xfrm>
            <a:off x="6431200" y="3297963"/>
            <a:ext cx="3901600" cy="52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33">
                <a:solidFill>
                  <a:schemeClr val="lt1"/>
                </a:solidFill>
                <a:latin typeface="Titan One"/>
                <a:ea typeface="Titan One"/>
                <a:cs typeface="Titan One"/>
                <a:sym typeface="Titan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183" name="Google Shape;1183;p5"/>
          <p:cNvSpPr txBox="1">
            <a:spLocks noGrp="1"/>
          </p:cNvSpPr>
          <p:nvPr>
            <p:ph type="subTitle" idx="4"/>
          </p:nvPr>
        </p:nvSpPr>
        <p:spPr>
          <a:xfrm>
            <a:off x="1859200" y="3297963"/>
            <a:ext cx="3901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33">
                <a:solidFill>
                  <a:schemeClr val="lt1"/>
                </a:solidFill>
                <a:latin typeface="Titan One"/>
                <a:ea typeface="Titan One"/>
                <a:cs typeface="Titan One"/>
                <a:sym typeface="Titan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97564511"/>
      </p:ext>
    </p:extLst>
  </p:cSld>
  <p:clrMapOvr>
    <a:masterClrMapping/>
  </p:clrMapOvr>
  <p:transition spd="slow">
    <p:random/>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11/24/2025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417819554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1.jpe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image" Target="../media/image2.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5.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C1D1ECA3-C79C-065A-0009-79229DCC283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8554"/>
          <a:stretch/>
        </p:blipFill>
        <p:spPr>
          <a:xfrm>
            <a:off x="-9939" y="1282"/>
            <a:ext cx="12191980" cy="6856718"/>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EAC33FBD-F111-6794-182C-D0B469F2B9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6759" y="0"/>
            <a:ext cx="1445532" cy="144553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296EB189-8C4E-9776-F135-875F4280F2F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60483" y="0"/>
            <a:ext cx="1445532" cy="1445532"/>
          </a:xfrm>
          <a:prstGeom prst="rect">
            <a:avLst/>
          </a:prstGeom>
        </p:spPr>
      </p:pic>
    </p:spTree>
    <p:extLst>
      <p:ext uri="{BB962C8B-B14F-4D97-AF65-F5344CB8AC3E}">
        <p14:creationId xmlns:p14="http://schemas.microsoft.com/office/powerpoint/2010/main" val="35721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Graphical user interface, application&#10;&#10;Description automatically generated">
            <a:extLst>
              <a:ext uri="{FF2B5EF4-FFF2-40B4-BE49-F238E27FC236}">
                <a16:creationId xmlns:a16="http://schemas.microsoft.com/office/drawing/2014/main" id="{77E15EBF-C706-66F1-7DDF-A09D711ADBA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b="8554"/>
          <a:stretch/>
        </p:blipFill>
        <p:spPr>
          <a:xfrm>
            <a:off x="-9939" y="1282"/>
            <a:ext cx="12191980" cy="6856718"/>
          </a:xfrm>
          <a:prstGeom prst="rect">
            <a:avLst/>
          </a:prstGeom>
        </p:spPr>
      </p:pic>
      <p:pic>
        <p:nvPicPr>
          <p:cNvPr id="3" name="Picture 2">
            <a:extLst>
              <a:ext uri="{FF2B5EF4-FFF2-40B4-BE49-F238E27FC236}">
                <a16:creationId xmlns:a16="http://schemas.microsoft.com/office/drawing/2014/main" id="{98641F09-F524-357D-E9B9-F52F897C021C}"/>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17713" y="294290"/>
            <a:ext cx="11604173" cy="6138494"/>
          </a:xfrm>
          <a:prstGeom prst="rect">
            <a:avLst/>
          </a:prstGeom>
        </p:spPr>
      </p:pic>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75707255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9ADB48E4-1526-73B5-EFF5-7E823F45EC00}"/>
              </a:ext>
            </a:extLst>
          </p:cNvPr>
          <p:cNvPicPr>
            <a:picLocks noChangeAspect="1"/>
          </p:cNvPicPr>
          <p:nvPr userDrawn="1"/>
        </p:nvPicPr>
        <p:blipFill>
          <a:blip r:embed="rId29"/>
          <a:srcRect t="3792" r="610"/>
          <a:stretch/>
        </p:blipFill>
        <p:spPr>
          <a:xfrm>
            <a:off x="-47656" y="0"/>
            <a:ext cx="12239656" cy="685799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44F3669C-DDF7-9331-60E6-063295F6DB1D}"/>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b="8554"/>
          <a:stretch/>
        </p:blipFill>
        <p:spPr>
          <a:xfrm>
            <a:off x="-9939" y="1282"/>
            <a:ext cx="12191980" cy="6856718"/>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61E9CC21-4EDB-E490-5A73-F01D88846762}"/>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786759" y="0"/>
            <a:ext cx="1445532" cy="1445532"/>
          </a:xfrm>
          <a:prstGeom prst="rect">
            <a:avLst/>
          </a:prstGeom>
        </p:spPr>
      </p:pic>
    </p:spTree>
    <p:extLst>
      <p:ext uri="{BB962C8B-B14F-4D97-AF65-F5344CB8AC3E}">
        <p14:creationId xmlns:p14="http://schemas.microsoft.com/office/powerpoint/2010/main" val="1381894048"/>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Lst>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4467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56.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82.xml"/><Relationship Id="rId7" Type="http://schemas.microsoft.com/office/2007/relationships/hdphoto" Target="../media/hdphoto2.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microsoft.com/office/2007/relationships/media" Target="../media/media5.mp3"/><Relationship Id="rId7" Type="http://schemas.openxmlformats.org/officeDocument/2006/relationships/image" Target="../media/image32.png"/><Relationship Id="rId12"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5.xml"/><Relationship Id="rId11" Type="http://schemas.openxmlformats.org/officeDocument/2006/relationships/image" Target="../media/image36.png"/><Relationship Id="rId5" Type="http://schemas.openxmlformats.org/officeDocument/2006/relationships/slideLayout" Target="../slideLayouts/slideLayout77.xml"/><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audio" Target="../media/media5.mp3"/><Relationship Id="rId9" Type="http://schemas.openxmlformats.org/officeDocument/2006/relationships/image" Target="../media/image34.pn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82.xml"/><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7.png"/><Relationship Id="rId11" Type="http://schemas.openxmlformats.org/officeDocument/2006/relationships/image" Target="../media/image40.gif"/><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microsoft.com/office/2007/relationships/media" Target="../media/media5.mp3"/><Relationship Id="rId7" Type="http://schemas.openxmlformats.org/officeDocument/2006/relationships/image" Target="../media/image32.png"/><Relationship Id="rId12"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6.xml"/><Relationship Id="rId11" Type="http://schemas.openxmlformats.org/officeDocument/2006/relationships/image" Target="../media/image36.png"/><Relationship Id="rId5" Type="http://schemas.openxmlformats.org/officeDocument/2006/relationships/slideLayout" Target="../slideLayouts/slideLayout77.xml"/><Relationship Id="rId15" Type="http://schemas.openxmlformats.org/officeDocument/2006/relationships/image" Target="../media/image42.png"/><Relationship Id="rId10" Type="http://schemas.openxmlformats.org/officeDocument/2006/relationships/image" Target="../media/image35.png"/><Relationship Id="rId4" Type="http://schemas.openxmlformats.org/officeDocument/2006/relationships/audio" Target="../media/media5.mp3"/><Relationship Id="rId9" Type="http://schemas.openxmlformats.org/officeDocument/2006/relationships/image" Target="../media/image34.pn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82.xml"/><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7.png"/><Relationship Id="rId11" Type="http://schemas.openxmlformats.org/officeDocument/2006/relationships/image" Target="../media/image44.png"/><Relationship Id="rId5" Type="http://schemas.openxmlformats.org/officeDocument/2006/relationships/image" Target="../media/image25.png"/><Relationship Id="rId10" Type="http://schemas.openxmlformats.org/officeDocument/2006/relationships/image" Target="../media/image40.gif"/><Relationship Id="rId4" Type="http://schemas.openxmlformats.org/officeDocument/2006/relationships/audio" Target="../media/audio2.wav"/><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microsoft.com/office/2007/relationships/media" Target="../media/media5.mp3"/><Relationship Id="rId7" Type="http://schemas.openxmlformats.org/officeDocument/2006/relationships/image" Target="../media/image32.png"/><Relationship Id="rId12"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7.xml"/><Relationship Id="rId11" Type="http://schemas.openxmlformats.org/officeDocument/2006/relationships/image" Target="../media/image36.png"/><Relationship Id="rId5" Type="http://schemas.openxmlformats.org/officeDocument/2006/relationships/slideLayout" Target="../slideLayouts/slideLayout77.xml"/><Relationship Id="rId15" Type="http://schemas.openxmlformats.org/officeDocument/2006/relationships/image" Target="../media/image45.png"/><Relationship Id="rId10" Type="http://schemas.openxmlformats.org/officeDocument/2006/relationships/image" Target="../media/image35.png"/><Relationship Id="rId4" Type="http://schemas.openxmlformats.org/officeDocument/2006/relationships/audio" Target="../media/media5.mp3"/><Relationship Id="rId9" Type="http://schemas.openxmlformats.org/officeDocument/2006/relationships/image" Target="../media/image34.png"/><Relationship Id="rId1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slideLayout" Target="../slideLayouts/slideLayout82.xml"/><Relationship Id="rId7" Type="http://schemas.openxmlformats.org/officeDocument/2006/relationships/image" Target="../media/image46.png"/><Relationship Id="rId12" Type="http://schemas.openxmlformats.org/officeDocument/2006/relationships/image" Target="../media/image4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7.png"/><Relationship Id="rId11" Type="http://schemas.openxmlformats.org/officeDocument/2006/relationships/image" Target="../media/image47.png"/><Relationship Id="rId5" Type="http://schemas.openxmlformats.org/officeDocument/2006/relationships/image" Target="../media/image25.png"/><Relationship Id="rId10" Type="http://schemas.openxmlformats.org/officeDocument/2006/relationships/image" Target="../media/image40.gif"/><Relationship Id="rId4" Type="http://schemas.openxmlformats.org/officeDocument/2006/relationships/audio" Target="../media/audio2.wav"/><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microsoft.com/office/2007/relationships/media" Target="../media/media8.wav"/><Relationship Id="rId7" Type="http://schemas.openxmlformats.org/officeDocument/2006/relationships/image" Target="../media/image25.png"/><Relationship Id="rId12" Type="http://schemas.openxmlformats.org/officeDocument/2006/relationships/image" Target="../media/image28.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27.png"/><Relationship Id="rId5" Type="http://schemas.openxmlformats.org/officeDocument/2006/relationships/slideLayout" Target="../slideLayouts/slideLayout82.xml"/><Relationship Id="rId10" Type="http://schemas.openxmlformats.org/officeDocument/2006/relationships/image" Target="../media/image26.png"/><Relationship Id="rId4" Type="http://schemas.openxmlformats.org/officeDocument/2006/relationships/audio" Target="../media/media8.wav"/><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0.png"/><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5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5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F026-F645-4374-6DDD-EB6A95E3E9A8}"/>
            </a:ext>
          </a:extLst>
        </p:cNvPr>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82379ABF-E04E-F21D-1F8D-87FCEFA2CB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0" y="1282"/>
            <a:ext cx="12191980" cy="6856718"/>
          </a:xfrm>
          <a:prstGeom prst="rect">
            <a:avLst/>
          </a:prstGeom>
        </p:spPr>
      </p:pic>
      <p:pic>
        <p:nvPicPr>
          <p:cNvPr id="14" name="Picture 13">
            <a:extLst>
              <a:ext uri="{FF2B5EF4-FFF2-40B4-BE49-F238E27FC236}">
                <a16:creationId xmlns:a16="http://schemas.microsoft.com/office/drawing/2014/main" id="{5C743765-AE63-662A-9B93-2B6BBEB12B44}"/>
              </a:ext>
            </a:extLst>
          </p:cNvPr>
          <p:cNvPicPr>
            <a:picLocks noChangeAspect="1"/>
          </p:cNvPicPr>
          <p:nvPr/>
        </p:nvPicPr>
        <p:blipFill>
          <a:blip r:embed="rId3"/>
          <a:stretch>
            <a:fillRect/>
          </a:stretch>
        </p:blipFill>
        <p:spPr>
          <a:xfrm flipH="1">
            <a:off x="-293385" y="1870453"/>
            <a:ext cx="3802543" cy="4987547"/>
          </a:xfrm>
          <a:prstGeom prst="rect">
            <a:avLst/>
          </a:prstGeom>
        </p:spPr>
      </p:pic>
      <p:sp>
        <p:nvSpPr>
          <p:cNvPr id="4" name="Rectangle: Rounded Corners 3">
            <a:extLst>
              <a:ext uri="{FF2B5EF4-FFF2-40B4-BE49-F238E27FC236}">
                <a16:creationId xmlns:a16="http://schemas.microsoft.com/office/drawing/2014/main" id="{CF6DFC38-9092-22DE-1D52-D822C8161B0D}"/>
              </a:ext>
            </a:extLst>
          </p:cNvPr>
          <p:cNvSpPr/>
          <p:nvPr/>
        </p:nvSpPr>
        <p:spPr>
          <a:xfrm>
            <a:off x="3480444" y="1420586"/>
            <a:ext cx="8312471" cy="401682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5EAD8"/>
              </a:solidFill>
              <a:effectLst/>
              <a:uLnTx/>
              <a:uFillTx/>
              <a:latin typeface="Arial"/>
              <a:ea typeface="+mn-ea"/>
              <a:cs typeface="+mn-cs"/>
            </a:endParaRPr>
          </a:p>
        </p:txBody>
      </p:sp>
      <p:pic>
        <p:nvPicPr>
          <p:cNvPr id="6" name="Picture 5" descr="A green and orange letters&#10;&#10;AI-generated content may be incorrect.">
            <a:extLst>
              <a:ext uri="{FF2B5EF4-FFF2-40B4-BE49-F238E27FC236}">
                <a16:creationId xmlns:a16="http://schemas.microsoft.com/office/drawing/2014/main" id="{C62A2CF0-854B-082F-EEAC-6814E30B4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577" y="2585092"/>
            <a:ext cx="7611840" cy="1998835"/>
          </a:xfrm>
          <a:prstGeom prst="rect">
            <a:avLst/>
          </a:prstGeom>
        </p:spPr>
      </p:pic>
    </p:spTree>
    <p:extLst>
      <p:ext uri="{BB962C8B-B14F-4D97-AF65-F5344CB8AC3E}">
        <p14:creationId xmlns:p14="http://schemas.microsoft.com/office/powerpoint/2010/main" val="269857161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6F6B1-E875-2E72-AE8A-E000D9CCFA87}"/>
              </a:ext>
            </a:extLst>
          </p:cNvPr>
          <p:cNvSpPr>
            <a:spLocks noGrp="1"/>
          </p:cNvSpPr>
          <p:nvPr>
            <p:ph type="title"/>
          </p:nvPr>
        </p:nvSpPr>
        <p:spPr/>
        <p:txBody>
          <a:bodyPr/>
          <a:lstStyle/>
          <a:p>
            <a:endParaRPr lang="en-US"/>
          </a:p>
        </p:txBody>
      </p:sp>
      <p:pic>
        <p:nvPicPr>
          <p:cNvPr id="4" name="00">
            <a:hlinkClick r:id="" action="ppaction://media"/>
            <a:extLst>
              <a:ext uri="{FF2B5EF4-FFF2-40B4-BE49-F238E27FC236}">
                <a16:creationId xmlns:a16="http://schemas.microsoft.com/office/drawing/2014/main" id="{4F32AAEE-5BE9-C7D0-7D98-787CE2C134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76013435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97D94-FD9D-0F81-17C7-14BFAE6AB384}"/>
            </a:ext>
          </a:extLst>
        </p:cNvPr>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6E43F385-08C9-B21E-F965-C4D47F8487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0" y="1282"/>
            <a:ext cx="12191980" cy="6856718"/>
          </a:xfrm>
          <a:prstGeom prst="rect">
            <a:avLst/>
          </a:prstGeom>
        </p:spPr>
      </p:pic>
      <p:pic>
        <p:nvPicPr>
          <p:cNvPr id="14" name="Picture 13">
            <a:extLst>
              <a:ext uri="{FF2B5EF4-FFF2-40B4-BE49-F238E27FC236}">
                <a16:creationId xmlns:a16="http://schemas.microsoft.com/office/drawing/2014/main" id="{EAE95F6A-6044-51BC-A785-CCD1345BD86F}"/>
              </a:ext>
            </a:extLst>
          </p:cNvPr>
          <p:cNvPicPr>
            <a:picLocks noChangeAspect="1"/>
          </p:cNvPicPr>
          <p:nvPr/>
        </p:nvPicPr>
        <p:blipFill>
          <a:blip r:embed="rId3"/>
          <a:stretch>
            <a:fillRect/>
          </a:stretch>
        </p:blipFill>
        <p:spPr>
          <a:xfrm flipH="1">
            <a:off x="-293385" y="1870453"/>
            <a:ext cx="3802543" cy="4987547"/>
          </a:xfrm>
          <a:prstGeom prst="rect">
            <a:avLst/>
          </a:prstGeom>
        </p:spPr>
      </p:pic>
      <p:sp>
        <p:nvSpPr>
          <p:cNvPr id="4" name="Rectangle: Rounded Corners 3">
            <a:extLst>
              <a:ext uri="{FF2B5EF4-FFF2-40B4-BE49-F238E27FC236}">
                <a16:creationId xmlns:a16="http://schemas.microsoft.com/office/drawing/2014/main" id="{8C2124AE-6B06-59B1-45A9-05D380396CB8}"/>
              </a:ext>
            </a:extLst>
          </p:cNvPr>
          <p:cNvSpPr/>
          <p:nvPr/>
        </p:nvSpPr>
        <p:spPr>
          <a:xfrm>
            <a:off x="3480444" y="1420586"/>
            <a:ext cx="8312471" cy="401682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5EAD8"/>
              </a:solidFill>
              <a:effectLst/>
              <a:uLnTx/>
              <a:uFillTx/>
              <a:latin typeface="Arial"/>
              <a:ea typeface="+mn-ea"/>
              <a:cs typeface="+mn-cs"/>
            </a:endParaRPr>
          </a:p>
        </p:txBody>
      </p:sp>
      <p:pic>
        <p:nvPicPr>
          <p:cNvPr id="6" name="Picture 5" descr="A green and orange letters&#10;&#10;AI-generated content may be incorrect.">
            <a:extLst>
              <a:ext uri="{FF2B5EF4-FFF2-40B4-BE49-F238E27FC236}">
                <a16:creationId xmlns:a16="http://schemas.microsoft.com/office/drawing/2014/main" id="{B0F16E3D-C8E2-F983-D82F-C22D08B1D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372" y="2390957"/>
            <a:ext cx="8236410" cy="2139881"/>
          </a:xfrm>
          <a:prstGeom prst="rect">
            <a:avLst/>
          </a:prstGeom>
        </p:spPr>
      </p:pic>
    </p:spTree>
    <p:extLst>
      <p:ext uri="{BB962C8B-B14F-4D97-AF65-F5344CB8AC3E}">
        <p14:creationId xmlns:p14="http://schemas.microsoft.com/office/powerpoint/2010/main" val="118182687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B578837-8339-D091-5C07-06E5E2C5E410}"/>
              </a:ext>
            </a:extLst>
          </p:cNvPr>
          <p:cNvPicPr>
            <a:picLocks noChangeAspect="1"/>
          </p:cNvPicPr>
          <p:nvPr/>
        </p:nvPicPr>
        <p:blipFill rotWithShape="1">
          <a:blip r:embed="rId2"/>
          <a:srcRect t="14549"/>
          <a:stretch/>
        </p:blipFill>
        <p:spPr>
          <a:xfrm>
            <a:off x="-61988" y="0"/>
            <a:ext cx="12315974" cy="7011609"/>
          </a:xfrm>
          <a:prstGeom prst="rect">
            <a:avLst/>
          </a:prstGeom>
        </p:spPr>
      </p:pic>
      <p:sp>
        <p:nvSpPr>
          <p:cNvPr id="16" name="Freeform 3">
            <a:extLst>
              <a:ext uri="{FF2B5EF4-FFF2-40B4-BE49-F238E27FC236}">
                <a16:creationId xmlns:a16="http://schemas.microsoft.com/office/drawing/2014/main" id="{091C7491-CBEC-C9CF-A71A-D688A9DBE77F}"/>
              </a:ext>
            </a:extLst>
          </p:cNvPr>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1EC664A0-F6CD-487D-9B04-659E791023E6}"/>
              </a:ext>
            </a:extLst>
          </p:cNvPr>
          <p:cNvGrpSpPr/>
          <p:nvPr/>
        </p:nvGrpSpPr>
        <p:grpSpPr>
          <a:xfrm>
            <a:off x="-565355" y="-32555"/>
            <a:ext cx="13841762" cy="7556970"/>
            <a:chOff x="-914400" y="-546275"/>
            <a:chExt cx="21108113" cy="11832898"/>
          </a:xfrm>
        </p:grpSpPr>
        <p:pic>
          <p:nvPicPr>
            <p:cNvPr id="18" name="Picture 17">
              <a:extLst>
                <a:ext uri="{FF2B5EF4-FFF2-40B4-BE49-F238E27FC236}">
                  <a16:creationId xmlns:a16="http://schemas.microsoft.com/office/drawing/2014/main" id="{EBDE2D7F-6190-9045-D18D-84F905EF8443}"/>
                </a:ext>
              </a:extLst>
            </p:cNvPr>
            <p:cNvPicPr>
              <a:picLocks noChangeAspect="1"/>
            </p:cNvPicPr>
            <p:nvPr/>
          </p:nvPicPr>
          <p:blipFill>
            <a:blip r:embed="rId4"/>
            <a:stretch>
              <a:fillRect/>
            </a:stretch>
          </p:blipFill>
          <p:spPr>
            <a:xfrm>
              <a:off x="9408953" y="-546275"/>
              <a:ext cx="10784760" cy="7480440"/>
            </a:xfrm>
            <a:prstGeom prst="rect">
              <a:avLst/>
            </a:prstGeom>
          </p:spPr>
        </p:pic>
        <p:pic>
          <p:nvPicPr>
            <p:cNvPr id="19" name="Picture 18">
              <a:extLst>
                <a:ext uri="{FF2B5EF4-FFF2-40B4-BE49-F238E27FC236}">
                  <a16:creationId xmlns:a16="http://schemas.microsoft.com/office/drawing/2014/main" id="{921F8BA9-E8D8-EEBC-DBCA-B0AECEF249F8}"/>
                </a:ext>
              </a:extLst>
            </p:cNvPr>
            <p:cNvPicPr>
              <a:picLocks noChangeAspect="1"/>
            </p:cNvPicPr>
            <p:nvPr/>
          </p:nvPicPr>
          <p:blipFill>
            <a:blip r:embed="rId5"/>
            <a:stretch>
              <a:fillRect/>
            </a:stretch>
          </p:blipFill>
          <p:spPr>
            <a:xfrm>
              <a:off x="-914400" y="4716180"/>
              <a:ext cx="20788884" cy="6570443"/>
            </a:xfrm>
            <a:prstGeom prst="rect">
              <a:avLst/>
            </a:prstGeom>
          </p:spPr>
        </p:pic>
      </p:grpSp>
      <p:pic>
        <p:nvPicPr>
          <p:cNvPr id="2" name="Picture 1">
            <a:extLst>
              <a:ext uri="{FF2B5EF4-FFF2-40B4-BE49-F238E27FC236}">
                <a16:creationId xmlns:a16="http://schemas.microsoft.com/office/drawing/2014/main" id="{E19DB1B9-01D3-6391-6ECA-9159B5A6E19B}"/>
              </a:ext>
            </a:extLst>
          </p:cNvPr>
          <p:cNvPicPr>
            <a:picLocks noChangeAspect="1"/>
          </p:cNvPicPr>
          <p:nvPr/>
        </p:nvPicPr>
        <p:blipFill>
          <a:blip r:embed="rId6"/>
          <a:stretch>
            <a:fillRect/>
          </a:stretch>
        </p:blipFill>
        <p:spPr>
          <a:xfrm>
            <a:off x="406443" y="461932"/>
            <a:ext cx="5797798" cy="3164098"/>
          </a:xfrm>
          <a:prstGeom prst="rect">
            <a:avLst/>
          </a:prstGeom>
        </p:spPr>
      </p:pic>
    </p:spTree>
    <p:extLst>
      <p:ext uri="{BB962C8B-B14F-4D97-AF65-F5344CB8AC3E}">
        <p14:creationId xmlns:p14="http://schemas.microsoft.com/office/powerpoint/2010/main" val="26196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2" name="Picture 1">
            <a:extLst>
              <a:ext uri="{FF2B5EF4-FFF2-40B4-BE49-F238E27FC236}">
                <a16:creationId xmlns:a16="http://schemas.microsoft.com/office/drawing/2014/main" id="{0E6C5727-45F7-A719-3E4F-40A3BEFBE33B}"/>
              </a:ext>
            </a:extLst>
          </p:cNvPr>
          <p:cNvPicPr>
            <a:picLocks noChangeAspect="1"/>
          </p:cNvPicPr>
          <p:nvPr/>
        </p:nvPicPr>
        <p:blipFill>
          <a:blip r:embed="rId6">
            <a:extLst>
              <a:ext uri="{BEBA8EAE-BF5A-486C-A8C5-ECC9F3942E4B}">
                <a14:imgProps xmlns:a14="http://schemas.microsoft.com/office/drawing/2010/main">
                  <a14:imgLayer r:embed="rId7">
                    <a14:imgEffect>
                      <a14:saturation sat="229000"/>
                    </a14:imgEffect>
                  </a14:imgLayer>
                </a14:imgProps>
              </a:ext>
            </a:extLst>
          </a:blip>
          <a:stretch>
            <a:fillRect/>
          </a:stretch>
        </p:blipFill>
        <p:spPr>
          <a:xfrm flipH="1">
            <a:off x="1457942" y="1634776"/>
            <a:ext cx="3395489" cy="3564515"/>
          </a:xfrm>
          <a:prstGeom prst="rect">
            <a:avLst/>
          </a:prstGeom>
        </p:spPr>
      </p:pic>
      <p:sp>
        <p:nvSpPr>
          <p:cNvPr id="3" name="Freeform 3"/>
          <p:cNvSpPr/>
          <p:nvPr/>
        </p:nvSpPr>
        <p:spPr>
          <a:xfrm>
            <a:off x="-1526378" y="4777313"/>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4" name="Group 23">
            <a:extLst>
              <a:ext uri="{FF2B5EF4-FFF2-40B4-BE49-F238E27FC236}">
                <a16:creationId xmlns:a16="http://schemas.microsoft.com/office/drawing/2014/main" id="{F6756AD2-2815-86BF-6084-7B02979ECC41}"/>
              </a:ext>
            </a:extLst>
          </p:cNvPr>
          <p:cNvGrpSpPr/>
          <p:nvPr/>
        </p:nvGrpSpPr>
        <p:grpSpPr>
          <a:xfrm>
            <a:off x="-565355" y="-32555"/>
            <a:ext cx="13841762" cy="7811437"/>
            <a:chOff x="-914400" y="-546275"/>
            <a:chExt cx="21108113" cy="12231349"/>
          </a:xfrm>
        </p:grpSpPr>
        <p:pic>
          <p:nvPicPr>
            <p:cNvPr id="22" name="Picture 21">
              <a:extLst>
                <a:ext uri="{FF2B5EF4-FFF2-40B4-BE49-F238E27FC236}">
                  <a16:creationId xmlns:a16="http://schemas.microsoft.com/office/drawing/2014/main" id="{65DDCE87-8D69-724C-033D-F41DC70592DD}"/>
                </a:ext>
              </a:extLst>
            </p:cNvPr>
            <p:cNvPicPr>
              <a:picLocks noChangeAspect="1"/>
            </p:cNvPicPr>
            <p:nvPr/>
          </p:nvPicPr>
          <p:blipFill>
            <a:blip r:embed="rId9"/>
            <a:stretch>
              <a:fillRect/>
            </a:stretch>
          </p:blipFill>
          <p:spPr>
            <a:xfrm>
              <a:off x="9408953" y="-546275"/>
              <a:ext cx="10784760" cy="7480440"/>
            </a:xfrm>
            <a:prstGeom prst="rect">
              <a:avLst/>
            </a:prstGeom>
          </p:spPr>
        </p:pic>
        <p:pic>
          <p:nvPicPr>
            <p:cNvPr id="21" name="Picture 20">
              <a:extLst>
                <a:ext uri="{FF2B5EF4-FFF2-40B4-BE49-F238E27FC236}">
                  <a16:creationId xmlns:a16="http://schemas.microsoft.com/office/drawing/2014/main" id="{B25AD53C-A87E-B4AB-B475-25CFB591D990}"/>
                </a:ext>
              </a:extLst>
            </p:cNvPr>
            <p:cNvPicPr>
              <a:picLocks noChangeAspect="1"/>
            </p:cNvPicPr>
            <p:nvPr/>
          </p:nvPicPr>
          <p:blipFill>
            <a:blip r:embed="rId10"/>
            <a:stretch>
              <a:fillRect/>
            </a:stretch>
          </p:blipFill>
          <p:spPr>
            <a:xfrm>
              <a:off x="-914400" y="5114631"/>
              <a:ext cx="20788884" cy="6570443"/>
            </a:xfrm>
            <a:prstGeom prst="rect">
              <a:avLst/>
            </a:prstGeom>
          </p:spPr>
        </p:pic>
      </p:grpSp>
      <p:sp>
        <p:nvSpPr>
          <p:cNvPr id="4" name="TextBox 3">
            <a:extLst>
              <a:ext uri="{FF2B5EF4-FFF2-40B4-BE49-F238E27FC236}">
                <a16:creationId xmlns:a16="http://schemas.microsoft.com/office/drawing/2014/main" id="{B252AEB6-FA68-8D14-F8FF-6507DD0E13B0}"/>
              </a:ext>
            </a:extLst>
          </p:cNvPr>
          <p:cNvSpPr txBox="1"/>
          <p:nvPr/>
        </p:nvSpPr>
        <p:spPr>
          <a:xfrm>
            <a:off x="616549" y="221480"/>
            <a:ext cx="5141468" cy="1191816"/>
          </a:xfrm>
          <a:prstGeom prst="wedgeRoundRectCallout">
            <a:avLst>
              <a:gd name="adj1" fmla="val 8588"/>
              <a:gd name="adj2" fmla="val 72850"/>
              <a:gd name="adj3" fmla="val 16667"/>
            </a:avLst>
          </a:prstGeom>
          <a:solidFill>
            <a:srgbClr val="FFFFCC"/>
          </a:solidFill>
          <a:ln w="38100">
            <a:solidFill>
              <a:schemeClr val="accent2">
                <a:lumMod val="50000"/>
              </a:schemeClr>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hãy</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mình</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bán</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thật</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nhiều</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hàng</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nhé</a:t>
            </a:r>
            <a:r>
              <a:rPr kumimoji="0" lang="en-US" sz="32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p>
        </p:txBody>
      </p:sp>
      <p:pic>
        <p:nvPicPr>
          <p:cNvPr id="5" name="tải xuống (6)">
            <a:hlinkClick r:id="" action="ppaction://media"/>
            <a:extLst>
              <a:ext uri="{FF2B5EF4-FFF2-40B4-BE49-F238E27FC236}">
                <a16:creationId xmlns:a16="http://schemas.microsoft.com/office/drawing/2014/main" id="{16573D33-B75E-4F64-3FEA-303DEBB053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2549" y="323111"/>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5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75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arrow.wav"/>
                                            </p:tgtEl>
                                          </p:cMediaNode>
                                        </p:audio>
                                      </p:subTnLst>
                                    </p:cTn>
                                  </p:par>
                                  <p:par>
                                    <p:cTn id="13" presetID="1" presetClass="mediacall" presetSubtype="0" fill="hold" nodeType="withEffect">
                                      <p:stCondLst>
                                        <p:cond delay="1000"/>
                                      </p:stCondLst>
                                      <p:childTnLst>
                                        <p:cmd type="call" cmd="playFrom(0.0)">
                                          <p:cBhvr>
                                            <p:cTn id="14" dur="2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4" name="arrow.wav"/>
                                            </p:tgtEl>
                                          </p:cMediaNode>
                                        </p:audio>
                                      </p:subTnLst>
                                    </p:cTn>
                                  </p:par>
                                  <p:par>
                                    <p:cTn id="13" presetID="1" presetClass="mediacall" presetSubtype="0" fill="hold" nodeType="withEffect">
                                      <p:stCondLst>
                                        <p:cond delay="1000"/>
                                      </p:stCondLst>
                                      <p:childTnLst>
                                        <p:cmd type="call" cmd="playFrom(0.0)">
                                          <p:cBhvr>
                                            <p:cTn id="14" dur="2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86E11-D11B-3369-01F0-46A524FBFE36}"/>
              </a:ext>
            </a:extLst>
          </p:cNvPr>
          <p:cNvPicPr>
            <a:picLocks noChangeAspect="1"/>
          </p:cNvPicPr>
          <p:nvPr/>
        </p:nvPicPr>
        <p:blipFill>
          <a:blip r:embed="rId7"/>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78336612-F495-ED65-75A8-0F467FCAC213}"/>
              </a:ext>
            </a:extLst>
          </p:cNvPr>
          <p:cNvGrpSpPr/>
          <p:nvPr/>
        </p:nvGrpSpPr>
        <p:grpSpPr>
          <a:xfrm>
            <a:off x="271518" y="3024339"/>
            <a:ext cx="5414192" cy="1559845"/>
            <a:chOff x="231117" y="4292756"/>
            <a:chExt cx="8121288" cy="2339767"/>
          </a:xfrm>
        </p:grpSpPr>
        <p:sp>
          <p:nvSpPr>
            <p:cNvPr id="3" name="a">
              <a:extLst>
                <a:ext uri="{FF2B5EF4-FFF2-40B4-BE49-F238E27FC236}">
                  <a16:creationId xmlns:a16="http://schemas.microsoft.com/office/drawing/2014/main" id="{EF361B2F-4AD3-0677-319F-3460F1CEBEA6}"/>
                </a:ext>
              </a:extLst>
            </p:cNvPr>
            <p:cNvSpPr/>
            <p:nvPr/>
          </p:nvSpPr>
          <p:spPr>
            <a:xfrm>
              <a:off x="1078815" y="4457700"/>
              <a:ext cx="7273590" cy="2071398"/>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642 538</a:t>
              </a: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571759" y="3107187"/>
            <a:ext cx="5303050" cy="1459872"/>
            <a:chOff x="9113656" y="4442090"/>
            <a:chExt cx="7954575"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642 438</a:t>
              </a:r>
              <a:endPar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13656" y="4442090"/>
              <a:ext cx="1952577"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06884" y="5074904"/>
            <a:ext cx="5378825" cy="1548808"/>
            <a:chOff x="313762" y="7338060"/>
            <a:chExt cx="8068238"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2"/>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652 538</a:t>
              </a: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13762" y="7338060"/>
              <a:ext cx="2121987"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573346" y="5085064"/>
            <a:ext cx="5356397" cy="1473200"/>
            <a:chOff x="9033633" y="7402261"/>
            <a:chExt cx="8034596"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642 548</a:t>
              </a: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033633" y="7402261"/>
              <a:ext cx="1990646" cy="2209800"/>
            </a:xfrm>
            <a:prstGeom prst="rect">
              <a:avLst/>
            </a:prstGeom>
          </p:spPr>
        </p:pic>
      </p:grpSp>
      <p:pic>
        <p:nvPicPr>
          <p:cNvPr id="14" name="Am-thanh-tra-loi-sai-www_tiengdong_com">
            <a:hlinkClick r:id="" action="ppaction://media"/>
            <a:extLst>
              <a:ext uri="{FF2B5EF4-FFF2-40B4-BE49-F238E27FC236}">
                <a16:creationId xmlns:a16="http://schemas.microsoft.com/office/drawing/2014/main"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2181496"/>
            <a:ext cx="487363" cy="487363"/>
          </a:xfrm>
          <a:prstGeom prst="rect">
            <a:avLst/>
          </a:prstGeom>
        </p:spPr>
      </p:pic>
      <p:pic>
        <p:nvPicPr>
          <p:cNvPr id="28" name="Đúng">
            <a:extLst>
              <a:ext uri="{FF2B5EF4-FFF2-40B4-BE49-F238E27FC236}">
                <a16:creationId xmlns:a16="http://schemas.microsoft.com/office/drawing/2014/main" id="{D7C88679-8B96-0DC2-2C00-C715E6A369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222984" y="3177324"/>
            <a:ext cx="1486303" cy="1189041"/>
          </a:xfrm>
          <a:prstGeom prst="rect">
            <a:avLst/>
          </a:prstGeom>
        </p:spPr>
      </p:pic>
      <p:sp>
        <p:nvSpPr>
          <p:cNvPr id="9" name="Hình chữ nhật: Góc Tròn 6">
            <a:extLst>
              <a:ext uri="{FF2B5EF4-FFF2-40B4-BE49-F238E27FC236}">
                <a16:creationId xmlns:a16="http://schemas.microsoft.com/office/drawing/2014/main" id="{7A9C5BAF-234D-8E1D-9EC7-7836190EB9DA}"/>
              </a:ext>
            </a:extLst>
          </p:cNvPr>
          <p:cNvSpPr/>
          <p:nvPr/>
        </p:nvSpPr>
        <p:spPr>
          <a:xfrm>
            <a:off x="304760" y="186290"/>
            <a:ext cx="11556314" cy="2405581"/>
          </a:xfrm>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30669" y="181413"/>
                  <a:pt x="168419" y="62958"/>
                  <a:pt x="400938" y="0"/>
                </a:cubicBezTo>
                <a:cubicBezTo>
                  <a:pt x="1466902" y="177114"/>
                  <a:pt x="7942912" y="-427216"/>
                  <a:pt x="11155376" y="0"/>
                </a:cubicBezTo>
                <a:cubicBezTo>
                  <a:pt x="11398858" y="-29088"/>
                  <a:pt x="11572863" y="184378"/>
                  <a:pt x="11556314" y="400938"/>
                </a:cubicBezTo>
                <a:cubicBezTo>
                  <a:pt x="11558518" y="955802"/>
                  <a:pt x="11488864" y="1611452"/>
                  <a:pt x="11556314" y="2004643"/>
                </a:cubicBezTo>
                <a:cubicBezTo>
                  <a:pt x="11497994" y="2203261"/>
                  <a:pt x="11313252" y="2433610"/>
                  <a:pt x="11155376" y="2405581"/>
                </a:cubicBezTo>
                <a:cubicBezTo>
                  <a:pt x="7494432" y="2927316"/>
                  <a:pt x="2889637" y="2230308"/>
                  <a:pt x="400938" y="2405581"/>
                </a:cubicBezTo>
                <a:cubicBezTo>
                  <a:pt x="172747" y="2457488"/>
                  <a:pt x="-48579" y="2267902"/>
                  <a:pt x="0" y="2004643"/>
                </a:cubicBezTo>
                <a:cubicBezTo>
                  <a:pt x="151653" y="1840870"/>
                  <a:pt x="-84029" y="1104783"/>
                  <a:pt x="0" y="400938"/>
                </a:cubicBezTo>
                <a:close/>
              </a:path>
              <a:path w="11556314" h="2405581" stroke="0" extrusionOk="0">
                <a:moveTo>
                  <a:pt x="0" y="400938"/>
                </a:moveTo>
                <a:cubicBezTo>
                  <a:pt x="26703" y="206739"/>
                  <a:pt x="226873" y="7089"/>
                  <a:pt x="400938" y="0"/>
                </a:cubicBezTo>
                <a:cubicBezTo>
                  <a:pt x="4785880" y="-228127"/>
                  <a:pt x="7066541" y="-1140"/>
                  <a:pt x="11155376" y="0"/>
                </a:cubicBezTo>
                <a:cubicBezTo>
                  <a:pt x="11374959" y="-6993"/>
                  <a:pt x="11514986" y="202413"/>
                  <a:pt x="11556314" y="400938"/>
                </a:cubicBezTo>
                <a:cubicBezTo>
                  <a:pt x="11582621" y="600959"/>
                  <a:pt x="11611412" y="1741192"/>
                  <a:pt x="11556314" y="2004643"/>
                </a:cubicBezTo>
                <a:cubicBezTo>
                  <a:pt x="11577761" y="2272522"/>
                  <a:pt x="11377677" y="2376829"/>
                  <a:pt x="11155376" y="2405581"/>
                </a:cubicBezTo>
                <a:cubicBezTo>
                  <a:pt x="7575195" y="2601120"/>
                  <a:pt x="2603737" y="2229457"/>
                  <a:pt x="400938" y="2405581"/>
                </a:cubicBezTo>
                <a:cubicBezTo>
                  <a:pt x="155624" y="2374962"/>
                  <a:pt x="-82649" y="2210460"/>
                  <a:pt x="0" y="2004643"/>
                </a:cubicBezTo>
                <a:cubicBezTo>
                  <a:pt x="72063" y="1222961"/>
                  <a:pt x="-115870" y="1112801"/>
                  <a:pt x="0" y="400938"/>
                </a:cubicBezTo>
                <a:close/>
              </a:path>
              <a:path w="11556314" h="2405581" fill="none" stroke="0" extrusionOk="0">
                <a:moveTo>
                  <a:pt x="0" y="400938"/>
                </a:moveTo>
                <a:cubicBezTo>
                  <a:pt x="19922" y="176547"/>
                  <a:pt x="198063" y="20503"/>
                  <a:pt x="400938" y="0"/>
                </a:cubicBezTo>
                <a:cubicBezTo>
                  <a:pt x="1697932" y="-214270"/>
                  <a:pt x="8082065" y="2544"/>
                  <a:pt x="11155376" y="0"/>
                </a:cubicBezTo>
                <a:cubicBezTo>
                  <a:pt x="11378400" y="-20912"/>
                  <a:pt x="11561009" y="202168"/>
                  <a:pt x="11556314" y="400938"/>
                </a:cubicBezTo>
                <a:cubicBezTo>
                  <a:pt x="11578948" y="856680"/>
                  <a:pt x="11470771" y="1594978"/>
                  <a:pt x="11556314" y="2004643"/>
                </a:cubicBezTo>
                <a:cubicBezTo>
                  <a:pt x="11532170" y="2239592"/>
                  <a:pt x="11333915" y="2423836"/>
                  <a:pt x="11155376" y="2405581"/>
                </a:cubicBezTo>
                <a:cubicBezTo>
                  <a:pt x="7743926" y="2214620"/>
                  <a:pt x="2947603" y="2071292"/>
                  <a:pt x="400938" y="2405581"/>
                </a:cubicBezTo>
                <a:cubicBezTo>
                  <a:pt x="167056" y="2381121"/>
                  <a:pt x="-70241" y="2239156"/>
                  <a:pt x="0" y="2004643"/>
                </a:cubicBezTo>
                <a:cubicBezTo>
                  <a:pt x="100538" y="1702473"/>
                  <a:pt x="-111549" y="1138355"/>
                  <a:pt x="0" y="400938"/>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13084" y="180320"/>
                          <a:pt x="175632" y="22000"/>
                          <a:pt x="400938" y="0"/>
                        </a:cubicBezTo>
                        <a:cubicBezTo>
                          <a:pt x="1494656" y="77600"/>
                          <a:pt x="7821423" y="-27269"/>
                          <a:pt x="11155376" y="0"/>
                        </a:cubicBezTo>
                        <a:cubicBezTo>
                          <a:pt x="11382574" y="-7606"/>
                          <a:pt x="11564520" y="181922"/>
                          <a:pt x="11556314" y="400938"/>
                        </a:cubicBezTo>
                        <a:cubicBezTo>
                          <a:pt x="11574277" y="932094"/>
                          <a:pt x="11471355" y="1601880"/>
                          <a:pt x="11556314" y="2004643"/>
                        </a:cubicBezTo>
                        <a:cubicBezTo>
                          <a:pt x="11518803" y="2211401"/>
                          <a:pt x="11340456" y="2421613"/>
                          <a:pt x="11155376" y="2405581"/>
                        </a:cubicBezTo>
                        <a:cubicBezTo>
                          <a:pt x="7574671" y="2454758"/>
                          <a:pt x="3120452" y="2282879"/>
                          <a:pt x="400938" y="2405581"/>
                        </a:cubicBezTo>
                        <a:cubicBezTo>
                          <a:pt x="177477" y="2421161"/>
                          <a:pt x="-26842" y="2249186"/>
                          <a:pt x="0" y="2004643"/>
                        </a:cubicBezTo>
                        <a:cubicBezTo>
                          <a:pt x="135026" y="1736311"/>
                          <a:pt x="-51424" y="1137376"/>
                          <a:pt x="0" y="400938"/>
                        </a:cubicBezTo>
                        <a:close/>
                      </a:path>
                      <a:path w="11556314" h="2405581" stroke="0" extrusionOk="0">
                        <a:moveTo>
                          <a:pt x="0" y="400938"/>
                        </a:moveTo>
                        <a:cubicBezTo>
                          <a:pt x="17673" y="177486"/>
                          <a:pt x="205066" y="-1706"/>
                          <a:pt x="400938" y="0"/>
                        </a:cubicBezTo>
                        <a:cubicBezTo>
                          <a:pt x="4887603" y="-129276"/>
                          <a:pt x="7235830" y="-77778"/>
                          <a:pt x="11155376" y="0"/>
                        </a:cubicBezTo>
                        <a:cubicBezTo>
                          <a:pt x="11373925" y="-9191"/>
                          <a:pt x="11552891" y="199241"/>
                          <a:pt x="11556314" y="400938"/>
                        </a:cubicBezTo>
                        <a:cubicBezTo>
                          <a:pt x="11589227" y="624195"/>
                          <a:pt x="11623979" y="1710055"/>
                          <a:pt x="11556314" y="2004643"/>
                        </a:cubicBezTo>
                        <a:cubicBezTo>
                          <a:pt x="11574241" y="2263881"/>
                          <a:pt x="11368789" y="2408306"/>
                          <a:pt x="11155376" y="2405581"/>
                        </a:cubicBezTo>
                        <a:cubicBezTo>
                          <a:pt x="7809771" y="2449801"/>
                          <a:pt x="3020306" y="2376199"/>
                          <a:pt x="400938" y="2405581"/>
                        </a:cubicBezTo>
                        <a:cubicBezTo>
                          <a:pt x="170062" y="2369295"/>
                          <a:pt x="-43077" y="2216119"/>
                          <a:pt x="0" y="2004643"/>
                        </a:cubicBezTo>
                        <a:cubicBezTo>
                          <a:pt x="69260" y="1254335"/>
                          <a:pt x="-93226" y="1111401"/>
                          <a:pt x="0" y="4009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66"/>
                </a:solidFill>
                <a:effectLst/>
                <a:uLnTx/>
                <a:uFillTx/>
                <a:latin typeface="Calibri" panose="020F0502020204030204"/>
                <a:ea typeface="+mn-ea"/>
                <a:cs typeface="+mn-cs"/>
              </a:rPr>
              <a:t>941 302 - 298 764 = ?</a:t>
            </a:r>
          </a:p>
        </p:txBody>
      </p:sp>
      <p:pic>
        <p:nvPicPr>
          <p:cNvPr id="13" name="Picture 12">
            <a:extLst>
              <a:ext uri="{FF2B5EF4-FFF2-40B4-BE49-F238E27FC236}">
                <a16:creationId xmlns:a16="http://schemas.microsoft.com/office/drawing/2014/main" id="{5B8B5EA2-AD69-AADE-7D1E-4D6553F757C0}"/>
              </a:ext>
            </a:extLst>
          </p:cNvPr>
          <p:cNvPicPr>
            <a:picLocks noChangeAspect="1"/>
          </p:cNvPicPr>
          <p:nvPr/>
        </p:nvPicPr>
        <p:blipFill>
          <a:blip r:embed="rId15"/>
          <a:stretch>
            <a:fillRect/>
          </a:stretch>
        </p:blipFill>
        <p:spPr>
          <a:xfrm>
            <a:off x="9601284" y="1754737"/>
            <a:ext cx="2564550" cy="1192516"/>
          </a:xfrm>
          <a:prstGeom prst="rect">
            <a:avLst/>
          </a:prstGeom>
        </p:spPr>
      </p:pic>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31" presetClass="exit" presetSubtype="0" fill="hold" nodeType="withEffect">
                                      <p:stCondLst>
                                        <p:cond delay="0"/>
                                      </p:stCondLst>
                                      <p:childTnLst>
                                        <p:anim calcmode="lin" valueType="num">
                                          <p:cBhvr>
                                            <p:cTn id="28" dur="1000"/>
                                            <p:tgtEl>
                                              <p:spTgt spid="24"/>
                                            </p:tgtEl>
                                            <p:attrNameLst>
                                              <p:attrName>ppt_w</p:attrName>
                                            </p:attrNameLst>
                                          </p:cBhvr>
                                          <p:tavLst>
                                            <p:tav tm="0">
                                              <p:val>
                                                <p:strVal val="ppt_w"/>
                                              </p:val>
                                            </p:tav>
                                            <p:tav tm="100000">
                                              <p:val>
                                                <p:fltVal val="0"/>
                                              </p:val>
                                            </p:tav>
                                          </p:tavLst>
                                        </p:anim>
                                        <p:anim calcmode="lin" valueType="num">
                                          <p:cBhvr>
                                            <p:cTn id="29" dur="1000"/>
                                            <p:tgtEl>
                                              <p:spTgt spid="24"/>
                                            </p:tgtEl>
                                            <p:attrNameLst>
                                              <p:attrName>ppt_h</p:attrName>
                                            </p:attrNameLst>
                                          </p:cBhvr>
                                          <p:tavLst>
                                            <p:tav tm="0">
                                              <p:val>
                                                <p:strVal val="ppt_h"/>
                                              </p:val>
                                            </p:tav>
                                            <p:tav tm="100000">
                                              <p:val>
                                                <p:fltVal val="0"/>
                                              </p:val>
                                            </p:tav>
                                          </p:tavLst>
                                        </p:anim>
                                        <p:anim calcmode="lin" valueType="num">
                                          <p:cBhvr>
                                            <p:cTn id="30" dur="1000"/>
                                            <p:tgtEl>
                                              <p:spTgt spid="24"/>
                                            </p:tgtEl>
                                            <p:attrNameLst>
                                              <p:attrName>style.rotation</p:attrName>
                                            </p:attrNameLst>
                                          </p:cBhvr>
                                          <p:tavLst>
                                            <p:tav tm="0">
                                              <p:val>
                                                <p:fltVal val="0"/>
                                              </p:val>
                                            </p:tav>
                                            <p:tav tm="100000">
                                              <p:val>
                                                <p:fltVal val="90"/>
                                              </p:val>
                                            </p:tav>
                                          </p:tavLst>
                                        </p:anim>
                                        <p:animEffect transition="out" filter="fade">
                                          <p:cBhvr>
                                            <p:cTn id="31" dur="1000"/>
                                            <p:tgtEl>
                                              <p:spTgt spid="24"/>
                                            </p:tgtEl>
                                          </p:cBhvr>
                                        </p:animEffect>
                                        <p:set>
                                          <p:cBhvr>
                                            <p:cTn id="32" dur="1" fill="hold">
                                              <p:stCondLst>
                                                <p:cond delay="999"/>
                                              </p:stCondLst>
                                            </p:cTn>
                                            <p:tgtEl>
                                              <p:spTgt spid="24"/>
                                            </p:tgtEl>
                                            <p:attrNameLst>
                                              <p:attrName>style.visibility</p:attrName>
                                            </p:attrNameLst>
                                          </p:cBhvr>
                                          <p:to>
                                            <p:strVal val="hidden"/>
                                          </p:to>
                                        </p:set>
                                      </p:childTnLst>
                                    </p:cTn>
                                  </p:par>
                                  <p:par>
                                    <p:cTn id="33" presetID="31" presetClass="exit" presetSubtype="0" fill="hold" nodeType="withEffect">
                                      <p:stCondLst>
                                        <p:cond delay="0"/>
                                      </p:stCondLst>
                                      <p:childTnLst>
                                        <p:anim calcmode="lin" valueType="num">
                                          <p:cBhvr>
                                            <p:cTn id="34" dur="1000"/>
                                            <p:tgtEl>
                                              <p:spTgt spid="23"/>
                                            </p:tgtEl>
                                            <p:attrNameLst>
                                              <p:attrName>ppt_w</p:attrName>
                                            </p:attrNameLst>
                                          </p:cBhvr>
                                          <p:tavLst>
                                            <p:tav tm="0">
                                              <p:val>
                                                <p:strVal val="ppt_w"/>
                                              </p:val>
                                            </p:tav>
                                            <p:tav tm="100000">
                                              <p:val>
                                                <p:fltVal val="0"/>
                                              </p:val>
                                            </p:tav>
                                          </p:tavLst>
                                        </p:anim>
                                        <p:anim calcmode="lin" valueType="num">
                                          <p:cBhvr>
                                            <p:cTn id="35" dur="1000"/>
                                            <p:tgtEl>
                                              <p:spTgt spid="23"/>
                                            </p:tgtEl>
                                            <p:attrNameLst>
                                              <p:attrName>ppt_h</p:attrName>
                                            </p:attrNameLst>
                                          </p:cBhvr>
                                          <p:tavLst>
                                            <p:tav tm="0">
                                              <p:val>
                                                <p:strVal val="ppt_h"/>
                                              </p:val>
                                            </p:tav>
                                            <p:tav tm="100000">
                                              <p:val>
                                                <p:fltVal val="0"/>
                                              </p:val>
                                            </p:tav>
                                          </p:tavLst>
                                        </p:anim>
                                        <p:anim calcmode="lin" valueType="num">
                                          <p:cBhvr>
                                            <p:cTn id="36" dur="1000"/>
                                            <p:tgtEl>
                                              <p:spTgt spid="23"/>
                                            </p:tgtEl>
                                            <p:attrNameLst>
                                              <p:attrName>style.rotation</p:attrName>
                                            </p:attrNameLst>
                                          </p:cBhvr>
                                          <p:tavLst>
                                            <p:tav tm="0">
                                              <p:val>
                                                <p:fltVal val="0"/>
                                              </p:val>
                                            </p:tav>
                                            <p:tav tm="100000">
                                              <p:val>
                                                <p:fltVal val="90"/>
                                              </p:val>
                                            </p:tav>
                                          </p:tavLst>
                                        </p:anim>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par>
                                    <p:cTn id="39" presetID="31" presetClass="exit" presetSubtype="0" fill="hold" nodeType="withEffect">
                                      <p:stCondLst>
                                        <p:cond delay="0"/>
                                      </p:stCondLst>
                                      <p:childTnLst>
                                        <p:anim calcmode="lin" valueType="num">
                                          <p:cBhvr>
                                            <p:cTn id="40" dur="1000"/>
                                            <p:tgtEl>
                                              <p:spTgt spid="20"/>
                                            </p:tgtEl>
                                            <p:attrNameLst>
                                              <p:attrName>ppt_w</p:attrName>
                                            </p:attrNameLst>
                                          </p:cBhvr>
                                          <p:tavLst>
                                            <p:tav tm="0">
                                              <p:val>
                                                <p:strVal val="ppt_w"/>
                                              </p:val>
                                            </p:tav>
                                            <p:tav tm="100000">
                                              <p:val>
                                                <p:fltVal val="0"/>
                                              </p:val>
                                            </p:tav>
                                          </p:tavLst>
                                        </p:anim>
                                        <p:anim calcmode="lin" valueType="num">
                                          <p:cBhvr>
                                            <p:cTn id="41" dur="1000"/>
                                            <p:tgtEl>
                                              <p:spTgt spid="20"/>
                                            </p:tgtEl>
                                            <p:attrNameLst>
                                              <p:attrName>ppt_h</p:attrName>
                                            </p:attrNameLst>
                                          </p:cBhvr>
                                          <p:tavLst>
                                            <p:tav tm="0">
                                              <p:val>
                                                <p:strVal val="ppt_h"/>
                                              </p:val>
                                            </p:tav>
                                            <p:tav tm="100000">
                                              <p:val>
                                                <p:fltVal val="0"/>
                                              </p:val>
                                            </p:tav>
                                          </p:tavLst>
                                        </p:anim>
                                        <p:anim calcmode="lin" valueType="num">
                                          <p:cBhvr>
                                            <p:cTn id="42" dur="1000"/>
                                            <p:tgtEl>
                                              <p:spTgt spid="20"/>
                                            </p:tgtEl>
                                            <p:attrNameLst>
                                              <p:attrName>style.rotation</p:attrName>
                                            </p:attrNameLst>
                                          </p:cBhvr>
                                          <p:tavLst>
                                            <p:tav tm="0">
                                              <p:val>
                                                <p:fltVal val="0"/>
                                              </p:val>
                                            </p:tav>
                                            <p:tav tm="100000">
                                              <p:val>
                                                <p:fltVal val="90"/>
                                              </p:val>
                                            </p:tav>
                                          </p:tavLst>
                                        </p:anim>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par>
                                    <p:cTn id="45" presetID="49"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par>
                                    <p:cTn id="51" presetID="1" presetClass="mediacall" presetSubtype="0" fill="hold" nodeType="withEffect">
                                      <p:stCondLst>
                                        <p:cond delay="0"/>
                                      </p:stCondLst>
                                      <p:childTnLst>
                                        <p:cmd type="call" cmd="playFrom(0.0)">
                                          <p:cBhvr>
                                            <p:cTn id="52" dur="3448" fill="hold"/>
                                            <p:tgtEl>
                                              <p:spTgt spid="25"/>
                                            </p:tgtEl>
                                          </p:cBhvr>
                                        </p:cmd>
                                      </p:childTnLst>
                                    </p:cTn>
                                  </p:par>
                                  <p:par>
                                    <p:cTn id="53" presetID="32" presetClass="emph" presetSubtype="0" fill="hold" nodeType="withEffect">
                                      <p:stCondLst>
                                        <p:cond delay="200"/>
                                      </p:stCondLst>
                                      <p:childTnLst>
                                        <p:animRot by="120000">
                                          <p:cBhvr>
                                            <p:cTn id="54" dur="100" fill="hold">
                                              <p:stCondLst>
                                                <p:cond delay="0"/>
                                              </p:stCondLst>
                                            </p:cTn>
                                            <p:tgtEl>
                                              <p:spTgt spid="28"/>
                                            </p:tgtEl>
                                            <p:attrNameLst>
                                              <p:attrName>r</p:attrName>
                                            </p:attrNameLst>
                                          </p:cBhvr>
                                        </p:animRot>
                                        <p:animRot by="-240000">
                                          <p:cBhvr>
                                            <p:cTn id="55" dur="200" fill="hold">
                                              <p:stCondLst>
                                                <p:cond delay="200"/>
                                              </p:stCondLst>
                                            </p:cTn>
                                            <p:tgtEl>
                                              <p:spTgt spid="28"/>
                                            </p:tgtEl>
                                            <p:attrNameLst>
                                              <p:attrName>r</p:attrName>
                                            </p:attrNameLst>
                                          </p:cBhvr>
                                        </p:animRot>
                                        <p:animRot by="240000">
                                          <p:cBhvr>
                                            <p:cTn id="56" dur="200" fill="hold">
                                              <p:stCondLst>
                                                <p:cond delay="400"/>
                                              </p:stCondLst>
                                            </p:cTn>
                                            <p:tgtEl>
                                              <p:spTgt spid="28"/>
                                            </p:tgtEl>
                                            <p:attrNameLst>
                                              <p:attrName>r</p:attrName>
                                            </p:attrNameLst>
                                          </p:cBhvr>
                                        </p:animRot>
                                        <p:animRot by="-240000">
                                          <p:cBhvr>
                                            <p:cTn id="57" dur="200" fill="hold">
                                              <p:stCondLst>
                                                <p:cond delay="600"/>
                                              </p:stCondLst>
                                            </p:cTn>
                                            <p:tgtEl>
                                              <p:spTgt spid="28"/>
                                            </p:tgtEl>
                                            <p:attrNameLst>
                                              <p:attrName>r</p:attrName>
                                            </p:attrNameLst>
                                          </p:cBhvr>
                                        </p:animRot>
                                        <p:animRot by="120000">
                                          <p:cBhvr>
                                            <p:cTn id="58"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24"/>
                                            </p:tgtEl>
                                          </p:cBhvr>
                                        </p:animEffect>
                                        <p:animScale>
                                          <p:cBhvr>
                                            <p:cTn id="64" dur="250" autoRev="1" fill="hold"/>
                                            <p:tgtEl>
                                              <p:spTgt spid="24"/>
                                            </p:tgtEl>
                                          </p:cBhvr>
                                          <p:by x="105000" y="105000"/>
                                        </p:animScale>
                                      </p:childTnLst>
                                    </p:cTn>
                                  </p:par>
                                  <p:par>
                                    <p:cTn id="65" presetID="1" presetClass="mediacall" presetSubtype="0" fill="hold" nodeType="withEffect">
                                      <p:stCondLst>
                                        <p:cond delay="0"/>
                                      </p:stCondLst>
                                      <p:childTnLst>
                                        <p:cmd type="call" cmd="playFrom(0.0)">
                                          <p:cBhvr>
                                            <p:cTn id="66" dur="5120" fill="hold"/>
                                            <p:tgtEl>
                                              <p:spTgt spid="26"/>
                                            </p:tgtEl>
                                          </p:cBhvr>
                                        </p:cmd>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31" presetClass="exit" presetSubtype="0" fill="hold" nodeType="withEffect">
                                      <p:stCondLst>
                                        <p:cond delay="0"/>
                                      </p:stCondLst>
                                      <p:childTnLst>
                                        <p:anim calcmode="lin" valueType="num">
                                          <p:cBhvr>
                                            <p:cTn id="28" dur="1000"/>
                                            <p:tgtEl>
                                              <p:spTgt spid="24"/>
                                            </p:tgtEl>
                                            <p:attrNameLst>
                                              <p:attrName>ppt_w</p:attrName>
                                            </p:attrNameLst>
                                          </p:cBhvr>
                                          <p:tavLst>
                                            <p:tav tm="0">
                                              <p:val>
                                                <p:strVal val="ppt_w"/>
                                              </p:val>
                                            </p:tav>
                                            <p:tav tm="100000">
                                              <p:val>
                                                <p:fltVal val="0"/>
                                              </p:val>
                                            </p:tav>
                                          </p:tavLst>
                                        </p:anim>
                                        <p:anim calcmode="lin" valueType="num">
                                          <p:cBhvr>
                                            <p:cTn id="29" dur="1000"/>
                                            <p:tgtEl>
                                              <p:spTgt spid="24"/>
                                            </p:tgtEl>
                                            <p:attrNameLst>
                                              <p:attrName>ppt_h</p:attrName>
                                            </p:attrNameLst>
                                          </p:cBhvr>
                                          <p:tavLst>
                                            <p:tav tm="0">
                                              <p:val>
                                                <p:strVal val="ppt_h"/>
                                              </p:val>
                                            </p:tav>
                                            <p:tav tm="100000">
                                              <p:val>
                                                <p:fltVal val="0"/>
                                              </p:val>
                                            </p:tav>
                                          </p:tavLst>
                                        </p:anim>
                                        <p:anim calcmode="lin" valueType="num">
                                          <p:cBhvr>
                                            <p:cTn id="30" dur="1000"/>
                                            <p:tgtEl>
                                              <p:spTgt spid="24"/>
                                            </p:tgtEl>
                                            <p:attrNameLst>
                                              <p:attrName>style.rotation</p:attrName>
                                            </p:attrNameLst>
                                          </p:cBhvr>
                                          <p:tavLst>
                                            <p:tav tm="0">
                                              <p:val>
                                                <p:fltVal val="0"/>
                                              </p:val>
                                            </p:tav>
                                            <p:tav tm="100000">
                                              <p:val>
                                                <p:fltVal val="90"/>
                                              </p:val>
                                            </p:tav>
                                          </p:tavLst>
                                        </p:anim>
                                        <p:animEffect transition="out" filter="fade">
                                          <p:cBhvr>
                                            <p:cTn id="31" dur="1000"/>
                                            <p:tgtEl>
                                              <p:spTgt spid="24"/>
                                            </p:tgtEl>
                                          </p:cBhvr>
                                        </p:animEffect>
                                        <p:set>
                                          <p:cBhvr>
                                            <p:cTn id="32" dur="1" fill="hold">
                                              <p:stCondLst>
                                                <p:cond delay="999"/>
                                              </p:stCondLst>
                                            </p:cTn>
                                            <p:tgtEl>
                                              <p:spTgt spid="24"/>
                                            </p:tgtEl>
                                            <p:attrNameLst>
                                              <p:attrName>style.visibility</p:attrName>
                                            </p:attrNameLst>
                                          </p:cBhvr>
                                          <p:to>
                                            <p:strVal val="hidden"/>
                                          </p:to>
                                        </p:set>
                                      </p:childTnLst>
                                    </p:cTn>
                                  </p:par>
                                  <p:par>
                                    <p:cTn id="33" presetID="31" presetClass="exit" presetSubtype="0" fill="hold" nodeType="withEffect">
                                      <p:stCondLst>
                                        <p:cond delay="0"/>
                                      </p:stCondLst>
                                      <p:childTnLst>
                                        <p:anim calcmode="lin" valueType="num">
                                          <p:cBhvr>
                                            <p:cTn id="34" dur="1000"/>
                                            <p:tgtEl>
                                              <p:spTgt spid="23"/>
                                            </p:tgtEl>
                                            <p:attrNameLst>
                                              <p:attrName>ppt_w</p:attrName>
                                            </p:attrNameLst>
                                          </p:cBhvr>
                                          <p:tavLst>
                                            <p:tav tm="0">
                                              <p:val>
                                                <p:strVal val="ppt_w"/>
                                              </p:val>
                                            </p:tav>
                                            <p:tav tm="100000">
                                              <p:val>
                                                <p:fltVal val="0"/>
                                              </p:val>
                                            </p:tav>
                                          </p:tavLst>
                                        </p:anim>
                                        <p:anim calcmode="lin" valueType="num">
                                          <p:cBhvr>
                                            <p:cTn id="35" dur="1000"/>
                                            <p:tgtEl>
                                              <p:spTgt spid="23"/>
                                            </p:tgtEl>
                                            <p:attrNameLst>
                                              <p:attrName>ppt_h</p:attrName>
                                            </p:attrNameLst>
                                          </p:cBhvr>
                                          <p:tavLst>
                                            <p:tav tm="0">
                                              <p:val>
                                                <p:strVal val="ppt_h"/>
                                              </p:val>
                                            </p:tav>
                                            <p:tav tm="100000">
                                              <p:val>
                                                <p:fltVal val="0"/>
                                              </p:val>
                                            </p:tav>
                                          </p:tavLst>
                                        </p:anim>
                                        <p:anim calcmode="lin" valueType="num">
                                          <p:cBhvr>
                                            <p:cTn id="36" dur="1000"/>
                                            <p:tgtEl>
                                              <p:spTgt spid="23"/>
                                            </p:tgtEl>
                                            <p:attrNameLst>
                                              <p:attrName>style.rotation</p:attrName>
                                            </p:attrNameLst>
                                          </p:cBhvr>
                                          <p:tavLst>
                                            <p:tav tm="0">
                                              <p:val>
                                                <p:fltVal val="0"/>
                                              </p:val>
                                            </p:tav>
                                            <p:tav tm="100000">
                                              <p:val>
                                                <p:fltVal val="90"/>
                                              </p:val>
                                            </p:tav>
                                          </p:tavLst>
                                        </p:anim>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par>
                                    <p:cTn id="39" presetID="31" presetClass="exit" presetSubtype="0" fill="hold" nodeType="withEffect">
                                      <p:stCondLst>
                                        <p:cond delay="0"/>
                                      </p:stCondLst>
                                      <p:childTnLst>
                                        <p:anim calcmode="lin" valueType="num">
                                          <p:cBhvr>
                                            <p:cTn id="40" dur="1000"/>
                                            <p:tgtEl>
                                              <p:spTgt spid="20"/>
                                            </p:tgtEl>
                                            <p:attrNameLst>
                                              <p:attrName>ppt_w</p:attrName>
                                            </p:attrNameLst>
                                          </p:cBhvr>
                                          <p:tavLst>
                                            <p:tav tm="0">
                                              <p:val>
                                                <p:strVal val="ppt_w"/>
                                              </p:val>
                                            </p:tav>
                                            <p:tav tm="100000">
                                              <p:val>
                                                <p:fltVal val="0"/>
                                              </p:val>
                                            </p:tav>
                                          </p:tavLst>
                                        </p:anim>
                                        <p:anim calcmode="lin" valueType="num">
                                          <p:cBhvr>
                                            <p:cTn id="41" dur="1000"/>
                                            <p:tgtEl>
                                              <p:spTgt spid="20"/>
                                            </p:tgtEl>
                                            <p:attrNameLst>
                                              <p:attrName>ppt_h</p:attrName>
                                            </p:attrNameLst>
                                          </p:cBhvr>
                                          <p:tavLst>
                                            <p:tav tm="0">
                                              <p:val>
                                                <p:strVal val="ppt_h"/>
                                              </p:val>
                                            </p:tav>
                                            <p:tav tm="100000">
                                              <p:val>
                                                <p:fltVal val="0"/>
                                              </p:val>
                                            </p:tav>
                                          </p:tavLst>
                                        </p:anim>
                                        <p:anim calcmode="lin" valueType="num">
                                          <p:cBhvr>
                                            <p:cTn id="42" dur="1000"/>
                                            <p:tgtEl>
                                              <p:spTgt spid="20"/>
                                            </p:tgtEl>
                                            <p:attrNameLst>
                                              <p:attrName>style.rotation</p:attrName>
                                            </p:attrNameLst>
                                          </p:cBhvr>
                                          <p:tavLst>
                                            <p:tav tm="0">
                                              <p:val>
                                                <p:fltVal val="0"/>
                                              </p:val>
                                            </p:tav>
                                            <p:tav tm="100000">
                                              <p:val>
                                                <p:fltVal val="90"/>
                                              </p:val>
                                            </p:tav>
                                          </p:tavLst>
                                        </p:anim>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par>
                                    <p:cTn id="45" presetID="49" presetClass="entr" presetSubtype="0" decel="10000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 calcmode="lin" valueType="num">
                                          <p:cBhvr>
                                            <p:cTn id="49" dur="500" fill="hold"/>
                                            <p:tgtEl>
                                              <p:spTgt spid="28"/>
                                            </p:tgtEl>
                                            <p:attrNameLst>
                                              <p:attrName>style.rotation</p:attrName>
                                            </p:attrNameLst>
                                          </p:cBhvr>
                                          <p:tavLst>
                                            <p:tav tm="0">
                                              <p:val>
                                                <p:fltVal val="360"/>
                                              </p:val>
                                            </p:tav>
                                            <p:tav tm="100000">
                                              <p:val>
                                                <p:fltVal val="0"/>
                                              </p:val>
                                            </p:tav>
                                          </p:tavLst>
                                        </p:anim>
                                        <p:animEffect transition="in" filter="fade">
                                          <p:cBhvr>
                                            <p:cTn id="50" dur="500"/>
                                            <p:tgtEl>
                                              <p:spTgt spid="28"/>
                                            </p:tgtEl>
                                          </p:cBhvr>
                                        </p:animEffect>
                                      </p:childTnLst>
                                    </p:cTn>
                                  </p:par>
                                  <p:par>
                                    <p:cTn id="51" presetID="1" presetClass="mediacall" presetSubtype="0" fill="hold" nodeType="withEffect">
                                      <p:stCondLst>
                                        <p:cond delay="0"/>
                                      </p:stCondLst>
                                      <p:childTnLst>
                                        <p:cmd type="call" cmd="playFrom(0.0)">
                                          <p:cBhvr>
                                            <p:cTn id="52" dur="3448" fill="hold"/>
                                            <p:tgtEl>
                                              <p:spTgt spid="25"/>
                                            </p:tgtEl>
                                          </p:cBhvr>
                                        </p:cmd>
                                      </p:childTnLst>
                                    </p:cTn>
                                  </p:par>
                                  <p:par>
                                    <p:cTn id="53" presetID="32" presetClass="emph" presetSubtype="0" fill="hold" nodeType="withEffect">
                                      <p:stCondLst>
                                        <p:cond delay="200"/>
                                      </p:stCondLst>
                                      <p:childTnLst>
                                        <p:animRot by="120000">
                                          <p:cBhvr>
                                            <p:cTn id="54" dur="100" fill="hold">
                                              <p:stCondLst>
                                                <p:cond delay="0"/>
                                              </p:stCondLst>
                                            </p:cTn>
                                            <p:tgtEl>
                                              <p:spTgt spid="28"/>
                                            </p:tgtEl>
                                            <p:attrNameLst>
                                              <p:attrName>r</p:attrName>
                                            </p:attrNameLst>
                                          </p:cBhvr>
                                        </p:animRot>
                                        <p:animRot by="-240000">
                                          <p:cBhvr>
                                            <p:cTn id="55" dur="200" fill="hold">
                                              <p:stCondLst>
                                                <p:cond delay="200"/>
                                              </p:stCondLst>
                                            </p:cTn>
                                            <p:tgtEl>
                                              <p:spTgt spid="28"/>
                                            </p:tgtEl>
                                            <p:attrNameLst>
                                              <p:attrName>r</p:attrName>
                                            </p:attrNameLst>
                                          </p:cBhvr>
                                        </p:animRot>
                                        <p:animRot by="240000">
                                          <p:cBhvr>
                                            <p:cTn id="56" dur="200" fill="hold">
                                              <p:stCondLst>
                                                <p:cond delay="400"/>
                                              </p:stCondLst>
                                            </p:cTn>
                                            <p:tgtEl>
                                              <p:spTgt spid="28"/>
                                            </p:tgtEl>
                                            <p:attrNameLst>
                                              <p:attrName>r</p:attrName>
                                            </p:attrNameLst>
                                          </p:cBhvr>
                                        </p:animRot>
                                        <p:animRot by="-240000">
                                          <p:cBhvr>
                                            <p:cTn id="57" dur="200" fill="hold">
                                              <p:stCondLst>
                                                <p:cond delay="600"/>
                                              </p:stCondLst>
                                            </p:cTn>
                                            <p:tgtEl>
                                              <p:spTgt spid="28"/>
                                            </p:tgtEl>
                                            <p:attrNameLst>
                                              <p:attrName>r</p:attrName>
                                            </p:attrNameLst>
                                          </p:cBhvr>
                                        </p:animRot>
                                        <p:animRot by="120000">
                                          <p:cBhvr>
                                            <p:cTn id="58"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500" tmFilter="0, 0; .2, .5; .8, .5; 1, 0"/>
                                            <p:tgtEl>
                                              <p:spTgt spid="24"/>
                                            </p:tgtEl>
                                          </p:cBhvr>
                                        </p:animEffect>
                                        <p:animScale>
                                          <p:cBhvr>
                                            <p:cTn id="64" dur="250" autoRev="1" fill="hold"/>
                                            <p:tgtEl>
                                              <p:spTgt spid="24"/>
                                            </p:tgtEl>
                                          </p:cBhvr>
                                          <p:by x="105000" y="105000"/>
                                        </p:animScale>
                                      </p:childTnLst>
                                    </p:cTn>
                                  </p:par>
                                  <p:par>
                                    <p:cTn id="65" presetID="1" presetClass="mediacall" presetSubtype="0" fill="hold" nodeType="withEffect">
                                      <p:stCondLst>
                                        <p:cond delay="0"/>
                                      </p:stCondLst>
                                      <p:childTnLst>
                                        <p:cmd type="call" cmd="playFrom(0.0)">
                                          <p:cBhvr>
                                            <p:cTn id="66" dur="5120" fill="hold"/>
                                            <p:tgtEl>
                                              <p:spTgt spid="26"/>
                                            </p:tgtEl>
                                          </p:cBhvr>
                                        </p:cmd>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mình">
            <a:hlinkClick r:id="" action="ppaction://media"/>
            <a:extLst>
              <a:ext uri="{FF2B5EF4-FFF2-40B4-BE49-F238E27FC236}">
                <a16:creationId xmlns:a16="http://schemas.microsoft.com/office/drawing/2014/main" id="{F5A81D15-119F-80F1-C24F-FBC84A2069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8260246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8" name="Picture 7">
            <a:extLst>
              <a:ext uri="{FF2B5EF4-FFF2-40B4-BE49-F238E27FC236}">
                <a16:creationId xmlns:a16="http://schemas.microsoft.com/office/drawing/2014/main" id="{9D3C42AF-AC5F-F655-99C7-F8CDD087540D}"/>
              </a:ext>
            </a:extLst>
          </p:cNvPr>
          <p:cNvPicPr>
            <a:picLocks noChangeAspect="1"/>
          </p:cNvPicPr>
          <p:nvPr/>
        </p:nvPicPr>
        <p:blipFill>
          <a:blip r:embed="rId6"/>
          <a:stretch>
            <a:fillRect/>
          </a:stretch>
        </p:blipFill>
        <p:spPr>
          <a:xfrm>
            <a:off x="7484655" y="-50198"/>
            <a:ext cx="7072166" cy="4777313"/>
          </a:xfrm>
          <a:prstGeom prst="rect">
            <a:avLst/>
          </a:prstGeom>
        </p:spPr>
      </p:pic>
      <p:pic>
        <p:nvPicPr>
          <p:cNvPr id="6" name="Picture 5">
            <a:extLst>
              <a:ext uri="{FF2B5EF4-FFF2-40B4-BE49-F238E27FC236}">
                <a16:creationId xmlns:a16="http://schemas.microsoft.com/office/drawing/2014/main" id="{2C1DBEE8-6C84-E239-32A5-E9B16FB4F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493" y="281728"/>
            <a:ext cx="3338438" cy="4935584"/>
          </a:xfrm>
          <a:prstGeom prst="rect">
            <a:avLst/>
          </a:prstGeom>
        </p:spPr>
      </p:pic>
      <p:sp>
        <p:nvSpPr>
          <p:cNvPr id="3" name="Freeform 3"/>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B25AD53C-A87E-B4AB-B475-25CFB591D990}"/>
              </a:ext>
            </a:extLst>
          </p:cNvPr>
          <p:cNvPicPr>
            <a:picLocks noChangeAspect="1"/>
          </p:cNvPicPr>
          <p:nvPr/>
        </p:nvPicPr>
        <p:blipFill>
          <a:blip r:embed="rId9"/>
          <a:stretch>
            <a:fillRect/>
          </a:stretch>
        </p:blipFill>
        <p:spPr>
          <a:xfrm>
            <a:off x="-491613" y="3543211"/>
            <a:ext cx="13632426" cy="4196152"/>
          </a:xfrm>
          <a:prstGeom prst="rect">
            <a:avLst/>
          </a:prstGeom>
        </p:spPr>
      </p:pic>
      <p:pic>
        <p:nvPicPr>
          <p:cNvPr id="14" name="Picture 13">
            <a:extLst>
              <a:ext uri="{FF2B5EF4-FFF2-40B4-BE49-F238E27FC236}">
                <a16:creationId xmlns:a16="http://schemas.microsoft.com/office/drawing/2014/main" id="{A2103E83-F19F-C5F4-08C7-E540CA466F8A}"/>
              </a:ext>
            </a:extLst>
          </p:cNvPr>
          <p:cNvPicPr>
            <a:picLocks noChangeAspect="1"/>
          </p:cNvPicPr>
          <p:nvPr/>
        </p:nvPicPr>
        <p:blipFill>
          <a:blip r:embed="rId10"/>
          <a:stretch>
            <a:fillRect/>
          </a:stretch>
        </p:blipFill>
        <p:spPr>
          <a:xfrm>
            <a:off x="3415171" y="1574955"/>
            <a:ext cx="3600565" cy="1674263"/>
          </a:xfrm>
          <a:prstGeom prst="rect">
            <a:avLst/>
          </a:prstGeom>
        </p:spPr>
      </p:pic>
      <p:pic>
        <p:nvPicPr>
          <p:cNvPr id="26" name="Picture 10">
            <a:extLst>
              <a:ext uri="{FF2B5EF4-FFF2-40B4-BE49-F238E27FC236}">
                <a16:creationId xmlns:a16="http://schemas.microsoft.com/office/drawing/2014/main" id="{05840AAF-D034-E67E-E3B2-E021BACEDAAD}"/>
              </a:ext>
            </a:extLst>
          </p:cNvPr>
          <p:cNvPicPr>
            <a:picLocks noChangeAspect="1"/>
          </p:cNvPicPr>
          <p:nvPr/>
        </p:nvPicPr>
        <p:blipFill>
          <a:blip r:embed="rId11"/>
          <a:srcRect/>
          <a:stretch>
            <a:fillRect/>
          </a:stretch>
        </p:blipFill>
        <p:spPr>
          <a:xfrm>
            <a:off x="3591694" y="207793"/>
            <a:ext cx="1507940" cy="1538714"/>
          </a:xfrm>
          <a:prstGeom prst="rect">
            <a:avLst/>
          </a:prstGeom>
        </p:spPr>
      </p:pic>
      <p:pic>
        <p:nvPicPr>
          <p:cNvPr id="25" name="Picture 24">
            <a:extLst>
              <a:ext uri="{FF2B5EF4-FFF2-40B4-BE49-F238E27FC236}">
                <a16:creationId xmlns:a16="http://schemas.microsoft.com/office/drawing/2014/main" id="{75748880-F786-97EF-5F2C-69ABC6EC824A}"/>
              </a:ext>
            </a:extLst>
          </p:cNvPr>
          <p:cNvPicPr>
            <a:picLocks noChangeAspect="1"/>
          </p:cNvPicPr>
          <p:nvPr/>
        </p:nvPicPr>
        <p:blipFill>
          <a:blip r:embed="rId12"/>
          <a:stretch>
            <a:fillRect/>
          </a:stretch>
        </p:blipFill>
        <p:spPr>
          <a:xfrm>
            <a:off x="-214539" y="8304836"/>
            <a:ext cx="4560203" cy="3761558"/>
          </a:xfrm>
          <a:prstGeom prst="rect">
            <a:avLst/>
          </a:prstGeom>
        </p:spPr>
      </p:pic>
      <p:pic>
        <p:nvPicPr>
          <p:cNvPr id="27" name="Picture 10">
            <a:extLst>
              <a:ext uri="{FF2B5EF4-FFF2-40B4-BE49-F238E27FC236}">
                <a16:creationId xmlns:a16="http://schemas.microsoft.com/office/drawing/2014/main" id="{3B3AC08A-EB46-0781-4E14-716A559986BF}"/>
              </a:ext>
            </a:extLst>
          </p:cNvPr>
          <p:cNvPicPr>
            <a:picLocks noChangeAspect="1"/>
          </p:cNvPicPr>
          <p:nvPr/>
        </p:nvPicPr>
        <p:blipFill>
          <a:blip r:embed="rId11"/>
          <a:srcRect/>
          <a:stretch>
            <a:fillRect/>
          </a:stretch>
        </p:blipFill>
        <p:spPr>
          <a:xfrm rot="19204404">
            <a:off x="5893105" y="2360860"/>
            <a:ext cx="1507940" cy="1538714"/>
          </a:xfrm>
          <a:prstGeom prst="rect">
            <a:avLst/>
          </a:prstGeom>
        </p:spPr>
      </p:pic>
      <p:pic>
        <p:nvPicPr>
          <p:cNvPr id="28" name="Tieng-yeah-tre-con-www_tiengdong_com">
            <a:hlinkClick r:id="" action="ppaction://media"/>
            <a:extLst>
              <a:ext uri="{FF2B5EF4-FFF2-40B4-BE49-F238E27FC236}">
                <a16:creationId xmlns:a16="http://schemas.microsoft.com/office/drawing/2014/main" id="{00F54D07-23B0-525A-470C-09CC3B413D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62210" y="733468"/>
            <a:ext cx="487363" cy="487363"/>
          </a:xfrm>
          <a:prstGeom prst="rect">
            <a:avLst/>
          </a:prstGeom>
        </p:spPr>
      </p:pic>
    </p:spTree>
    <p:extLst>
      <p:ext uri="{BB962C8B-B14F-4D97-AF65-F5344CB8AC3E}">
        <p14:creationId xmlns:p14="http://schemas.microsoft.com/office/powerpoint/2010/main" val="279497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4232 -0.02431 L 0.38711 -0.46968 L 0.39076 -0.91042 L 0.26849 -0.98125 " pathEditMode="relative" rAng="0" ptsTypes="AAAA">
                                      <p:cBhvr>
                                        <p:cTn id="6" dur="2000" fill="hold"/>
                                        <p:tgtEl>
                                          <p:spTgt spid="25"/>
                                        </p:tgtEl>
                                        <p:attrNameLst>
                                          <p:attrName>ppt_x</p:attrName>
                                          <p:attrName>ppt_y</p:attrName>
                                        </p:attrNameLst>
                                      </p:cBhvr>
                                      <p:rCtr x="21654" y="-47847"/>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par>
                                <p:cTn id="13" presetID="1" presetClass="exit" presetSubtype="0" fill="hold"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cashreg.wav"/>
                                        </p:tgtEl>
                                      </p:cMediaNode>
                                    </p:audio>
                                  </p:subTnLst>
                                </p:cTn>
                              </p:par>
                            </p:childTnLst>
                          </p:cTn>
                        </p:par>
                        <p:par>
                          <p:cTn id="17" fill="hold">
                            <p:stCondLst>
                              <p:cond delay="2500"/>
                            </p:stCondLst>
                            <p:childTnLst>
                              <p:par>
                                <p:cTn id="18" presetID="32" presetClass="emph" presetSubtype="0" fill="hold" nodeType="after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1" presetClass="mediacall" presetSubtype="0" fill="hold" nodeType="withEffect">
                                  <p:stCondLst>
                                    <p:cond delay="0"/>
                                  </p:stCondLst>
                                  <p:childTnLst>
                                    <p:cmd type="call" cmd="playFrom(0.0)">
                                      <p:cBhvr>
                                        <p:cTn id="25" dur="441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86E11-D11B-3369-01F0-46A524FBFE36}"/>
              </a:ext>
            </a:extLst>
          </p:cNvPr>
          <p:cNvPicPr>
            <a:picLocks noChangeAspect="1"/>
          </p:cNvPicPr>
          <p:nvPr/>
        </p:nvPicPr>
        <p:blipFill>
          <a:blip r:embed="rId7"/>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78336612-F495-ED65-75A8-0F467FCAC213}"/>
              </a:ext>
            </a:extLst>
          </p:cNvPr>
          <p:cNvGrpSpPr/>
          <p:nvPr/>
        </p:nvGrpSpPr>
        <p:grpSpPr>
          <a:xfrm>
            <a:off x="109285" y="3077872"/>
            <a:ext cx="5788962" cy="1559845"/>
            <a:chOff x="231117" y="4292756"/>
            <a:chExt cx="8121288" cy="2339767"/>
          </a:xfrm>
        </p:grpSpPr>
        <p:sp>
          <p:nvSpPr>
            <p:cNvPr id="3" name="a">
              <a:extLst>
                <a:ext uri="{FF2B5EF4-FFF2-40B4-BE49-F238E27FC236}">
                  <a16:creationId xmlns:a16="http://schemas.microsoft.com/office/drawing/2014/main" id="{EF361B2F-4AD3-0677-319F-3460F1CEBEA6}"/>
                </a:ext>
              </a:extLst>
            </p:cNvPr>
            <p:cNvSpPr/>
            <p:nvPr/>
          </p:nvSpPr>
          <p:spPr>
            <a:xfrm>
              <a:off x="1078815" y="4457700"/>
              <a:ext cx="7273590" cy="2071398"/>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104 000 000</a:t>
              </a: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164122" y="3160720"/>
            <a:ext cx="5849528" cy="1459872"/>
            <a:chOff x="8769726" y="4442090"/>
            <a:chExt cx="8774292" cy="2189808"/>
          </a:xfrm>
        </p:grpSpPr>
        <p:sp>
          <p:nvSpPr>
            <p:cNvPr id="4" name="b">
              <a:extLst>
                <a:ext uri="{FF2B5EF4-FFF2-40B4-BE49-F238E27FC236}">
                  <a16:creationId xmlns:a16="http://schemas.microsoft.com/office/drawing/2014/main" id="{58B2C650-1CC2-929E-B9A9-18C31B8740E5}"/>
                </a:ext>
              </a:extLst>
            </p:cNvPr>
            <p:cNvSpPr/>
            <p:nvPr/>
          </p:nvSpPr>
          <p:spPr>
            <a:xfrm>
              <a:off x="9765048" y="4457701"/>
              <a:ext cx="7778970"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115 000 000</a:t>
              </a:r>
              <a:endPar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769726" y="4442090"/>
              <a:ext cx="1952577"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178350" y="5074904"/>
            <a:ext cx="5719897" cy="1548808"/>
            <a:chOff x="-197846" y="7338060"/>
            <a:chExt cx="8579846"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2"/>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105 000 000</a:t>
              </a:r>
              <a:endPar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97846" y="7338060"/>
              <a:ext cx="2121987"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164121" y="5085064"/>
            <a:ext cx="5849530" cy="1473200"/>
            <a:chOff x="8687320" y="7402261"/>
            <a:chExt cx="8774294"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60"/>
              <a:ext cx="7696569"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114 000 000</a:t>
              </a: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687320" y="7402261"/>
              <a:ext cx="1990645" cy="2209800"/>
            </a:xfrm>
            <a:prstGeom prst="rect">
              <a:avLst/>
            </a:prstGeom>
          </p:spPr>
        </p:pic>
      </p:grpSp>
      <p:pic>
        <p:nvPicPr>
          <p:cNvPr id="14" name="Am-thanh-tra-loi-sai-www_tiengdong_com">
            <a:hlinkClick r:id="" action="ppaction://media"/>
            <a:extLst>
              <a:ext uri="{FF2B5EF4-FFF2-40B4-BE49-F238E27FC236}">
                <a16:creationId xmlns:a16="http://schemas.microsoft.com/office/drawing/2014/main"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2181496"/>
            <a:ext cx="487363" cy="487363"/>
          </a:xfrm>
          <a:prstGeom prst="rect">
            <a:avLst/>
          </a:prstGeom>
        </p:spPr>
      </p:pic>
      <p:pic>
        <p:nvPicPr>
          <p:cNvPr id="28" name="Đúng">
            <a:extLst>
              <a:ext uri="{FF2B5EF4-FFF2-40B4-BE49-F238E27FC236}">
                <a16:creationId xmlns:a16="http://schemas.microsoft.com/office/drawing/2014/main" id="{D7C88679-8B96-0DC2-2C00-C715E6A369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42527" y="5295153"/>
            <a:ext cx="1486303" cy="1189041"/>
          </a:xfrm>
          <a:prstGeom prst="rect">
            <a:avLst/>
          </a:prstGeom>
        </p:spPr>
      </p:pic>
      <p:sp>
        <p:nvSpPr>
          <p:cNvPr id="9" name="Hình chữ nhật: Góc Tròn 6">
            <a:extLst>
              <a:ext uri="{FF2B5EF4-FFF2-40B4-BE49-F238E27FC236}">
                <a16:creationId xmlns:a16="http://schemas.microsoft.com/office/drawing/2014/main" id="{7A9C5BAF-234D-8E1D-9EC7-7836190EB9DA}"/>
              </a:ext>
            </a:extLst>
          </p:cNvPr>
          <p:cNvSpPr/>
          <p:nvPr/>
        </p:nvSpPr>
        <p:spPr>
          <a:xfrm>
            <a:off x="304760" y="186290"/>
            <a:ext cx="11556314" cy="2405581"/>
          </a:xfrm>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30669" y="181413"/>
                  <a:pt x="168419" y="62958"/>
                  <a:pt x="400938" y="0"/>
                </a:cubicBezTo>
                <a:cubicBezTo>
                  <a:pt x="1466902" y="177114"/>
                  <a:pt x="7942912" y="-427216"/>
                  <a:pt x="11155376" y="0"/>
                </a:cubicBezTo>
                <a:cubicBezTo>
                  <a:pt x="11398858" y="-29088"/>
                  <a:pt x="11572863" y="184378"/>
                  <a:pt x="11556314" y="400938"/>
                </a:cubicBezTo>
                <a:cubicBezTo>
                  <a:pt x="11558518" y="955802"/>
                  <a:pt x="11488864" y="1611452"/>
                  <a:pt x="11556314" y="2004643"/>
                </a:cubicBezTo>
                <a:cubicBezTo>
                  <a:pt x="11497994" y="2203261"/>
                  <a:pt x="11313252" y="2433610"/>
                  <a:pt x="11155376" y="2405581"/>
                </a:cubicBezTo>
                <a:cubicBezTo>
                  <a:pt x="7494432" y="2927316"/>
                  <a:pt x="2889637" y="2230308"/>
                  <a:pt x="400938" y="2405581"/>
                </a:cubicBezTo>
                <a:cubicBezTo>
                  <a:pt x="172747" y="2457488"/>
                  <a:pt x="-48579" y="2267902"/>
                  <a:pt x="0" y="2004643"/>
                </a:cubicBezTo>
                <a:cubicBezTo>
                  <a:pt x="151653" y="1840870"/>
                  <a:pt x="-84029" y="1104783"/>
                  <a:pt x="0" y="400938"/>
                </a:cubicBezTo>
                <a:close/>
              </a:path>
              <a:path w="11556314" h="2405581" stroke="0" extrusionOk="0">
                <a:moveTo>
                  <a:pt x="0" y="400938"/>
                </a:moveTo>
                <a:cubicBezTo>
                  <a:pt x="26703" y="206739"/>
                  <a:pt x="226873" y="7089"/>
                  <a:pt x="400938" y="0"/>
                </a:cubicBezTo>
                <a:cubicBezTo>
                  <a:pt x="4785880" y="-228127"/>
                  <a:pt x="7066541" y="-1140"/>
                  <a:pt x="11155376" y="0"/>
                </a:cubicBezTo>
                <a:cubicBezTo>
                  <a:pt x="11374959" y="-6993"/>
                  <a:pt x="11514986" y="202413"/>
                  <a:pt x="11556314" y="400938"/>
                </a:cubicBezTo>
                <a:cubicBezTo>
                  <a:pt x="11582621" y="600959"/>
                  <a:pt x="11611412" y="1741192"/>
                  <a:pt x="11556314" y="2004643"/>
                </a:cubicBezTo>
                <a:cubicBezTo>
                  <a:pt x="11577761" y="2272522"/>
                  <a:pt x="11377677" y="2376829"/>
                  <a:pt x="11155376" y="2405581"/>
                </a:cubicBezTo>
                <a:cubicBezTo>
                  <a:pt x="7575195" y="2601120"/>
                  <a:pt x="2603737" y="2229457"/>
                  <a:pt x="400938" y="2405581"/>
                </a:cubicBezTo>
                <a:cubicBezTo>
                  <a:pt x="155624" y="2374962"/>
                  <a:pt x="-82649" y="2210460"/>
                  <a:pt x="0" y="2004643"/>
                </a:cubicBezTo>
                <a:cubicBezTo>
                  <a:pt x="72063" y="1222961"/>
                  <a:pt x="-115870" y="1112801"/>
                  <a:pt x="0" y="400938"/>
                </a:cubicBezTo>
                <a:close/>
              </a:path>
              <a:path w="11556314" h="2405581" fill="none" stroke="0" extrusionOk="0">
                <a:moveTo>
                  <a:pt x="0" y="400938"/>
                </a:moveTo>
                <a:cubicBezTo>
                  <a:pt x="19922" y="176547"/>
                  <a:pt x="198063" y="20503"/>
                  <a:pt x="400938" y="0"/>
                </a:cubicBezTo>
                <a:cubicBezTo>
                  <a:pt x="1697932" y="-214270"/>
                  <a:pt x="8082065" y="2544"/>
                  <a:pt x="11155376" y="0"/>
                </a:cubicBezTo>
                <a:cubicBezTo>
                  <a:pt x="11378400" y="-20912"/>
                  <a:pt x="11561009" y="202168"/>
                  <a:pt x="11556314" y="400938"/>
                </a:cubicBezTo>
                <a:cubicBezTo>
                  <a:pt x="11578948" y="856680"/>
                  <a:pt x="11470771" y="1594978"/>
                  <a:pt x="11556314" y="2004643"/>
                </a:cubicBezTo>
                <a:cubicBezTo>
                  <a:pt x="11532170" y="2239592"/>
                  <a:pt x="11333915" y="2423836"/>
                  <a:pt x="11155376" y="2405581"/>
                </a:cubicBezTo>
                <a:cubicBezTo>
                  <a:pt x="7743926" y="2214620"/>
                  <a:pt x="2947603" y="2071292"/>
                  <a:pt x="400938" y="2405581"/>
                </a:cubicBezTo>
                <a:cubicBezTo>
                  <a:pt x="167056" y="2381121"/>
                  <a:pt x="-70241" y="2239156"/>
                  <a:pt x="0" y="2004643"/>
                </a:cubicBezTo>
                <a:cubicBezTo>
                  <a:pt x="100538" y="1702473"/>
                  <a:pt x="-111549" y="1138355"/>
                  <a:pt x="0" y="400938"/>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13084" y="180320"/>
                          <a:pt x="175632" y="22000"/>
                          <a:pt x="400938" y="0"/>
                        </a:cubicBezTo>
                        <a:cubicBezTo>
                          <a:pt x="1494656" y="77600"/>
                          <a:pt x="7821423" y="-27269"/>
                          <a:pt x="11155376" y="0"/>
                        </a:cubicBezTo>
                        <a:cubicBezTo>
                          <a:pt x="11382574" y="-7606"/>
                          <a:pt x="11564520" y="181922"/>
                          <a:pt x="11556314" y="400938"/>
                        </a:cubicBezTo>
                        <a:cubicBezTo>
                          <a:pt x="11574277" y="932094"/>
                          <a:pt x="11471355" y="1601880"/>
                          <a:pt x="11556314" y="2004643"/>
                        </a:cubicBezTo>
                        <a:cubicBezTo>
                          <a:pt x="11518803" y="2211401"/>
                          <a:pt x="11340456" y="2421613"/>
                          <a:pt x="11155376" y="2405581"/>
                        </a:cubicBezTo>
                        <a:cubicBezTo>
                          <a:pt x="7574671" y="2454758"/>
                          <a:pt x="3120452" y="2282879"/>
                          <a:pt x="400938" y="2405581"/>
                        </a:cubicBezTo>
                        <a:cubicBezTo>
                          <a:pt x="177477" y="2421161"/>
                          <a:pt x="-26842" y="2249186"/>
                          <a:pt x="0" y="2004643"/>
                        </a:cubicBezTo>
                        <a:cubicBezTo>
                          <a:pt x="135026" y="1736311"/>
                          <a:pt x="-51424" y="1137376"/>
                          <a:pt x="0" y="400938"/>
                        </a:cubicBezTo>
                        <a:close/>
                      </a:path>
                      <a:path w="11556314" h="2405581" stroke="0" extrusionOk="0">
                        <a:moveTo>
                          <a:pt x="0" y="400938"/>
                        </a:moveTo>
                        <a:cubicBezTo>
                          <a:pt x="17673" y="177486"/>
                          <a:pt x="205066" y="-1706"/>
                          <a:pt x="400938" y="0"/>
                        </a:cubicBezTo>
                        <a:cubicBezTo>
                          <a:pt x="4887603" y="-129276"/>
                          <a:pt x="7235830" y="-77778"/>
                          <a:pt x="11155376" y="0"/>
                        </a:cubicBezTo>
                        <a:cubicBezTo>
                          <a:pt x="11373925" y="-9191"/>
                          <a:pt x="11552891" y="199241"/>
                          <a:pt x="11556314" y="400938"/>
                        </a:cubicBezTo>
                        <a:cubicBezTo>
                          <a:pt x="11589227" y="624195"/>
                          <a:pt x="11623979" y="1710055"/>
                          <a:pt x="11556314" y="2004643"/>
                        </a:cubicBezTo>
                        <a:cubicBezTo>
                          <a:pt x="11574241" y="2263881"/>
                          <a:pt x="11368789" y="2408306"/>
                          <a:pt x="11155376" y="2405581"/>
                        </a:cubicBezTo>
                        <a:cubicBezTo>
                          <a:pt x="7809771" y="2449801"/>
                          <a:pt x="3020306" y="2376199"/>
                          <a:pt x="400938" y="2405581"/>
                        </a:cubicBezTo>
                        <a:cubicBezTo>
                          <a:pt x="170062" y="2369295"/>
                          <a:pt x="-43077" y="2216119"/>
                          <a:pt x="0" y="2004643"/>
                        </a:cubicBezTo>
                        <a:cubicBezTo>
                          <a:pt x="69260" y="1254335"/>
                          <a:pt x="-93226" y="1111401"/>
                          <a:pt x="0" y="4009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rPr>
              <a:t>90 000 000 + 20 000 000 – 5 000 000 =</a:t>
            </a:r>
            <a:r>
              <a:rPr kumimoji="0" lang="en-US" sz="44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rPr>
              <a:t>?</a:t>
            </a:r>
            <a:r>
              <a:rPr kumimoji="0" lang="vi-VN" sz="44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rPr>
              <a:t> </a:t>
            </a:r>
            <a:endPar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317ECB4-01AE-3964-B94C-DCE089888C5D}"/>
              </a:ext>
            </a:extLst>
          </p:cNvPr>
          <p:cNvPicPr>
            <a:picLocks noChangeAspect="1"/>
          </p:cNvPicPr>
          <p:nvPr/>
        </p:nvPicPr>
        <p:blipFill>
          <a:blip r:embed="rId15"/>
          <a:stretch>
            <a:fillRect/>
          </a:stretch>
        </p:blipFill>
        <p:spPr>
          <a:xfrm rot="3610518" flipH="1">
            <a:off x="11156350" y="508967"/>
            <a:ext cx="2617948" cy="2983585"/>
          </a:xfrm>
          <a:prstGeom prst="rect">
            <a:avLst/>
          </a:prstGeom>
        </p:spPr>
      </p:pic>
    </p:spTree>
    <p:extLst>
      <p:ext uri="{BB962C8B-B14F-4D97-AF65-F5344CB8AC3E}">
        <p14:creationId xmlns:p14="http://schemas.microsoft.com/office/powerpoint/2010/main" val="27344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31" presetClass="exit" presetSubtype="0" fill="hold" nodeType="withEffect">
                                      <p:stCondLst>
                                        <p:cond delay="0"/>
                                      </p:stCondLst>
                                      <p:childTnLst>
                                        <p:anim calcmode="lin" valueType="num">
                                          <p:cBhvr>
                                            <p:cTn id="36" dur="1000"/>
                                            <p:tgtEl>
                                              <p:spTgt spid="23"/>
                                            </p:tgtEl>
                                            <p:attrNameLst>
                                              <p:attrName>ppt_w</p:attrName>
                                            </p:attrNameLst>
                                          </p:cBhvr>
                                          <p:tavLst>
                                            <p:tav tm="0">
                                              <p:val>
                                                <p:strVal val="ppt_w"/>
                                              </p:val>
                                            </p:tav>
                                            <p:tav tm="100000">
                                              <p:val>
                                                <p:fltVal val="0"/>
                                              </p:val>
                                            </p:tav>
                                          </p:tavLst>
                                        </p:anim>
                                        <p:anim calcmode="lin" valueType="num">
                                          <p:cBhvr>
                                            <p:cTn id="37" dur="1000"/>
                                            <p:tgtEl>
                                              <p:spTgt spid="23"/>
                                            </p:tgtEl>
                                            <p:attrNameLst>
                                              <p:attrName>ppt_h</p:attrName>
                                            </p:attrNameLst>
                                          </p:cBhvr>
                                          <p:tavLst>
                                            <p:tav tm="0">
                                              <p:val>
                                                <p:strVal val="ppt_h"/>
                                              </p:val>
                                            </p:tav>
                                            <p:tav tm="100000">
                                              <p:val>
                                                <p:fltVal val="0"/>
                                              </p:val>
                                            </p:tav>
                                          </p:tavLst>
                                        </p:anim>
                                        <p:anim calcmode="lin" valueType="num">
                                          <p:cBhvr>
                                            <p:cTn id="38" dur="1000"/>
                                            <p:tgtEl>
                                              <p:spTgt spid="23"/>
                                            </p:tgtEl>
                                            <p:attrNameLst>
                                              <p:attrName>style.rotation</p:attrName>
                                            </p:attrNameLst>
                                          </p:cBhvr>
                                          <p:tavLst>
                                            <p:tav tm="0">
                                              <p:val>
                                                <p:fltVal val="0"/>
                                              </p:val>
                                            </p:tav>
                                            <p:tav tm="100000">
                                              <p:val>
                                                <p:fltVal val="90"/>
                                              </p:val>
                                            </p:tav>
                                          </p:tavLst>
                                        </p:anim>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19"/>
                                            </p:tgtEl>
                                            <p:attrNameLst>
                                              <p:attrName>ppt_w</p:attrName>
                                            </p:attrNameLst>
                                          </p:cBhvr>
                                          <p:tavLst>
                                            <p:tav tm="0">
                                              <p:val>
                                                <p:strVal val="ppt_w"/>
                                              </p:val>
                                            </p:tav>
                                            <p:tav tm="100000">
                                              <p:val>
                                                <p:fltVal val="0"/>
                                              </p:val>
                                            </p:tav>
                                          </p:tavLst>
                                        </p:anim>
                                        <p:anim calcmode="lin" valueType="num">
                                          <p:cBhvr>
                                            <p:cTn id="43" dur="1000"/>
                                            <p:tgtEl>
                                              <p:spTgt spid="19"/>
                                            </p:tgtEl>
                                            <p:attrNameLst>
                                              <p:attrName>ppt_h</p:attrName>
                                            </p:attrNameLst>
                                          </p:cBhvr>
                                          <p:tavLst>
                                            <p:tav tm="0">
                                              <p:val>
                                                <p:strVal val="ppt_h"/>
                                              </p:val>
                                            </p:tav>
                                            <p:tav tm="100000">
                                              <p:val>
                                                <p:fltVal val="0"/>
                                              </p:val>
                                            </p:tav>
                                          </p:tavLst>
                                        </p:anim>
                                        <p:anim calcmode="lin" valueType="num">
                                          <p:cBhvr>
                                            <p:cTn id="44" dur="1000"/>
                                            <p:tgtEl>
                                              <p:spTgt spid="19"/>
                                            </p:tgtEl>
                                            <p:attrNameLst>
                                              <p:attrName>style.rotation</p:attrName>
                                            </p:attrNameLst>
                                          </p:cBhvr>
                                          <p:tavLst>
                                            <p:tav tm="0">
                                              <p:val>
                                                <p:fltVal val="0"/>
                                              </p:val>
                                            </p:tav>
                                            <p:tav tm="100000">
                                              <p:val>
                                                <p:fltVal val="90"/>
                                              </p:val>
                                            </p:tav>
                                          </p:tavLst>
                                        </p:anim>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20"/>
                                            </p:tgtEl>
                                            <p:attrNameLst>
                                              <p:attrName>ppt_w</p:attrName>
                                            </p:attrNameLst>
                                          </p:cBhvr>
                                          <p:tavLst>
                                            <p:tav tm="0">
                                              <p:val>
                                                <p:strVal val="ppt_w"/>
                                              </p:val>
                                            </p:tav>
                                            <p:tav tm="100000">
                                              <p:val>
                                                <p:fltVal val="0"/>
                                              </p:val>
                                            </p:tav>
                                          </p:tavLst>
                                        </p:anim>
                                        <p:anim calcmode="lin" valueType="num">
                                          <p:cBhvr>
                                            <p:cTn id="49" dur="1000"/>
                                            <p:tgtEl>
                                              <p:spTgt spid="20"/>
                                            </p:tgtEl>
                                            <p:attrNameLst>
                                              <p:attrName>ppt_h</p:attrName>
                                            </p:attrNameLst>
                                          </p:cBhvr>
                                          <p:tavLst>
                                            <p:tav tm="0">
                                              <p:val>
                                                <p:strVal val="ppt_h"/>
                                              </p:val>
                                            </p:tav>
                                            <p:tav tm="100000">
                                              <p:val>
                                                <p:fltVal val="0"/>
                                              </p:val>
                                            </p:tav>
                                          </p:tavLst>
                                        </p:anim>
                                        <p:anim calcmode="lin" valueType="num">
                                          <p:cBhvr>
                                            <p:cTn id="50" dur="1000"/>
                                            <p:tgtEl>
                                              <p:spTgt spid="20"/>
                                            </p:tgtEl>
                                            <p:attrNameLst>
                                              <p:attrName>style.rotation</p:attrName>
                                            </p:attrNameLst>
                                          </p:cBhvr>
                                          <p:tavLst>
                                            <p:tav tm="0">
                                              <p:val>
                                                <p:fltVal val="0"/>
                                              </p:val>
                                            </p:tav>
                                            <p:tav tm="100000">
                                              <p:val>
                                                <p:fltVal val="90"/>
                                              </p:val>
                                            </p:tav>
                                          </p:tavLst>
                                        </p:anim>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49" presetClass="entr" presetSubtype="0" decel="10000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1" presetClass="mediacall" presetSubtype="0" fill="hold" nodeType="withEffect">
                                      <p:stCondLst>
                                        <p:cond delay="0"/>
                                      </p:stCondLst>
                                      <p:childTnLst>
                                        <p:cmd type="call" cmd="playFrom(0.0)">
                                          <p:cBhvr>
                                            <p:cTn id="60" dur="3448" fill="hold"/>
                                            <p:tgtEl>
                                              <p:spTgt spid="25"/>
                                            </p:tgtEl>
                                          </p:cBhvr>
                                        </p:cmd>
                                      </p:childTnLst>
                                    </p:cTn>
                                  </p:par>
                                  <p:par>
                                    <p:cTn id="61" presetID="32" presetClass="emph" presetSubtype="0" fill="hold" nodeType="withEffect">
                                      <p:stCondLst>
                                        <p:cond delay="200"/>
                                      </p:stCondLst>
                                      <p:childTnLst>
                                        <p:animRot by="120000">
                                          <p:cBhvr>
                                            <p:cTn id="62" dur="100" fill="hold">
                                              <p:stCondLst>
                                                <p:cond delay="0"/>
                                              </p:stCondLst>
                                            </p:cTn>
                                            <p:tgtEl>
                                              <p:spTgt spid="28"/>
                                            </p:tgtEl>
                                            <p:attrNameLst>
                                              <p:attrName>r</p:attrName>
                                            </p:attrNameLst>
                                          </p:cBhvr>
                                        </p:animRot>
                                        <p:animRot by="-240000">
                                          <p:cBhvr>
                                            <p:cTn id="63" dur="200" fill="hold">
                                              <p:stCondLst>
                                                <p:cond delay="200"/>
                                              </p:stCondLst>
                                            </p:cTn>
                                            <p:tgtEl>
                                              <p:spTgt spid="28"/>
                                            </p:tgtEl>
                                            <p:attrNameLst>
                                              <p:attrName>r</p:attrName>
                                            </p:attrNameLst>
                                          </p:cBhvr>
                                        </p:animRot>
                                        <p:animRot by="240000">
                                          <p:cBhvr>
                                            <p:cTn id="64" dur="200" fill="hold">
                                              <p:stCondLst>
                                                <p:cond delay="400"/>
                                              </p:stCondLst>
                                            </p:cTn>
                                            <p:tgtEl>
                                              <p:spTgt spid="28"/>
                                            </p:tgtEl>
                                            <p:attrNameLst>
                                              <p:attrName>r</p:attrName>
                                            </p:attrNameLst>
                                          </p:cBhvr>
                                        </p:animRot>
                                        <p:animRot by="-240000">
                                          <p:cBhvr>
                                            <p:cTn id="65" dur="200" fill="hold">
                                              <p:stCondLst>
                                                <p:cond delay="600"/>
                                              </p:stCondLst>
                                            </p:cTn>
                                            <p:tgtEl>
                                              <p:spTgt spid="28"/>
                                            </p:tgtEl>
                                            <p:attrNameLst>
                                              <p:attrName>r</p:attrName>
                                            </p:attrNameLst>
                                          </p:cBhvr>
                                        </p:animRot>
                                        <p:animRot by="120000">
                                          <p:cBhvr>
                                            <p:cTn id="66"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31" presetClass="exit" presetSubtype="0" fill="hold" nodeType="withEffect">
                                      <p:stCondLst>
                                        <p:cond delay="0"/>
                                      </p:stCondLst>
                                      <p:childTnLst>
                                        <p:anim calcmode="lin" valueType="num">
                                          <p:cBhvr>
                                            <p:cTn id="36" dur="1000"/>
                                            <p:tgtEl>
                                              <p:spTgt spid="23"/>
                                            </p:tgtEl>
                                            <p:attrNameLst>
                                              <p:attrName>ppt_w</p:attrName>
                                            </p:attrNameLst>
                                          </p:cBhvr>
                                          <p:tavLst>
                                            <p:tav tm="0">
                                              <p:val>
                                                <p:strVal val="ppt_w"/>
                                              </p:val>
                                            </p:tav>
                                            <p:tav tm="100000">
                                              <p:val>
                                                <p:fltVal val="0"/>
                                              </p:val>
                                            </p:tav>
                                          </p:tavLst>
                                        </p:anim>
                                        <p:anim calcmode="lin" valueType="num">
                                          <p:cBhvr>
                                            <p:cTn id="37" dur="1000"/>
                                            <p:tgtEl>
                                              <p:spTgt spid="23"/>
                                            </p:tgtEl>
                                            <p:attrNameLst>
                                              <p:attrName>ppt_h</p:attrName>
                                            </p:attrNameLst>
                                          </p:cBhvr>
                                          <p:tavLst>
                                            <p:tav tm="0">
                                              <p:val>
                                                <p:strVal val="ppt_h"/>
                                              </p:val>
                                            </p:tav>
                                            <p:tav tm="100000">
                                              <p:val>
                                                <p:fltVal val="0"/>
                                              </p:val>
                                            </p:tav>
                                          </p:tavLst>
                                        </p:anim>
                                        <p:anim calcmode="lin" valueType="num">
                                          <p:cBhvr>
                                            <p:cTn id="38" dur="1000"/>
                                            <p:tgtEl>
                                              <p:spTgt spid="23"/>
                                            </p:tgtEl>
                                            <p:attrNameLst>
                                              <p:attrName>style.rotation</p:attrName>
                                            </p:attrNameLst>
                                          </p:cBhvr>
                                          <p:tavLst>
                                            <p:tav tm="0">
                                              <p:val>
                                                <p:fltVal val="0"/>
                                              </p:val>
                                            </p:tav>
                                            <p:tav tm="100000">
                                              <p:val>
                                                <p:fltVal val="90"/>
                                              </p:val>
                                            </p:tav>
                                          </p:tavLst>
                                        </p:anim>
                                        <p:animEffect transition="out" filter="fade">
                                          <p:cBhvr>
                                            <p:cTn id="39" dur="1000"/>
                                            <p:tgtEl>
                                              <p:spTgt spid="23"/>
                                            </p:tgtEl>
                                          </p:cBhvr>
                                        </p:animEffect>
                                        <p:set>
                                          <p:cBhvr>
                                            <p:cTn id="40" dur="1" fill="hold">
                                              <p:stCondLst>
                                                <p:cond delay="999"/>
                                              </p:stCondLst>
                                            </p:cTn>
                                            <p:tgtEl>
                                              <p:spTgt spid="23"/>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19"/>
                                            </p:tgtEl>
                                            <p:attrNameLst>
                                              <p:attrName>ppt_w</p:attrName>
                                            </p:attrNameLst>
                                          </p:cBhvr>
                                          <p:tavLst>
                                            <p:tav tm="0">
                                              <p:val>
                                                <p:strVal val="ppt_w"/>
                                              </p:val>
                                            </p:tav>
                                            <p:tav tm="100000">
                                              <p:val>
                                                <p:fltVal val="0"/>
                                              </p:val>
                                            </p:tav>
                                          </p:tavLst>
                                        </p:anim>
                                        <p:anim calcmode="lin" valueType="num">
                                          <p:cBhvr>
                                            <p:cTn id="43" dur="1000"/>
                                            <p:tgtEl>
                                              <p:spTgt spid="19"/>
                                            </p:tgtEl>
                                            <p:attrNameLst>
                                              <p:attrName>ppt_h</p:attrName>
                                            </p:attrNameLst>
                                          </p:cBhvr>
                                          <p:tavLst>
                                            <p:tav tm="0">
                                              <p:val>
                                                <p:strVal val="ppt_h"/>
                                              </p:val>
                                            </p:tav>
                                            <p:tav tm="100000">
                                              <p:val>
                                                <p:fltVal val="0"/>
                                              </p:val>
                                            </p:tav>
                                          </p:tavLst>
                                        </p:anim>
                                        <p:anim calcmode="lin" valueType="num">
                                          <p:cBhvr>
                                            <p:cTn id="44" dur="1000"/>
                                            <p:tgtEl>
                                              <p:spTgt spid="19"/>
                                            </p:tgtEl>
                                            <p:attrNameLst>
                                              <p:attrName>style.rotation</p:attrName>
                                            </p:attrNameLst>
                                          </p:cBhvr>
                                          <p:tavLst>
                                            <p:tav tm="0">
                                              <p:val>
                                                <p:fltVal val="0"/>
                                              </p:val>
                                            </p:tav>
                                            <p:tav tm="100000">
                                              <p:val>
                                                <p:fltVal val="90"/>
                                              </p:val>
                                            </p:tav>
                                          </p:tavLst>
                                        </p:anim>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20"/>
                                            </p:tgtEl>
                                            <p:attrNameLst>
                                              <p:attrName>ppt_w</p:attrName>
                                            </p:attrNameLst>
                                          </p:cBhvr>
                                          <p:tavLst>
                                            <p:tav tm="0">
                                              <p:val>
                                                <p:strVal val="ppt_w"/>
                                              </p:val>
                                            </p:tav>
                                            <p:tav tm="100000">
                                              <p:val>
                                                <p:fltVal val="0"/>
                                              </p:val>
                                            </p:tav>
                                          </p:tavLst>
                                        </p:anim>
                                        <p:anim calcmode="lin" valueType="num">
                                          <p:cBhvr>
                                            <p:cTn id="49" dur="1000"/>
                                            <p:tgtEl>
                                              <p:spTgt spid="20"/>
                                            </p:tgtEl>
                                            <p:attrNameLst>
                                              <p:attrName>ppt_h</p:attrName>
                                            </p:attrNameLst>
                                          </p:cBhvr>
                                          <p:tavLst>
                                            <p:tav tm="0">
                                              <p:val>
                                                <p:strVal val="ppt_h"/>
                                              </p:val>
                                            </p:tav>
                                            <p:tav tm="100000">
                                              <p:val>
                                                <p:fltVal val="0"/>
                                              </p:val>
                                            </p:tav>
                                          </p:tavLst>
                                        </p:anim>
                                        <p:anim calcmode="lin" valueType="num">
                                          <p:cBhvr>
                                            <p:cTn id="50" dur="1000"/>
                                            <p:tgtEl>
                                              <p:spTgt spid="20"/>
                                            </p:tgtEl>
                                            <p:attrNameLst>
                                              <p:attrName>style.rotation</p:attrName>
                                            </p:attrNameLst>
                                          </p:cBhvr>
                                          <p:tavLst>
                                            <p:tav tm="0">
                                              <p:val>
                                                <p:fltVal val="0"/>
                                              </p:val>
                                            </p:tav>
                                            <p:tav tm="100000">
                                              <p:val>
                                                <p:fltVal val="90"/>
                                              </p:val>
                                            </p:tav>
                                          </p:tavLst>
                                        </p:anim>
                                        <p:animEffect transition="out" filter="fade">
                                          <p:cBhvr>
                                            <p:cTn id="51" dur="1000"/>
                                            <p:tgtEl>
                                              <p:spTgt spid="20"/>
                                            </p:tgtEl>
                                          </p:cBhvr>
                                        </p:animEffect>
                                        <p:set>
                                          <p:cBhvr>
                                            <p:cTn id="52" dur="1" fill="hold">
                                              <p:stCondLst>
                                                <p:cond delay="999"/>
                                              </p:stCondLst>
                                            </p:cTn>
                                            <p:tgtEl>
                                              <p:spTgt spid="20"/>
                                            </p:tgtEl>
                                            <p:attrNameLst>
                                              <p:attrName>style.visibility</p:attrName>
                                            </p:attrNameLst>
                                          </p:cBhvr>
                                          <p:to>
                                            <p:strVal val="hidden"/>
                                          </p:to>
                                        </p:set>
                                      </p:childTnLst>
                                    </p:cTn>
                                  </p:par>
                                  <p:par>
                                    <p:cTn id="53" presetID="49" presetClass="entr" presetSubtype="0" decel="10000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1" presetClass="mediacall" presetSubtype="0" fill="hold" nodeType="withEffect">
                                      <p:stCondLst>
                                        <p:cond delay="0"/>
                                      </p:stCondLst>
                                      <p:childTnLst>
                                        <p:cmd type="call" cmd="playFrom(0.0)">
                                          <p:cBhvr>
                                            <p:cTn id="60" dur="3448" fill="hold"/>
                                            <p:tgtEl>
                                              <p:spTgt spid="25"/>
                                            </p:tgtEl>
                                          </p:cBhvr>
                                        </p:cmd>
                                      </p:childTnLst>
                                    </p:cTn>
                                  </p:par>
                                  <p:par>
                                    <p:cTn id="61" presetID="32" presetClass="emph" presetSubtype="0" fill="hold" nodeType="withEffect">
                                      <p:stCondLst>
                                        <p:cond delay="200"/>
                                      </p:stCondLst>
                                      <p:childTnLst>
                                        <p:animRot by="120000">
                                          <p:cBhvr>
                                            <p:cTn id="62" dur="100" fill="hold">
                                              <p:stCondLst>
                                                <p:cond delay="0"/>
                                              </p:stCondLst>
                                            </p:cTn>
                                            <p:tgtEl>
                                              <p:spTgt spid="28"/>
                                            </p:tgtEl>
                                            <p:attrNameLst>
                                              <p:attrName>r</p:attrName>
                                            </p:attrNameLst>
                                          </p:cBhvr>
                                        </p:animRot>
                                        <p:animRot by="-240000">
                                          <p:cBhvr>
                                            <p:cTn id="63" dur="200" fill="hold">
                                              <p:stCondLst>
                                                <p:cond delay="200"/>
                                              </p:stCondLst>
                                            </p:cTn>
                                            <p:tgtEl>
                                              <p:spTgt spid="28"/>
                                            </p:tgtEl>
                                            <p:attrNameLst>
                                              <p:attrName>r</p:attrName>
                                            </p:attrNameLst>
                                          </p:cBhvr>
                                        </p:animRot>
                                        <p:animRot by="240000">
                                          <p:cBhvr>
                                            <p:cTn id="64" dur="200" fill="hold">
                                              <p:stCondLst>
                                                <p:cond delay="400"/>
                                              </p:stCondLst>
                                            </p:cTn>
                                            <p:tgtEl>
                                              <p:spTgt spid="28"/>
                                            </p:tgtEl>
                                            <p:attrNameLst>
                                              <p:attrName>r</p:attrName>
                                            </p:attrNameLst>
                                          </p:cBhvr>
                                        </p:animRot>
                                        <p:animRot by="-240000">
                                          <p:cBhvr>
                                            <p:cTn id="65" dur="200" fill="hold">
                                              <p:stCondLst>
                                                <p:cond delay="600"/>
                                              </p:stCondLst>
                                            </p:cTn>
                                            <p:tgtEl>
                                              <p:spTgt spid="28"/>
                                            </p:tgtEl>
                                            <p:attrNameLst>
                                              <p:attrName>r</p:attrName>
                                            </p:attrNameLst>
                                          </p:cBhvr>
                                        </p:animRot>
                                        <p:animRot by="120000">
                                          <p:cBhvr>
                                            <p:cTn id="66"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par>
                                    <p:cTn id="73" presetID="1" presetClass="mediacall" presetSubtype="0" fill="hold" nodeType="withEffect">
                                      <p:stCondLst>
                                        <p:cond delay="0"/>
                                      </p:stCondLst>
                                      <p:childTnLst>
                                        <p:cmd type="call" cmd="playFrom(0.0)">
                                          <p:cBhvr>
                                            <p:cTn id="74" dur="5120" fill="hold"/>
                                            <p:tgtEl>
                                              <p:spTgt spid="27"/>
                                            </p:tgtEl>
                                          </p:cBhvr>
                                        </p:cmd>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20"/>
                                            </p:tgtEl>
                                          </p:cBhvr>
                                        </p:animEffect>
                                        <p:animScale>
                                          <p:cBhvr>
                                            <p:cTn id="80" dur="250" autoRev="1" fill="hold"/>
                                            <p:tgtEl>
                                              <p:spTgt spid="20"/>
                                            </p:tgtEl>
                                          </p:cBhvr>
                                          <p:by x="105000" y="105000"/>
                                        </p:animScale>
                                      </p:childTnLst>
                                    </p:cTn>
                                  </p:par>
                                  <p:par>
                                    <p:cTn id="81" presetID="1" presetClass="mediacall" presetSubtype="0" fill="hold" nodeType="withEffect">
                                      <p:stCondLst>
                                        <p:cond delay="0"/>
                                      </p:stCondLst>
                                      <p:childTnLst>
                                        <p:cmd type="call" cmd="playFrom(0.0)">
                                          <p:cBhvr>
                                            <p:cTn id="82" dur="5120" fill="hold"/>
                                            <p:tgtEl>
                                              <p:spTgt spid="14"/>
                                            </p:tgtEl>
                                          </p:cBhvr>
                                        </p:cmd>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8" name="Picture 7">
            <a:extLst>
              <a:ext uri="{FF2B5EF4-FFF2-40B4-BE49-F238E27FC236}">
                <a16:creationId xmlns:a16="http://schemas.microsoft.com/office/drawing/2014/main" id="{9D3C42AF-AC5F-F655-99C7-F8CDD087540D}"/>
              </a:ext>
            </a:extLst>
          </p:cNvPr>
          <p:cNvPicPr>
            <a:picLocks noChangeAspect="1"/>
          </p:cNvPicPr>
          <p:nvPr/>
        </p:nvPicPr>
        <p:blipFill>
          <a:blip r:embed="rId6"/>
          <a:stretch>
            <a:fillRect/>
          </a:stretch>
        </p:blipFill>
        <p:spPr>
          <a:xfrm>
            <a:off x="7484655" y="-50198"/>
            <a:ext cx="7072166" cy="4777313"/>
          </a:xfrm>
          <a:prstGeom prst="rect">
            <a:avLst/>
          </a:prstGeom>
        </p:spPr>
      </p:pic>
      <p:pic>
        <p:nvPicPr>
          <p:cNvPr id="6" name="Picture 5">
            <a:extLst>
              <a:ext uri="{FF2B5EF4-FFF2-40B4-BE49-F238E27FC236}">
                <a16:creationId xmlns:a16="http://schemas.microsoft.com/office/drawing/2014/main" id="{2C1DBEE8-6C84-E239-32A5-E9B16FB4F5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402548" y="436914"/>
            <a:ext cx="3189146" cy="4935584"/>
          </a:xfrm>
          <a:prstGeom prst="rect">
            <a:avLst/>
          </a:prstGeom>
        </p:spPr>
      </p:pic>
      <p:sp>
        <p:nvSpPr>
          <p:cNvPr id="3" name="Freeform 3"/>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B25AD53C-A87E-B4AB-B475-25CFB591D990}"/>
              </a:ext>
            </a:extLst>
          </p:cNvPr>
          <p:cNvPicPr>
            <a:picLocks noChangeAspect="1"/>
          </p:cNvPicPr>
          <p:nvPr/>
        </p:nvPicPr>
        <p:blipFill>
          <a:blip r:embed="rId9"/>
          <a:stretch>
            <a:fillRect/>
          </a:stretch>
        </p:blipFill>
        <p:spPr>
          <a:xfrm>
            <a:off x="-491613" y="3543211"/>
            <a:ext cx="13632426" cy="4196152"/>
          </a:xfrm>
          <a:prstGeom prst="rect">
            <a:avLst/>
          </a:prstGeom>
        </p:spPr>
      </p:pic>
      <p:pic>
        <p:nvPicPr>
          <p:cNvPr id="26" name="Picture 10">
            <a:extLst>
              <a:ext uri="{FF2B5EF4-FFF2-40B4-BE49-F238E27FC236}">
                <a16:creationId xmlns:a16="http://schemas.microsoft.com/office/drawing/2014/main" id="{05840AAF-D034-E67E-E3B2-E021BACEDAAD}"/>
              </a:ext>
            </a:extLst>
          </p:cNvPr>
          <p:cNvPicPr>
            <a:picLocks noChangeAspect="1"/>
          </p:cNvPicPr>
          <p:nvPr/>
        </p:nvPicPr>
        <p:blipFill>
          <a:blip r:embed="rId10"/>
          <a:srcRect/>
          <a:stretch>
            <a:fillRect/>
          </a:stretch>
        </p:blipFill>
        <p:spPr>
          <a:xfrm>
            <a:off x="3591694" y="207793"/>
            <a:ext cx="1507940" cy="1538714"/>
          </a:xfrm>
          <a:prstGeom prst="rect">
            <a:avLst/>
          </a:prstGeom>
        </p:spPr>
      </p:pic>
      <p:pic>
        <p:nvPicPr>
          <p:cNvPr id="27" name="Picture 10">
            <a:extLst>
              <a:ext uri="{FF2B5EF4-FFF2-40B4-BE49-F238E27FC236}">
                <a16:creationId xmlns:a16="http://schemas.microsoft.com/office/drawing/2014/main" id="{3B3AC08A-EB46-0781-4E14-716A559986BF}"/>
              </a:ext>
            </a:extLst>
          </p:cNvPr>
          <p:cNvPicPr>
            <a:picLocks noChangeAspect="1"/>
          </p:cNvPicPr>
          <p:nvPr/>
        </p:nvPicPr>
        <p:blipFill>
          <a:blip r:embed="rId10"/>
          <a:srcRect/>
          <a:stretch>
            <a:fillRect/>
          </a:stretch>
        </p:blipFill>
        <p:spPr>
          <a:xfrm rot="19204404">
            <a:off x="5893105" y="2360860"/>
            <a:ext cx="1507940" cy="1538714"/>
          </a:xfrm>
          <a:prstGeom prst="rect">
            <a:avLst/>
          </a:prstGeom>
        </p:spPr>
      </p:pic>
      <p:pic>
        <p:nvPicPr>
          <p:cNvPr id="11" name="Picture 10">
            <a:extLst>
              <a:ext uri="{FF2B5EF4-FFF2-40B4-BE49-F238E27FC236}">
                <a16:creationId xmlns:a16="http://schemas.microsoft.com/office/drawing/2014/main" id="{E0D3D422-CA03-D2D7-802B-584495C622D0}"/>
              </a:ext>
            </a:extLst>
          </p:cNvPr>
          <p:cNvPicPr>
            <a:picLocks noChangeAspect="1"/>
          </p:cNvPicPr>
          <p:nvPr/>
        </p:nvPicPr>
        <p:blipFill>
          <a:blip r:embed="rId11"/>
          <a:stretch>
            <a:fillRect/>
          </a:stretch>
        </p:blipFill>
        <p:spPr>
          <a:xfrm>
            <a:off x="-508365" y="7219402"/>
            <a:ext cx="5010971" cy="4971305"/>
          </a:xfrm>
          <a:prstGeom prst="rect">
            <a:avLst/>
          </a:prstGeom>
        </p:spPr>
      </p:pic>
      <p:pic>
        <p:nvPicPr>
          <p:cNvPr id="12" name="Picture 11">
            <a:extLst>
              <a:ext uri="{FF2B5EF4-FFF2-40B4-BE49-F238E27FC236}">
                <a16:creationId xmlns:a16="http://schemas.microsoft.com/office/drawing/2014/main" id="{81A0243B-9D62-9445-34E5-9B44ECDA614B}"/>
              </a:ext>
            </a:extLst>
          </p:cNvPr>
          <p:cNvPicPr>
            <a:picLocks noChangeAspect="1"/>
          </p:cNvPicPr>
          <p:nvPr/>
        </p:nvPicPr>
        <p:blipFill>
          <a:blip r:embed="rId12"/>
          <a:stretch>
            <a:fillRect/>
          </a:stretch>
        </p:blipFill>
        <p:spPr>
          <a:xfrm rot="6272476" flipH="1">
            <a:off x="3834971" y="408661"/>
            <a:ext cx="3406407" cy="3882165"/>
          </a:xfrm>
          <a:prstGeom prst="rect">
            <a:avLst/>
          </a:prstGeom>
        </p:spPr>
      </p:pic>
      <p:pic>
        <p:nvPicPr>
          <p:cNvPr id="13" name="Tieng-yeah-tre-con-www_tiengdong_com">
            <a:hlinkClick r:id="" action="ppaction://media"/>
            <a:extLst>
              <a:ext uri="{FF2B5EF4-FFF2-40B4-BE49-F238E27FC236}">
                <a16:creationId xmlns:a16="http://schemas.microsoft.com/office/drawing/2014/main" id="{A2E39DC7-EA4C-CC1F-70F8-AB51EBFD224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62210" y="733468"/>
            <a:ext cx="487363" cy="487363"/>
          </a:xfrm>
          <a:prstGeom prst="rect">
            <a:avLst/>
          </a:prstGeom>
        </p:spPr>
      </p:pic>
    </p:spTree>
    <p:extLst>
      <p:ext uri="{BB962C8B-B14F-4D97-AF65-F5344CB8AC3E}">
        <p14:creationId xmlns:p14="http://schemas.microsoft.com/office/powerpoint/2010/main" val="179851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232 -0.02431 L 0.38711 -0.46968 L 0.39076 -0.91042 L 0.26849 -0.98125 " pathEditMode="relative" rAng="0" ptsTypes="AAAA">
                                      <p:cBhvr>
                                        <p:cTn id="6" dur="2000" fill="hold"/>
                                        <p:tgtEl>
                                          <p:spTgt spid="11"/>
                                        </p:tgtEl>
                                        <p:attrNameLst>
                                          <p:attrName>ppt_x</p:attrName>
                                          <p:attrName>ppt_y</p:attrName>
                                        </p:attrNameLst>
                                      </p:cBhvr>
                                      <p:rCtr x="21654" y="-4784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cashreg.wav"/>
                                        </p:tgtEl>
                                      </p:cMediaNode>
                                    </p:audio>
                                  </p:sub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par>
                          <p:cTn id="18" fill="hold">
                            <p:stCondLst>
                              <p:cond delay="2500"/>
                            </p:stCondLst>
                            <p:childTnLst>
                              <p:par>
                                <p:cTn id="19" presetID="32" presetClass="emph" presetSubtype="0" fill="hold" nodeType="after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1" presetClass="mediacall" presetSubtype="0" fill="hold" nodeType="withEffect">
                                  <p:stCondLst>
                                    <p:cond delay="0"/>
                                  </p:stCondLst>
                                  <p:childTnLst>
                                    <p:cmd type="call" cmd="playFrom(0.0)">
                                      <p:cBhvr>
                                        <p:cTn id="26" dur="441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86E11-D11B-3369-01F0-46A524FBFE36}"/>
              </a:ext>
            </a:extLst>
          </p:cNvPr>
          <p:cNvPicPr>
            <a:picLocks noChangeAspect="1"/>
          </p:cNvPicPr>
          <p:nvPr/>
        </p:nvPicPr>
        <p:blipFill>
          <a:blip r:embed="rId7"/>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78336612-F495-ED65-75A8-0F467FCAC213}"/>
              </a:ext>
            </a:extLst>
          </p:cNvPr>
          <p:cNvGrpSpPr/>
          <p:nvPr/>
        </p:nvGrpSpPr>
        <p:grpSpPr>
          <a:xfrm>
            <a:off x="109285" y="2996111"/>
            <a:ext cx="5788962" cy="1559845"/>
            <a:chOff x="231117" y="4292756"/>
            <a:chExt cx="8121288" cy="2339767"/>
          </a:xfrm>
        </p:grpSpPr>
        <p:sp>
          <p:nvSpPr>
            <p:cNvPr id="3" name="a">
              <a:extLst>
                <a:ext uri="{FF2B5EF4-FFF2-40B4-BE49-F238E27FC236}">
                  <a16:creationId xmlns:a16="http://schemas.microsoft.com/office/drawing/2014/main" id="{EF361B2F-4AD3-0677-319F-3460F1CEBEA6}"/>
                </a:ext>
              </a:extLst>
            </p:cNvPr>
            <p:cNvSpPr/>
            <p:nvPr/>
          </p:nvSpPr>
          <p:spPr>
            <a:xfrm>
              <a:off x="1078815" y="4457700"/>
              <a:ext cx="7273590" cy="2071398"/>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131 632</a:t>
              </a: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1117" y="4292756"/>
              <a:ext cx="2083854"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164122" y="3078959"/>
            <a:ext cx="5849528" cy="1459872"/>
            <a:chOff x="8769726" y="4442090"/>
            <a:chExt cx="8774292" cy="2189808"/>
          </a:xfrm>
        </p:grpSpPr>
        <p:sp>
          <p:nvSpPr>
            <p:cNvPr id="4" name="b">
              <a:extLst>
                <a:ext uri="{FF2B5EF4-FFF2-40B4-BE49-F238E27FC236}">
                  <a16:creationId xmlns:a16="http://schemas.microsoft.com/office/drawing/2014/main" id="{58B2C650-1CC2-929E-B9A9-18C31B8740E5}"/>
                </a:ext>
              </a:extLst>
            </p:cNvPr>
            <p:cNvSpPr/>
            <p:nvPr/>
          </p:nvSpPr>
          <p:spPr>
            <a:xfrm>
              <a:off x="9765048" y="4457701"/>
              <a:ext cx="7778970"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130 632</a:t>
              </a:r>
              <a:endPar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769726" y="4442090"/>
              <a:ext cx="1952577"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178350" y="5074904"/>
            <a:ext cx="5719897" cy="1548808"/>
            <a:chOff x="-197846" y="7338060"/>
            <a:chExt cx="8579846"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2"/>
              <a:ext cx="7303184"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130 642</a:t>
              </a:r>
              <a:endPar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97846" y="7338060"/>
              <a:ext cx="2121987"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164121" y="5085064"/>
            <a:ext cx="5849530" cy="1473200"/>
            <a:chOff x="8687320" y="7402261"/>
            <a:chExt cx="8774294"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60"/>
              <a:ext cx="7696569" cy="2071397"/>
            </a:xfrm>
            <a:prstGeom prst="roundRect">
              <a:avLst/>
            </a:prstGeom>
            <a:solidFill>
              <a:srgbClr val="FFFFCC"/>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130 532</a:t>
              </a: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687320" y="7402261"/>
              <a:ext cx="1990645" cy="2209800"/>
            </a:xfrm>
            <a:prstGeom prst="rect">
              <a:avLst/>
            </a:prstGeom>
          </p:spPr>
        </p:pic>
      </p:grpSp>
      <p:pic>
        <p:nvPicPr>
          <p:cNvPr id="14" name="Am-thanh-tra-loi-sai-www_tiengdong_com">
            <a:hlinkClick r:id="" action="ppaction://media"/>
            <a:extLst>
              <a:ext uri="{FF2B5EF4-FFF2-40B4-BE49-F238E27FC236}">
                <a16:creationId xmlns:a16="http://schemas.microsoft.com/office/drawing/2014/main" id="{65813F41-3B58-6340-2D62-B9212FD2D9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632984"/>
            <a:ext cx="487363" cy="487363"/>
          </a:xfrm>
          <a:prstGeom prst="rect">
            <a:avLst/>
          </a:prstGeom>
        </p:spPr>
      </p:pic>
      <p:pic>
        <p:nvPicPr>
          <p:cNvPr id="25" name="Tieng-tinh-tinh-www_nhacchuongvui_com">
            <a:hlinkClick r:id="" action="ppaction://media"/>
            <a:extLst>
              <a:ext uri="{FF2B5EF4-FFF2-40B4-BE49-F238E27FC236}">
                <a16:creationId xmlns:a16="http://schemas.microsoft.com/office/drawing/2014/main" id="{E38C8C59-9F57-C54A-82AD-9B904DC3520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0107" y="-242118"/>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387B831A-FC01-9EB2-3820-C56C336B1C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1407240"/>
            <a:ext cx="487363" cy="487363"/>
          </a:xfrm>
          <a:prstGeom prst="rect">
            <a:avLst/>
          </a:prstGeom>
        </p:spPr>
      </p:pic>
      <p:pic>
        <p:nvPicPr>
          <p:cNvPr id="27" name="Am-thanh-tra-loi-sai-www_tiengdong_com">
            <a:hlinkClick r:id="" action="ppaction://media"/>
            <a:extLst>
              <a:ext uri="{FF2B5EF4-FFF2-40B4-BE49-F238E27FC236}">
                <a16:creationId xmlns:a16="http://schemas.microsoft.com/office/drawing/2014/main" id="{F614E860-D08A-60CB-97A2-179CC0D404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7477" y="2181496"/>
            <a:ext cx="487363" cy="487363"/>
          </a:xfrm>
          <a:prstGeom prst="rect">
            <a:avLst/>
          </a:prstGeom>
        </p:spPr>
      </p:pic>
      <p:pic>
        <p:nvPicPr>
          <p:cNvPr id="28" name="Đúng">
            <a:extLst>
              <a:ext uri="{FF2B5EF4-FFF2-40B4-BE49-F238E27FC236}">
                <a16:creationId xmlns:a16="http://schemas.microsoft.com/office/drawing/2014/main" id="{D7C88679-8B96-0DC2-2C00-C715E6A3696E}"/>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98247" y="3281256"/>
            <a:ext cx="1486303" cy="1189041"/>
          </a:xfrm>
          <a:prstGeom prst="rect">
            <a:avLst/>
          </a:prstGeom>
        </p:spPr>
      </p:pic>
      <p:sp>
        <p:nvSpPr>
          <p:cNvPr id="9" name="Hình chữ nhật: Góc Tròn 6">
            <a:extLst>
              <a:ext uri="{FF2B5EF4-FFF2-40B4-BE49-F238E27FC236}">
                <a16:creationId xmlns:a16="http://schemas.microsoft.com/office/drawing/2014/main" id="{7A9C5BAF-234D-8E1D-9EC7-7836190EB9DA}"/>
              </a:ext>
            </a:extLst>
          </p:cNvPr>
          <p:cNvSpPr/>
          <p:nvPr/>
        </p:nvSpPr>
        <p:spPr>
          <a:xfrm>
            <a:off x="304760" y="186290"/>
            <a:ext cx="11556314" cy="2405581"/>
          </a:xfrm>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30669" y="181413"/>
                  <a:pt x="168419" y="62958"/>
                  <a:pt x="400938" y="0"/>
                </a:cubicBezTo>
                <a:cubicBezTo>
                  <a:pt x="1466902" y="177114"/>
                  <a:pt x="7942912" y="-427216"/>
                  <a:pt x="11155376" y="0"/>
                </a:cubicBezTo>
                <a:cubicBezTo>
                  <a:pt x="11398858" y="-29088"/>
                  <a:pt x="11572863" y="184378"/>
                  <a:pt x="11556314" y="400938"/>
                </a:cubicBezTo>
                <a:cubicBezTo>
                  <a:pt x="11558518" y="955802"/>
                  <a:pt x="11488864" y="1611452"/>
                  <a:pt x="11556314" y="2004643"/>
                </a:cubicBezTo>
                <a:cubicBezTo>
                  <a:pt x="11497994" y="2203261"/>
                  <a:pt x="11313252" y="2433610"/>
                  <a:pt x="11155376" y="2405581"/>
                </a:cubicBezTo>
                <a:cubicBezTo>
                  <a:pt x="7494432" y="2927316"/>
                  <a:pt x="2889637" y="2230308"/>
                  <a:pt x="400938" y="2405581"/>
                </a:cubicBezTo>
                <a:cubicBezTo>
                  <a:pt x="172747" y="2457488"/>
                  <a:pt x="-48579" y="2267902"/>
                  <a:pt x="0" y="2004643"/>
                </a:cubicBezTo>
                <a:cubicBezTo>
                  <a:pt x="151653" y="1840870"/>
                  <a:pt x="-84029" y="1104783"/>
                  <a:pt x="0" y="400938"/>
                </a:cubicBezTo>
                <a:close/>
              </a:path>
              <a:path w="11556314" h="2405581" stroke="0" extrusionOk="0">
                <a:moveTo>
                  <a:pt x="0" y="400938"/>
                </a:moveTo>
                <a:cubicBezTo>
                  <a:pt x="26703" y="206739"/>
                  <a:pt x="226873" y="7089"/>
                  <a:pt x="400938" y="0"/>
                </a:cubicBezTo>
                <a:cubicBezTo>
                  <a:pt x="4785880" y="-228127"/>
                  <a:pt x="7066541" y="-1140"/>
                  <a:pt x="11155376" y="0"/>
                </a:cubicBezTo>
                <a:cubicBezTo>
                  <a:pt x="11374959" y="-6993"/>
                  <a:pt x="11514986" y="202413"/>
                  <a:pt x="11556314" y="400938"/>
                </a:cubicBezTo>
                <a:cubicBezTo>
                  <a:pt x="11582621" y="600959"/>
                  <a:pt x="11611412" y="1741192"/>
                  <a:pt x="11556314" y="2004643"/>
                </a:cubicBezTo>
                <a:cubicBezTo>
                  <a:pt x="11577761" y="2272522"/>
                  <a:pt x="11377677" y="2376829"/>
                  <a:pt x="11155376" y="2405581"/>
                </a:cubicBezTo>
                <a:cubicBezTo>
                  <a:pt x="7575195" y="2601120"/>
                  <a:pt x="2603737" y="2229457"/>
                  <a:pt x="400938" y="2405581"/>
                </a:cubicBezTo>
                <a:cubicBezTo>
                  <a:pt x="155624" y="2374962"/>
                  <a:pt x="-82649" y="2210460"/>
                  <a:pt x="0" y="2004643"/>
                </a:cubicBezTo>
                <a:cubicBezTo>
                  <a:pt x="72063" y="1222961"/>
                  <a:pt x="-115870" y="1112801"/>
                  <a:pt x="0" y="400938"/>
                </a:cubicBezTo>
                <a:close/>
              </a:path>
              <a:path w="11556314" h="2405581" fill="none" stroke="0" extrusionOk="0">
                <a:moveTo>
                  <a:pt x="0" y="400938"/>
                </a:moveTo>
                <a:cubicBezTo>
                  <a:pt x="19922" y="176547"/>
                  <a:pt x="198063" y="20503"/>
                  <a:pt x="400938" y="0"/>
                </a:cubicBezTo>
                <a:cubicBezTo>
                  <a:pt x="1697932" y="-214270"/>
                  <a:pt x="8082065" y="2544"/>
                  <a:pt x="11155376" y="0"/>
                </a:cubicBezTo>
                <a:cubicBezTo>
                  <a:pt x="11378400" y="-20912"/>
                  <a:pt x="11561009" y="202168"/>
                  <a:pt x="11556314" y="400938"/>
                </a:cubicBezTo>
                <a:cubicBezTo>
                  <a:pt x="11578948" y="856680"/>
                  <a:pt x="11470771" y="1594978"/>
                  <a:pt x="11556314" y="2004643"/>
                </a:cubicBezTo>
                <a:cubicBezTo>
                  <a:pt x="11532170" y="2239592"/>
                  <a:pt x="11333915" y="2423836"/>
                  <a:pt x="11155376" y="2405581"/>
                </a:cubicBezTo>
                <a:cubicBezTo>
                  <a:pt x="7743926" y="2214620"/>
                  <a:pt x="2947603" y="2071292"/>
                  <a:pt x="400938" y="2405581"/>
                </a:cubicBezTo>
                <a:cubicBezTo>
                  <a:pt x="167056" y="2381121"/>
                  <a:pt x="-70241" y="2239156"/>
                  <a:pt x="0" y="2004643"/>
                </a:cubicBezTo>
                <a:cubicBezTo>
                  <a:pt x="100538" y="1702473"/>
                  <a:pt x="-111549" y="1138355"/>
                  <a:pt x="0" y="400938"/>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custGeom>
                    <a:avLst/>
                    <a:gdLst>
                      <a:gd name="connsiteX0" fmla="*/ 0 w 11556314"/>
                      <a:gd name="connsiteY0" fmla="*/ 400938 h 2405581"/>
                      <a:gd name="connsiteX1" fmla="*/ 400938 w 11556314"/>
                      <a:gd name="connsiteY1" fmla="*/ 0 h 2405581"/>
                      <a:gd name="connsiteX2" fmla="*/ 11155376 w 11556314"/>
                      <a:gd name="connsiteY2" fmla="*/ 0 h 2405581"/>
                      <a:gd name="connsiteX3" fmla="*/ 11556314 w 11556314"/>
                      <a:gd name="connsiteY3" fmla="*/ 400938 h 2405581"/>
                      <a:gd name="connsiteX4" fmla="*/ 11556314 w 11556314"/>
                      <a:gd name="connsiteY4" fmla="*/ 2004643 h 2405581"/>
                      <a:gd name="connsiteX5" fmla="*/ 11155376 w 11556314"/>
                      <a:gd name="connsiteY5" fmla="*/ 2405581 h 2405581"/>
                      <a:gd name="connsiteX6" fmla="*/ 400938 w 11556314"/>
                      <a:gd name="connsiteY6" fmla="*/ 2405581 h 2405581"/>
                      <a:gd name="connsiteX7" fmla="*/ 0 w 11556314"/>
                      <a:gd name="connsiteY7" fmla="*/ 2004643 h 2405581"/>
                      <a:gd name="connsiteX8" fmla="*/ 0 w 11556314"/>
                      <a:gd name="connsiteY8" fmla="*/ 400938 h 240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2405581" fill="none" extrusionOk="0">
                        <a:moveTo>
                          <a:pt x="0" y="400938"/>
                        </a:moveTo>
                        <a:cubicBezTo>
                          <a:pt x="-13084" y="180320"/>
                          <a:pt x="175632" y="22000"/>
                          <a:pt x="400938" y="0"/>
                        </a:cubicBezTo>
                        <a:cubicBezTo>
                          <a:pt x="1494656" y="77600"/>
                          <a:pt x="7821423" y="-27269"/>
                          <a:pt x="11155376" y="0"/>
                        </a:cubicBezTo>
                        <a:cubicBezTo>
                          <a:pt x="11382574" y="-7606"/>
                          <a:pt x="11564520" y="181922"/>
                          <a:pt x="11556314" y="400938"/>
                        </a:cubicBezTo>
                        <a:cubicBezTo>
                          <a:pt x="11574277" y="932094"/>
                          <a:pt x="11471355" y="1601880"/>
                          <a:pt x="11556314" y="2004643"/>
                        </a:cubicBezTo>
                        <a:cubicBezTo>
                          <a:pt x="11518803" y="2211401"/>
                          <a:pt x="11340456" y="2421613"/>
                          <a:pt x="11155376" y="2405581"/>
                        </a:cubicBezTo>
                        <a:cubicBezTo>
                          <a:pt x="7574671" y="2454758"/>
                          <a:pt x="3120452" y="2282879"/>
                          <a:pt x="400938" y="2405581"/>
                        </a:cubicBezTo>
                        <a:cubicBezTo>
                          <a:pt x="177477" y="2421161"/>
                          <a:pt x="-26842" y="2249186"/>
                          <a:pt x="0" y="2004643"/>
                        </a:cubicBezTo>
                        <a:cubicBezTo>
                          <a:pt x="135026" y="1736311"/>
                          <a:pt x="-51424" y="1137376"/>
                          <a:pt x="0" y="400938"/>
                        </a:cubicBezTo>
                        <a:close/>
                      </a:path>
                      <a:path w="11556314" h="2405581" stroke="0" extrusionOk="0">
                        <a:moveTo>
                          <a:pt x="0" y="400938"/>
                        </a:moveTo>
                        <a:cubicBezTo>
                          <a:pt x="17673" y="177486"/>
                          <a:pt x="205066" y="-1706"/>
                          <a:pt x="400938" y="0"/>
                        </a:cubicBezTo>
                        <a:cubicBezTo>
                          <a:pt x="4887603" y="-129276"/>
                          <a:pt x="7235830" y="-77778"/>
                          <a:pt x="11155376" y="0"/>
                        </a:cubicBezTo>
                        <a:cubicBezTo>
                          <a:pt x="11373925" y="-9191"/>
                          <a:pt x="11552891" y="199241"/>
                          <a:pt x="11556314" y="400938"/>
                        </a:cubicBezTo>
                        <a:cubicBezTo>
                          <a:pt x="11589227" y="624195"/>
                          <a:pt x="11623979" y="1710055"/>
                          <a:pt x="11556314" y="2004643"/>
                        </a:cubicBezTo>
                        <a:cubicBezTo>
                          <a:pt x="11574241" y="2263881"/>
                          <a:pt x="11368789" y="2408306"/>
                          <a:pt x="11155376" y="2405581"/>
                        </a:cubicBezTo>
                        <a:cubicBezTo>
                          <a:pt x="7809771" y="2449801"/>
                          <a:pt x="3020306" y="2376199"/>
                          <a:pt x="400938" y="2405581"/>
                        </a:cubicBezTo>
                        <a:cubicBezTo>
                          <a:pt x="170062" y="2369295"/>
                          <a:pt x="-43077" y="2216119"/>
                          <a:pt x="0" y="2004643"/>
                        </a:cubicBezTo>
                        <a:cubicBezTo>
                          <a:pt x="69260" y="1254335"/>
                          <a:pt x="-93226" y="1111401"/>
                          <a:pt x="0" y="40093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56 204 + 74 539 – 111 =?</a:t>
            </a:r>
          </a:p>
        </p:txBody>
      </p:sp>
      <p:pic>
        <p:nvPicPr>
          <p:cNvPr id="2" name="Picture 1">
            <a:extLst>
              <a:ext uri="{FF2B5EF4-FFF2-40B4-BE49-F238E27FC236}">
                <a16:creationId xmlns:a16="http://schemas.microsoft.com/office/drawing/2014/main" id="{94F54095-ECD1-A67F-B6E1-8A0E0F654F4B}"/>
              </a:ext>
            </a:extLst>
          </p:cNvPr>
          <p:cNvPicPr>
            <a:picLocks noChangeAspect="1"/>
          </p:cNvPicPr>
          <p:nvPr/>
        </p:nvPicPr>
        <p:blipFill>
          <a:blip r:embed="rId15"/>
          <a:stretch>
            <a:fillRect/>
          </a:stretch>
        </p:blipFill>
        <p:spPr>
          <a:xfrm rot="1427208">
            <a:off x="10889581" y="1379924"/>
            <a:ext cx="1417234" cy="1687183"/>
          </a:xfrm>
          <a:prstGeom prst="rect">
            <a:avLst/>
          </a:prstGeom>
        </p:spPr>
      </p:pic>
    </p:spTree>
    <p:extLst>
      <p:ext uri="{BB962C8B-B14F-4D97-AF65-F5344CB8AC3E}">
        <p14:creationId xmlns:p14="http://schemas.microsoft.com/office/powerpoint/2010/main" val="336989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4"/>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0"/>
                                      </p:stCondLst>
                                      <p:childTnLst>
                                        <p:anim calcmode="lin" valueType="num">
                                          <p:cBhvr>
                                            <p:cTn id="52" dur="1000"/>
                                            <p:tgtEl>
                                              <p:spTgt spid="23"/>
                                            </p:tgtEl>
                                            <p:attrNameLst>
                                              <p:attrName>ppt_w</p:attrName>
                                            </p:attrNameLst>
                                          </p:cBhvr>
                                          <p:tavLst>
                                            <p:tav tm="0">
                                              <p:val>
                                                <p:strVal val="ppt_w"/>
                                              </p:val>
                                            </p:tav>
                                            <p:tav tm="100000">
                                              <p:val>
                                                <p:fltVal val="0"/>
                                              </p:val>
                                            </p:tav>
                                          </p:tavLst>
                                        </p:anim>
                                        <p:anim calcmode="lin" valueType="num">
                                          <p:cBhvr>
                                            <p:cTn id="53" dur="1000"/>
                                            <p:tgtEl>
                                              <p:spTgt spid="23"/>
                                            </p:tgtEl>
                                            <p:attrNameLst>
                                              <p:attrName>ppt_h</p:attrName>
                                            </p:attrNameLst>
                                          </p:cBhvr>
                                          <p:tavLst>
                                            <p:tav tm="0">
                                              <p:val>
                                                <p:strVal val="ppt_h"/>
                                              </p:val>
                                            </p:tav>
                                            <p:tav tm="100000">
                                              <p:val>
                                                <p:fltVal val="0"/>
                                              </p:val>
                                            </p:tav>
                                          </p:tavLst>
                                        </p:anim>
                                        <p:anim calcmode="lin" valueType="num">
                                          <p:cBhvr>
                                            <p:cTn id="54" dur="1000"/>
                                            <p:tgtEl>
                                              <p:spTgt spid="23"/>
                                            </p:tgtEl>
                                            <p:attrNameLst>
                                              <p:attrName>style.rotation</p:attrName>
                                            </p:attrNameLst>
                                          </p:cBhvr>
                                          <p:tavLst>
                                            <p:tav tm="0">
                                              <p:val>
                                                <p:fltVal val="0"/>
                                              </p:val>
                                            </p:tav>
                                            <p:tav tm="100000">
                                              <p:val>
                                                <p:fltVal val="90"/>
                                              </p:val>
                                            </p:tav>
                                          </p:tavLst>
                                        </p:anim>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19"/>
                                            </p:tgtEl>
                                            <p:attrNameLst>
                                              <p:attrName>ppt_w</p:attrName>
                                            </p:attrNameLst>
                                          </p:cBhvr>
                                          <p:tavLst>
                                            <p:tav tm="0">
                                              <p:val>
                                                <p:strVal val="ppt_w"/>
                                              </p:val>
                                            </p:tav>
                                            <p:tav tm="100000">
                                              <p:val>
                                                <p:fltVal val="0"/>
                                              </p:val>
                                            </p:tav>
                                          </p:tavLst>
                                        </p:anim>
                                        <p:anim calcmode="lin" valueType="num">
                                          <p:cBhvr>
                                            <p:cTn id="59" dur="1000"/>
                                            <p:tgtEl>
                                              <p:spTgt spid="19"/>
                                            </p:tgtEl>
                                            <p:attrNameLst>
                                              <p:attrName>ppt_h</p:attrName>
                                            </p:attrNameLst>
                                          </p:cBhvr>
                                          <p:tavLst>
                                            <p:tav tm="0">
                                              <p:val>
                                                <p:strVal val="ppt_h"/>
                                              </p:val>
                                            </p:tav>
                                            <p:tav tm="100000">
                                              <p:val>
                                                <p:fltVal val="0"/>
                                              </p:val>
                                            </p:tav>
                                          </p:tavLst>
                                        </p:anim>
                                        <p:anim calcmode="lin" valueType="num">
                                          <p:cBhvr>
                                            <p:cTn id="60" dur="1000"/>
                                            <p:tgtEl>
                                              <p:spTgt spid="19"/>
                                            </p:tgtEl>
                                            <p:attrNameLst>
                                              <p:attrName>style.rotation</p:attrName>
                                            </p:attrNameLst>
                                          </p:cBhvr>
                                          <p:tavLst>
                                            <p:tav tm="0">
                                              <p:val>
                                                <p:fltVal val="0"/>
                                              </p:val>
                                            </p:tav>
                                            <p:tav tm="100000">
                                              <p:val>
                                                <p:fltVal val="90"/>
                                              </p:val>
                                            </p:tav>
                                          </p:tavLst>
                                        </p:anim>
                                        <p:animEffect transition="out" filter="fade">
                                          <p:cBhvr>
                                            <p:cTn id="61" dur="1000"/>
                                            <p:tgtEl>
                                              <p:spTgt spid="19"/>
                                            </p:tgtEl>
                                          </p:cBhvr>
                                        </p:animEffect>
                                        <p:set>
                                          <p:cBhvr>
                                            <p:cTn id="62" dur="1" fill="hold">
                                              <p:stCondLst>
                                                <p:cond delay="999"/>
                                              </p:stCondLst>
                                            </p:cTn>
                                            <p:tgtEl>
                                              <p:spTgt spid="1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49" presetClass="entr" presetSubtype="0" decel="10000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0"/>
                                      </p:stCondLst>
                                      <p:childTnLst>
                                        <p:cmd type="call" cmd="playFrom(0.0)">
                                          <p:cBhvr>
                                            <p:cTn id="76" dur="3448" fill="hold"/>
                                            <p:tgtEl>
                                              <p:spTgt spid="25"/>
                                            </p:tgtEl>
                                          </p:cBhvr>
                                        </p:cmd>
                                      </p:childTnLst>
                                    </p:cTn>
                                  </p:par>
                                  <p:par>
                                    <p:cTn id="77" presetID="32" presetClass="emph" presetSubtype="0" fill="hold" nodeType="withEffect">
                                      <p:stCondLst>
                                        <p:cond delay="2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6"/>
                                            </p:tgtEl>
                                          </p:cBhvr>
                                        </p:cmd>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24"/>
                                            </p:tgtEl>
                                          </p:cBhvr>
                                        </p:animEffect>
                                        <p:animScale>
                                          <p:cBhvr>
                                            <p:cTn id="34" dur="250" autoRev="1" fill="hold"/>
                                            <p:tgtEl>
                                              <p:spTgt spid="24"/>
                                            </p:tgtEl>
                                          </p:cBhvr>
                                          <p:by x="105000" y="105000"/>
                                        </p:animScale>
                                      </p:childTnLst>
                                    </p:cTn>
                                  </p:par>
                                  <p:par>
                                    <p:cTn id="35" presetID="1" presetClass="mediacall" presetSubtype="0" fill="hold" nodeType="withEffect">
                                      <p:stCondLst>
                                        <p:cond delay="0"/>
                                      </p:stCondLst>
                                      <p:childTnLst>
                                        <p:cmd type="call" cmd="playFrom(0.0)">
                                          <p:cBhvr>
                                            <p:cTn id="36" dur="5120" fill="hold"/>
                                            <p:tgtEl>
                                              <p:spTgt spid="14"/>
                                            </p:tgtEl>
                                          </p:cBhvr>
                                        </p:cmd>
                                      </p:child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withEffect">
                                      <p:stCondLst>
                                        <p:cond delay="0"/>
                                      </p:stCondLst>
                                      <p:childTnLst>
                                        <p:animEffect transition="out" filter="fade">
                                          <p:cBhvr>
                                            <p:cTn id="41" dur="500" tmFilter="0, 0; .2, .5; .8, .5; 1, 0"/>
                                            <p:tgtEl>
                                              <p:spTgt spid="23"/>
                                            </p:tgtEl>
                                          </p:cBhvr>
                                        </p:animEffect>
                                        <p:animScale>
                                          <p:cBhvr>
                                            <p:cTn id="42" dur="250" autoRev="1" fill="hold"/>
                                            <p:tgtEl>
                                              <p:spTgt spid="23"/>
                                            </p:tgtEl>
                                          </p:cBhvr>
                                          <p:by x="105000" y="105000"/>
                                        </p:animScale>
                                      </p:childTnLst>
                                    </p:cTn>
                                  </p:par>
                                  <p:par>
                                    <p:cTn id="43" presetID="1" presetClass="mediacall" presetSubtype="0" fill="hold" nodeType="withEffect">
                                      <p:stCondLst>
                                        <p:cond delay="0"/>
                                      </p:stCondLst>
                                      <p:childTnLst>
                                        <p:cmd type="call" cmd="playFrom(0.0)">
                                          <p:cBhvr>
                                            <p:cTn id="44" dur="5120" fill="hold"/>
                                            <p:tgtEl>
                                              <p:spTgt spid="27"/>
                                            </p:tgtEl>
                                          </p:cBhvr>
                                        </p:cmd>
                                      </p:childTnLst>
                                    </p:cTn>
                                  </p:par>
                                </p:childTnLst>
                              </p:cTn>
                            </p:par>
                          </p:childTnLst>
                        </p:cTn>
                      </p:par>
                    </p:childTnLst>
                  </p:cTn>
                  <p:nextCondLst>
                    <p:cond evt="onClick" delay="0">
                      <p:tgtEl>
                        <p:spTgt spid="23"/>
                      </p:tgtEl>
                    </p:cond>
                  </p:nextCondLst>
                </p:seq>
                <p:seq concurrent="1" nextAc="seek">
                  <p:cTn id="45" restart="whenNotActive" fill="hold" evtFilter="cancelBubble" nodeType="interactiveSeq">
                    <p:stCondLst>
                      <p:cond evt="onClick" delay="0">
                        <p:tgtEl>
                          <p:spTgt spid="20"/>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31" presetClass="exit" presetSubtype="0" fill="hold" nodeType="withEffect">
                                      <p:stCondLst>
                                        <p:cond delay="0"/>
                                      </p:stCondLst>
                                      <p:childTnLst>
                                        <p:anim calcmode="lin" valueType="num">
                                          <p:cBhvr>
                                            <p:cTn id="52" dur="1000"/>
                                            <p:tgtEl>
                                              <p:spTgt spid="23"/>
                                            </p:tgtEl>
                                            <p:attrNameLst>
                                              <p:attrName>ppt_w</p:attrName>
                                            </p:attrNameLst>
                                          </p:cBhvr>
                                          <p:tavLst>
                                            <p:tav tm="0">
                                              <p:val>
                                                <p:strVal val="ppt_w"/>
                                              </p:val>
                                            </p:tav>
                                            <p:tav tm="100000">
                                              <p:val>
                                                <p:fltVal val="0"/>
                                              </p:val>
                                            </p:tav>
                                          </p:tavLst>
                                        </p:anim>
                                        <p:anim calcmode="lin" valueType="num">
                                          <p:cBhvr>
                                            <p:cTn id="53" dur="1000"/>
                                            <p:tgtEl>
                                              <p:spTgt spid="23"/>
                                            </p:tgtEl>
                                            <p:attrNameLst>
                                              <p:attrName>ppt_h</p:attrName>
                                            </p:attrNameLst>
                                          </p:cBhvr>
                                          <p:tavLst>
                                            <p:tav tm="0">
                                              <p:val>
                                                <p:strVal val="ppt_h"/>
                                              </p:val>
                                            </p:tav>
                                            <p:tav tm="100000">
                                              <p:val>
                                                <p:fltVal val="0"/>
                                              </p:val>
                                            </p:tav>
                                          </p:tavLst>
                                        </p:anim>
                                        <p:anim calcmode="lin" valueType="num">
                                          <p:cBhvr>
                                            <p:cTn id="54" dur="1000"/>
                                            <p:tgtEl>
                                              <p:spTgt spid="23"/>
                                            </p:tgtEl>
                                            <p:attrNameLst>
                                              <p:attrName>style.rotation</p:attrName>
                                            </p:attrNameLst>
                                          </p:cBhvr>
                                          <p:tavLst>
                                            <p:tav tm="0">
                                              <p:val>
                                                <p:fltVal val="0"/>
                                              </p:val>
                                            </p:tav>
                                            <p:tav tm="100000">
                                              <p:val>
                                                <p:fltVal val="90"/>
                                              </p:val>
                                            </p:tav>
                                          </p:tavLst>
                                        </p:anim>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19"/>
                                            </p:tgtEl>
                                            <p:attrNameLst>
                                              <p:attrName>ppt_w</p:attrName>
                                            </p:attrNameLst>
                                          </p:cBhvr>
                                          <p:tavLst>
                                            <p:tav tm="0">
                                              <p:val>
                                                <p:strVal val="ppt_w"/>
                                              </p:val>
                                            </p:tav>
                                            <p:tav tm="100000">
                                              <p:val>
                                                <p:fltVal val="0"/>
                                              </p:val>
                                            </p:tav>
                                          </p:tavLst>
                                        </p:anim>
                                        <p:anim calcmode="lin" valueType="num">
                                          <p:cBhvr>
                                            <p:cTn id="59" dur="1000"/>
                                            <p:tgtEl>
                                              <p:spTgt spid="19"/>
                                            </p:tgtEl>
                                            <p:attrNameLst>
                                              <p:attrName>ppt_h</p:attrName>
                                            </p:attrNameLst>
                                          </p:cBhvr>
                                          <p:tavLst>
                                            <p:tav tm="0">
                                              <p:val>
                                                <p:strVal val="ppt_h"/>
                                              </p:val>
                                            </p:tav>
                                            <p:tav tm="100000">
                                              <p:val>
                                                <p:fltVal val="0"/>
                                              </p:val>
                                            </p:tav>
                                          </p:tavLst>
                                        </p:anim>
                                        <p:anim calcmode="lin" valueType="num">
                                          <p:cBhvr>
                                            <p:cTn id="60" dur="1000"/>
                                            <p:tgtEl>
                                              <p:spTgt spid="19"/>
                                            </p:tgtEl>
                                            <p:attrNameLst>
                                              <p:attrName>style.rotation</p:attrName>
                                            </p:attrNameLst>
                                          </p:cBhvr>
                                          <p:tavLst>
                                            <p:tav tm="0">
                                              <p:val>
                                                <p:fltVal val="0"/>
                                              </p:val>
                                            </p:tav>
                                            <p:tav tm="100000">
                                              <p:val>
                                                <p:fltVal val="90"/>
                                              </p:val>
                                            </p:tav>
                                          </p:tavLst>
                                        </p:anim>
                                        <p:animEffect transition="out" filter="fade">
                                          <p:cBhvr>
                                            <p:cTn id="61" dur="1000"/>
                                            <p:tgtEl>
                                              <p:spTgt spid="19"/>
                                            </p:tgtEl>
                                          </p:cBhvr>
                                        </p:animEffect>
                                        <p:set>
                                          <p:cBhvr>
                                            <p:cTn id="62" dur="1" fill="hold">
                                              <p:stCondLst>
                                                <p:cond delay="999"/>
                                              </p:stCondLst>
                                            </p:cTn>
                                            <p:tgtEl>
                                              <p:spTgt spid="19"/>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49" presetClass="entr" presetSubtype="0" decel="10000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 calcmode="lin" valueType="num">
                                          <p:cBhvr>
                                            <p:cTn id="73" dur="500" fill="hold"/>
                                            <p:tgtEl>
                                              <p:spTgt spid="28"/>
                                            </p:tgtEl>
                                            <p:attrNameLst>
                                              <p:attrName>style.rotation</p:attrName>
                                            </p:attrNameLst>
                                          </p:cBhvr>
                                          <p:tavLst>
                                            <p:tav tm="0">
                                              <p:val>
                                                <p:fltVal val="360"/>
                                              </p:val>
                                            </p:tav>
                                            <p:tav tm="100000">
                                              <p:val>
                                                <p:fltVal val="0"/>
                                              </p:val>
                                            </p:tav>
                                          </p:tavLst>
                                        </p:anim>
                                        <p:animEffect transition="in" filter="fade">
                                          <p:cBhvr>
                                            <p:cTn id="74" dur="500"/>
                                            <p:tgtEl>
                                              <p:spTgt spid="28"/>
                                            </p:tgtEl>
                                          </p:cBhvr>
                                        </p:animEffect>
                                      </p:childTnLst>
                                    </p:cTn>
                                  </p:par>
                                  <p:par>
                                    <p:cTn id="75" presetID="1" presetClass="mediacall" presetSubtype="0" fill="hold" nodeType="withEffect">
                                      <p:stCondLst>
                                        <p:cond delay="0"/>
                                      </p:stCondLst>
                                      <p:childTnLst>
                                        <p:cmd type="call" cmd="playFrom(0.0)">
                                          <p:cBhvr>
                                            <p:cTn id="76" dur="3448" fill="hold"/>
                                            <p:tgtEl>
                                              <p:spTgt spid="25"/>
                                            </p:tgtEl>
                                          </p:cBhvr>
                                        </p:cmd>
                                      </p:childTnLst>
                                    </p:cTn>
                                  </p:par>
                                  <p:par>
                                    <p:cTn id="77" presetID="32" presetClass="emph" presetSubtype="0" fill="hold" nodeType="withEffect">
                                      <p:stCondLst>
                                        <p:cond delay="200"/>
                                      </p:stCondLst>
                                      <p:childTnLst>
                                        <p:animRot by="120000">
                                          <p:cBhvr>
                                            <p:cTn id="78" dur="100" fill="hold">
                                              <p:stCondLst>
                                                <p:cond delay="0"/>
                                              </p:stCondLst>
                                            </p:cTn>
                                            <p:tgtEl>
                                              <p:spTgt spid="28"/>
                                            </p:tgtEl>
                                            <p:attrNameLst>
                                              <p:attrName>r</p:attrName>
                                            </p:attrNameLst>
                                          </p:cBhvr>
                                        </p:animRot>
                                        <p:animRot by="-240000">
                                          <p:cBhvr>
                                            <p:cTn id="79" dur="200" fill="hold">
                                              <p:stCondLst>
                                                <p:cond delay="200"/>
                                              </p:stCondLst>
                                            </p:cTn>
                                            <p:tgtEl>
                                              <p:spTgt spid="28"/>
                                            </p:tgtEl>
                                            <p:attrNameLst>
                                              <p:attrName>r</p:attrName>
                                            </p:attrNameLst>
                                          </p:cBhvr>
                                        </p:animRot>
                                        <p:animRot by="240000">
                                          <p:cBhvr>
                                            <p:cTn id="80" dur="200" fill="hold">
                                              <p:stCondLst>
                                                <p:cond delay="400"/>
                                              </p:stCondLst>
                                            </p:cTn>
                                            <p:tgtEl>
                                              <p:spTgt spid="28"/>
                                            </p:tgtEl>
                                            <p:attrNameLst>
                                              <p:attrName>r</p:attrName>
                                            </p:attrNameLst>
                                          </p:cBhvr>
                                        </p:animRot>
                                        <p:animRot by="-240000">
                                          <p:cBhvr>
                                            <p:cTn id="81" dur="200" fill="hold">
                                              <p:stCondLst>
                                                <p:cond delay="600"/>
                                              </p:stCondLst>
                                            </p:cTn>
                                            <p:tgtEl>
                                              <p:spTgt spid="28"/>
                                            </p:tgtEl>
                                            <p:attrNameLst>
                                              <p:attrName>r</p:attrName>
                                            </p:attrNameLst>
                                          </p:cBhvr>
                                        </p:animRot>
                                        <p:animRot by="120000">
                                          <p:cBhvr>
                                            <p:cTn id="82"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0"/>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44A43E-31E1-FBF2-60E2-F9F6C077625A}"/>
              </a:ext>
            </a:extLst>
          </p:cNvPr>
          <p:cNvPicPr>
            <a:picLocks noChangeAspect="1"/>
          </p:cNvPicPr>
          <p:nvPr/>
        </p:nvPicPr>
        <p:blipFill rotWithShape="1">
          <a:blip r:embed="rId5"/>
          <a:srcRect t="14549"/>
          <a:stretch/>
        </p:blipFill>
        <p:spPr>
          <a:xfrm>
            <a:off x="-61988" y="0"/>
            <a:ext cx="12315974" cy="7011609"/>
          </a:xfrm>
          <a:prstGeom prst="rect">
            <a:avLst/>
          </a:prstGeom>
        </p:spPr>
      </p:pic>
      <p:pic>
        <p:nvPicPr>
          <p:cNvPr id="8" name="Picture 7">
            <a:extLst>
              <a:ext uri="{FF2B5EF4-FFF2-40B4-BE49-F238E27FC236}">
                <a16:creationId xmlns:a16="http://schemas.microsoft.com/office/drawing/2014/main" id="{9D3C42AF-AC5F-F655-99C7-F8CDD087540D}"/>
              </a:ext>
            </a:extLst>
          </p:cNvPr>
          <p:cNvPicPr>
            <a:picLocks noChangeAspect="1"/>
          </p:cNvPicPr>
          <p:nvPr/>
        </p:nvPicPr>
        <p:blipFill>
          <a:blip r:embed="rId6"/>
          <a:stretch>
            <a:fillRect/>
          </a:stretch>
        </p:blipFill>
        <p:spPr>
          <a:xfrm>
            <a:off x="7484655" y="-50198"/>
            <a:ext cx="7072166" cy="4777313"/>
          </a:xfrm>
          <a:prstGeom prst="rect">
            <a:avLst/>
          </a:prstGeom>
        </p:spPr>
      </p:pic>
      <p:pic>
        <p:nvPicPr>
          <p:cNvPr id="6" name="Picture 5">
            <a:extLst>
              <a:ext uri="{FF2B5EF4-FFF2-40B4-BE49-F238E27FC236}">
                <a16:creationId xmlns:a16="http://schemas.microsoft.com/office/drawing/2014/main" id="{2C1DBEE8-6C84-E239-32A5-E9B16FB4F5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430610" y="436914"/>
            <a:ext cx="3133022" cy="4935584"/>
          </a:xfrm>
          <a:prstGeom prst="rect">
            <a:avLst/>
          </a:prstGeom>
        </p:spPr>
      </p:pic>
      <p:sp>
        <p:nvSpPr>
          <p:cNvPr id="3" name="Freeform 3"/>
          <p:cNvSpPr/>
          <p:nvPr/>
        </p:nvSpPr>
        <p:spPr>
          <a:xfrm>
            <a:off x="-1526378" y="4485749"/>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B25AD53C-A87E-B4AB-B475-25CFB591D990}"/>
              </a:ext>
            </a:extLst>
          </p:cNvPr>
          <p:cNvPicPr>
            <a:picLocks noChangeAspect="1"/>
          </p:cNvPicPr>
          <p:nvPr/>
        </p:nvPicPr>
        <p:blipFill>
          <a:blip r:embed="rId9"/>
          <a:stretch>
            <a:fillRect/>
          </a:stretch>
        </p:blipFill>
        <p:spPr>
          <a:xfrm>
            <a:off x="-491613" y="3543211"/>
            <a:ext cx="13632426" cy="4196152"/>
          </a:xfrm>
          <a:prstGeom prst="rect">
            <a:avLst/>
          </a:prstGeom>
        </p:spPr>
      </p:pic>
      <p:pic>
        <p:nvPicPr>
          <p:cNvPr id="26" name="Picture 10">
            <a:extLst>
              <a:ext uri="{FF2B5EF4-FFF2-40B4-BE49-F238E27FC236}">
                <a16:creationId xmlns:a16="http://schemas.microsoft.com/office/drawing/2014/main" id="{05840AAF-D034-E67E-E3B2-E021BACEDAAD}"/>
              </a:ext>
            </a:extLst>
          </p:cNvPr>
          <p:cNvPicPr>
            <a:picLocks noChangeAspect="1"/>
          </p:cNvPicPr>
          <p:nvPr/>
        </p:nvPicPr>
        <p:blipFill>
          <a:blip r:embed="rId10"/>
          <a:srcRect/>
          <a:stretch>
            <a:fillRect/>
          </a:stretch>
        </p:blipFill>
        <p:spPr>
          <a:xfrm>
            <a:off x="3591694" y="207793"/>
            <a:ext cx="1507940" cy="1538714"/>
          </a:xfrm>
          <a:prstGeom prst="rect">
            <a:avLst/>
          </a:prstGeom>
        </p:spPr>
      </p:pic>
      <p:pic>
        <p:nvPicPr>
          <p:cNvPr id="14" name="Picture 13">
            <a:extLst>
              <a:ext uri="{FF2B5EF4-FFF2-40B4-BE49-F238E27FC236}">
                <a16:creationId xmlns:a16="http://schemas.microsoft.com/office/drawing/2014/main" id="{4144B37D-8731-167F-1F34-48767D53F849}"/>
              </a:ext>
            </a:extLst>
          </p:cNvPr>
          <p:cNvPicPr>
            <a:picLocks noChangeAspect="1"/>
          </p:cNvPicPr>
          <p:nvPr/>
        </p:nvPicPr>
        <p:blipFill>
          <a:blip r:embed="rId11"/>
          <a:stretch>
            <a:fillRect/>
          </a:stretch>
        </p:blipFill>
        <p:spPr>
          <a:xfrm>
            <a:off x="430610" y="6791874"/>
            <a:ext cx="3841144" cy="4247670"/>
          </a:xfrm>
          <a:prstGeom prst="rect">
            <a:avLst/>
          </a:prstGeom>
        </p:spPr>
      </p:pic>
      <p:pic>
        <p:nvPicPr>
          <p:cNvPr id="15" name="Picture 14">
            <a:extLst>
              <a:ext uri="{FF2B5EF4-FFF2-40B4-BE49-F238E27FC236}">
                <a16:creationId xmlns:a16="http://schemas.microsoft.com/office/drawing/2014/main" id="{027C02A4-D2B5-1692-72A1-7BF29B2411EF}"/>
              </a:ext>
            </a:extLst>
          </p:cNvPr>
          <p:cNvPicPr>
            <a:picLocks noChangeAspect="1"/>
          </p:cNvPicPr>
          <p:nvPr/>
        </p:nvPicPr>
        <p:blipFill>
          <a:blip r:embed="rId12"/>
          <a:stretch>
            <a:fillRect/>
          </a:stretch>
        </p:blipFill>
        <p:spPr>
          <a:xfrm>
            <a:off x="4095663" y="484555"/>
            <a:ext cx="2529253" cy="3011015"/>
          </a:xfrm>
          <a:prstGeom prst="rect">
            <a:avLst/>
          </a:prstGeom>
        </p:spPr>
      </p:pic>
      <p:pic>
        <p:nvPicPr>
          <p:cNvPr id="27" name="Picture 10">
            <a:extLst>
              <a:ext uri="{FF2B5EF4-FFF2-40B4-BE49-F238E27FC236}">
                <a16:creationId xmlns:a16="http://schemas.microsoft.com/office/drawing/2014/main" id="{3B3AC08A-EB46-0781-4E14-716A559986BF}"/>
              </a:ext>
            </a:extLst>
          </p:cNvPr>
          <p:cNvPicPr>
            <a:picLocks noChangeAspect="1"/>
          </p:cNvPicPr>
          <p:nvPr/>
        </p:nvPicPr>
        <p:blipFill>
          <a:blip r:embed="rId10"/>
          <a:srcRect/>
          <a:stretch>
            <a:fillRect/>
          </a:stretch>
        </p:blipFill>
        <p:spPr>
          <a:xfrm rot="19204404">
            <a:off x="5893105" y="2360860"/>
            <a:ext cx="1507940" cy="1538714"/>
          </a:xfrm>
          <a:prstGeom prst="rect">
            <a:avLst/>
          </a:prstGeom>
        </p:spPr>
      </p:pic>
      <p:pic>
        <p:nvPicPr>
          <p:cNvPr id="16" name="Tieng-yeah-tre-con-www_tiengdong_com">
            <a:hlinkClick r:id="" action="ppaction://media"/>
            <a:extLst>
              <a:ext uri="{FF2B5EF4-FFF2-40B4-BE49-F238E27FC236}">
                <a16:creationId xmlns:a16="http://schemas.microsoft.com/office/drawing/2014/main" id="{0B0D5AA7-A885-1ECA-50CB-CC5D75DAF0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62210" y="733468"/>
            <a:ext cx="487363" cy="487363"/>
          </a:xfrm>
          <a:prstGeom prst="rect">
            <a:avLst/>
          </a:prstGeom>
        </p:spPr>
      </p:pic>
    </p:spTree>
    <p:extLst>
      <p:ext uri="{BB962C8B-B14F-4D97-AF65-F5344CB8AC3E}">
        <p14:creationId xmlns:p14="http://schemas.microsoft.com/office/powerpoint/2010/main" val="37756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4232 -0.02431 L 0.38711 -0.46968 L 0.39075 -0.91042 L 0.26849 -0.98125 " pathEditMode="relative" rAng="0" ptsTypes="AAAA">
                                      <p:cBhvr>
                                        <p:cTn id="6" dur="2000" fill="hold"/>
                                        <p:tgtEl>
                                          <p:spTgt spid="14"/>
                                        </p:tgtEl>
                                        <p:attrNameLst>
                                          <p:attrName>ppt_x</p:attrName>
                                          <p:attrName>ppt_y</p:attrName>
                                        </p:attrNameLst>
                                      </p:cBhvr>
                                      <p:rCtr x="21654" y="-4784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4"/>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par>
                          <p:cTn id="17" fill="hold">
                            <p:stCondLst>
                              <p:cond delay="2500"/>
                            </p:stCondLst>
                            <p:childTnLst>
                              <p:par>
                                <p:cTn id="18" presetID="32" presetClass="emph" presetSubtype="0" fill="hold" nodeType="after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par>
                                <p:cTn id="24" presetID="1" presetClass="mediacall" presetSubtype="0" fill="hold" nodeType="withEffect">
                                  <p:stCondLst>
                                    <p:cond delay="0"/>
                                  </p:stCondLst>
                                  <p:childTnLst>
                                    <p:cmd type="call" cmd="playFrom(0.0)">
                                      <p:cBhvr>
                                        <p:cTn id="25" dur="441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44A43E-31E1-FBF2-60E2-F9F6C077625A}"/>
              </a:ext>
            </a:extLst>
          </p:cNvPr>
          <p:cNvPicPr>
            <a:picLocks noChangeAspect="1"/>
          </p:cNvPicPr>
          <p:nvPr/>
        </p:nvPicPr>
        <p:blipFill rotWithShape="1">
          <a:blip r:embed="rId7"/>
          <a:srcRect t="14549"/>
          <a:stretch/>
        </p:blipFill>
        <p:spPr>
          <a:xfrm>
            <a:off x="-61988" y="0"/>
            <a:ext cx="12315974" cy="7011609"/>
          </a:xfrm>
          <a:prstGeom prst="rect">
            <a:avLst/>
          </a:prstGeom>
        </p:spPr>
      </p:pic>
      <p:pic>
        <p:nvPicPr>
          <p:cNvPr id="2" name="Picture 1">
            <a:extLst>
              <a:ext uri="{FF2B5EF4-FFF2-40B4-BE49-F238E27FC236}">
                <a16:creationId xmlns:a16="http://schemas.microsoft.com/office/drawing/2014/main" id="{0E6C5727-45F7-A719-3E4F-40A3BEFBE33B}"/>
              </a:ext>
            </a:extLst>
          </p:cNvPr>
          <p:cNvPicPr>
            <a:picLocks noChangeAspect="1"/>
          </p:cNvPicPr>
          <p:nvPr/>
        </p:nvPicPr>
        <p:blipFill>
          <a:blip r:embed="rId8">
            <a:extLst>
              <a:ext uri="{BEBA8EAE-BF5A-486C-A8C5-ECC9F3942E4B}">
                <a14:imgProps xmlns:a14="http://schemas.microsoft.com/office/drawing/2010/main">
                  <a14:imgLayer r:embed="rId9">
                    <a14:imgEffect>
                      <a14:saturation sat="229000"/>
                    </a14:imgEffect>
                  </a14:imgLayer>
                </a14:imgProps>
              </a:ext>
            </a:extLst>
          </a:blip>
          <a:stretch>
            <a:fillRect/>
          </a:stretch>
        </p:blipFill>
        <p:spPr>
          <a:xfrm flipH="1">
            <a:off x="1240051" y="1893878"/>
            <a:ext cx="3539067" cy="3715240"/>
          </a:xfrm>
          <a:prstGeom prst="rect">
            <a:avLst/>
          </a:prstGeom>
        </p:spPr>
      </p:pic>
      <p:sp>
        <p:nvSpPr>
          <p:cNvPr id="3" name="Freeform 3"/>
          <p:cNvSpPr/>
          <p:nvPr/>
        </p:nvSpPr>
        <p:spPr>
          <a:xfrm>
            <a:off x="-1526379" y="4963054"/>
            <a:ext cx="15244755" cy="3372902"/>
          </a:xfrm>
          <a:custGeom>
            <a:avLst/>
            <a:gdLst/>
            <a:ahLst/>
            <a:cxnLst/>
            <a:rect l="l" t="t" r="r" b="b"/>
            <a:pathLst>
              <a:path w="22867133" h="5059353">
                <a:moveTo>
                  <a:pt x="0" y="0"/>
                </a:moveTo>
                <a:lnTo>
                  <a:pt x="22867134" y="0"/>
                </a:lnTo>
                <a:lnTo>
                  <a:pt x="22867134" y="5059354"/>
                </a:lnTo>
                <a:lnTo>
                  <a:pt x="0" y="505935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4" name="Group 23">
            <a:extLst>
              <a:ext uri="{FF2B5EF4-FFF2-40B4-BE49-F238E27FC236}">
                <a16:creationId xmlns:a16="http://schemas.microsoft.com/office/drawing/2014/main" id="{F6756AD2-2815-86BF-6084-7B02979ECC41}"/>
              </a:ext>
            </a:extLst>
          </p:cNvPr>
          <p:cNvGrpSpPr/>
          <p:nvPr/>
        </p:nvGrpSpPr>
        <p:grpSpPr>
          <a:xfrm>
            <a:off x="-611972" y="-32555"/>
            <a:ext cx="13888379" cy="7954422"/>
            <a:chOff x="-985489" y="-546275"/>
            <a:chExt cx="21179202" cy="12455239"/>
          </a:xfrm>
        </p:grpSpPr>
        <p:pic>
          <p:nvPicPr>
            <p:cNvPr id="22" name="Picture 21">
              <a:extLst>
                <a:ext uri="{FF2B5EF4-FFF2-40B4-BE49-F238E27FC236}">
                  <a16:creationId xmlns:a16="http://schemas.microsoft.com/office/drawing/2014/main" id="{65DDCE87-8D69-724C-033D-F41DC70592DD}"/>
                </a:ext>
              </a:extLst>
            </p:cNvPr>
            <p:cNvPicPr>
              <a:picLocks noChangeAspect="1"/>
            </p:cNvPicPr>
            <p:nvPr/>
          </p:nvPicPr>
          <p:blipFill>
            <a:blip r:embed="rId11"/>
            <a:stretch>
              <a:fillRect/>
            </a:stretch>
          </p:blipFill>
          <p:spPr>
            <a:xfrm>
              <a:off x="9408953" y="-546275"/>
              <a:ext cx="10784760" cy="7480440"/>
            </a:xfrm>
            <a:prstGeom prst="rect">
              <a:avLst/>
            </a:prstGeom>
          </p:spPr>
        </p:pic>
        <p:pic>
          <p:nvPicPr>
            <p:cNvPr id="21" name="Picture 20">
              <a:extLst>
                <a:ext uri="{FF2B5EF4-FFF2-40B4-BE49-F238E27FC236}">
                  <a16:creationId xmlns:a16="http://schemas.microsoft.com/office/drawing/2014/main" id="{B25AD53C-A87E-B4AB-B475-25CFB591D990}"/>
                </a:ext>
              </a:extLst>
            </p:cNvPr>
            <p:cNvPicPr>
              <a:picLocks noChangeAspect="1"/>
            </p:cNvPicPr>
            <p:nvPr/>
          </p:nvPicPr>
          <p:blipFill>
            <a:blip r:embed="rId12"/>
            <a:stretch>
              <a:fillRect/>
            </a:stretch>
          </p:blipFill>
          <p:spPr>
            <a:xfrm>
              <a:off x="-985489" y="5338521"/>
              <a:ext cx="20788884" cy="6570443"/>
            </a:xfrm>
            <a:prstGeom prst="rect">
              <a:avLst/>
            </a:prstGeom>
          </p:spPr>
        </p:pic>
      </p:grpSp>
      <p:sp>
        <p:nvSpPr>
          <p:cNvPr id="4" name="TextBox 3">
            <a:extLst>
              <a:ext uri="{FF2B5EF4-FFF2-40B4-BE49-F238E27FC236}">
                <a16:creationId xmlns:a16="http://schemas.microsoft.com/office/drawing/2014/main" id="{B252AEB6-FA68-8D14-F8FF-6507DD0E13B0}"/>
              </a:ext>
            </a:extLst>
          </p:cNvPr>
          <p:cNvSpPr txBox="1"/>
          <p:nvPr/>
        </p:nvSpPr>
        <p:spPr>
          <a:xfrm>
            <a:off x="304760" y="218296"/>
            <a:ext cx="5532731" cy="1532334"/>
          </a:xfrm>
          <a:prstGeom prst="wedgeRoundRectCallout">
            <a:avLst>
              <a:gd name="adj1" fmla="val 13932"/>
              <a:gd name="adj2" fmla="val 71875"/>
              <a:gd name="adj3" fmla="val 16667"/>
            </a:avLst>
          </a:prstGeom>
          <a:solidFill>
            <a:srgbClr val="FFFFCC"/>
          </a:solidFill>
          <a:ln w="38100">
            <a:solidFill>
              <a:schemeClr val="accent2">
                <a:lumMod val="50000"/>
              </a:schemeClr>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Buổi</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chợ</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hôm</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nay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thật</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vui</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Cảm</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ơn</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đã</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giúp</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mình</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bán</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hàng</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nha</a:t>
            </a:r>
            <a:r>
              <a:rPr kumimoji="0" lang="en-US"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p>
        </p:txBody>
      </p:sp>
      <p:pic>
        <p:nvPicPr>
          <p:cNvPr id="5" name="Am-thanh-ve-dich-chien-thang-www_tiengdong_com">
            <a:hlinkClick r:id="" action="ppaction://media"/>
            <a:extLst>
              <a:ext uri="{FF2B5EF4-FFF2-40B4-BE49-F238E27FC236}">
                <a16:creationId xmlns:a16="http://schemas.microsoft.com/office/drawing/2014/main" id="{A3B7DB48-7E9A-30F4-CC32-E81CD482A909}"/>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3"/>
          <a:stretch>
            <a:fillRect/>
          </a:stretch>
        </p:blipFill>
        <p:spPr>
          <a:xfrm>
            <a:off x="-1770775" y="1684394"/>
            <a:ext cx="487362" cy="487362"/>
          </a:xfrm>
          <a:prstGeom prst="rect">
            <a:avLst/>
          </a:prstGeom>
        </p:spPr>
      </p:pic>
      <p:pic>
        <p:nvPicPr>
          <p:cNvPr id="6" name="tải xuống (7)">
            <a:hlinkClick r:id="" action="ppaction://media"/>
            <a:extLst>
              <a:ext uri="{FF2B5EF4-FFF2-40B4-BE49-F238E27FC236}">
                <a16:creationId xmlns:a16="http://schemas.microsoft.com/office/drawing/2014/main" id="{F18A0A05-A4B1-F512-21A5-9BFC96020F0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24689" y="642088"/>
            <a:ext cx="406400" cy="406400"/>
          </a:xfrm>
          <a:prstGeom prst="rect">
            <a:avLst/>
          </a:prstGeom>
        </p:spPr>
      </p:pic>
    </p:spTree>
    <p:extLst>
      <p:ext uri="{BB962C8B-B14F-4D97-AF65-F5344CB8AC3E}">
        <p14:creationId xmlns:p14="http://schemas.microsoft.com/office/powerpoint/2010/main" val="25953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5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75000">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6" name="arrow.wav"/>
                                            </p:tgtEl>
                                          </p:cMediaNode>
                                        </p:audio>
                                      </p:subTnLst>
                                    </p:cTn>
                                  </p:par>
                                  <p:par>
                                    <p:cTn id="13" presetID="1" presetClass="mediacall" presetSubtype="0" fill="hold" nodeType="withEffect">
                                      <p:stCondLst>
                                        <p:cond delay="0"/>
                                      </p:stCondLst>
                                      <p:childTnLst>
                                        <p:cmd type="call" cmd="playFrom(0.0)">
                                          <p:cBhvr>
                                            <p:cTn id="14" dur="1433" fill="hold"/>
                                            <p:tgtEl>
                                              <p:spTgt spid="5"/>
                                            </p:tgtEl>
                                          </p:cBhvr>
                                        </p:cmd>
                                      </p:childTnLst>
                                    </p:cTn>
                                  </p:par>
                                  <p:par>
                                    <p:cTn id="15" presetID="1" presetClass="mediacall" presetSubtype="0" fill="hold" nodeType="withEffect">
                                      <p:stCondLst>
                                        <p:cond delay="0"/>
                                      </p:stCondLst>
                                      <p:childTnLst>
                                        <p:cmd type="call" cmd="playFrom(0.0)">
                                          <p:cBhvr>
                                            <p:cTn id="16" dur="4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6" name="arrow.wav"/>
                                            </p:tgtEl>
                                          </p:cMediaNode>
                                        </p:audio>
                                      </p:subTnLst>
                                    </p:cTn>
                                  </p:par>
                                  <p:par>
                                    <p:cTn id="13" presetID="1" presetClass="mediacall" presetSubtype="0" fill="hold" nodeType="withEffect">
                                      <p:stCondLst>
                                        <p:cond delay="0"/>
                                      </p:stCondLst>
                                      <p:childTnLst>
                                        <p:cmd type="call" cmd="playFrom(0.0)">
                                          <p:cBhvr>
                                            <p:cTn id="14" dur="1433" fill="hold"/>
                                            <p:tgtEl>
                                              <p:spTgt spid="5"/>
                                            </p:tgtEl>
                                          </p:cBhvr>
                                        </p:cmd>
                                      </p:childTnLst>
                                    </p:cTn>
                                  </p:par>
                                  <p:par>
                                    <p:cTn id="15" presetID="1" presetClass="mediacall" presetSubtype="0" fill="hold" nodeType="withEffect">
                                      <p:stCondLst>
                                        <p:cond delay="0"/>
                                      </p:stCondLst>
                                      <p:childTnLst>
                                        <p:cmd type="call" cmd="playFrom(0.0)">
                                          <p:cBhvr>
                                            <p:cTn id="16" dur="4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C385D0-7066-9035-4172-272C1C24F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202" y="1249429"/>
            <a:ext cx="7658272" cy="4375183"/>
          </a:xfrm>
          <a:prstGeom prst="rect">
            <a:avLst/>
          </a:prstGeom>
        </p:spPr>
      </p:pic>
      <p:pic>
        <p:nvPicPr>
          <p:cNvPr id="5" name="Picture 4">
            <a:extLst>
              <a:ext uri="{FF2B5EF4-FFF2-40B4-BE49-F238E27FC236}">
                <a16:creationId xmlns:a16="http://schemas.microsoft.com/office/drawing/2014/main" id="{DA650F56-53AE-FF79-3740-C4BA1A8B03B1}"/>
              </a:ext>
            </a:extLst>
          </p:cNvPr>
          <p:cNvPicPr>
            <a:picLocks noChangeAspect="1"/>
          </p:cNvPicPr>
          <p:nvPr/>
        </p:nvPicPr>
        <p:blipFill>
          <a:blip r:embed="rId3"/>
          <a:stretch>
            <a:fillRect/>
          </a:stretch>
        </p:blipFill>
        <p:spPr>
          <a:xfrm>
            <a:off x="2470425" y="1930116"/>
            <a:ext cx="8791194" cy="369449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F0E1D2E-CC63-18F1-929C-D4F124D936A3}"/>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222153" y="2162339"/>
            <a:ext cx="3117670" cy="4509835"/>
          </a:xfrm>
          <a:prstGeom prst="rect">
            <a:avLst/>
          </a:prstGeom>
        </p:spPr>
      </p:pic>
    </p:spTree>
    <p:extLst>
      <p:ext uri="{BB962C8B-B14F-4D97-AF65-F5344CB8AC3E}">
        <p14:creationId xmlns:p14="http://schemas.microsoft.com/office/powerpoint/2010/main" val="36120940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C3918A5E-6E18-CD52-55CE-040BE0F9CF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0" y="1282"/>
            <a:ext cx="12191980" cy="6856718"/>
          </a:xfrm>
          <a:prstGeom prst="rect">
            <a:avLst/>
          </a:prstGeom>
        </p:spPr>
      </p:pic>
      <p:pic>
        <p:nvPicPr>
          <p:cNvPr id="14" name="Picture 13">
            <a:extLst>
              <a:ext uri="{FF2B5EF4-FFF2-40B4-BE49-F238E27FC236}">
                <a16:creationId xmlns:a16="http://schemas.microsoft.com/office/drawing/2014/main" id="{DB62AFBD-D581-F44A-2A85-18FAD1B93556}"/>
              </a:ext>
            </a:extLst>
          </p:cNvPr>
          <p:cNvPicPr>
            <a:picLocks noChangeAspect="1"/>
          </p:cNvPicPr>
          <p:nvPr/>
        </p:nvPicPr>
        <p:blipFill>
          <a:blip r:embed="rId3"/>
          <a:stretch>
            <a:fillRect/>
          </a:stretch>
        </p:blipFill>
        <p:spPr>
          <a:xfrm flipH="1">
            <a:off x="-293385" y="1870453"/>
            <a:ext cx="3802543" cy="4987547"/>
          </a:xfrm>
          <a:prstGeom prst="rect">
            <a:avLst/>
          </a:prstGeom>
        </p:spPr>
      </p:pic>
      <p:sp>
        <p:nvSpPr>
          <p:cNvPr id="4" name="Rectangle: Rounded Corners 3">
            <a:extLst>
              <a:ext uri="{FF2B5EF4-FFF2-40B4-BE49-F238E27FC236}">
                <a16:creationId xmlns:a16="http://schemas.microsoft.com/office/drawing/2014/main" id="{3BE38026-3DDF-9B66-4816-7D550C2B3563}"/>
              </a:ext>
            </a:extLst>
          </p:cNvPr>
          <p:cNvSpPr/>
          <p:nvPr/>
        </p:nvSpPr>
        <p:spPr>
          <a:xfrm>
            <a:off x="3548728" y="1420586"/>
            <a:ext cx="8312471" cy="401682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5EAD8"/>
              </a:solidFill>
              <a:effectLst/>
              <a:uLnTx/>
              <a:uFillTx/>
              <a:latin typeface="Arial"/>
              <a:ea typeface="+mn-ea"/>
              <a:cs typeface="+mn-cs"/>
            </a:endParaRPr>
          </a:p>
        </p:txBody>
      </p:sp>
      <p:pic>
        <p:nvPicPr>
          <p:cNvPr id="9" name="Picture 8" descr="A logo with bamboo stems and a cartoon face&#10;&#10;Description automatically generated">
            <a:extLst>
              <a:ext uri="{FF2B5EF4-FFF2-40B4-BE49-F238E27FC236}">
                <a16:creationId xmlns:a16="http://schemas.microsoft.com/office/drawing/2014/main" id="{EA3255A8-5134-8950-BA2D-BDA88365626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51317" y="4257604"/>
            <a:ext cx="1203267" cy="1240651"/>
          </a:xfrm>
          <a:prstGeom prst="rect">
            <a:avLst/>
          </a:prstGeom>
        </p:spPr>
      </p:pic>
      <p:pic>
        <p:nvPicPr>
          <p:cNvPr id="10" name="Picture 9" descr="A green and white logo&#10;&#10;Description automatically generated">
            <a:extLst>
              <a:ext uri="{FF2B5EF4-FFF2-40B4-BE49-F238E27FC236}">
                <a16:creationId xmlns:a16="http://schemas.microsoft.com/office/drawing/2014/main" id="{27092E29-BCEE-20BC-F07F-C120A7AB4BE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02543" y="1254987"/>
            <a:ext cx="1567543" cy="1567543"/>
          </a:xfrm>
          <a:prstGeom prst="rect">
            <a:avLst/>
          </a:prstGeom>
        </p:spPr>
      </p:pic>
      <p:pic>
        <p:nvPicPr>
          <p:cNvPr id="5" name="Picture 4">
            <a:extLst>
              <a:ext uri="{FF2B5EF4-FFF2-40B4-BE49-F238E27FC236}">
                <a16:creationId xmlns:a16="http://schemas.microsoft.com/office/drawing/2014/main" id="{BFC9CF73-5203-9A04-8F51-F94A76633501}"/>
              </a:ext>
            </a:extLst>
          </p:cNvPr>
          <p:cNvPicPr>
            <a:picLocks noChangeAspect="1"/>
          </p:cNvPicPr>
          <p:nvPr/>
        </p:nvPicPr>
        <p:blipFill>
          <a:blip r:embed="rId6"/>
          <a:stretch>
            <a:fillRect/>
          </a:stretch>
        </p:blipFill>
        <p:spPr>
          <a:xfrm>
            <a:off x="5670241" y="1135025"/>
            <a:ext cx="3981033" cy="1408298"/>
          </a:xfrm>
          <a:prstGeom prst="rect">
            <a:avLst/>
          </a:prstGeom>
        </p:spPr>
      </p:pic>
      <p:pic>
        <p:nvPicPr>
          <p:cNvPr id="12" name="Picture 11">
            <a:extLst>
              <a:ext uri="{FF2B5EF4-FFF2-40B4-BE49-F238E27FC236}">
                <a16:creationId xmlns:a16="http://schemas.microsoft.com/office/drawing/2014/main" id="{37CBB751-4BBF-1286-E2B4-51C113AD0A78}"/>
              </a:ext>
            </a:extLst>
          </p:cNvPr>
          <p:cNvPicPr>
            <a:picLocks noChangeAspect="1"/>
          </p:cNvPicPr>
          <p:nvPr/>
        </p:nvPicPr>
        <p:blipFill>
          <a:blip r:embed="rId7"/>
          <a:stretch>
            <a:fillRect/>
          </a:stretch>
        </p:blipFill>
        <p:spPr>
          <a:xfrm>
            <a:off x="3695588" y="2910755"/>
            <a:ext cx="8309568" cy="1950889"/>
          </a:xfrm>
          <a:prstGeom prst="rect">
            <a:avLst/>
          </a:prstGeom>
        </p:spPr>
      </p:pic>
    </p:spTree>
    <p:extLst>
      <p:ext uri="{BB962C8B-B14F-4D97-AF65-F5344CB8AC3E}">
        <p14:creationId xmlns:p14="http://schemas.microsoft.com/office/powerpoint/2010/main" val="43667102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46571887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5ECD-6A92-D7FC-0783-FE426955CA3C}"/>
            </a:ext>
          </a:extLst>
        </p:cNvPr>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ED9309D9-75F7-5794-F136-701E873A02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0" y="1282"/>
            <a:ext cx="12191980" cy="6856718"/>
          </a:xfrm>
          <a:prstGeom prst="rect">
            <a:avLst/>
          </a:prstGeom>
        </p:spPr>
      </p:pic>
      <p:pic>
        <p:nvPicPr>
          <p:cNvPr id="14" name="Picture 13">
            <a:extLst>
              <a:ext uri="{FF2B5EF4-FFF2-40B4-BE49-F238E27FC236}">
                <a16:creationId xmlns:a16="http://schemas.microsoft.com/office/drawing/2014/main" id="{B71A78FA-FEDF-6D92-4B9F-542FEA1BB66C}"/>
              </a:ext>
            </a:extLst>
          </p:cNvPr>
          <p:cNvPicPr>
            <a:picLocks noChangeAspect="1"/>
          </p:cNvPicPr>
          <p:nvPr/>
        </p:nvPicPr>
        <p:blipFill>
          <a:blip r:embed="rId3"/>
          <a:stretch>
            <a:fillRect/>
          </a:stretch>
        </p:blipFill>
        <p:spPr>
          <a:xfrm flipH="1">
            <a:off x="-293385" y="1870453"/>
            <a:ext cx="3802543" cy="4987547"/>
          </a:xfrm>
          <a:prstGeom prst="rect">
            <a:avLst/>
          </a:prstGeom>
        </p:spPr>
      </p:pic>
      <p:sp>
        <p:nvSpPr>
          <p:cNvPr id="4" name="Rectangle: Rounded Corners 3">
            <a:extLst>
              <a:ext uri="{FF2B5EF4-FFF2-40B4-BE49-F238E27FC236}">
                <a16:creationId xmlns:a16="http://schemas.microsoft.com/office/drawing/2014/main" id="{187CDB12-7ADB-B17E-D547-0AC4C81BC2C0}"/>
              </a:ext>
            </a:extLst>
          </p:cNvPr>
          <p:cNvSpPr/>
          <p:nvPr/>
        </p:nvSpPr>
        <p:spPr>
          <a:xfrm>
            <a:off x="3480444" y="1420586"/>
            <a:ext cx="8312471" cy="401682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5EAD8"/>
              </a:solidFill>
              <a:effectLst/>
              <a:uLnTx/>
              <a:uFillTx/>
              <a:latin typeface="Arial"/>
              <a:ea typeface="+mn-ea"/>
              <a:cs typeface="+mn-cs"/>
            </a:endParaRPr>
          </a:p>
        </p:txBody>
      </p:sp>
      <p:pic>
        <p:nvPicPr>
          <p:cNvPr id="5" name="Picture 4" descr="Purple and white text on a black background&#10;&#10;AI-generated content may be incorrect.">
            <a:extLst>
              <a:ext uri="{FF2B5EF4-FFF2-40B4-BE49-F238E27FC236}">
                <a16:creationId xmlns:a16="http://schemas.microsoft.com/office/drawing/2014/main" id="{79581953-5B15-5D76-8D8D-601155CEB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948" y="897373"/>
            <a:ext cx="10077079" cy="5104798"/>
          </a:xfrm>
          <a:prstGeom prst="rect">
            <a:avLst/>
          </a:prstGeom>
        </p:spPr>
      </p:pic>
    </p:spTree>
    <p:extLst>
      <p:ext uri="{BB962C8B-B14F-4D97-AF65-F5344CB8AC3E}">
        <p14:creationId xmlns:p14="http://schemas.microsoft.com/office/powerpoint/2010/main" val="313794444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674</Words>
  <Application>Microsoft Office PowerPoint</Application>
  <PresentationFormat>Widescreen</PresentationFormat>
  <Paragraphs>107</Paragraphs>
  <Slides>27</Slides>
  <Notes>7</Notes>
  <HiddenSlides>0</HiddenSlides>
  <MMClips>20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27</vt:i4>
      </vt:variant>
    </vt:vector>
  </HeadingPairs>
  <TitlesOfParts>
    <vt:vector size="45" baseType="lpstr">
      <vt:lpstr>Love Ya Like A Sister</vt:lpstr>
      <vt:lpstr>微软雅黑</vt:lpstr>
      <vt:lpstr>Titan One</vt:lpstr>
      <vt:lpstr>Arial</vt:lpstr>
      <vt:lpstr>Bebas Neue</vt:lpstr>
      <vt:lpstr>Calibri</vt:lpstr>
      <vt:lpstr>Cambria</vt:lpstr>
      <vt:lpstr>Caveat Brush</vt:lpstr>
      <vt:lpstr>Karla</vt:lpstr>
      <vt:lpstr>Open Sans</vt:lpstr>
      <vt:lpstr>Times New Roman</vt:lpstr>
      <vt:lpstr>UTM Cookies</vt:lpstr>
      <vt:lpstr>Wingdings</vt:lpstr>
      <vt:lpstr>1_Office Theme</vt:lpstr>
      <vt:lpstr>Printable Number Sense Activities for Pre-K by Slidesgo</vt:lpstr>
      <vt:lpstr>8_Office 主题​​</vt:lpstr>
      <vt:lpstr>Kawaii Bubble Tea Bran MK Plan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2023-10-09T03:05:32Z</dcterms:created>
  <dcterms:modified xsi:type="dcterms:W3CDTF">2025-11-24T07:44:05Z</dcterms:modified>
</cp:coreProperties>
</file>