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4" r:id="rId3"/>
  </p:sldMasterIdLst>
  <p:notesMasterIdLst>
    <p:notesMasterId r:id="rId34"/>
  </p:notesMasterIdLst>
  <p:sldIdLst>
    <p:sldId id="373" r:id="rId4"/>
    <p:sldId id="368" r:id="rId5"/>
    <p:sldId id="374" r:id="rId6"/>
    <p:sldId id="359" r:id="rId7"/>
    <p:sldId id="372" r:id="rId8"/>
    <p:sldId id="367" r:id="rId9"/>
    <p:sldId id="360" r:id="rId10"/>
    <p:sldId id="362" r:id="rId11"/>
    <p:sldId id="363" r:id="rId12"/>
    <p:sldId id="364" r:id="rId13"/>
    <p:sldId id="319" r:id="rId14"/>
    <p:sldId id="332" r:id="rId15"/>
    <p:sldId id="338" r:id="rId16"/>
    <p:sldId id="349" r:id="rId17"/>
    <p:sldId id="339" r:id="rId18"/>
    <p:sldId id="341" r:id="rId19"/>
    <p:sldId id="350" r:id="rId20"/>
    <p:sldId id="325" r:id="rId21"/>
    <p:sldId id="353" r:id="rId22"/>
    <p:sldId id="318" r:id="rId23"/>
    <p:sldId id="365" r:id="rId24"/>
    <p:sldId id="366" r:id="rId25"/>
    <p:sldId id="375" r:id="rId26"/>
    <p:sldId id="348" r:id="rId27"/>
    <p:sldId id="312" r:id="rId28"/>
    <p:sldId id="328" r:id="rId29"/>
    <p:sldId id="311" r:id="rId30"/>
    <p:sldId id="327" r:id="rId31"/>
    <p:sldId id="329" r:id="rId32"/>
    <p:sldId id="2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181" autoAdjust="0"/>
  </p:normalViewPr>
  <p:slideViewPr>
    <p:cSldViewPr snapToGrid="0">
      <p:cViewPr varScale="1">
        <p:scale>
          <a:sx n="55" d="100"/>
          <a:sy n="55" d="100"/>
        </p:scale>
        <p:origin x="10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100974C-5E57-417B-8B65-564F9AB6F89F}" type="slidenum">
              <a:rPr lang="en-US" smtClean="0"/>
              <a:t>4</a:t>
            </a:fld>
            <a:endParaRPr lang="en-US"/>
          </a:p>
        </p:txBody>
      </p:sp>
    </p:spTree>
    <p:extLst>
      <p:ext uri="{BB962C8B-B14F-4D97-AF65-F5344CB8AC3E}">
        <p14:creationId xmlns:p14="http://schemas.microsoft.com/office/powerpoint/2010/main" val="1009783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6AE775-1FE3-4791-9094-BDC5C8194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45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D100974C-5E57-417B-8B65-564F9AB6F89F}" type="slidenum">
              <a:rPr lang="en-US" smtClean="0"/>
              <a:t>9</a:t>
            </a:fld>
            <a:endParaRPr lang="en-US"/>
          </a:p>
        </p:txBody>
      </p:sp>
    </p:spTree>
    <p:extLst>
      <p:ext uri="{BB962C8B-B14F-4D97-AF65-F5344CB8AC3E}">
        <p14:creationId xmlns:p14="http://schemas.microsoft.com/office/powerpoint/2010/main" val="2327916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51645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284012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18451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924960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33272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5DC3FC-39C3-4FE5-925F-05904544F46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782692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35DC3FC-39C3-4FE5-925F-05904544F46C}" type="datetimeFigureOut">
              <a:rPr lang="en-US" smtClean="0"/>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54207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35DC3FC-39C3-4FE5-925F-05904544F46C}" type="datetimeFigureOut">
              <a:rPr lang="en-US" smtClean="0"/>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260041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DC3FC-39C3-4FE5-925F-05904544F46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15780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DC3FC-39C3-4FE5-925F-05904544F46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290860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67F128B1-F0DE-FA61-98EF-1EC635B4D7C3}"/>
              </a:ext>
            </a:extLst>
          </p:cNvPr>
          <p:cNvPicPr>
            <a:picLocks noChangeAspect="1"/>
          </p:cNvPicPr>
          <p:nvPr userDrawn="1"/>
        </p:nvPicPr>
        <p:blipFill>
          <a:blip r:embed="rId5"/>
          <a:stretch>
            <a:fillRect/>
          </a:stretch>
        </p:blipFill>
        <p:spPr>
          <a:xfrm>
            <a:off x="0" y="16111"/>
            <a:ext cx="12192000" cy="6825777"/>
          </a:xfrm>
          <a:prstGeom prst="rect">
            <a:avLst/>
          </a:prstGeom>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128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309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258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2140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052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8040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6936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276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869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573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5DC3FC-39C3-4FE5-925F-05904544F46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713377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9973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060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7546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853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DC3FC-39C3-4FE5-925F-05904544F46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567734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5DC3FC-39C3-4FE5-925F-05904544F46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570646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5DC3FC-39C3-4FE5-925F-05904544F46C}" type="datetimeFigureOut">
              <a:rPr lang="en-US" smtClean="0"/>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10540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5DC3FC-39C3-4FE5-925F-05904544F46C}" type="datetimeFigureOut">
              <a:rPr lang="en-US" smtClean="0"/>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359591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5DC3FC-39C3-4FE5-925F-05904544F46C}" type="datetimeFigureOut">
              <a:rPr lang="en-US" smtClean="0"/>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161765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D35DC3FC-39C3-4FE5-925F-05904544F46C}" type="datetimeFigureOut">
              <a:rPr lang="en-US" smtClean="0"/>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A6F51-F6E5-45A7-A4EC-630AC7BCD354}" type="slidenum">
              <a:rPr lang="en-US" smtClean="0"/>
              <a:t>‹#›</a:t>
            </a:fld>
            <a:endParaRPr lang="en-US"/>
          </a:p>
        </p:txBody>
      </p:sp>
    </p:spTree>
    <p:extLst>
      <p:ext uri="{BB962C8B-B14F-4D97-AF65-F5344CB8AC3E}">
        <p14:creationId xmlns:p14="http://schemas.microsoft.com/office/powerpoint/2010/main" val="240692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image" Target="../media/image4.png"/><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image" Target="../media/image3.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image" Target="../media/image2.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1.png"/><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360E9A0C-AF29-7EFA-28AF-CFE6C20FC2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83065" y="7229977"/>
            <a:ext cx="1266825" cy="1266825"/>
          </a:xfrm>
          <a:prstGeom prst="rect">
            <a:avLst/>
          </a:prstGeom>
        </p:spPr>
      </p:pic>
      <p:pic>
        <p:nvPicPr>
          <p:cNvPr id="3" name="Picture 2">
            <a:extLst>
              <a:ext uri="{FF2B5EF4-FFF2-40B4-BE49-F238E27FC236}">
                <a16:creationId xmlns:a16="http://schemas.microsoft.com/office/drawing/2014/main" id="{7ACF103E-690A-4B37-0A5E-0BE60D4828C3}"/>
              </a:ext>
            </a:extLst>
          </p:cNvPr>
          <p:cNvPicPr>
            <a:picLocks noChangeAspect="1"/>
          </p:cNvPicPr>
          <p:nvPr userDrawn="1"/>
        </p:nvPicPr>
        <p:blipFill>
          <a:blip r:embed="rId6"/>
          <a:stretch>
            <a:fillRect/>
          </a:stretch>
        </p:blipFill>
        <p:spPr>
          <a:xfrm>
            <a:off x="0" y="16111"/>
            <a:ext cx="12192000" cy="6825777"/>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5F2FFD64-6F2F-728F-298A-8A3AF35776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767" y="0"/>
            <a:ext cx="1653112" cy="1653112"/>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D35DC3FC-39C3-4FE5-925F-05904544F46C}" type="datetimeFigureOut">
              <a:rPr lang="en-US" smtClean="0"/>
              <a:t>10/2/2025</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A9A6F51-F6E5-45A7-A4EC-630AC7BCD354}" type="slidenum">
              <a:rPr lang="en-US" smtClean="0"/>
              <a:t>‹#›</a:t>
            </a:fld>
            <a:endParaRPr lang="en-US"/>
          </a:p>
        </p:txBody>
      </p:sp>
      <p:pic>
        <p:nvPicPr>
          <p:cNvPr id="7" name="图片 16">
            <a:extLst>
              <a:ext uri="{FF2B5EF4-FFF2-40B4-BE49-F238E27FC236}">
                <a16:creationId xmlns:a16="http://schemas.microsoft.com/office/drawing/2014/main" id="{666F80AA-3A46-6B7C-08F1-E12BBD662F4D}"/>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BCECF0B4-73C1-7F1A-9B47-E238EF86E78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883065" y="7229977"/>
            <a:ext cx="1266825" cy="1266825"/>
          </a:xfrm>
          <a:prstGeom prst="rect">
            <a:avLst/>
          </a:prstGeom>
        </p:spPr>
      </p:pic>
      <p:pic>
        <p:nvPicPr>
          <p:cNvPr id="9" name="Picture 8">
            <a:extLst>
              <a:ext uri="{FF2B5EF4-FFF2-40B4-BE49-F238E27FC236}">
                <a16:creationId xmlns:a16="http://schemas.microsoft.com/office/drawing/2014/main" id="{24760161-454B-2C8B-DCDD-C52AD7A9CC83}"/>
              </a:ext>
            </a:extLst>
          </p:cNvPr>
          <p:cNvPicPr>
            <a:picLocks noChangeAspect="1"/>
          </p:cNvPicPr>
          <p:nvPr userDrawn="1"/>
        </p:nvPicPr>
        <p:blipFill>
          <a:blip r:embed="rId25"/>
          <a:stretch>
            <a:fillRect/>
          </a:stretch>
        </p:blipFill>
        <p:spPr>
          <a:xfrm>
            <a:off x="0" y="16111"/>
            <a:ext cx="12192000" cy="6825777"/>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8E888C30-2B5A-0212-6F7F-55F6F20EE925}"/>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920767" y="0"/>
            <a:ext cx="1653112" cy="1653112"/>
          </a:xfrm>
          <a:prstGeom prst="rect">
            <a:avLst/>
          </a:prstGeom>
        </p:spPr>
      </p:pic>
    </p:spTree>
    <p:extLst>
      <p:ext uri="{BB962C8B-B14F-4D97-AF65-F5344CB8AC3E}">
        <p14:creationId xmlns:p14="http://schemas.microsoft.com/office/powerpoint/2010/main" val="255428921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AI-generated content may be incorrect.">
            <a:extLst>
              <a:ext uri="{FF2B5EF4-FFF2-40B4-BE49-F238E27FC236}">
                <a16:creationId xmlns:a16="http://schemas.microsoft.com/office/drawing/2014/main" id="{EB91A081-94A6-17FF-94B6-A3038EF901A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0767" y="0"/>
            <a:ext cx="1653112" cy="1653112"/>
          </a:xfrm>
          <a:prstGeom prst="rect">
            <a:avLst/>
          </a:prstGeom>
        </p:spPr>
      </p:pic>
    </p:spTree>
    <p:extLst>
      <p:ext uri="{BB962C8B-B14F-4D97-AF65-F5344CB8AC3E}">
        <p14:creationId xmlns:p14="http://schemas.microsoft.com/office/powerpoint/2010/main" val="7249062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4.jpeg"/><Relationship Id="rId5" Type="http://schemas.openxmlformats.org/officeDocument/2006/relationships/image" Target="../media/image3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3.jp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7.wdp"/><Relationship Id="rId18" Type="http://schemas.openxmlformats.org/officeDocument/2006/relationships/image" Target="../media/image66.png"/><Relationship Id="rId3" Type="http://schemas.openxmlformats.org/officeDocument/2006/relationships/slideLayout" Target="../slideLayouts/slideLayout20.xml"/><Relationship Id="rId7" Type="http://schemas.microsoft.com/office/2007/relationships/hdphoto" Target="../media/hdphoto4.wdp"/><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audio" Target="../media/media3.mp3"/><Relationship Id="rId16" Type="http://schemas.openxmlformats.org/officeDocument/2006/relationships/image" Target="../media/image64.png"/><Relationship Id="rId1" Type="http://schemas.microsoft.com/office/2007/relationships/media" Target="../media/media3.mp3"/><Relationship Id="rId6" Type="http://schemas.openxmlformats.org/officeDocument/2006/relationships/image" Target="../media/image59.png"/><Relationship Id="rId11" Type="http://schemas.microsoft.com/office/2007/relationships/hdphoto" Target="../media/hdphoto6.wdp"/><Relationship Id="rId5" Type="http://schemas.openxmlformats.org/officeDocument/2006/relationships/image" Target="../media/image58.png"/><Relationship Id="rId15" Type="http://schemas.microsoft.com/office/2007/relationships/hdphoto" Target="../media/hdphoto8.wdp"/><Relationship Id="rId10" Type="http://schemas.openxmlformats.org/officeDocument/2006/relationships/image" Target="../media/image61.png"/><Relationship Id="rId19" Type="http://schemas.openxmlformats.org/officeDocument/2006/relationships/image" Target="../media/image67.png"/><Relationship Id="rId4" Type="http://schemas.openxmlformats.org/officeDocument/2006/relationships/notesSlide" Target="../notesSlides/notesSlide8.xml"/><Relationship Id="rId9" Type="http://schemas.microsoft.com/office/2007/relationships/hdphoto" Target="../media/hdphoto5.wdp"/><Relationship Id="rId1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microsoft.com/office/2007/relationships/hdphoto" Target="../media/hdphoto9.wdp"/><Relationship Id="rId5" Type="http://schemas.openxmlformats.org/officeDocument/2006/relationships/image" Target="../media/image69.png"/><Relationship Id="rId10" Type="http://schemas.microsoft.com/office/2007/relationships/hdphoto" Target="../media/hdphoto7.wdp"/><Relationship Id="rId4" Type="http://schemas.openxmlformats.org/officeDocument/2006/relationships/image" Target="../media/image68.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image" Target="../media/image71.pn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75.GIF"/><Relationship Id="rId5" Type="http://schemas.openxmlformats.org/officeDocument/2006/relationships/slide" Target="slide24.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62.png"/><Relationship Id="rId5" Type="http://schemas.openxmlformats.org/officeDocument/2006/relationships/image" Target="../media/image70.GIF"/><Relationship Id="rId4" Type="http://schemas.openxmlformats.org/officeDocument/2006/relationships/slide" Target="slide24.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png"/><Relationship Id="rId18" Type="http://schemas.openxmlformats.org/officeDocument/2006/relationships/image" Target="../media/image85.png"/><Relationship Id="rId3" Type="http://schemas.openxmlformats.org/officeDocument/2006/relationships/image" Target="../media/image59.png"/><Relationship Id="rId7" Type="http://schemas.openxmlformats.org/officeDocument/2006/relationships/image" Target="../media/image78.png"/><Relationship Id="rId12" Type="http://schemas.openxmlformats.org/officeDocument/2006/relationships/image" Target="../media/image80.png"/><Relationship Id="rId17" Type="http://schemas.openxmlformats.org/officeDocument/2006/relationships/image" Target="../media/image84.png"/><Relationship Id="rId2" Type="http://schemas.openxmlformats.org/officeDocument/2006/relationships/image" Target="../media/image77.png"/><Relationship Id="rId16" Type="http://schemas.openxmlformats.org/officeDocument/2006/relationships/image" Target="../media/image83.GIF"/><Relationship Id="rId1" Type="http://schemas.openxmlformats.org/officeDocument/2006/relationships/slideLayout" Target="../slideLayouts/slideLayout2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60.png"/><Relationship Id="rId15" Type="http://schemas.openxmlformats.org/officeDocument/2006/relationships/image" Target="../media/image41.png"/><Relationship Id="rId10" Type="http://schemas.openxmlformats.org/officeDocument/2006/relationships/image" Target="../media/image62.png"/><Relationship Id="rId4" Type="http://schemas.microsoft.com/office/2007/relationships/hdphoto" Target="../media/hdphoto4.wdp"/><Relationship Id="rId9" Type="http://schemas.microsoft.com/office/2007/relationships/hdphoto" Target="../media/hdphoto10.wdp"/><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svg"/><Relationship Id="rId10"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image" Target="../media/image8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9EC43-ABAA-FA26-1BF2-41F18B0B4EC6}"/>
            </a:ext>
          </a:extLst>
        </p:cNvPr>
        <p:cNvGrpSpPr/>
        <p:nvPr/>
      </p:nvGrpSpPr>
      <p:grpSpPr>
        <a:xfrm>
          <a:off x="0" y="0"/>
          <a:ext cx="0" cy="0"/>
          <a:chOff x="0" y="0"/>
          <a:chExt cx="0" cy="0"/>
        </a:xfrm>
      </p:grpSpPr>
      <p:sp>
        <p:nvSpPr>
          <p:cNvPr id="10" name="Freeform 12">
            <a:extLst>
              <a:ext uri="{FF2B5EF4-FFF2-40B4-BE49-F238E27FC236}">
                <a16:creationId xmlns:a16="http://schemas.microsoft.com/office/drawing/2014/main" id="{1CD72816-F5A1-5C07-2EC3-91439D5D9DD6}"/>
              </a:ext>
            </a:extLst>
          </p:cNvPr>
          <p:cNvSpPr/>
          <p:nvPr/>
        </p:nvSpPr>
        <p:spPr>
          <a:xfrm rot="5291947">
            <a:off x="4895440" y="-916246"/>
            <a:ext cx="4506726" cy="7553068"/>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a:extLst>
              <a:ext uri="{FF2B5EF4-FFF2-40B4-BE49-F238E27FC236}">
                <a16:creationId xmlns:a16="http://schemas.microsoft.com/office/drawing/2014/main" id="{9AA20EFB-E639-2700-FBF6-E925776666D1}"/>
              </a:ext>
            </a:extLst>
          </p:cNvPr>
          <p:cNvSpPr/>
          <p:nvPr/>
        </p:nvSpPr>
        <p:spPr>
          <a:xfrm>
            <a:off x="-129820" y="1731818"/>
            <a:ext cx="3302511" cy="5003615"/>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green and red text&#10;&#10;AI-generated content may be incorrect.">
            <a:extLst>
              <a:ext uri="{FF2B5EF4-FFF2-40B4-BE49-F238E27FC236}">
                <a16:creationId xmlns:a16="http://schemas.microsoft.com/office/drawing/2014/main" id="{2CDC5488-7014-B2AE-9B39-E7A636B07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898" y="1134652"/>
            <a:ext cx="5163766" cy="4018144"/>
          </a:xfrm>
          <a:prstGeom prst="rect">
            <a:avLst/>
          </a:prstGeom>
        </p:spPr>
      </p:pic>
    </p:spTree>
    <p:extLst>
      <p:ext uri="{BB962C8B-B14F-4D97-AF65-F5344CB8AC3E}">
        <p14:creationId xmlns:p14="http://schemas.microsoft.com/office/powerpoint/2010/main" val="7364754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1"/>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pic>
        <p:nvPicPr>
          <p:cNvPr id="6" name="Picture 5" descr="A picture containing toy, doll, vector graphics&#10;&#10;Description automatically generated">
            <a:extLst>
              <a:ext uri="{FF2B5EF4-FFF2-40B4-BE49-F238E27FC236}">
                <a16:creationId xmlns:a16="http://schemas.microsoft.com/office/drawing/2014/main" id="{38972D76-84BB-381C-3BEB-A5B9DB01B70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975" y="2755371"/>
            <a:ext cx="4226358" cy="4226358"/>
          </a:xfrm>
          <a:prstGeom prst="rect">
            <a:avLst/>
          </a:prstGeom>
        </p:spPr>
      </p:pic>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A_文本框 33"/>
          <p:cNvSpPr txBox="1"/>
          <p:nvPr>
            <p:custDataLst>
              <p:tags r:id="rId1"/>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4"/>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5">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6"/>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6"/>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6"/>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6"/>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6"/>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6"/>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6"/>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6"/>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6"/>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6"/>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A_文本框 33"/>
          <p:cNvSpPr txBox="1"/>
          <p:nvPr>
            <p:custDataLst>
              <p:tags r:id="rId1"/>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5"/>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5"/>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5"/>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5"/>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5"/>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5"/>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5"/>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5"/>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5"/>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5"/>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6"/>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i="0" u="none" strike="noStrike" kern="1200" normalizeH="0" baseline="0" noProof="0" dirty="0" err="1">
                <a:ln w="0"/>
                <a:effectLst>
                  <a:outerShdw blurRad="38100" dist="19050" dir="2700000" algn="tl" rotWithShape="0">
                    <a:schemeClr val="dk1">
                      <a:alpha val="40000"/>
                    </a:schemeClr>
                  </a:outerShdw>
                </a:effectLst>
                <a:uLnTx/>
                <a:uFillTx/>
                <a:latin typeface="Times New Roman" panose="02020603050405020304" pitchFamily="18" charset="0"/>
                <a:ea typeface="+mn-ea"/>
                <a:cs typeface="Times New Roman" panose="02020603050405020304" pitchFamily="18" charset="0"/>
              </a:rPr>
              <a:t>tạ</a:t>
            </a:r>
            <a:endParaRPr kumimoji="0" lang="en-US" sz="8800" i="0" u="none" strike="noStrike" kern="1200" normalizeH="0" baseline="0" noProof="0" dirty="0">
              <a:ln w="0"/>
              <a:effectLst>
                <a:outerShdw blurRad="38100" dist="19050" dir="2700000" algn="tl" rotWithShape="0">
                  <a:schemeClr val="dk1">
                    <a:alpha val="40000"/>
                  </a:scheme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A_文本框 33"/>
          <p:cNvSpPr txBox="1"/>
          <p:nvPr>
            <p:custDataLst>
              <p:tags r:id="rId1"/>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5"/>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6"/>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6"/>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6"/>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6"/>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6"/>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6"/>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6"/>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6"/>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6"/>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6"/>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_文本框 33"/>
          <p:cNvSpPr txBox="1"/>
          <p:nvPr>
            <p:custDataLst>
              <p:tags r:id="rId1"/>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5"/>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6"/>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2">
            <a:extLst>
              <a:ext uri="{FF2B5EF4-FFF2-40B4-BE49-F238E27FC236}">
                <a16:creationId xmlns:a16="http://schemas.microsoft.com/office/drawing/2014/main" id="{F0BF9FB3-1A89-1445-5AF9-3FADFC1CE18C}"/>
              </a:ext>
            </a:extLst>
          </p:cNvPr>
          <p:cNvSpPr/>
          <p:nvPr/>
        </p:nvSpPr>
        <p:spPr>
          <a:xfrm rot="5291947">
            <a:off x="4895440" y="-916246"/>
            <a:ext cx="4506726" cy="7553068"/>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SG"/>
          </a:p>
        </p:txBody>
      </p:sp>
      <p:sp>
        <p:nvSpPr>
          <p:cNvPr id="12" name="Freeform 15">
            <a:extLst>
              <a:ext uri="{FF2B5EF4-FFF2-40B4-BE49-F238E27FC236}">
                <a16:creationId xmlns:a16="http://schemas.microsoft.com/office/drawing/2014/main" id="{D08025CB-7ABB-700B-E812-6ACE45FD9434}"/>
              </a:ext>
            </a:extLst>
          </p:cNvPr>
          <p:cNvSpPr/>
          <p:nvPr/>
        </p:nvSpPr>
        <p:spPr>
          <a:xfrm>
            <a:off x="-129820" y="1731818"/>
            <a:ext cx="3302511" cy="5003615"/>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4"/>
            <a:stretch>
              <a:fillRect/>
            </a:stretch>
          </a:blipFill>
        </p:spPr>
        <p:txBody>
          <a:bodyPr/>
          <a:lstStyle/>
          <a:p>
            <a:endParaRPr lang="en-SG"/>
          </a:p>
        </p:txBody>
      </p:sp>
      <p:pic>
        <p:nvPicPr>
          <p:cNvPr id="14" name="Picture 13" descr="A colorful text on a black background&#10;&#10;AI-generated content may be incorrect.">
            <a:extLst>
              <a:ext uri="{FF2B5EF4-FFF2-40B4-BE49-F238E27FC236}">
                <a16:creationId xmlns:a16="http://schemas.microsoft.com/office/drawing/2014/main" id="{3C2EDC97-D006-7163-5029-89A797553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99706">
            <a:off x="4885363" y="1051649"/>
            <a:ext cx="4776634" cy="3722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4"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pic>
        <p:nvPicPr>
          <p:cNvPr id="55"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0" y="-258128"/>
            <a:ext cx="2968128" cy="2289630"/>
          </a:xfrm>
          <a:prstGeom prst="rect">
            <a:avLst/>
          </a:prstGeom>
        </p:spPr>
      </p:pic>
      <p:sp>
        <p:nvSpPr>
          <p:cNvPr id="56" name="Rectangle 55"/>
          <p:cNvSpPr/>
          <p:nvPr/>
        </p:nvSpPr>
        <p:spPr>
          <a:xfrm>
            <a:off x="459574" y="405281"/>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6"/>
          <a:stretch>
            <a:fillRect/>
          </a:stretch>
        </p:blipFill>
        <p:spPr>
          <a:xfrm>
            <a:off x="970775" y="2008224"/>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28113" y="3532224"/>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23788" y="3817974"/>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251888" y="3694149"/>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19188" y="3789399"/>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F407A4C-B6F1-2D5B-07D6-F3D3EDFF27B6}"/>
              </a:ext>
            </a:extLst>
          </p:cNvPr>
          <p:cNvSpPr txBox="1"/>
          <p:nvPr/>
        </p:nvSpPr>
        <p:spPr>
          <a:xfrm>
            <a:off x="3019646" y="404038"/>
            <a:ext cx="7453423" cy="1323439"/>
          </a:xfrm>
          <a:prstGeom prst="rect">
            <a:avLst/>
          </a:prstGeom>
          <a:noFill/>
        </p:spPr>
        <p:txBody>
          <a:bodyPr wrap="square" rtlCol="0">
            <a:spAutoFit/>
          </a:bodyPr>
          <a:lstStyle/>
          <a:p>
            <a:pPr algn="just"/>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Chọn</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số</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cân</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nặng</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thích</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hợp</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với</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mỗi</a:t>
            </a:r>
            <a:r>
              <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con </a:t>
            </a:r>
            <a:r>
              <a:rPr lang="en-US" sz="40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endParaRPr lang="en-US"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ến Tạ Tấn -- Toán 4 -- Học cùng Thỏ Con -- Tập 2 (1)">
            <a:hlinkClick r:id="" action="ppaction://media"/>
            <a:extLst>
              <a:ext uri="{FF2B5EF4-FFF2-40B4-BE49-F238E27FC236}">
                <a16:creationId xmlns:a16="http://schemas.microsoft.com/office/drawing/2014/main" id="{006412CF-6F18-F979-9B74-4274073BCFC9}"/>
              </a:ext>
            </a:extLst>
          </p:cNvPr>
          <p:cNvPicPr>
            <a:picLocks noChangeAspect="1"/>
          </p:cNvPicPr>
          <p:nvPr>
            <a:videoFile r:link="rId1"/>
            <p:extLst>
              <p:ext uri="{DAA4B4D4-6D71-4841-9C94-3DE7FCFB9230}">
                <p14:media xmlns:p14="http://schemas.microsoft.com/office/powerpoint/2010/main" r:embed="rId2">
                  <p14:trim end="365082"/>
                </p14:media>
              </p:ext>
            </p:extLst>
          </p:nvPr>
        </p:nvPicPr>
        <p:blipFill>
          <a:blip r:embed="rId4"/>
          <a:stretch>
            <a:fillRect/>
          </a:stretch>
        </p:blipFill>
        <p:spPr>
          <a:xfrm>
            <a:off x="0" y="0"/>
            <a:ext cx="12192000" cy="7112000"/>
          </a:xfrm>
          <a:prstGeom prst="rect">
            <a:avLst/>
          </a:prstGeom>
        </p:spPr>
      </p:pic>
    </p:spTree>
    <p:extLst>
      <p:ext uri="{BB962C8B-B14F-4D97-AF65-F5344CB8AC3E}">
        <p14:creationId xmlns:p14="http://schemas.microsoft.com/office/powerpoint/2010/main" val="3780436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5">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5">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5">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5">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5">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5">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5">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5">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5">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5">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778432" y="23368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EE44A-0E19-B030-5E02-A51384775763}"/>
            </a:ext>
          </a:extLst>
        </p:cNvPr>
        <p:cNvGrpSpPr/>
        <p:nvPr/>
      </p:nvGrpSpPr>
      <p:grpSpPr>
        <a:xfrm>
          <a:off x="0" y="0"/>
          <a:ext cx="0" cy="0"/>
          <a:chOff x="0" y="0"/>
          <a:chExt cx="0" cy="0"/>
        </a:xfrm>
      </p:grpSpPr>
      <p:sp>
        <p:nvSpPr>
          <p:cNvPr id="10" name="Freeform 12">
            <a:extLst>
              <a:ext uri="{FF2B5EF4-FFF2-40B4-BE49-F238E27FC236}">
                <a16:creationId xmlns:a16="http://schemas.microsoft.com/office/drawing/2014/main" id="{6A4E0B2D-80E4-6740-C142-FC911E743405}"/>
              </a:ext>
            </a:extLst>
          </p:cNvPr>
          <p:cNvSpPr/>
          <p:nvPr/>
        </p:nvSpPr>
        <p:spPr>
          <a:xfrm rot="5291947">
            <a:off x="4895440" y="-916246"/>
            <a:ext cx="4506726" cy="7553068"/>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picture containing toy, doll, vector graphics&#10;&#10;Description automatically generated"/>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481" y="2509284"/>
            <a:ext cx="4706362" cy="4706362"/>
          </a:xfrm>
          <a:prstGeom prst="rect">
            <a:avLst/>
          </a:prstGeom>
        </p:spPr>
      </p:pic>
      <p:pic>
        <p:nvPicPr>
          <p:cNvPr id="3" name="Picture 2" descr="A green and red text on a black background&#10;&#10;AI-generated content may be incorrect.">
            <a:extLst>
              <a:ext uri="{FF2B5EF4-FFF2-40B4-BE49-F238E27FC236}">
                <a16:creationId xmlns:a16="http://schemas.microsoft.com/office/drawing/2014/main" id="{93097DEE-38BF-FB2A-3963-D907325304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3211" y="903767"/>
            <a:ext cx="6205285" cy="4995781"/>
          </a:xfrm>
          <a:prstGeom prst="rect">
            <a:avLst/>
          </a:prstGeom>
        </p:spPr>
      </p:pic>
    </p:spTree>
    <p:extLst>
      <p:ext uri="{BB962C8B-B14F-4D97-AF65-F5344CB8AC3E}">
        <p14:creationId xmlns:p14="http://schemas.microsoft.com/office/powerpoint/2010/main" val="26164877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8" name="Picture 6" descr="Farmer Woman, farmer, child, people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6" cstate="print">
            <a:extLst>
              <a:ext uri="{BEBA8EAE-BF5A-486C-A8C5-ECC9F3942E4B}">
                <a14:imgProps xmlns:a14="http://schemas.microsoft.com/office/drawing/2010/main">
                  <a14:imgLayer r:embed="rId15">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463796" y="5952556"/>
            <a:ext cx="487363" cy="487363"/>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19"/>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5553664"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&gt;,&lt;,=?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278310" y="2967335"/>
            <a:ext cx="1635384"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6 </a:t>
            </a:r>
            <a:r>
              <a:rPr kumimoji="0" lang="en-US" sz="6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tạ</a:t>
            </a:r>
            <a:endPar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7977872" y="3004083"/>
            <a:ext cx="2759153"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60 </a:t>
            </a:r>
            <a:r>
              <a:rPr kumimoji="0" lang="en-US" sz="66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yến</a:t>
            </a:r>
            <a:endPar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endParaRP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60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210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60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310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5175" y="2842181"/>
            <a:ext cx="242245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10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tấn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7599950" y="2928578"/>
            <a:ext cx="302595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cs typeface="+mn-cs"/>
              </a:rPr>
              <a:t>9000 kg</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706248" y="317278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535049" y="290970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6034" y="400486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0" name="Text Box 7">
            <a:extLst>
              <a:ext uri="{FF2B5EF4-FFF2-40B4-BE49-F238E27FC236}">
                <a16:creationId xmlns:a16="http://schemas.microsoft.com/office/drawing/2014/main" id="{29FF9E14-8E0D-4BD8-954A-506CA9838DA0}"/>
              </a:ext>
            </a:extLst>
          </p:cNvPr>
          <p:cNvSpPr txBox="1">
            <a:spLocks noChangeArrowheads="1"/>
          </p:cNvSpPr>
          <p:nvPr/>
        </p:nvSpPr>
        <p:spPr bwMode="auto">
          <a:xfrm>
            <a:off x="3758217" y="1614057"/>
            <a:ext cx="5553664"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&gt;,&lt;,=?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subTnLst>
                                    <p:audio>
                                      <p:cMediaNode vol="100000">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296936" y="1077661"/>
            <a:ext cx="70442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Đơn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khối</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
        <p:nvSpPr>
          <p:cNvPr id="3" name="Rectangle 2"/>
          <p:cNvSpPr/>
          <p:nvPr/>
        </p:nvSpPr>
        <p:spPr>
          <a:xfrm>
            <a:off x="6683045" y="2474116"/>
            <a:ext cx="1519840"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9BBB59"/>
                </a:solidFill>
                <a:effectLst/>
                <a:uLnTx/>
                <a:uFillTx/>
                <a:latin typeface="Cambria" panose="02040503050406030204" pitchFamily="18" charset="0"/>
                <a:ea typeface="Cambria" panose="02040503050406030204" pitchFamily="18" charset="0"/>
                <a:cs typeface="+mn-cs"/>
              </a:rPr>
              <a:t>Tấn</a:t>
            </a:r>
            <a:endPar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cs typeface="+mn-cs"/>
            </a:endParaRP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15138" y="2340177"/>
            <a:ext cx="1519840" cy="14021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904423" y="2258084"/>
            <a:ext cx="88704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Hai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đơn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khối</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endPar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liền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kề</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gấp</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kém</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bao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nhiêu</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lần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5967791" y="4427908"/>
            <a:ext cx="3734412"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cs typeface="+mn-cs"/>
              </a:rPr>
              <a:t>10 </a:t>
            </a:r>
            <a:r>
              <a:rPr kumimoji="0" lang="en-US" sz="4800" b="1" i="0" u="none" strike="noStrike" kern="1200" cap="none" spc="0" normalizeH="0" baseline="0" noProof="0" dirty="0" err="1">
                <a:ln>
                  <a:noFill/>
                </a:ln>
                <a:solidFill>
                  <a:srgbClr val="9BBB59"/>
                </a:solidFill>
                <a:effectLst/>
                <a:uLnTx/>
                <a:uFillTx/>
                <a:latin typeface="Cambria" panose="02040503050406030204" pitchFamily="18" charset="0"/>
                <a:ea typeface="Cambria" panose="02040503050406030204" pitchFamily="18" charset="0"/>
                <a:cs typeface="+mn-cs"/>
              </a:rPr>
              <a:t>lần</a:t>
            </a:r>
            <a:endParaRPr kumimoji="0" lang="en-US" sz="48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cs typeface="+mn-cs"/>
            </a:endParaRP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126" y="3857254"/>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36449" y="4070661"/>
            <a:ext cx="2014216" cy="185824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8A1D8D0-A930-4D44-6386-ADADC3E5A1E6}"/>
              </a:ext>
            </a:extLst>
          </p:cNvPr>
          <p:cNvGrpSpPr/>
          <p:nvPr/>
        </p:nvGrpSpPr>
        <p:grpSpPr>
          <a:xfrm>
            <a:off x="-1261994" y="-316343"/>
            <a:ext cx="14981370" cy="7490685"/>
            <a:chOff x="0" y="0"/>
            <a:chExt cx="29962740" cy="14981370"/>
          </a:xfrm>
        </p:grpSpPr>
        <p:sp>
          <p:nvSpPr>
            <p:cNvPr id="3" name="Freeform 3">
              <a:extLst>
                <a:ext uri="{FF2B5EF4-FFF2-40B4-BE49-F238E27FC236}">
                  <a16:creationId xmlns:a16="http://schemas.microsoft.com/office/drawing/2014/main" id="{D9272A36-2F69-96B5-7A5F-8A83C6E7CAFB}"/>
                </a:ext>
              </a:extLst>
            </p:cNvPr>
            <p:cNvSpPr/>
            <p:nvPr/>
          </p:nvSpPr>
          <p:spPr>
            <a:xfrm>
              <a:off x="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4" name="Freeform 4">
              <a:extLst>
                <a:ext uri="{FF2B5EF4-FFF2-40B4-BE49-F238E27FC236}">
                  <a16:creationId xmlns:a16="http://schemas.microsoft.com/office/drawing/2014/main" id="{E9326A38-7B1B-82FE-49E9-364450E71414}"/>
                </a:ext>
              </a:extLst>
            </p:cNvPr>
            <p:cNvSpPr/>
            <p:nvPr/>
          </p:nvSpPr>
          <p:spPr>
            <a:xfrm>
              <a:off x="749068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5" name="Freeform 5">
              <a:extLst>
                <a:ext uri="{FF2B5EF4-FFF2-40B4-BE49-F238E27FC236}">
                  <a16:creationId xmlns:a16="http://schemas.microsoft.com/office/drawing/2014/main" id="{A765E85C-B5A0-E756-DA3B-0FFCF4894C6F}"/>
                </a:ext>
              </a:extLst>
            </p:cNvPr>
            <p:cNvSpPr/>
            <p:nvPr/>
          </p:nvSpPr>
          <p:spPr>
            <a:xfrm>
              <a:off x="1498137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6" name="Freeform 6">
              <a:extLst>
                <a:ext uri="{FF2B5EF4-FFF2-40B4-BE49-F238E27FC236}">
                  <a16:creationId xmlns:a16="http://schemas.microsoft.com/office/drawing/2014/main" id="{1FE56903-AA52-AD4B-ED80-499A0CA1909F}"/>
                </a:ext>
              </a:extLst>
            </p:cNvPr>
            <p:cNvSpPr/>
            <p:nvPr/>
          </p:nvSpPr>
          <p:spPr>
            <a:xfrm>
              <a:off x="2247205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7" name="Freeform 7">
              <a:extLst>
                <a:ext uri="{FF2B5EF4-FFF2-40B4-BE49-F238E27FC236}">
                  <a16:creationId xmlns:a16="http://schemas.microsoft.com/office/drawing/2014/main" id="{D5042C8C-EDEF-6540-48D9-4F5B8A64D62F}"/>
                </a:ext>
              </a:extLst>
            </p:cNvPr>
            <p:cNvSpPr/>
            <p:nvPr/>
          </p:nvSpPr>
          <p:spPr>
            <a:xfrm>
              <a:off x="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8" name="Freeform 8">
              <a:extLst>
                <a:ext uri="{FF2B5EF4-FFF2-40B4-BE49-F238E27FC236}">
                  <a16:creationId xmlns:a16="http://schemas.microsoft.com/office/drawing/2014/main" id="{D0D2193C-42DF-EA83-014A-4A1B10370291}"/>
                </a:ext>
              </a:extLst>
            </p:cNvPr>
            <p:cNvSpPr/>
            <p:nvPr/>
          </p:nvSpPr>
          <p:spPr>
            <a:xfrm>
              <a:off x="749068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9" name="Freeform 9">
              <a:extLst>
                <a:ext uri="{FF2B5EF4-FFF2-40B4-BE49-F238E27FC236}">
                  <a16:creationId xmlns:a16="http://schemas.microsoft.com/office/drawing/2014/main" id="{31CF92D8-B379-1424-A195-399026C79EA8}"/>
                </a:ext>
              </a:extLst>
            </p:cNvPr>
            <p:cNvSpPr/>
            <p:nvPr/>
          </p:nvSpPr>
          <p:spPr>
            <a:xfrm>
              <a:off x="1498137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10" name="Freeform 10">
              <a:extLst>
                <a:ext uri="{FF2B5EF4-FFF2-40B4-BE49-F238E27FC236}">
                  <a16:creationId xmlns:a16="http://schemas.microsoft.com/office/drawing/2014/main" id="{F4E596D5-EAEC-83A0-3C6C-4C275A4EFF49}"/>
                </a:ext>
              </a:extLst>
            </p:cNvPr>
            <p:cNvSpPr/>
            <p:nvPr/>
          </p:nvSpPr>
          <p:spPr>
            <a:xfrm>
              <a:off x="2247205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grpSp>
      <p:sp>
        <p:nvSpPr>
          <p:cNvPr id="11" name="Freeform 11">
            <a:extLst>
              <a:ext uri="{FF2B5EF4-FFF2-40B4-BE49-F238E27FC236}">
                <a16:creationId xmlns:a16="http://schemas.microsoft.com/office/drawing/2014/main" id="{A22A912B-7D82-36CE-39E4-69F044EAB3BD}"/>
              </a:ext>
            </a:extLst>
          </p:cNvPr>
          <p:cNvSpPr/>
          <p:nvPr/>
        </p:nvSpPr>
        <p:spPr>
          <a:xfrm rot="5288912" flipH="1" flipV="1">
            <a:off x="3632124" y="-949452"/>
            <a:ext cx="4920292" cy="8935358"/>
          </a:xfrm>
          <a:custGeom>
            <a:avLst/>
            <a:gdLst/>
            <a:ahLst/>
            <a:cxnLst/>
            <a:rect l="l" t="t" r="r" b="b"/>
            <a:pathLst>
              <a:path w="8349587" h="11839715">
                <a:moveTo>
                  <a:pt x="8349588" y="11839714"/>
                </a:moveTo>
                <a:lnTo>
                  <a:pt x="0" y="11839714"/>
                </a:lnTo>
                <a:lnTo>
                  <a:pt x="0" y="0"/>
                </a:lnTo>
                <a:lnTo>
                  <a:pt x="8349588" y="0"/>
                </a:lnTo>
                <a:lnTo>
                  <a:pt x="8349588" y="1183971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2" name="Freeform 13">
            <a:extLst>
              <a:ext uri="{FF2B5EF4-FFF2-40B4-BE49-F238E27FC236}">
                <a16:creationId xmlns:a16="http://schemas.microsoft.com/office/drawing/2014/main" id="{FFC2B14B-80ED-5D0C-8103-F4901F1CFA0C}"/>
              </a:ext>
            </a:extLst>
          </p:cNvPr>
          <p:cNvSpPr/>
          <p:nvPr/>
        </p:nvSpPr>
        <p:spPr>
          <a:xfrm rot="368242">
            <a:off x="8886417" y="537626"/>
            <a:ext cx="1801689" cy="1801689"/>
          </a:xfrm>
          <a:custGeom>
            <a:avLst/>
            <a:gdLst/>
            <a:ahLst/>
            <a:cxnLst/>
            <a:rect l="l" t="t" r="r" b="b"/>
            <a:pathLst>
              <a:path w="2702533" h="2702533">
                <a:moveTo>
                  <a:pt x="0" y="0"/>
                </a:moveTo>
                <a:lnTo>
                  <a:pt x="2702534" y="0"/>
                </a:lnTo>
                <a:lnTo>
                  <a:pt x="2702534" y="2702533"/>
                </a:lnTo>
                <a:lnTo>
                  <a:pt x="0" y="27025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13" name="Freeform 14">
            <a:extLst>
              <a:ext uri="{FF2B5EF4-FFF2-40B4-BE49-F238E27FC236}">
                <a16:creationId xmlns:a16="http://schemas.microsoft.com/office/drawing/2014/main" id="{34DB9B16-60C8-F29D-E2D5-EC5DE8B5EF10}"/>
              </a:ext>
            </a:extLst>
          </p:cNvPr>
          <p:cNvSpPr/>
          <p:nvPr/>
        </p:nvSpPr>
        <p:spPr>
          <a:xfrm>
            <a:off x="9864436" y="2430464"/>
            <a:ext cx="2441580" cy="4425195"/>
          </a:xfrm>
          <a:custGeom>
            <a:avLst/>
            <a:gdLst/>
            <a:ahLst/>
            <a:cxnLst/>
            <a:rect l="l" t="t" r="r" b="b"/>
            <a:pathLst>
              <a:path w="3838124" h="6808201">
                <a:moveTo>
                  <a:pt x="0" y="0"/>
                </a:moveTo>
                <a:lnTo>
                  <a:pt x="3838123" y="0"/>
                </a:lnTo>
                <a:lnTo>
                  <a:pt x="3838123" y="6808201"/>
                </a:lnTo>
                <a:lnTo>
                  <a:pt x="0" y="6808201"/>
                </a:lnTo>
                <a:lnTo>
                  <a:pt x="0" y="0"/>
                </a:lnTo>
                <a:close/>
              </a:path>
            </a:pathLst>
          </a:custGeom>
          <a:blipFill>
            <a:blip r:embed="rId8"/>
            <a:stretch>
              <a:fillRect/>
            </a:stretch>
          </a:blipFill>
        </p:spPr>
        <p:txBody>
          <a:bodyPr/>
          <a:lstStyle/>
          <a:p>
            <a:endParaRPr lang="en-SG"/>
          </a:p>
        </p:txBody>
      </p:sp>
      <p:pic>
        <p:nvPicPr>
          <p:cNvPr id="14" name="Picture 13">
            <a:extLst>
              <a:ext uri="{FF2B5EF4-FFF2-40B4-BE49-F238E27FC236}">
                <a16:creationId xmlns:a16="http://schemas.microsoft.com/office/drawing/2014/main" id="{3CA2AA5C-322B-77DC-649F-E5F1FF914D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463" y="-183207"/>
            <a:ext cx="1559108" cy="1559108"/>
          </a:xfrm>
          <a:prstGeom prst="rect">
            <a:avLst/>
          </a:prstGeom>
        </p:spPr>
      </p:pic>
      <p:sp>
        <p:nvSpPr>
          <p:cNvPr id="15" name="Freeform 15">
            <a:extLst>
              <a:ext uri="{FF2B5EF4-FFF2-40B4-BE49-F238E27FC236}">
                <a16:creationId xmlns:a16="http://schemas.microsoft.com/office/drawing/2014/main" id="{F6D9BC2A-0B6B-4FA8-FFED-EC2C4CDF93F5}"/>
              </a:ext>
            </a:extLst>
          </p:cNvPr>
          <p:cNvSpPr/>
          <p:nvPr/>
        </p:nvSpPr>
        <p:spPr>
          <a:xfrm>
            <a:off x="-129820" y="2271327"/>
            <a:ext cx="2845867" cy="4464106"/>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10"/>
            <a:stretch>
              <a:fillRect/>
            </a:stretch>
          </a:blipFill>
        </p:spPr>
        <p:txBody>
          <a:bodyPr/>
          <a:lstStyle/>
          <a:p>
            <a:endParaRPr lang="en-SG"/>
          </a:p>
        </p:txBody>
      </p:sp>
      <p:pic>
        <p:nvPicPr>
          <p:cNvPr id="19" name="Picture 18">
            <a:extLst>
              <a:ext uri="{FF2B5EF4-FFF2-40B4-BE49-F238E27FC236}">
                <a16:creationId xmlns:a16="http://schemas.microsoft.com/office/drawing/2014/main" id="{6E6002A1-4123-FD9B-F815-32A5967B76D1}"/>
              </a:ext>
            </a:extLst>
          </p:cNvPr>
          <p:cNvPicPr>
            <a:picLocks noChangeAspect="1"/>
          </p:cNvPicPr>
          <p:nvPr/>
        </p:nvPicPr>
        <p:blipFill>
          <a:blip r:embed="rId11"/>
          <a:stretch>
            <a:fillRect/>
          </a:stretch>
        </p:blipFill>
        <p:spPr>
          <a:xfrm>
            <a:off x="5242050" y="1448257"/>
            <a:ext cx="1963082" cy="920576"/>
          </a:xfrm>
          <a:prstGeom prst="rect">
            <a:avLst/>
          </a:prstGeom>
        </p:spPr>
      </p:pic>
      <p:pic>
        <p:nvPicPr>
          <p:cNvPr id="20" name="Picture 19">
            <a:extLst>
              <a:ext uri="{FF2B5EF4-FFF2-40B4-BE49-F238E27FC236}">
                <a16:creationId xmlns:a16="http://schemas.microsoft.com/office/drawing/2014/main" id="{EAA79A9F-60E3-212C-CAD9-46C02CE3711F}"/>
              </a:ext>
            </a:extLst>
          </p:cNvPr>
          <p:cNvPicPr>
            <a:picLocks noChangeAspect="1"/>
          </p:cNvPicPr>
          <p:nvPr/>
        </p:nvPicPr>
        <p:blipFill>
          <a:blip r:embed="rId12"/>
          <a:stretch>
            <a:fillRect/>
          </a:stretch>
        </p:blipFill>
        <p:spPr>
          <a:xfrm rot="21363677">
            <a:off x="2537348" y="2837215"/>
            <a:ext cx="7367755" cy="1709456"/>
          </a:xfrm>
          <a:prstGeom prst="rect">
            <a:avLst/>
          </a:prstGeom>
        </p:spPr>
      </p:pic>
    </p:spTree>
    <p:extLst>
      <p:ext uri="{BB962C8B-B14F-4D97-AF65-F5344CB8AC3E}">
        <p14:creationId xmlns:p14="http://schemas.microsoft.com/office/powerpoint/2010/main" val="394354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6F3"/>
        </a:solidFill>
        <a:effectLst/>
      </p:bgPr>
    </p:bg>
    <p:spTree>
      <p:nvGrpSpPr>
        <p:cNvPr id="1" name=""/>
        <p:cNvGrpSpPr/>
        <p:nvPr/>
      </p:nvGrpSpPr>
      <p:grpSpPr>
        <a:xfrm>
          <a:off x="0" y="0"/>
          <a:ext cx="0" cy="0"/>
          <a:chOff x="0" y="0"/>
          <a:chExt cx="0" cy="0"/>
        </a:xfrm>
      </p:grpSpPr>
      <p:grpSp>
        <p:nvGrpSpPr>
          <p:cNvPr id="2" name="Group 2"/>
          <p:cNvGrpSpPr/>
          <p:nvPr/>
        </p:nvGrpSpPr>
        <p:grpSpPr>
          <a:xfrm>
            <a:off x="-1261994" y="-316343"/>
            <a:ext cx="14981370" cy="7490685"/>
            <a:chOff x="0" y="0"/>
            <a:chExt cx="29962740" cy="14981370"/>
          </a:xfrm>
        </p:grpSpPr>
        <p:sp>
          <p:nvSpPr>
            <p:cNvPr id="3" name="Freeform 3"/>
            <p:cNvSpPr/>
            <p:nvPr/>
          </p:nvSpPr>
          <p:spPr>
            <a:xfrm>
              <a:off x="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49068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4981370"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472055" y="0"/>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49068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981370"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2472055" y="7490685"/>
              <a:ext cx="7490685" cy="7490685"/>
            </a:xfrm>
            <a:custGeom>
              <a:avLst/>
              <a:gdLst/>
              <a:ahLst/>
              <a:cxnLst/>
              <a:rect l="l" t="t" r="r" b="b"/>
              <a:pathLst>
                <a:path w="7490685" h="7490685">
                  <a:moveTo>
                    <a:pt x="0" y="0"/>
                  </a:moveTo>
                  <a:lnTo>
                    <a:pt x="7490685" y="0"/>
                  </a:lnTo>
                  <a:lnTo>
                    <a:pt x="7490685" y="7490685"/>
                  </a:lnTo>
                  <a:lnTo>
                    <a:pt x="0" y="74906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000659" y="417140"/>
            <a:ext cx="9720286" cy="6023720"/>
            <a:chOff x="0" y="0"/>
            <a:chExt cx="16381365" cy="12047439"/>
          </a:xfrm>
        </p:grpSpPr>
        <p:sp>
          <p:nvSpPr>
            <p:cNvPr id="12" name="Freeform 12"/>
            <p:cNvSpPr/>
            <p:nvPr/>
          </p:nvSpPr>
          <p:spPr>
            <a:xfrm rot="5291947">
              <a:off x="2427869" y="-1977101"/>
              <a:ext cx="11550275" cy="16001641"/>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2216118" y="-2172188"/>
              <a:ext cx="11500640" cy="15932877"/>
            </a:xfrm>
            <a:custGeom>
              <a:avLst/>
              <a:gdLst/>
              <a:ahLst/>
              <a:cxnLst/>
              <a:rect l="l" t="t" r="r" b="b"/>
              <a:pathLst>
                <a:path w="11500640" h="15932877">
                  <a:moveTo>
                    <a:pt x="0" y="0"/>
                  </a:moveTo>
                  <a:lnTo>
                    <a:pt x="11500641" y="0"/>
                  </a:lnTo>
                  <a:lnTo>
                    <a:pt x="11500641" y="15932877"/>
                  </a:lnTo>
                  <a:lnTo>
                    <a:pt x="0" y="15932877"/>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a:extLst>
              <a:ext uri="{FF2B5EF4-FFF2-40B4-BE49-F238E27FC236}">
                <a16:creationId xmlns:a16="http://schemas.microsoft.com/office/drawing/2014/main" id="{3FF97096-BC8B-BBFD-B848-E953AB3D482E}"/>
              </a:ext>
            </a:extLst>
          </p:cNvPr>
          <p:cNvSpPr/>
          <p:nvPr/>
        </p:nvSpPr>
        <p:spPr>
          <a:xfrm>
            <a:off x="-129820" y="1731818"/>
            <a:ext cx="3302511" cy="5003615"/>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blue and orange text&#10;&#10;AI-generated content may be incorrect.">
            <a:extLst>
              <a:ext uri="{FF2B5EF4-FFF2-40B4-BE49-F238E27FC236}">
                <a16:creationId xmlns:a16="http://schemas.microsoft.com/office/drawing/2014/main" id="{1FCE565E-ACB0-4598-592A-9455F6572A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6213" y="2183166"/>
            <a:ext cx="8254699" cy="28531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095152" y="2835930"/>
            <a:ext cx="10143461" cy="2677656"/>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3"/>
          <a:stretch>
            <a:fillRect/>
          </a:stretch>
        </p:blipFill>
        <p:spPr>
          <a:xfrm>
            <a:off x="1800916" y="107791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B988D-2058-CAEF-8D08-BD716DA52427}"/>
            </a:ext>
          </a:extLst>
        </p:cNvPr>
        <p:cNvGrpSpPr/>
        <p:nvPr/>
      </p:nvGrpSpPr>
      <p:grpSpPr>
        <a:xfrm>
          <a:off x="0" y="0"/>
          <a:ext cx="0" cy="0"/>
          <a:chOff x="0" y="0"/>
          <a:chExt cx="0" cy="0"/>
        </a:xfrm>
      </p:grpSpPr>
      <p:sp>
        <p:nvSpPr>
          <p:cNvPr id="10" name="Freeform 12">
            <a:extLst>
              <a:ext uri="{FF2B5EF4-FFF2-40B4-BE49-F238E27FC236}">
                <a16:creationId xmlns:a16="http://schemas.microsoft.com/office/drawing/2014/main" id="{CA031D04-6EA0-348A-C2B4-F01069CF5DA7}"/>
              </a:ext>
            </a:extLst>
          </p:cNvPr>
          <p:cNvSpPr/>
          <p:nvPr/>
        </p:nvSpPr>
        <p:spPr>
          <a:xfrm rot="5291947">
            <a:off x="4895440" y="-916246"/>
            <a:ext cx="4506726" cy="7553068"/>
          </a:xfrm>
          <a:custGeom>
            <a:avLst/>
            <a:gdLst/>
            <a:ahLst/>
            <a:cxnLst/>
            <a:rect l="l" t="t" r="r" b="b"/>
            <a:pathLst>
              <a:path w="11550275" h="16001641">
                <a:moveTo>
                  <a:pt x="0" y="0"/>
                </a:moveTo>
                <a:lnTo>
                  <a:pt x="11550275" y="0"/>
                </a:lnTo>
                <a:lnTo>
                  <a:pt x="11550275" y="16001641"/>
                </a:lnTo>
                <a:lnTo>
                  <a:pt x="0" y="160016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a:extLst>
              <a:ext uri="{FF2B5EF4-FFF2-40B4-BE49-F238E27FC236}">
                <a16:creationId xmlns:a16="http://schemas.microsoft.com/office/drawing/2014/main" id="{22F9BCC8-59A3-A339-B441-7CC3D8123607}"/>
              </a:ext>
            </a:extLst>
          </p:cNvPr>
          <p:cNvSpPr/>
          <p:nvPr/>
        </p:nvSpPr>
        <p:spPr>
          <a:xfrm>
            <a:off x="-129820" y="1731818"/>
            <a:ext cx="3302511" cy="5003615"/>
          </a:xfrm>
          <a:custGeom>
            <a:avLst/>
            <a:gdLst/>
            <a:ahLst/>
            <a:cxnLst/>
            <a:rect l="l" t="t" r="r" b="b"/>
            <a:pathLst>
              <a:path w="4268801" h="6696159">
                <a:moveTo>
                  <a:pt x="0" y="0"/>
                </a:moveTo>
                <a:lnTo>
                  <a:pt x="4268801" y="0"/>
                </a:lnTo>
                <a:lnTo>
                  <a:pt x="4268801" y="6696159"/>
                </a:lnTo>
                <a:lnTo>
                  <a:pt x="0" y="66961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red and green text on a black background&#10;&#10;AI-generated content may be incorrect.">
            <a:extLst>
              <a:ext uri="{FF2B5EF4-FFF2-40B4-BE49-F238E27FC236}">
                <a16:creationId xmlns:a16="http://schemas.microsoft.com/office/drawing/2014/main" id="{96AE6DA0-909D-9703-FA3F-625131E89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7418">
            <a:off x="3858836" y="893135"/>
            <a:ext cx="6900855" cy="5168588"/>
          </a:xfrm>
          <a:prstGeom prst="rect">
            <a:avLst/>
          </a:prstGeom>
        </p:spPr>
      </p:pic>
    </p:spTree>
    <p:extLst>
      <p:ext uri="{BB962C8B-B14F-4D97-AF65-F5344CB8AC3E}">
        <p14:creationId xmlns:p14="http://schemas.microsoft.com/office/powerpoint/2010/main" val="36502724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90 tấn có lớn hơn 190 kg không nhỉ">
            <a:hlinkClick r:id="" action="ppaction://media"/>
            <a:extLst>
              <a:ext uri="{FF2B5EF4-FFF2-40B4-BE49-F238E27FC236}">
                <a16:creationId xmlns:a16="http://schemas.microsoft.com/office/drawing/2014/main" id="{7163D040-140B-BCAF-8976-86E47E41A3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424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641</Words>
  <Application>Microsoft Office PowerPoint</Application>
  <PresentationFormat>Widescreen</PresentationFormat>
  <Paragraphs>149</Paragraphs>
  <Slides>30</Slides>
  <Notes>13</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等线</vt:lpstr>
      <vt:lpstr>Arial</vt:lpstr>
      <vt:lpstr>Calibri</vt:lpstr>
      <vt:lpstr>Cambria</vt:lpstr>
      <vt:lpstr>Times New Roman</vt:lpstr>
      <vt:lpstr>Tw Cen MT</vt:lpstr>
      <vt:lpstr>UTM Aristote</vt:lpstr>
      <vt:lpstr>UTM Loko</vt:lpstr>
      <vt:lpstr>www.99ppt.com</vt:lpstr>
      <vt:lpstr>Droplet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56</cp:revision>
  <dcterms:created xsi:type="dcterms:W3CDTF">2023-08-10T04:53:54Z</dcterms:created>
  <dcterms:modified xsi:type="dcterms:W3CDTF">2025-10-02T13:03:24Z</dcterms:modified>
</cp:coreProperties>
</file>