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66" r:id="rId4"/>
    <p:sldId id="258" r:id="rId5"/>
    <p:sldId id="267" r:id="rId6"/>
    <p:sldId id="259" r:id="rId7"/>
    <p:sldId id="270" r:id="rId8"/>
    <p:sldId id="261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99D4EBA-CB29-4AEE-8E88-33FD898EB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2AA9C325-4E97-42A1-8D79-4CC93FA13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F51C864-75BA-4BAD-9247-7FB6EEAD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E942C62-84C3-4B12-9EB7-79D789BD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68CADA7-6E3E-4CFB-B20D-B93A553B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975BF91-133A-4AE8-95EE-2F246B56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7BA38A69-3D8B-4F09-8F1D-E04A3B362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A06F9FD-D6AF-47D2-9B8D-36182B16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3A3BC86-9D71-48B5-95A9-33D72538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D6AE048-6D65-430C-A504-7BBB613E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5E7AE07F-FAFC-4209-9203-AD0DE4C32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4F524C2-C05D-4F1D-B1BD-BD401A0B8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72BCB84-9E93-4B97-AEE7-41B1D6A3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E8609A-D22D-4FA3-BF3F-C01965B5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D976D44-FFA1-4966-A661-ACB17772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FD19A3B-EB92-4DCB-8C68-7BE250AA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02F537B-3313-40D1-A2B0-FFE49A280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C7A1AFC-84DA-408A-8690-032AA04A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917CF23-2EC4-4FD5-8E16-D07922D1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23473F5-C63A-4EB8-8C7E-E813F55C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D1A4C48-DC9D-4E66-B4B4-4337BE68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A079DAA-1C22-4ED8-9353-2246D0AC2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4E9CFBFF-5656-4234-93E9-8C987E89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0591198-B1B4-4CE5-B9EA-B41A53C5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694BCCC-CC2D-4E7C-854E-0EB2B063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FC2198C-D38F-4680-B793-CC711FBA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75BE7D2-B5AD-4F30-B96A-7E9BDFE52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4546A754-B68B-4A00-B454-51E5E0E8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A9BF6E0-2F34-474E-98B8-61777156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E3D6F57-F4E5-4126-8CFC-227D852C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7841493-6DF6-4377-B0DC-52D9AFFB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5B195DA-4BB7-41A5-A99E-04541A88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843A0598-9E75-4FFD-8153-C6384F68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7B861FE-962D-4DA5-87FE-A2795C2AB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D9033D9E-20FD-48B1-8EFC-EF0003008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B675CE04-DD83-44CD-893F-A59A87133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0169962D-1CD7-4B0F-99A0-B7ADF10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115DA63C-B703-408B-8917-E6D9E726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B2C4EF64-492B-408E-8128-85A86F30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4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066E174-A546-40E6-AC5A-0350EBE6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8B15F19F-A38C-49C5-9959-E0C004A3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C754D9C-81D7-4414-B64D-FA5C777D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F0B1048-80EA-42C7-AACE-F4B6ABC9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7C8C752D-4E91-4B14-A064-A1A3AFFE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BD9A79AE-B9CF-48D0-8563-1979F74C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3FB33165-3477-4C13-B9B8-30D487E3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52775-7D7A-42DF-9BA5-379E0DEC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D05044F-C074-49F3-9E93-32D9DFBC6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1A67F2C6-8F67-41D3-AB73-95BE0AB87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0ED1718E-DF1F-49E6-A8B5-D35619F3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55C3B24-A536-4B07-AD3B-92B242E9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59DA14B-6691-401D-B596-5B346661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AD8E60A-4FA9-435E-B425-EE47DDA6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37007749-A727-421B-A8B1-92BE0042C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14316BE0-17D5-44D5-A90E-8C597D664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82E5DC7-FB79-430A-A9AF-85728806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D83E89A-2F04-4F08-A254-39FDEFFC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72B0D49-5B30-49FF-820E-A00EC69D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DADEA143-CBA4-488E-8532-E9D13806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1A0F3C2-4396-49CE-B1E8-568788D0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4100C99-DA4E-41DD-9A9F-60D0B68E1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5100-E196-4E6F-9E48-6F5E98B4493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B401F92-637E-4B70-B744-FD524D1E6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333A0E9-8318-4491-90C1-18B241236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4523-E547-40A3-9B5A-D2F2D342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300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828800" y="111125"/>
            <a:ext cx="8610600" cy="62134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42859"/>
                <a:gd name="adj2" fmla="val 50037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Trường Tiểu học Đại Hà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267200" y="2362200"/>
            <a:ext cx="342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114800" y="3873500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2: Bên ô cửa đá.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10" descr="Fireworks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539875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Fireworks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048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Fireworks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048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410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bearlo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13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 descr="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5432425"/>
            <a:ext cx="16097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 descr="maple_leaf_falling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8824119" y="4129881"/>
            <a:ext cx="5730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maple_leaf_falling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2347119" y="3596481"/>
            <a:ext cx="5730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4" descr="maple_leaf_falling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452519" y="5958681"/>
            <a:ext cx="5730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5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6002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6" descr="maple_leaf_falling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4785519" y="6509544"/>
            <a:ext cx="5730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9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372350" cy="6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1443038"/>
            <a:ext cx="11844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1: Tìm và đọc đúng các tiếng, từ khó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2: Tìm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cách ngắt nhịp thơ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khổ thơ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khó cần giải nghĩa?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4: Đọc và sửa cho nhau trong nhóm.</a:t>
            </a:r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38" y="1300163"/>
            <a:ext cx="9958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Buổi sáng em ngồi học </a:t>
            </a:r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 rủ nhau vào nhà</a:t>
            </a:r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khó nhọc </a:t>
            </a:r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 leo dốc đằng xa.</a:t>
            </a:r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691557" y="1443139"/>
            <a:ext cx="142875" cy="485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510591" y="2157619"/>
            <a:ext cx="142875" cy="485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624886" y="2900568"/>
            <a:ext cx="142875" cy="485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539159" y="3495986"/>
            <a:ext cx="142875" cy="485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596306" y="3505197"/>
            <a:ext cx="142875" cy="485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10250" y="1514474"/>
            <a:ext cx="142875" cy="485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atural Birds sounds.CUT.00'00-00'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98875"/>
            <a:ext cx="6873876" cy="315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77649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89</Words>
  <Application>Microsoft Office PowerPoint</Application>
  <PresentationFormat>Widescreen</PresentationFormat>
  <Paragraphs>11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Admin</cp:lastModifiedBy>
  <cp:revision>106</cp:revision>
  <dcterms:created xsi:type="dcterms:W3CDTF">2017-11-11T08:55:28Z</dcterms:created>
  <dcterms:modified xsi:type="dcterms:W3CDTF">2025-03-17T14:38:43Z</dcterms:modified>
</cp:coreProperties>
</file>