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6" r:id="rId3"/>
    <p:sldId id="272" r:id="rId4"/>
    <p:sldId id="258" r:id="rId5"/>
    <p:sldId id="267" r:id="rId6"/>
    <p:sldId id="270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299D4EBA-CB29-4AEE-8E88-33FD898EB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2AA9C325-4E97-42A1-8D79-4CC93FA13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6F51C864-75BA-4BAD-9247-7FB6EEADD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5E942C62-84C3-4B12-9EB7-79D789BD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F68CADA7-6E3E-4CFB-B20D-B93A553BC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6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1975BF91-133A-4AE8-95EE-2F246B565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7BA38A69-3D8B-4F09-8F1D-E04A3B362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AA06F9FD-D6AF-47D2-9B8D-36182B16E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93A3BC86-9D71-48B5-95A9-33D725389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5D6AE048-6D65-430C-A504-7BBB613E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xmlns="" id="{5E7AE07F-FAFC-4209-9203-AD0DE4C32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34F524C2-C05D-4F1D-B1BD-BD401A0B8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772BCB84-9E93-4B97-AEE7-41B1D6A39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F5E8609A-D22D-4FA3-BF3F-C01965B50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6D976D44-FFA1-4966-A661-ACB177726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4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FFD19A3B-EB92-4DCB-8C68-7BE250AA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802F537B-3313-40D1-A2B0-FFE49A280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9C7A1AFC-84DA-408A-8690-032AA04A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8917CF23-2EC4-4FD5-8E16-D07922D1B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123473F5-C63A-4EB8-8C7E-E813F55C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6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ED1A4C48-DC9D-4E66-B4B4-4337BE68E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DA079DAA-1C22-4ED8-9353-2246D0AC2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4E9CFBFF-5656-4234-93E9-8C987E897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E0591198-B1B4-4CE5-B9EA-B41A53C5F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6694BCCC-CC2D-4E7C-854E-0EB2B0636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FC2198C-D38F-4680-B793-CC711FBAE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D75BE7D2-B5AD-4F30-B96A-7E9BDFE52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4546A754-B68B-4A00-B454-51E5E0E89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3A9BF6E0-2F34-474E-98B8-61777156B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EE3D6F57-F4E5-4126-8CFC-227D852C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47841493-6DF6-4377-B0DC-52D9AFFB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3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5B195DA-4BB7-41A5-A99E-04541A880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843A0598-9E75-4FFD-8153-C6384F681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E7B861FE-962D-4DA5-87FE-A2795C2AB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xmlns="" id="{D9033D9E-20FD-48B1-8EFC-EF00030083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xmlns="" id="{B675CE04-DD83-44CD-893F-A59A87133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xmlns="" id="{0169962D-1CD7-4B0F-99A0-B7ADF104A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xmlns="" id="{115DA63C-B703-408B-8917-E6D9E726A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xmlns="" id="{B2C4EF64-492B-408E-8128-85A86F30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4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F066E174-A546-40E6-AC5A-0350EBE6F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xmlns="" id="{8B15F19F-A38C-49C5-9959-E0C004A3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xmlns="" id="{5C754D9C-81D7-4414-B64D-FA5C777D9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xmlns="" id="{1F0B1048-80EA-42C7-AACE-F4B6ABC9E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2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xmlns="" id="{7C8C752D-4E91-4B14-A064-A1A3AFFE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xmlns="" id="{BD9A79AE-B9CF-48D0-8563-1979F74CC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xmlns="" id="{3FB33165-3477-4C13-B9B8-30D487E3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9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05252775-7D7A-42DF-9BA5-379E0DEC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DD05044F-C074-49F3-9E93-32D9DFBC6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1A67F2C6-8F67-41D3-AB73-95BE0AB87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0ED1718E-DF1F-49E6-A8B5-D35619F3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455C3B24-A536-4B07-AD3B-92B242E9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459DA14B-6691-401D-B596-5B3466611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3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CAD8E60A-4FA9-435E-B425-EE47DDA67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xmlns="" id="{37007749-A727-421B-A8B1-92BE0042C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14316BE0-17D5-44D5-A90E-8C597D664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882E5DC7-FB79-430A-A9AF-857288068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9D83E89A-2F04-4F08-A254-39FDEFFC7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E72B0D49-5B30-49FF-820E-A00EC69D4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4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xmlns="" id="{DADEA143-CBA4-488E-8532-E9D138062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F1A0F3C2-4396-49CE-B1E8-568788D0E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24100C99-DA4E-41DD-9A9F-60D0B68E12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F5100-E196-4E6F-9E48-6F5E98B44933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3B401F92-637E-4B70-B744-FD524D1E63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7333A0E9-8318-4491-90C1-18B2412362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Pictur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030075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1828800" y="111125"/>
            <a:ext cx="8610600" cy="6213475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42859"/>
                <a:gd name="adj2" fmla="val 50037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Trường Tiểu học Đại Hà</a:t>
            </a:r>
          </a:p>
        </p:txBody>
      </p:sp>
      <p:sp>
        <p:nvSpPr>
          <p:cNvPr id="21510" name="WordArt 6"/>
          <p:cNvSpPr>
            <a:spLocks noChangeArrowheads="1" noChangeShapeType="1" noTextEdit="1"/>
          </p:cNvSpPr>
          <p:nvPr/>
        </p:nvSpPr>
        <p:spPr bwMode="auto">
          <a:xfrm>
            <a:off x="4267200" y="2362200"/>
            <a:ext cx="3429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CC33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Tiếng Việt</a:t>
            </a: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4114800" y="3873500"/>
            <a:ext cx="579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vi-VN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đọc 2: Bên ô cửa đá.</a:t>
            </a:r>
            <a:endParaRPr lang="en-US" altLang="vi-VN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10" descr="Fireworks-09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1539875"/>
            <a:ext cx="7143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1" descr="Fireworks-09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304800"/>
            <a:ext cx="7143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2" descr="Fireworks-09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304800"/>
            <a:ext cx="7143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3" descr="Picture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4102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0" name="Picture 16" descr="bearloon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657600"/>
            <a:ext cx="21336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20" descr="flowe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88" y="5432425"/>
            <a:ext cx="1609725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2" descr="maple_leaf_falling_md_clr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1628">
            <a:off x="8824119" y="4129881"/>
            <a:ext cx="573088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3" descr="maple_leaf_falling_md_clr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1628">
            <a:off x="2347119" y="3596481"/>
            <a:ext cx="573088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24" descr="maple_leaf_falling_md_clr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1628">
            <a:off x="7452519" y="5958681"/>
            <a:ext cx="573088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5" descr="daisies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638800"/>
            <a:ext cx="1600200" cy="143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26" descr="maple_leaf_falling_md_clr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1628">
            <a:off x="4785519" y="6509544"/>
            <a:ext cx="573087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85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1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020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1908" y="1128713"/>
            <a:ext cx="887253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 sáng em ngồi học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Mây rủ nhau vào nhà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 mặt trời khó nhọc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 leo dốc đằng xa</a:t>
            </a:r>
          </a:p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Lảnh lót tiếng chim ca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 nắng lên rạng rỡ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 khoảng trời bao la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 dần qua ô cửa</a:t>
            </a:r>
            <a:endParaRPr lang="vi-VN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943350" y="2185988"/>
            <a:ext cx="37433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943350" y="2757488"/>
            <a:ext cx="2171700" cy="953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943350" y="3328987"/>
            <a:ext cx="2171700" cy="953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43350" y="4395788"/>
            <a:ext cx="37433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710112" y="4943475"/>
            <a:ext cx="2976563" cy="95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518421" y="5500686"/>
            <a:ext cx="3193257" cy="95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21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4" y="0"/>
            <a:ext cx="7715250" cy="67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42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49" y="71437"/>
            <a:ext cx="11758613" cy="671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5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9" y="185730"/>
            <a:ext cx="1197292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1: Dựa vào nội dung bài thơ, em hãy đặt câu nói về cảnh thiên nhiên buổi sáng ở bản Mông:</a:t>
            </a:r>
          </a:p>
          <a:p>
            <a:pPr marL="342900" indent="-342900">
              <a:buAutoNum type="alphaLcParenR"/>
            </a:pPr>
            <a:r>
              <a:rPr lang="en-U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Một câu kể.</a:t>
            </a:r>
          </a:p>
          <a:p>
            <a:pPr marL="342900" indent="-342900">
              <a:buAutoNum type="alphaLcParenR"/>
            </a:pPr>
            <a:r>
              <a:rPr lang="en-U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Một câu cảm</a:t>
            </a:r>
            <a:endParaRPr lang="vi-VN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615490" y="857250"/>
            <a:ext cx="132873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578" y="1509712"/>
            <a:ext cx="9205912" cy="47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72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9" y="185730"/>
            <a:ext cx="119729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2: Viết tên các dân tộc được nêu ở phần chia sẻ( trang 45)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914527" y="871538"/>
            <a:ext cx="39433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486775" y="871538"/>
            <a:ext cx="31670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59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109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Dell</dc:creator>
  <cp:lastModifiedBy>Admin</cp:lastModifiedBy>
  <cp:revision>125</cp:revision>
  <dcterms:created xsi:type="dcterms:W3CDTF">2017-11-11T08:55:28Z</dcterms:created>
  <dcterms:modified xsi:type="dcterms:W3CDTF">2025-03-17T14:41:10Z</dcterms:modified>
</cp:coreProperties>
</file>