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4" r:id="rId6"/>
    <p:sldId id="265" r:id="rId7"/>
    <p:sldId id="262" r:id="rId8"/>
    <p:sldId id="257" r:id="rId9"/>
    <p:sldId id="256" r:id="rId10"/>
    <p:sldId id="258" r:id="rId11"/>
    <p:sldId id="259" r:id="rId12"/>
    <p:sldId id="260" r:id="rId13"/>
    <p:sldId id="261" r:id="rId14"/>
    <p:sldId id="266" r:id="rId15"/>
    <p:sldId id="267" r:id="rId16"/>
    <p:sldId id="276" r:id="rId17"/>
    <p:sldId id="268" r:id="rId18"/>
    <p:sldId id="269" r:id="rId19"/>
    <p:sldId id="275" r:id="rId20"/>
    <p:sldId id="270" r:id="rId21"/>
    <p:sldId id="277" r:id="rId22"/>
    <p:sldId id="271" r:id="rId23"/>
    <p:sldId id="273" r:id="rId24"/>
    <p:sldId id="278" r:id="rId25"/>
    <p:sldId id="279" r:id="rId26"/>
    <p:sldId id="274" r:id="rId27"/>
  </p:sldIdLst>
  <p:sldSz cx="12192000" cy="6858000"/>
  <p:notesSz cx="6858000" cy="9144000"/>
  <p:embeddedFontLst>
    <p:embeddedFont>
      <p:font typeface=".VnTime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Tahoma" panose="020B0604030504040204" pitchFamily="34" charset="0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FF"/>
    <a:srgbClr val="99F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26" Type="http://schemas.openxmlformats.org/officeDocument/2006/relationships/slide" Target="slides/slide21.xml" /><Relationship Id="rId39" Type="http://schemas.openxmlformats.org/officeDocument/2006/relationships/font" Target="fonts/font12.fntdata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6.xml" /><Relationship Id="rId34" Type="http://schemas.openxmlformats.org/officeDocument/2006/relationships/font" Target="fonts/font7.fntdata" /><Relationship Id="rId42" Type="http://schemas.openxmlformats.org/officeDocument/2006/relationships/theme" Target="theme/theme1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slide" Target="slides/slide20.xml" /><Relationship Id="rId33" Type="http://schemas.openxmlformats.org/officeDocument/2006/relationships/font" Target="fonts/font6.fntdata" /><Relationship Id="rId38" Type="http://schemas.openxmlformats.org/officeDocument/2006/relationships/font" Target="fonts/font11.fntdata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29" Type="http://schemas.openxmlformats.org/officeDocument/2006/relationships/font" Target="fonts/font2.fntdata" /><Relationship Id="rId41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slide" Target="slides/slide19.xml" /><Relationship Id="rId32" Type="http://schemas.openxmlformats.org/officeDocument/2006/relationships/font" Target="fonts/font5.fntdata" /><Relationship Id="rId37" Type="http://schemas.openxmlformats.org/officeDocument/2006/relationships/font" Target="fonts/font10.fntdata" /><Relationship Id="rId40" Type="http://schemas.openxmlformats.org/officeDocument/2006/relationships/presProps" Target="presProps.xml" /><Relationship Id="rId5" Type="http://schemas.openxmlformats.org/officeDocument/2006/relationships/slideMaster" Target="slideMasters/slideMaster5.xml" /><Relationship Id="rId15" Type="http://schemas.openxmlformats.org/officeDocument/2006/relationships/slide" Target="slides/slide10.xml" /><Relationship Id="rId23" Type="http://schemas.openxmlformats.org/officeDocument/2006/relationships/slide" Target="slides/slide18.xml" /><Relationship Id="rId28" Type="http://schemas.openxmlformats.org/officeDocument/2006/relationships/font" Target="fonts/font1.fntdata" /><Relationship Id="rId36" Type="http://schemas.openxmlformats.org/officeDocument/2006/relationships/font" Target="fonts/font9.fntdata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31" Type="http://schemas.openxmlformats.org/officeDocument/2006/relationships/font" Target="fonts/font4.fntdata" /><Relationship Id="rId4" Type="http://schemas.openxmlformats.org/officeDocument/2006/relationships/slideMaster" Target="slideMasters/slideMaster4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slide" Target="slides/slide17.xml" /><Relationship Id="rId27" Type="http://schemas.openxmlformats.org/officeDocument/2006/relationships/slide" Target="slides/slide22.xml" /><Relationship Id="rId30" Type="http://schemas.openxmlformats.org/officeDocument/2006/relationships/font" Target="fonts/font3.fntdata" /><Relationship Id="rId35" Type="http://schemas.openxmlformats.org/officeDocument/2006/relationships/font" Target="fonts/font8.fntdata" /><Relationship Id="rId43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2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4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5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45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14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32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3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68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77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82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802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8A04C-E0F1-4B09-8304-5FC20E1808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23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7B1FF-139F-4F38-9FE9-C9FAEF87E4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707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3A35C-1A54-40F6-A898-D543BD6EB9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42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371FA-A44E-482A-A49F-39C0525A84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03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B6BD1-81BC-4AA9-A6F4-5154C91A22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86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25AD5-0522-4CBF-B73D-6FEA1070CF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05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F334A-9CAD-4CC0-B788-AA7BD40A64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49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DDDE3-AAA4-4D45-92B1-A0C953DB82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305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1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E4E01-E06C-4CB1-9A53-1C84F38AC0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88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37E75-1390-4197-BF2E-A133792FDB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557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1B8C6-08DE-421F-8F10-02F5A6901F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72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8A04C-E0F1-4B09-8304-5FC20E1808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4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7B1FF-139F-4F38-9FE9-C9FAEF87E4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644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3A35C-1A54-40F6-A898-D543BD6EB9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30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371FA-A44E-482A-A49F-39C0525A84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8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B6BD1-81BC-4AA9-A6F4-5154C91A222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72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C25AD5-0522-4CBF-B73D-6FEA1070CF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4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F334A-9CAD-4CC0-B788-AA7BD40A64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21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FDDDE3-AAA4-4D45-92B1-A0C953DB82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10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0E4E01-E06C-4CB1-9A53-1C84F38AC0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844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237E75-1390-4197-BF2E-A133792FDB0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49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1B8C6-08DE-421F-8F10-02F5A6901F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59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40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1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695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87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9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18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5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27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530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878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93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 /><Relationship Id="rId3" Type="http://schemas.openxmlformats.org/officeDocument/2006/relationships/slideLayout" Target="../slideLayouts/slideLayout36.xml" /><Relationship Id="rId7" Type="http://schemas.openxmlformats.org/officeDocument/2006/relationships/slideLayout" Target="../slideLayouts/slideLayout40.xml" /><Relationship Id="rId12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1" Type="http://schemas.openxmlformats.org/officeDocument/2006/relationships/slideLayout" Target="../slideLayouts/slideLayout34.xml" /><Relationship Id="rId6" Type="http://schemas.openxmlformats.org/officeDocument/2006/relationships/slideLayout" Target="../slideLayouts/slideLayout39.xml" /><Relationship Id="rId11" Type="http://schemas.openxmlformats.org/officeDocument/2006/relationships/slideLayout" Target="../slideLayouts/slideLayout44.xml" /><Relationship Id="rId5" Type="http://schemas.openxmlformats.org/officeDocument/2006/relationships/slideLayout" Target="../slideLayouts/slideLayout38.xml" /><Relationship Id="rId10" Type="http://schemas.openxmlformats.org/officeDocument/2006/relationships/slideLayout" Target="../slideLayouts/slideLayout43.xml" /><Relationship Id="rId4" Type="http://schemas.openxmlformats.org/officeDocument/2006/relationships/slideLayout" Target="../slideLayouts/slideLayout37.xml" /><Relationship Id="rId9" Type="http://schemas.openxmlformats.org/officeDocument/2006/relationships/slideLayout" Target="../slideLayouts/slideLayout42.xml" 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 /><Relationship Id="rId3" Type="http://schemas.openxmlformats.org/officeDocument/2006/relationships/slideLayout" Target="../slideLayouts/slideLayout47.xml" /><Relationship Id="rId7" Type="http://schemas.openxmlformats.org/officeDocument/2006/relationships/slideLayout" Target="../slideLayouts/slideLayout51.xml" /><Relationship Id="rId12" Type="http://schemas.openxmlformats.org/officeDocument/2006/relationships/theme" Target="../theme/theme5.xml" /><Relationship Id="rId2" Type="http://schemas.openxmlformats.org/officeDocument/2006/relationships/slideLayout" Target="../slideLayouts/slideLayout46.xml" /><Relationship Id="rId1" Type="http://schemas.openxmlformats.org/officeDocument/2006/relationships/slideLayout" Target="../slideLayouts/slideLayout45.xml" /><Relationship Id="rId6" Type="http://schemas.openxmlformats.org/officeDocument/2006/relationships/slideLayout" Target="../slideLayouts/slideLayout50.xml" /><Relationship Id="rId11" Type="http://schemas.openxmlformats.org/officeDocument/2006/relationships/slideLayout" Target="../slideLayouts/slideLayout55.xml" /><Relationship Id="rId5" Type="http://schemas.openxmlformats.org/officeDocument/2006/relationships/slideLayout" Target="../slideLayouts/slideLayout49.xml" /><Relationship Id="rId10" Type="http://schemas.openxmlformats.org/officeDocument/2006/relationships/slideLayout" Target="../slideLayouts/slideLayout54.xml" /><Relationship Id="rId4" Type="http://schemas.openxmlformats.org/officeDocument/2006/relationships/slideLayout" Target="../slideLayouts/slideLayout48.xml" /><Relationship Id="rId9" Type="http://schemas.openxmlformats.org/officeDocument/2006/relationships/slideLayout" Target="../slideLayouts/slideLayout53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10/8/2023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4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E72C59-E772-451A-BA08-C75B9C733D3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88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E72C59-E772-451A-BA08-C75B9C733D3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87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4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9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0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40.xml" /><Relationship Id="rId5" Type="http://schemas.openxmlformats.org/officeDocument/2006/relationships/image" Target="../media/image30.png" /><Relationship Id="rId4" Type="http://schemas.openxmlformats.org/officeDocument/2006/relationships/image" Target="../media/image29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3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0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0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40.xml" /><Relationship Id="rId6" Type="http://schemas.openxmlformats.org/officeDocument/2006/relationships/image" Target="../media/image35.gif" /><Relationship Id="rId5" Type="http://schemas.openxmlformats.org/officeDocument/2006/relationships/image" Target="../media/image34.gif" /><Relationship Id="rId4" Type="http://schemas.openxmlformats.org/officeDocument/2006/relationships/image" Target="../media/image33.wmf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13" Type="http://schemas.openxmlformats.org/officeDocument/2006/relationships/slide" Target="slide8.xml" /><Relationship Id="rId18" Type="http://schemas.openxmlformats.org/officeDocument/2006/relationships/image" Target="../media/image16.png" /><Relationship Id="rId3" Type="http://schemas.openxmlformats.org/officeDocument/2006/relationships/image" Target="../media/image6.jpeg" /><Relationship Id="rId7" Type="http://schemas.openxmlformats.org/officeDocument/2006/relationships/slide" Target="slide6.xml" /><Relationship Id="rId12" Type="http://schemas.openxmlformats.org/officeDocument/2006/relationships/image" Target="../media/image12.png" /><Relationship Id="rId17" Type="http://schemas.openxmlformats.org/officeDocument/2006/relationships/image" Target="../media/image15.png" /><Relationship Id="rId2" Type="http://schemas.openxmlformats.org/officeDocument/2006/relationships/image" Target="../media/image5.jpg" /><Relationship Id="rId16" Type="http://schemas.openxmlformats.org/officeDocument/2006/relationships/slide" Target="slide9.xml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8.png" /><Relationship Id="rId11" Type="http://schemas.openxmlformats.org/officeDocument/2006/relationships/image" Target="../media/image11.png" /><Relationship Id="rId5" Type="http://schemas.openxmlformats.org/officeDocument/2006/relationships/image" Target="../media/image7.png" /><Relationship Id="rId15" Type="http://schemas.openxmlformats.org/officeDocument/2006/relationships/image" Target="../media/image14.png" /><Relationship Id="rId10" Type="http://schemas.openxmlformats.org/officeDocument/2006/relationships/slide" Target="slide7.xml" /><Relationship Id="rId19" Type="http://schemas.openxmlformats.org/officeDocument/2006/relationships/image" Target="../media/image17.gif" /><Relationship Id="rId4" Type="http://schemas.openxmlformats.org/officeDocument/2006/relationships/slide" Target="slide5.xml" /><Relationship Id="rId9" Type="http://schemas.openxmlformats.org/officeDocument/2006/relationships/image" Target="../media/image10.png" /><Relationship Id="rId14" Type="http://schemas.openxmlformats.org/officeDocument/2006/relationships/image" Target="../media/image13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13" Type="http://schemas.openxmlformats.org/officeDocument/2006/relationships/image" Target="../media/image24.gif" /><Relationship Id="rId3" Type="http://schemas.openxmlformats.org/officeDocument/2006/relationships/audio" Target="../media/audio2.wav" /><Relationship Id="rId7" Type="http://schemas.openxmlformats.org/officeDocument/2006/relationships/image" Target="../media/image8.png" /><Relationship Id="rId12" Type="http://schemas.openxmlformats.org/officeDocument/2006/relationships/image" Target="../media/image23.gif" /><Relationship Id="rId2" Type="http://schemas.openxmlformats.org/officeDocument/2006/relationships/audio" Target="../media/audio1.wav" /><Relationship Id="rId16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11" Type="http://schemas.openxmlformats.org/officeDocument/2006/relationships/image" Target="../media/image22.gif" /><Relationship Id="rId5" Type="http://schemas.openxmlformats.org/officeDocument/2006/relationships/image" Target="../media/image19.gif" /><Relationship Id="rId15" Type="http://schemas.openxmlformats.org/officeDocument/2006/relationships/image" Target="../media/image26.gif" /><Relationship Id="rId10" Type="http://schemas.openxmlformats.org/officeDocument/2006/relationships/image" Target="../media/image21.gif" /><Relationship Id="rId4" Type="http://schemas.openxmlformats.org/officeDocument/2006/relationships/image" Target="../media/image18.PNG" /><Relationship Id="rId9" Type="http://schemas.openxmlformats.org/officeDocument/2006/relationships/slide" Target="slide4.xml" /><Relationship Id="rId14" Type="http://schemas.openxmlformats.org/officeDocument/2006/relationships/image" Target="../media/image25.gif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13" Type="http://schemas.openxmlformats.org/officeDocument/2006/relationships/image" Target="../media/image24.gif" /><Relationship Id="rId3" Type="http://schemas.openxmlformats.org/officeDocument/2006/relationships/audio" Target="../media/audio2.wav" /><Relationship Id="rId7" Type="http://schemas.openxmlformats.org/officeDocument/2006/relationships/image" Target="../media/image10.png" /><Relationship Id="rId12" Type="http://schemas.openxmlformats.org/officeDocument/2006/relationships/image" Target="../media/image23.gif" /><Relationship Id="rId2" Type="http://schemas.openxmlformats.org/officeDocument/2006/relationships/audio" Target="../media/audio1.wav" /><Relationship Id="rId16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9.png" /><Relationship Id="rId11" Type="http://schemas.openxmlformats.org/officeDocument/2006/relationships/image" Target="../media/image22.gif" /><Relationship Id="rId5" Type="http://schemas.openxmlformats.org/officeDocument/2006/relationships/image" Target="../media/image19.gif" /><Relationship Id="rId15" Type="http://schemas.openxmlformats.org/officeDocument/2006/relationships/image" Target="../media/image26.gif" /><Relationship Id="rId10" Type="http://schemas.openxmlformats.org/officeDocument/2006/relationships/image" Target="../media/image21.gif" /><Relationship Id="rId4" Type="http://schemas.openxmlformats.org/officeDocument/2006/relationships/image" Target="../media/image18.PNG" /><Relationship Id="rId9" Type="http://schemas.openxmlformats.org/officeDocument/2006/relationships/slide" Target="slide4.xml" /><Relationship Id="rId14" Type="http://schemas.openxmlformats.org/officeDocument/2006/relationships/image" Target="../media/image25.gif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13" Type="http://schemas.openxmlformats.org/officeDocument/2006/relationships/image" Target="../media/image24.gif" /><Relationship Id="rId3" Type="http://schemas.openxmlformats.org/officeDocument/2006/relationships/audio" Target="../media/audio2.wav" /><Relationship Id="rId7" Type="http://schemas.openxmlformats.org/officeDocument/2006/relationships/image" Target="../media/image12.png" /><Relationship Id="rId12" Type="http://schemas.openxmlformats.org/officeDocument/2006/relationships/image" Target="../media/image23.gif" /><Relationship Id="rId2" Type="http://schemas.openxmlformats.org/officeDocument/2006/relationships/audio" Target="../media/audio1.wav" /><Relationship Id="rId16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1.png" /><Relationship Id="rId11" Type="http://schemas.openxmlformats.org/officeDocument/2006/relationships/image" Target="../media/image22.gif" /><Relationship Id="rId5" Type="http://schemas.openxmlformats.org/officeDocument/2006/relationships/image" Target="../media/image19.gif" /><Relationship Id="rId15" Type="http://schemas.openxmlformats.org/officeDocument/2006/relationships/image" Target="../media/image26.gif" /><Relationship Id="rId10" Type="http://schemas.openxmlformats.org/officeDocument/2006/relationships/image" Target="../media/image21.gif" /><Relationship Id="rId4" Type="http://schemas.openxmlformats.org/officeDocument/2006/relationships/image" Target="../media/image18.PNG" /><Relationship Id="rId9" Type="http://schemas.openxmlformats.org/officeDocument/2006/relationships/slide" Target="slide4.xml" /><Relationship Id="rId14" Type="http://schemas.openxmlformats.org/officeDocument/2006/relationships/image" Target="../media/image25.gif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13" Type="http://schemas.openxmlformats.org/officeDocument/2006/relationships/image" Target="../media/image24.gif" /><Relationship Id="rId3" Type="http://schemas.openxmlformats.org/officeDocument/2006/relationships/audio" Target="../media/audio2.wav" /><Relationship Id="rId7" Type="http://schemas.openxmlformats.org/officeDocument/2006/relationships/image" Target="../media/image14.png" /><Relationship Id="rId12" Type="http://schemas.openxmlformats.org/officeDocument/2006/relationships/image" Target="../media/image23.gif" /><Relationship Id="rId2" Type="http://schemas.openxmlformats.org/officeDocument/2006/relationships/audio" Target="../media/audio1.wav" /><Relationship Id="rId16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3.png" /><Relationship Id="rId11" Type="http://schemas.openxmlformats.org/officeDocument/2006/relationships/image" Target="../media/image22.gif" /><Relationship Id="rId5" Type="http://schemas.openxmlformats.org/officeDocument/2006/relationships/image" Target="../media/image19.gif" /><Relationship Id="rId15" Type="http://schemas.openxmlformats.org/officeDocument/2006/relationships/image" Target="../media/image26.gif" /><Relationship Id="rId10" Type="http://schemas.openxmlformats.org/officeDocument/2006/relationships/image" Target="../media/image21.gif" /><Relationship Id="rId4" Type="http://schemas.openxmlformats.org/officeDocument/2006/relationships/image" Target="../media/image18.PNG" /><Relationship Id="rId9" Type="http://schemas.openxmlformats.org/officeDocument/2006/relationships/slide" Target="slide4.xml" /><Relationship Id="rId14" Type="http://schemas.openxmlformats.org/officeDocument/2006/relationships/image" Target="../media/image25.gif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13" Type="http://schemas.openxmlformats.org/officeDocument/2006/relationships/image" Target="../media/image24.gif" /><Relationship Id="rId3" Type="http://schemas.openxmlformats.org/officeDocument/2006/relationships/audio" Target="../media/audio2.wav" /><Relationship Id="rId7" Type="http://schemas.openxmlformats.org/officeDocument/2006/relationships/image" Target="../media/image16.png" /><Relationship Id="rId12" Type="http://schemas.openxmlformats.org/officeDocument/2006/relationships/image" Target="../media/image23.gif" /><Relationship Id="rId2" Type="http://schemas.openxmlformats.org/officeDocument/2006/relationships/audio" Target="../media/audio1.wav" /><Relationship Id="rId16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5.png" /><Relationship Id="rId11" Type="http://schemas.openxmlformats.org/officeDocument/2006/relationships/image" Target="../media/image22.gif" /><Relationship Id="rId5" Type="http://schemas.openxmlformats.org/officeDocument/2006/relationships/image" Target="../media/image19.gif" /><Relationship Id="rId15" Type="http://schemas.openxmlformats.org/officeDocument/2006/relationships/image" Target="../media/image26.gif" /><Relationship Id="rId10" Type="http://schemas.openxmlformats.org/officeDocument/2006/relationships/image" Target="../media/image21.gif" /><Relationship Id="rId4" Type="http://schemas.openxmlformats.org/officeDocument/2006/relationships/image" Target="../media/image18.PNG" /><Relationship Id="rId9" Type="http://schemas.openxmlformats.org/officeDocument/2006/relationships/slide" Target="slide4.xml" /><Relationship Id="rId14" Type="http://schemas.openxmlformats.org/officeDocument/2006/relationships/image" Target="../media/image25.gi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7" y="296920"/>
            <a:ext cx="6096528" cy="335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973" y="296920"/>
            <a:ext cx="6096528" cy="335309"/>
          </a:xfrm>
          <a:prstGeom prst="rect">
            <a:avLst/>
          </a:prstGeom>
        </p:spPr>
      </p:pic>
      <p:pic>
        <p:nvPicPr>
          <p:cNvPr id="4" name="Picture 11" descr="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369169"/>
            <a:ext cx="82296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94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1" descr="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334000"/>
            <a:ext cx="82296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76218" y="586156"/>
            <a:ext cx="99411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4988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09600" y="586155"/>
            <a:ext cx="1117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u="sng" dirty="0" err="1">
                <a:latin typeface=".VnTime" pitchFamily="34" charset="0"/>
              </a:rPr>
              <a:t>Bài</a:t>
            </a:r>
            <a:r>
              <a:rPr lang="en-US" altLang="en-US" sz="2400" b="1" u="sng" dirty="0">
                <a:latin typeface=".VnTime" pitchFamily="34" charset="0"/>
              </a:rPr>
              <a:t> 1</a:t>
            </a:r>
            <a:r>
              <a:rPr lang="en-US" altLang="en-US" sz="2400" dirty="0">
                <a:latin typeface=".VnTime" pitchFamily="34" charset="0"/>
              </a:rPr>
              <a:t> . D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dirty="0">
                <a:latin typeface=".VnTime" pitchFamily="34" charset="0"/>
              </a:rPr>
              <a:t>­</a:t>
            </a:r>
            <a:r>
              <a:rPr lang="en-US" altLang="en-US" sz="2400" dirty="0" err="1">
                <a:latin typeface=".VnTime" pitchFamily="34" charset="0"/>
              </a:rPr>
              <a:t>íi</a:t>
            </a:r>
            <a:r>
              <a:rPr lang="en-US" altLang="en-US" sz="2400" dirty="0">
                <a:latin typeface=".VnTime" pitchFamily="34" charset="0"/>
              </a:rPr>
              <a:t> ®©y lµ </a:t>
            </a:r>
            <a:r>
              <a:rPr lang="en-US" altLang="en-US" sz="2400" dirty="0" err="1">
                <a:latin typeface=".VnTime" pitchFamily="34" charset="0"/>
              </a:rPr>
              <a:t>hai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c¸ch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më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bµi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cña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bµi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v¨n</a:t>
            </a:r>
            <a:r>
              <a:rPr lang="en-US" altLang="en-US" sz="2400" dirty="0">
                <a:latin typeface=".VnTime" pitchFamily="34" charset="0"/>
              </a:rPr>
              <a:t>  T¶ con ®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dirty="0">
                <a:latin typeface=".VnTime" pitchFamily="34" charset="0"/>
              </a:rPr>
              <a:t>­</a:t>
            </a:r>
            <a:r>
              <a:rPr lang="en-US" altLang="en-US" sz="2400" dirty="0" err="1">
                <a:latin typeface=".VnTime" pitchFamily="34" charset="0"/>
              </a:rPr>
              <a:t>êng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quen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thuéc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tõ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nh</a:t>
            </a:r>
            <a:r>
              <a:rPr lang="en-US" altLang="en-US" sz="2400" dirty="0">
                <a:latin typeface=".VnTime" pitchFamily="34" charset="0"/>
              </a:rPr>
              <a:t>µ </a:t>
            </a:r>
            <a:r>
              <a:rPr lang="en-US" altLang="en-US" sz="2400" dirty="0" err="1">
                <a:latin typeface=".VnTime" pitchFamily="34" charset="0"/>
              </a:rPr>
              <a:t>em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tíi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tr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dirty="0">
                <a:latin typeface=".VnTime" pitchFamily="34" charset="0"/>
              </a:rPr>
              <a:t>­</a:t>
            </a:r>
            <a:r>
              <a:rPr lang="en-US" altLang="en-US" sz="2400" dirty="0" err="1">
                <a:latin typeface=".VnTime" pitchFamily="34" charset="0"/>
              </a:rPr>
              <a:t>êng</a:t>
            </a:r>
            <a:r>
              <a:rPr lang="en-US" altLang="en-US" sz="2400" dirty="0">
                <a:latin typeface=".VnTime" pitchFamily="34" charset="0"/>
              </a:rPr>
              <a:t>. </a:t>
            </a:r>
            <a:r>
              <a:rPr lang="en-US" altLang="en-US" sz="2400" dirty="0" err="1">
                <a:latin typeface=".VnTime" pitchFamily="34" charset="0"/>
              </a:rPr>
              <a:t>Em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h·y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cho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biÕt</a:t>
            </a:r>
            <a:r>
              <a:rPr lang="en-US" altLang="en-US" sz="2400" dirty="0">
                <a:latin typeface=".VnTime" pitchFamily="34" charset="0"/>
              </a:rPr>
              <a:t>: §o¹n </a:t>
            </a:r>
            <a:r>
              <a:rPr lang="en-US" altLang="en-US" sz="2400" dirty="0" err="1">
                <a:latin typeface=".VnTime" pitchFamily="34" charset="0"/>
              </a:rPr>
              <a:t>nµo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më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bµi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theo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kiÓu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trùc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tiÕp</a:t>
            </a:r>
            <a:r>
              <a:rPr lang="en-US" altLang="en-US" sz="2400" dirty="0">
                <a:latin typeface=".VnTime" pitchFamily="34" charset="0"/>
              </a:rPr>
              <a:t>, ®o¹n </a:t>
            </a:r>
            <a:r>
              <a:rPr lang="en-US" altLang="en-US" sz="2400" dirty="0" err="1">
                <a:latin typeface=".VnTime" pitchFamily="34" charset="0"/>
              </a:rPr>
              <a:t>nµo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më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bµi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theo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kiÓu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gi¸n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tiÕp</a:t>
            </a:r>
            <a:r>
              <a:rPr lang="en-US" altLang="en-US" sz="2400" dirty="0">
                <a:latin typeface=".VnTime" pitchFamily="34" charset="0"/>
              </a:rPr>
              <a:t>? </a:t>
            </a:r>
            <a:r>
              <a:rPr lang="en-US" altLang="en-US" sz="2400" dirty="0" err="1">
                <a:latin typeface=".VnTime" pitchFamily="34" charset="0"/>
              </a:rPr>
              <a:t>Nªu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c¸ch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viÕt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mçi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kiÓu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më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bµi</a:t>
            </a:r>
            <a:r>
              <a:rPr lang="en-US" altLang="en-US" sz="2400" dirty="0">
                <a:latin typeface=".VnTime" pitchFamily="34" charset="0"/>
              </a:rPr>
              <a:t> ®ã.                                                   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09600" y="3581400"/>
            <a:ext cx="110744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b)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Tuæi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¬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biÕt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bao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kØ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niÖm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g¾n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víi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nh÷ng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c¶nh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vËt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qu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ª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h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­¬ng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. §©y lµ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dßng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s«ng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nhá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Çy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¾p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tiÕng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­êi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bän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trÎ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chóng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mçi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buæi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chiÒu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hÌ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. Kia lµ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triÒn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®ª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rén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r·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tiÕng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h¸t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thanh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niªn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nam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n÷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nh÷ng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®ªm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s¸ng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tr¨ng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­ng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gÇn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gòi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th©n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thiÕt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nhÊt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víi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vÉn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lµ con ®­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ường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tõ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µ ®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Õn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tr­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ường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- con ®­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ường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Ñp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®Ï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suèt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nh÷ng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n¨m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th¸ng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häc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trß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25231" y="1899143"/>
            <a:ext cx="112776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a)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Tõ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µ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Õn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tr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êng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thÓ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®i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nhiÒu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¶ ®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êng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con ®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êng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mµ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thÝch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®i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h¬n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c¶ lµ ®­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êng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NguyÔn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Tr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êng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Té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>
            <a:off x="3860800" y="1336430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8354650" y="1336430"/>
            <a:ext cx="321603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734647" y="1699874"/>
            <a:ext cx="95347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965573" y="1699874"/>
            <a:ext cx="410698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67052" y="11831"/>
            <a:ext cx="5533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( 1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9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5" grpId="0" animBg="1"/>
      <p:bldP spid="3084" grpId="0" animBg="1"/>
      <p:bldP spid="135176" grpId="0" animBg="1"/>
      <p:bldP spid="13" grpId="0" animBg="1"/>
      <p:bldP spid="14" grpId="0" animBg="1"/>
      <p:bldP spid="1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09600" y="457202"/>
            <a:ext cx="1117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u="sng" dirty="0" err="1">
                <a:solidFill>
                  <a:prstClr val="black"/>
                </a:solidFill>
                <a:latin typeface=".VnTime" pitchFamily="34" charset="0"/>
              </a:rPr>
              <a:t>Bài</a:t>
            </a:r>
            <a:r>
              <a:rPr lang="en-US" altLang="en-US" sz="2400" b="1" u="sng" dirty="0">
                <a:solidFill>
                  <a:prstClr val="black"/>
                </a:solidFill>
                <a:latin typeface=".VnTime" pitchFamily="34" charset="0"/>
              </a:rPr>
              <a:t> 1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. D</a:t>
            </a:r>
            <a:r>
              <a:rPr lang="vi-VN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­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íi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®©y lµ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hai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c¸ch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më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bµi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cña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bµi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v¨n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 T¶ con ®</a:t>
            </a:r>
            <a:r>
              <a:rPr lang="vi-VN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­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êng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quen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thuéc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tõ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nh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µ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em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tíi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tr</a:t>
            </a:r>
            <a:r>
              <a:rPr lang="vi-VN" alt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­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êng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.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Em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h·y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cho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biÕt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: §o¹n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nµo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më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bµi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theo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kiÓu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trùc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tiÕp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, ®o¹n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nµo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më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bµi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theo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kiÓu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gi¸n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tiÕp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?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Nªu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c¸ch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viÕt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mçi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kiÓu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më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.VnTime" pitchFamily="34" charset="0"/>
              </a:rPr>
              <a:t>bµi</a:t>
            </a:r>
            <a:r>
              <a:rPr lang="en-US" altLang="en-US" sz="2400" dirty="0">
                <a:solidFill>
                  <a:prstClr val="black"/>
                </a:solidFill>
                <a:latin typeface=".VnTime" pitchFamily="34" charset="0"/>
              </a:rPr>
              <a:t> ®ã.                                                    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609600" y="3581400"/>
            <a:ext cx="110744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b)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Tuæi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¬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biÕt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bao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kØ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niÖm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g¾n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víi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nh÷ng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c¶nh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vËt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qu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ª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h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­¬ng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. §©y lµ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dßng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s«ng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nhá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Çy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¾p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tiÕng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­êi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bän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trÎ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chóng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mçi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buæi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chiÒu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hÌ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. Kia lµ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triÒn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®ª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rén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r·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tiÕng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h¸t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thanh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niªn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nam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n÷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nh÷ng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®ªm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s¸ng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tr¨ng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­ng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gÇn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gòi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th©n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thiÕt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nhÊt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víi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vÉn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lµ con ®­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ường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tõ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µ ®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Õn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tr­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ường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- con ®­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itchFamily="18" charset="0"/>
              </a:rPr>
              <a:t>ường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Ñp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®Ï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suèt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nh÷ng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n¨m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th¸ng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häc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trß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625231" y="1793636"/>
            <a:ext cx="1127760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a)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Tõ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µ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Õn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tr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êng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thÓ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®i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theo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nhiÒu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¶ ®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êng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.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con ®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êng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mµ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thÝch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®i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h¬n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c¶ lµ ®­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êng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NguyÔn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Tr</a:t>
            </a:r>
            <a:r>
              <a:rPr lang="vi-VN" alt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­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êng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.VnTime" pitchFamily="34" charset="0"/>
              </a:rPr>
              <a:t>Té</a:t>
            </a:r>
            <a:r>
              <a:rPr lang="en-US" altLang="en-US" sz="24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35176" name="Line 8"/>
          <p:cNvSpPr>
            <a:spLocks noChangeShapeType="1"/>
          </p:cNvSpPr>
          <p:nvPr/>
        </p:nvSpPr>
        <p:spPr bwMode="auto">
          <a:xfrm>
            <a:off x="3860800" y="1207477"/>
            <a:ext cx="426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177" name="Line 9"/>
          <p:cNvSpPr>
            <a:spLocks noChangeShapeType="1"/>
          </p:cNvSpPr>
          <p:nvPr/>
        </p:nvSpPr>
        <p:spPr bwMode="auto">
          <a:xfrm>
            <a:off x="1035540" y="4343400"/>
            <a:ext cx="186006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178" name="Line 10"/>
          <p:cNvSpPr>
            <a:spLocks noChangeShapeType="1"/>
          </p:cNvSpPr>
          <p:nvPr/>
        </p:nvSpPr>
        <p:spPr bwMode="auto">
          <a:xfrm>
            <a:off x="699479" y="4684103"/>
            <a:ext cx="98864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179" name="Line 11"/>
          <p:cNvSpPr>
            <a:spLocks noChangeShapeType="1"/>
          </p:cNvSpPr>
          <p:nvPr/>
        </p:nvSpPr>
        <p:spPr bwMode="auto">
          <a:xfrm>
            <a:off x="5095631" y="5058508"/>
            <a:ext cx="37904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180" name="Line 12"/>
          <p:cNvSpPr>
            <a:spLocks noChangeShapeType="1"/>
          </p:cNvSpPr>
          <p:nvPr/>
        </p:nvSpPr>
        <p:spPr bwMode="auto">
          <a:xfrm>
            <a:off x="9185034" y="5058508"/>
            <a:ext cx="22801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699477" y="2731482"/>
            <a:ext cx="107656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=&gt; 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trực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ngay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sẽ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, con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Tộ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762000" y="5791204"/>
            <a:ext cx="1097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gián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kỷ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niệm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mới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tả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8354650" y="1207477"/>
            <a:ext cx="321603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734647" y="1570921"/>
            <a:ext cx="95347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1965573" y="1570921"/>
            <a:ext cx="410698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3048002" y="2532184"/>
            <a:ext cx="338796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7" grpId="0" animBg="1"/>
      <p:bldP spid="135178" grpId="0" animBg="1"/>
      <p:bldP spid="135179" grpId="0" animBg="1"/>
      <p:bldP spid="135180" grpId="0" animBg="1"/>
      <p:bldP spid="135182" grpId="0"/>
      <p:bldP spid="135183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785445" y="955431"/>
            <a:ext cx="11254155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800000"/>
                </a:solidFill>
                <a:latin typeface="Times New Roman" pitchFamily="18" charset="0"/>
              </a:rPr>
              <a:t>*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v¨n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t¶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cã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hai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kiÓu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më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bµi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Më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trùc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tiÕp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vi-VN" altLang="en-US" sz="3600" b="1" dirty="0">
                <a:solidFill>
                  <a:srgbClr val="0000CC"/>
                </a:solidFill>
                <a:latin typeface="+mj-lt"/>
              </a:rPr>
              <a:t>G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iíi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thiÖu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lu«n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m×nh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®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Þnh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t¶.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-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Më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gi¸n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tiÕp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vi-VN" altLang="en-US" sz="3600" b="1" dirty="0">
                <a:solidFill>
                  <a:srgbClr val="0000CC"/>
                </a:solidFill>
                <a:latin typeface=".VnTime" pitchFamily="34" charset="0"/>
              </a:rPr>
              <a:t>G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iíi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thiÖu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mét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vµi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råi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míi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giíi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thiÖu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®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Þnh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t¶.</a:t>
            </a:r>
          </a:p>
        </p:txBody>
      </p:sp>
      <p:pic>
        <p:nvPicPr>
          <p:cNvPr id="3" name="Picture 11" descr="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334000"/>
            <a:ext cx="82296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7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4800" y="574429"/>
            <a:ext cx="1178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400" b="1" u="sng" dirty="0">
                <a:latin typeface=".VnTime" pitchFamily="34" charset="0"/>
              </a:rPr>
              <a:t>Bài </a:t>
            </a:r>
            <a:r>
              <a:rPr lang="en-US" altLang="en-US" sz="2400" b="1" u="sng" dirty="0">
                <a:latin typeface=".VnTime" pitchFamily="34" charset="0"/>
              </a:rPr>
              <a:t>2</a:t>
            </a:r>
            <a:r>
              <a:rPr lang="en-US" altLang="en-US" sz="2400" dirty="0">
                <a:latin typeface=".VnTime" pitchFamily="34" charset="0"/>
              </a:rPr>
              <a:t>. </a:t>
            </a:r>
            <a:r>
              <a:rPr lang="en-US" altLang="en-US" sz="2400" dirty="0" err="1">
                <a:latin typeface=".VnTime" pitchFamily="34" charset="0"/>
              </a:rPr>
              <a:t>D­</a:t>
            </a:r>
            <a:r>
              <a:rPr lang="en-US" altLang="en-US" sz="2400" dirty="0" err="1">
                <a:latin typeface="Times New Roman" pitchFamily="18" charset="0"/>
              </a:rPr>
              <a:t>ư</a:t>
            </a:r>
            <a:r>
              <a:rPr lang="en-US" altLang="en-US" sz="2400" dirty="0" err="1">
                <a:latin typeface=".VnTime" pitchFamily="34" charset="0"/>
              </a:rPr>
              <a:t>­íi</a:t>
            </a:r>
            <a:r>
              <a:rPr lang="en-US" altLang="en-US" sz="2400" dirty="0">
                <a:latin typeface=".VnTime" pitchFamily="34" charset="0"/>
              </a:rPr>
              <a:t> ®©y lµ </a:t>
            </a:r>
            <a:r>
              <a:rPr lang="en-US" altLang="en-US" sz="2400" dirty="0" err="1">
                <a:latin typeface=".VnTime" pitchFamily="34" charset="0"/>
              </a:rPr>
              <a:t>hai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c¸ch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kÕt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bµi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cña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bµi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v¨n</a:t>
            </a:r>
            <a:r>
              <a:rPr lang="en-US" altLang="en-US" sz="2400" dirty="0">
                <a:latin typeface=".VnTime" pitchFamily="34" charset="0"/>
              </a:rPr>
              <a:t> T¶ con ®</a:t>
            </a:r>
            <a:r>
              <a:rPr lang="en-US" altLang="en-US" sz="2400" dirty="0" err="1">
                <a:latin typeface="Times New Roman" pitchFamily="18" charset="0"/>
              </a:rPr>
              <a:t>ư</a:t>
            </a:r>
            <a:r>
              <a:rPr lang="en-US" altLang="en-US" sz="2400" dirty="0" err="1">
                <a:latin typeface=".VnTime" pitchFamily="34" charset="0"/>
              </a:rPr>
              <a:t>­êng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quen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thuéc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tõ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nh</a:t>
            </a:r>
            <a:r>
              <a:rPr lang="en-US" altLang="en-US" sz="2400" dirty="0">
                <a:latin typeface=".VnTime" pitchFamily="34" charset="0"/>
              </a:rPr>
              <a:t>µ </a:t>
            </a:r>
            <a:r>
              <a:rPr lang="en-US" altLang="en-US" sz="2400" dirty="0" err="1">
                <a:latin typeface=".VnTime" pitchFamily="34" charset="0"/>
              </a:rPr>
              <a:t>em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tíi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tr</a:t>
            </a:r>
            <a:r>
              <a:rPr lang="en-US" altLang="en-US" sz="2400" dirty="0" err="1">
                <a:latin typeface="Times New Roman" pitchFamily="18" charset="0"/>
              </a:rPr>
              <a:t>ư</a:t>
            </a:r>
            <a:r>
              <a:rPr lang="en-US" altLang="en-US" sz="2400" dirty="0" err="1">
                <a:latin typeface=".VnTime" pitchFamily="34" charset="0"/>
              </a:rPr>
              <a:t>êng</a:t>
            </a:r>
            <a:r>
              <a:rPr lang="en-US" altLang="en-US" sz="2400" dirty="0">
                <a:latin typeface=".VnTime" pitchFamily="34" charset="0"/>
              </a:rPr>
              <a:t>. </a:t>
            </a:r>
            <a:r>
              <a:rPr lang="en-US" altLang="en-US" sz="2400" dirty="0" err="1">
                <a:latin typeface=".VnTime" pitchFamily="34" charset="0"/>
              </a:rPr>
              <a:t>Em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h·y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cho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biÕt</a:t>
            </a:r>
            <a:r>
              <a:rPr lang="en-US" altLang="en-US" sz="2400" dirty="0">
                <a:latin typeface=".VnTime" pitchFamily="34" charset="0"/>
              </a:rPr>
              <a:t> ®</a:t>
            </a:r>
            <a:r>
              <a:rPr lang="en-US" altLang="en-US" sz="2400" dirty="0" err="1">
                <a:latin typeface=".VnTime" pitchFamily="34" charset="0"/>
              </a:rPr>
              <a:t>iÓm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gièng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nhau</a:t>
            </a:r>
            <a:r>
              <a:rPr lang="en-US" altLang="en-US" sz="2400" dirty="0">
                <a:latin typeface=".VnTime" pitchFamily="34" charset="0"/>
              </a:rPr>
              <a:t> vµ </a:t>
            </a:r>
            <a:r>
              <a:rPr lang="en-US" altLang="en-US" sz="2400" dirty="0" err="1">
                <a:latin typeface=".VnTime" pitchFamily="34" charset="0"/>
              </a:rPr>
              <a:t>kh¸c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nhau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gi÷a</a:t>
            </a:r>
            <a:r>
              <a:rPr lang="en-US" altLang="en-US" sz="2400" dirty="0">
                <a:latin typeface=".VnTime" pitchFamily="34" charset="0"/>
              </a:rPr>
              <a:t> ®o¹n </a:t>
            </a:r>
            <a:r>
              <a:rPr lang="en-US" altLang="en-US" sz="2400" dirty="0" err="1">
                <a:latin typeface=".VnTime" pitchFamily="34" charset="0"/>
              </a:rPr>
              <a:t>kÕt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bµi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kh«ng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më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réng</a:t>
            </a:r>
            <a:r>
              <a:rPr lang="en-US" altLang="en-US" sz="2400" dirty="0">
                <a:latin typeface=".VnTime" pitchFamily="34" charset="0"/>
              </a:rPr>
              <a:t> (a) vµ ®o¹n </a:t>
            </a:r>
            <a:r>
              <a:rPr lang="en-US" altLang="en-US" sz="2400" dirty="0" err="1">
                <a:latin typeface=".VnTime" pitchFamily="34" charset="0"/>
              </a:rPr>
              <a:t>kÕt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bµi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më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réng</a:t>
            </a:r>
            <a:r>
              <a:rPr lang="en-US" altLang="en-US" sz="2400" dirty="0">
                <a:latin typeface=".VnTime" pitchFamily="34" charset="0"/>
              </a:rPr>
              <a:t> (b).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06400" y="1729156"/>
            <a:ext cx="11176000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a)Con ®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­êng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tõ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nh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µ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®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Õn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tr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­êng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cã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lÏ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kh«ng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kh¸c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nhiÒu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l¾m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nh÷ng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con ®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­êng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thµnh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phè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nh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­ng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nã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thËt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th©n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thiÕt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víi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06400" y="2649415"/>
            <a:ext cx="11176000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latin typeface=".VnTime" pitchFamily="34" charset="0"/>
              </a:rPr>
              <a:t>b) </a:t>
            </a:r>
            <a:r>
              <a:rPr lang="en-US" altLang="en-US" sz="2400" dirty="0" err="1">
                <a:latin typeface=".VnTime" pitchFamily="34" charset="0"/>
              </a:rPr>
              <a:t>Em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rÊt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yªu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quÝ</a:t>
            </a:r>
            <a:r>
              <a:rPr lang="en-US" altLang="en-US" sz="2400" dirty="0">
                <a:latin typeface=".VnTime" pitchFamily="34" charset="0"/>
              </a:rPr>
              <a:t> con ®­</a:t>
            </a:r>
            <a:r>
              <a:rPr lang="en-US" altLang="en-US" sz="2400" dirty="0" err="1">
                <a:latin typeface="Times New Roman" pitchFamily="18" charset="0"/>
              </a:rPr>
              <a:t>ư</a:t>
            </a:r>
            <a:r>
              <a:rPr lang="en-US" altLang="en-US" sz="2400" dirty="0" err="1">
                <a:latin typeface=".VnTime" pitchFamily="34" charset="0"/>
              </a:rPr>
              <a:t>êng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tõ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nh</a:t>
            </a:r>
            <a:r>
              <a:rPr lang="en-US" altLang="en-US" sz="2400" dirty="0">
                <a:latin typeface=".VnTime" pitchFamily="34" charset="0"/>
              </a:rPr>
              <a:t>µ ®</a:t>
            </a:r>
            <a:r>
              <a:rPr lang="en-US" altLang="en-US" sz="2400" dirty="0" err="1">
                <a:latin typeface=".VnTime" pitchFamily="34" charset="0"/>
              </a:rPr>
              <a:t>Õn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tr­</a:t>
            </a:r>
            <a:r>
              <a:rPr lang="en-US" altLang="en-US" sz="2400" dirty="0" err="1">
                <a:latin typeface="Times New Roman" pitchFamily="18" charset="0"/>
              </a:rPr>
              <a:t>ư</a:t>
            </a:r>
            <a:r>
              <a:rPr lang="en-US" altLang="en-US" sz="2400" dirty="0" err="1">
                <a:latin typeface=".VnTime" pitchFamily="34" charset="0"/>
              </a:rPr>
              <a:t>êng</a:t>
            </a:r>
            <a:r>
              <a:rPr lang="en-US" altLang="en-US" sz="2400" dirty="0">
                <a:latin typeface=".VnTime" pitchFamily="34" charset="0"/>
              </a:rPr>
              <a:t>. </a:t>
            </a:r>
            <a:r>
              <a:rPr lang="en-US" altLang="en-US" sz="2400" dirty="0" err="1">
                <a:latin typeface=".VnTime" pitchFamily="34" charset="0"/>
              </a:rPr>
              <a:t>S¸ng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nµo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đ</a:t>
            </a:r>
            <a:r>
              <a:rPr lang="en-US" altLang="en-US" sz="2400" dirty="0" err="1">
                <a:latin typeface=".VnTime" pitchFamily="34" charset="0"/>
              </a:rPr>
              <a:t>i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häc</a:t>
            </a:r>
            <a:r>
              <a:rPr lang="en-US" altLang="en-US" sz="2400" dirty="0">
                <a:latin typeface=".VnTime" pitchFamily="34" charset="0"/>
              </a:rPr>
              <a:t>, </a:t>
            </a:r>
            <a:r>
              <a:rPr lang="en-US" altLang="en-US" sz="2400" dirty="0" err="1">
                <a:latin typeface=".VnTime" pitchFamily="34" charset="0"/>
              </a:rPr>
              <a:t>em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còng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thÊy</a:t>
            </a:r>
            <a:r>
              <a:rPr lang="en-US" altLang="en-US" sz="2400" dirty="0">
                <a:latin typeface=".VnTime" pitchFamily="34" charset="0"/>
              </a:rPr>
              <a:t> con ®</a:t>
            </a:r>
            <a:r>
              <a:rPr lang="en-US" altLang="en-US" sz="2400" dirty="0" err="1">
                <a:latin typeface="Times New Roman" pitchFamily="18" charset="0"/>
              </a:rPr>
              <a:t>ư</a:t>
            </a:r>
            <a:r>
              <a:rPr lang="en-US" altLang="en-US" sz="2400" dirty="0" err="1">
                <a:latin typeface=".VnTime" pitchFamily="34" charset="0"/>
              </a:rPr>
              <a:t>­êng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rÊt</a:t>
            </a:r>
            <a:r>
              <a:rPr lang="en-US" altLang="en-US" sz="2400" dirty="0">
                <a:latin typeface=".VnTime" pitchFamily="34" charset="0"/>
              </a:rPr>
              <a:t> s¹ch </a:t>
            </a:r>
            <a:r>
              <a:rPr lang="en-US" altLang="en-US" sz="2400" dirty="0" err="1">
                <a:latin typeface=".VnTime" pitchFamily="34" charset="0"/>
              </a:rPr>
              <a:t>sÏ</a:t>
            </a:r>
            <a:r>
              <a:rPr lang="en-US" altLang="en-US" sz="2400" dirty="0">
                <a:latin typeface=".VnTime" pitchFamily="34" charset="0"/>
              </a:rPr>
              <a:t>. </a:t>
            </a:r>
            <a:r>
              <a:rPr lang="en-US" altLang="en-US" sz="2400" dirty="0" err="1">
                <a:latin typeface=".VnTime" pitchFamily="34" charset="0"/>
              </a:rPr>
              <a:t>Em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biÕt</a:t>
            </a:r>
            <a:r>
              <a:rPr lang="en-US" altLang="en-US" sz="2400" dirty="0">
                <a:latin typeface=".VnTime" pitchFamily="34" charset="0"/>
              </a:rPr>
              <a:t> ®</a:t>
            </a:r>
            <a:r>
              <a:rPr lang="en-US" altLang="en-US" sz="2400" dirty="0" err="1">
                <a:latin typeface=".VnTime" pitchFamily="34" charset="0"/>
              </a:rPr>
              <a:t>Êy</a:t>
            </a:r>
            <a:r>
              <a:rPr lang="en-US" altLang="en-US" sz="2400" dirty="0">
                <a:latin typeface=".VnTime" pitchFamily="34" charset="0"/>
              </a:rPr>
              <a:t> lµ </a:t>
            </a:r>
            <a:r>
              <a:rPr lang="en-US" altLang="en-US" sz="2400" dirty="0" err="1">
                <a:latin typeface=".VnTime" pitchFamily="34" charset="0"/>
              </a:rPr>
              <a:t>nhê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c«ng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quÐt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dän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ngµy</a:t>
            </a:r>
            <a:r>
              <a:rPr lang="en-US" altLang="en-US" sz="2400" dirty="0">
                <a:latin typeface=".VnTime" pitchFamily="34" charset="0"/>
              </a:rPr>
              <a:t> ®ªm </a:t>
            </a:r>
            <a:r>
              <a:rPr lang="en-US" altLang="en-US" sz="2400" dirty="0" err="1">
                <a:latin typeface=".VnTime" pitchFamily="34" charset="0"/>
              </a:rPr>
              <a:t>cña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c¸c</a:t>
            </a:r>
            <a:r>
              <a:rPr lang="en-US" altLang="en-US" sz="2400" dirty="0">
                <a:latin typeface=".VnTime" pitchFamily="34" charset="0"/>
              </a:rPr>
              <a:t> c« </a:t>
            </a:r>
            <a:r>
              <a:rPr lang="en-US" altLang="en-US" sz="2400" dirty="0" err="1">
                <a:latin typeface=".VnTime" pitchFamily="34" charset="0"/>
              </a:rPr>
              <a:t>b¸c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c«ng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nh©n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vÖ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sinh</a:t>
            </a:r>
            <a:r>
              <a:rPr lang="en-US" altLang="en-US" sz="2400" dirty="0">
                <a:latin typeface=".VnTime" pitchFamily="34" charset="0"/>
              </a:rPr>
              <a:t>. </a:t>
            </a:r>
            <a:r>
              <a:rPr lang="en-US" altLang="en-US" sz="2400" dirty="0" err="1">
                <a:latin typeface=".VnTime" pitchFamily="34" charset="0"/>
              </a:rPr>
              <a:t>Em</a:t>
            </a:r>
            <a:r>
              <a:rPr lang="en-US" altLang="en-US" sz="2400" dirty="0">
                <a:latin typeface=".VnTime" pitchFamily="34" charset="0"/>
              </a:rPr>
              <a:t> vµ </a:t>
            </a:r>
            <a:r>
              <a:rPr lang="en-US" altLang="en-US" sz="2400" dirty="0" err="1">
                <a:latin typeface=".VnTime" pitchFamily="34" charset="0"/>
              </a:rPr>
              <a:t>c¸c</a:t>
            </a:r>
            <a:r>
              <a:rPr lang="en-US" altLang="en-US" sz="2400" dirty="0">
                <a:latin typeface=".VnTime" pitchFamily="34" charset="0"/>
              </a:rPr>
              <a:t> b¹n </a:t>
            </a:r>
            <a:r>
              <a:rPr lang="en-US" altLang="en-US" sz="2400" dirty="0" err="1">
                <a:latin typeface=".VnTime" pitchFamily="34" charset="0"/>
              </a:rPr>
              <a:t>b¶o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nhau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kh«ng</a:t>
            </a:r>
            <a:r>
              <a:rPr lang="en-US" altLang="en-US" sz="2400" dirty="0">
                <a:latin typeface=".VnTime" pitchFamily="34" charset="0"/>
              </a:rPr>
              <a:t> x¶ </a:t>
            </a:r>
            <a:r>
              <a:rPr lang="en-US" altLang="en-US" sz="2400" dirty="0" err="1">
                <a:latin typeface=".VnTime" pitchFamily="34" charset="0"/>
              </a:rPr>
              <a:t>r¸c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bõa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b·i</a:t>
            </a:r>
            <a:r>
              <a:rPr lang="en-US" altLang="en-US" sz="2400" dirty="0">
                <a:latin typeface=".VnTime" pitchFamily="34" charset="0"/>
              </a:rPr>
              <a:t> ®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altLang="en-US" sz="2400" dirty="0">
                <a:latin typeface=".VnTime" pitchFamily="34" charset="0"/>
              </a:rPr>
              <a:t> con ®­</a:t>
            </a:r>
            <a:r>
              <a:rPr lang="en-US" altLang="en-US" sz="2400" dirty="0" err="1">
                <a:latin typeface="Times New Roman" pitchFamily="18" charset="0"/>
              </a:rPr>
              <a:t>ư</a:t>
            </a:r>
            <a:r>
              <a:rPr lang="en-US" altLang="en-US" sz="2400" dirty="0" err="1">
                <a:latin typeface=".VnTime" pitchFamily="34" charset="0"/>
              </a:rPr>
              <a:t>êng</a:t>
            </a:r>
            <a:r>
              <a:rPr lang="en-US" altLang="en-US" sz="2400" dirty="0">
                <a:latin typeface=".VnTime" pitchFamily="34" charset="0"/>
              </a:rPr>
              <a:t> </a:t>
            </a:r>
            <a:r>
              <a:rPr lang="en-US" altLang="en-US" sz="2400" dirty="0" err="1">
                <a:latin typeface=".VnTime" pitchFamily="34" charset="0"/>
              </a:rPr>
              <a:t>lu«n</a:t>
            </a:r>
            <a:r>
              <a:rPr lang="en-US" altLang="en-US" sz="2400" dirty="0">
                <a:latin typeface=".VnTime" pitchFamily="34" charset="0"/>
              </a:rPr>
              <a:t> s¹ch, ®</a:t>
            </a:r>
            <a:r>
              <a:rPr lang="en-US" altLang="en-US" sz="2400" dirty="0" err="1">
                <a:latin typeface=".VnTime" pitchFamily="34" charset="0"/>
              </a:rPr>
              <a:t>Ñp</a:t>
            </a:r>
            <a:r>
              <a:rPr lang="en-US" altLang="en-US" sz="2400" dirty="0">
                <a:latin typeface=".VnTime" pitchFamily="34" charset="0"/>
              </a:rPr>
              <a:t>.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489200" y="1324706"/>
            <a:ext cx="370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565298" y="1324706"/>
            <a:ext cx="312615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06401" y="1670540"/>
            <a:ext cx="234852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83323" y="-22758"/>
            <a:ext cx="7455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( 2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4126523"/>
            <a:ext cx="91557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(a)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(b)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064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2" grpId="0" animBg="1"/>
      <p:bldP spid="3" grpId="0" animBg="1"/>
      <p:bldP spid="7" grpId="0" animBg="1"/>
      <p:bldP spid="8" grpId="0" animBg="1"/>
      <p:bldP spid="9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04800" y="105509"/>
            <a:ext cx="11785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400" b="1" u="sng" dirty="0">
                <a:solidFill>
                  <a:srgbClr val="000000"/>
                </a:solidFill>
                <a:latin typeface=".VnTime" pitchFamily="34" charset="0"/>
              </a:rPr>
              <a:t>Bài </a:t>
            </a:r>
            <a:r>
              <a:rPr lang="en-US" altLang="en-US" sz="2400" b="1" u="sng" dirty="0">
                <a:solidFill>
                  <a:srgbClr val="000000"/>
                </a:solidFill>
                <a:latin typeface=".VnTime" pitchFamily="34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D­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­íi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®©y lµ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hai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c¸ch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kÕt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bµi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cña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bµi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v¨n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T¶ con ®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­êng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quen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thuéc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tõ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nh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µ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em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tíi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tr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êng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Em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h·y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biÕt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®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iÓm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gièng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nhau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vµ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kh¸c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nhau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gi÷a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®o¹n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kÕt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bµi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kh«ng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më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réng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(a) vµ ®o¹n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kÕt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bµi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më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réng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(b).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406400" y="1271959"/>
            <a:ext cx="11176000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a)Con ®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­êng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tõ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nh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µ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®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Õn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tr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­êng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cã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lÏ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kh«ng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kh¸c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nhiÒu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l¾m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nh÷ng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con ®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­êng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trong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thµnh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phè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nh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­ng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nã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thËt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th©n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thiÕt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víi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.VnTime" pitchFamily="34" charset="0"/>
              </a:rPr>
              <a:t>em</a:t>
            </a:r>
            <a:r>
              <a:rPr lang="en-US" altLang="en-US" sz="2400" dirty="0">
                <a:solidFill>
                  <a:srgbClr val="0000CC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06400" y="2133603"/>
            <a:ext cx="11176000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b)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Em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rÊt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yªu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quÝ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con ®­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êng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tõ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nh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µ ®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Õn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tr­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êng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S¸ng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nµo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đ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i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häc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em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còng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thÊy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con ®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­êng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rÊt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s¹ch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sÏ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Em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biÕt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®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Êy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lµ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nhê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c«ng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quÐt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dän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ngµy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®ªm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cña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c¸c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c«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b¸c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c«ng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nh©n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vÖ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Em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vµ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c¸c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b¹n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b¶o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nhau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kh«ng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x¶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r¸c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bõa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b·i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®</a:t>
            </a:r>
            <a:r>
              <a:rPr lang="vi-VN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con ®­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ư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êng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lu«n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 s¹ch, ®</a:t>
            </a:r>
            <a:r>
              <a:rPr lang="en-US" altLang="en-US" sz="2400" dirty="0" err="1">
                <a:solidFill>
                  <a:srgbClr val="000000"/>
                </a:solidFill>
                <a:latin typeface=".VnTime" pitchFamily="34" charset="0"/>
              </a:rPr>
              <a:t>Ñp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2489200" y="879232"/>
            <a:ext cx="3708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7565298" y="879232"/>
            <a:ext cx="3126151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06401" y="1225066"/>
            <a:ext cx="234852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21278"/>
              </p:ext>
            </p:extLst>
          </p:nvPr>
        </p:nvGraphicFramePr>
        <p:xfrm>
          <a:off x="339969" y="3365852"/>
          <a:ext cx="11465169" cy="3241665"/>
        </p:xfrm>
        <a:graphic>
          <a:graphicData uri="http://schemas.openxmlformats.org/drawingml/2006/table">
            <a:tbl>
              <a:tblPr/>
              <a:tblGrid>
                <a:gridCol w="3149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3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FF66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401" y="3927231"/>
            <a:ext cx="30870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quí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3476" y="3826298"/>
            <a:ext cx="8276493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quí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092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99292" y="1014046"/>
            <a:ext cx="11875477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800000"/>
                </a:solidFill>
                <a:latin typeface="Times New Roman" pitchFamily="18" charset="0"/>
              </a:rPr>
              <a:t>*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v¨n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t¶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cã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hai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c¸ch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kÕt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bµi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KÕt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bµi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kh«ng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më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réng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: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Nªu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lu«n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t×nh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c¶m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víi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m×nh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t¶.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KÕt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bµi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më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réng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vi-VN" altLang="en-US" sz="3600" dirty="0">
                <a:solidFill>
                  <a:srgbClr val="0000CC"/>
                </a:solidFill>
                <a:latin typeface=".VnTime" pitchFamily="34" charset="0"/>
              </a:rPr>
              <a:t>: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Nªu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t×nh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c¶m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cña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m×nh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vµ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cã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thªm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lêi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b×nh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víi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m×nh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t¶.</a:t>
            </a:r>
          </a:p>
        </p:txBody>
      </p:sp>
      <p:pic>
        <p:nvPicPr>
          <p:cNvPr id="3" name="Picture 11" descr="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334000"/>
            <a:ext cx="82296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26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16523" y="3174940"/>
            <a:ext cx="11875477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800000"/>
                </a:solidFill>
                <a:latin typeface="Times New Roman" pitchFamily="18" charset="0"/>
              </a:rPr>
              <a:t>2.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Trong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v¨n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t¶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cã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hai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c¸ch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kÕt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bµi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KÕt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bµi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kh«ng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më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réng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: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Nªu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lu«n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t×nh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c¶m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víi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m×nh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t¶.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KÕt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bµi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më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réng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vi-VN" altLang="en-US" sz="3600" dirty="0">
                <a:solidFill>
                  <a:srgbClr val="0000CC"/>
                </a:solidFill>
                <a:latin typeface=".VnTime" pitchFamily="34" charset="0"/>
              </a:rPr>
              <a:t>: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Nªu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t×nh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c¶m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cña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m×nh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vµ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cã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thªm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lêi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b×nh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víi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m×nh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t¶.</a:t>
            </a:r>
          </a:p>
        </p:txBody>
      </p:sp>
      <p:pic>
        <p:nvPicPr>
          <p:cNvPr id="3" name="Picture 11" descr="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07" y="6037262"/>
            <a:ext cx="82296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5510" y="203264"/>
            <a:ext cx="11254155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800000"/>
                </a:solidFill>
                <a:latin typeface="Times New Roman" pitchFamily="18" charset="0"/>
              </a:rPr>
              <a:t>1.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Trong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v¨n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t¶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cã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hai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kiÓu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më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bµi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Më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trùc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tiÕp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vi-VN" altLang="en-US" sz="3600" b="1" dirty="0">
                <a:solidFill>
                  <a:srgbClr val="0000CC"/>
                </a:solidFill>
                <a:latin typeface="+mj-lt"/>
              </a:rPr>
              <a:t>G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iíi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thiÖu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lu«n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m×nh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®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Þnh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t¶.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-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Më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gi¸n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tiÕp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vi-VN" altLang="en-US" sz="3600" b="1" dirty="0">
                <a:solidFill>
                  <a:srgbClr val="0000CC"/>
                </a:solidFill>
                <a:latin typeface=".VnTime" pitchFamily="34" charset="0"/>
              </a:rPr>
              <a:t>G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iíi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thiÖu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mét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vµi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råi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míi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giíi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thiÖu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®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Þnh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t¶.</a:t>
            </a:r>
          </a:p>
        </p:txBody>
      </p:sp>
    </p:spTree>
    <p:extLst>
      <p:ext uri="{BB962C8B-B14F-4D97-AF65-F5344CB8AC3E}">
        <p14:creationId xmlns:p14="http://schemas.microsoft.com/office/powerpoint/2010/main" val="2796006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5"/>
          <p:cNvSpPr>
            <a:spLocks noChangeShapeType="1"/>
          </p:cNvSpPr>
          <p:nvPr/>
        </p:nvSpPr>
        <p:spPr bwMode="auto">
          <a:xfrm>
            <a:off x="4978400" y="18288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0" y="838200"/>
            <a:ext cx="1198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en-US" b="1" dirty="0">
                <a:solidFill>
                  <a:srgbClr val="FF0000"/>
                </a:solidFill>
                <a:latin typeface=".VnTime" pitchFamily="34" charset="0"/>
              </a:rPr>
              <a:t>Bài </a:t>
            </a:r>
            <a:r>
              <a:rPr lang="en-US" altLang="en-US" b="1" dirty="0">
                <a:solidFill>
                  <a:srgbClr val="FF0000"/>
                </a:solidFill>
                <a:latin typeface=".VnTime" pitchFamily="34" charset="0"/>
              </a:rPr>
              <a:t>3</a:t>
            </a:r>
            <a:r>
              <a:rPr lang="en-US" altLang="en-US" dirty="0">
                <a:solidFill>
                  <a:srgbClr val="FF0000"/>
                </a:solidFill>
                <a:latin typeface=".VnTime" pitchFamily="34" charset="0"/>
              </a:rPr>
              <a:t>. </a:t>
            </a:r>
            <a:r>
              <a:rPr lang="en-US" altLang="en-US" dirty="0" err="1">
                <a:latin typeface=".VnTime" pitchFamily="34" charset="0"/>
              </a:rPr>
              <a:t>ViÕt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mét</a:t>
            </a:r>
            <a:r>
              <a:rPr lang="en-US" altLang="en-US" dirty="0">
                <a:latin typeface=".VnTime" pitchFamily="34" charset="0"/>
              </a:rPr>
              <a:t> ®o¹n </a:t>
            </a:r>
            <a:r>
              <a:rPr lang="en-US" altLang="en-US" dirty="0" err="1">
                <a:latin typeface=".VnTime" pitchFamily="34" charset="0"/>
              </a:rPr>
              <a:t>më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bµi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kiÓu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gi¸n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tiÕp</a:t>
            </a:r>
            <a:r>
              <a:rPr lang="en-US" altLang="en-US" dirty="0">
                <a:latin typeface=".VnTime" pitchFamily="34" charset="0"/>
              </a:rPr>
              <a:t> vµ </a:t>
            </a:r>
            <a:r>
              <a:rPr lang="en-US" altLang="en-US" dirty="0" err="1">
                <a:latin typeface=".VnTime" pitchFamily="34" charset="0"/>
              </a:rPr>
              <a:t>mét</a:t>
            </a:r>
            <a:r>
              <a:rPr lang="en-US" altLang="en-US" dirty="0">
                <a:latin typeface=".VnTime" pitchFamily="34" charset="0"/>
              </a:rPr>
              <a:t> ®o¹n </a:t>
            </a:r>
            <a:r>
              <a:rPr lang="en-US" altLang="en-US" dirty="0" err="1">
                <a:latin typeface=".VnTime" pitchFamily="34" charset="0"/>
              </a:rPr>
              <a:t>kÕt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bµi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më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réng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cho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bµi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v¨n</a:t>
            </a:r>
            <a:r>
              <a:rPr lang="en-US" altLang="en-US" dirty="0">
                <a:latin typeface=".VnTime" pitchFamily="34" charset="0"/>
              </a:rPr>
              <a:t> t¶ </a:t>
            </a:r>
            <a:r>
              <a:rPr lang="en-US" altLang="en-US" dirty="0" err="1">
                <a:latin typeface=".VnTime" pitchFamily="34" charset="0"/>
              </a:rPr>
              <a:t>c¶nh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thiªn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nhiªn</a:t>
            </a:r>
            <a:r>
              <a:rPr lang="en-US" altLang="en-US" dirty="0">
                <a:latin typeface=".VnTime" pitchFamily="34" charset="0"/>
              </a:rPr>
              <a:t> ë ®</a:t>
            </a:r>
            <a:r>
              <a:rPr lang="en-US" altLang="en-US" dirty="0" err="1">
                <a:latin typeface=".VnTime" pitchFamily="34" charset="0"/>
              </a:rPr>
              <a:t>Þa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ph</a:t>
            </a:r>
            <a:r>
              <a:rPr lang="en-US" altLang="en-US" dirty="0" err="1">
                <a:latin typeface="Times New Roman" pitchFamily="18" charset="0"/>
              </a:rPr>
              <a:t>ư</a:t>
            </a:r>
            <a:r>
              <a:rPr lang="en-US" altLang="en-US" dirty="0" err="1">
                <a:latin typeface=".VnTime" pitchFamily="34" charset="0"/>
              </a:rPr>
              <a:t>­¬ng</a:t>
            </a:r>
            <a:r>
              <a:rPr lang="en-US" altLang="en-US" dirty="0">
                <a:latin typeface=".VnTime" pitchFamily="34" charset="0"/>
              </a:rPr>
              <a:t> </a:t>
            </a:r>
            <a:r>
              <a:rPr lang="en-US" altLang="en-US" dirty="0" err="1">
                <a:latin typeface=".VnTime" pitchFamily="34" charset="0"/>
              </a:rPr>
              <a:t>em</a:t>
            </a:r>
            <a:r>
              <a:rPr lang="en-US" altLang="en-US" dirty="0">
                <a:latin typeface=".VnTime" pitchFamily="34" charset="0"/>
              </a:rPr>
              <a:t>.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V="1">
            <a:off x="3641969" y="1306471"/>
            <a:ext cx="3376246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067172" y="1828800"/>
            <a:ext cx="3055816" cy="0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8401536" y="1306471"/>
            <a:ext cx="3427046" cy="11723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V="1">
            <a:off x="5619263" y="1806757"/>
            <a:ext cx="2352431" cy="10319"/>
          </a:xfrm>
          <a:prstGeom prst="line">
            <a:avLst/>
          </a:prstGeom>
          <a:noFill/>
          <a:ln w="2857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4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3" grpId="0" animBg="1"/>
      <p:bldP spid="34824" grpId="0" animBg="1"/>
      <p:bldP spid="34826" grpId="0" animBg="1"/>
      <p:bldP spid="348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 descr="ANd9GcR5JbuE6AnS8PYfCVkd5vgrC6fbrMfxhsK0i6HektJZYds0C_s&amp;t=1&amp;usg=__tVPg5A2Jc46q3lSQTMh_b4hL7rk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6096000" cy="356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QB_SCMC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096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972"/>
            <a:ext cx="6096000" cy="353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748" y="3581400"/>
            <a:ext cx="6081252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600200"/>
            <a:ext cx="10972800" cy="2057400"/>
          </a:xfrm>
          <a:ln>
            <a:miter lim="800000"/>
            <a:headEnd/>
            <a:tailEnd/>
          </a:ln>
        </p:spPr>
        <p:txBody>
          <a:bodyPr rtlCol="0">
            <a:prstTxWarp prst="textCan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11" descr="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369169"/>
            <a:ext cx="82296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18613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334000"/>
            <a:ext cx="82296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623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16523" y="3174940"/>
            <a:ext cx="11875477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800000"/>
                </a:solidFill>
                <a:latin typeface="Times New Roman" pitchFamily="18" charset="0"/>
              </a:rPr>
              <a:t>2.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Trong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v¨n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t¶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cã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hai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c¸ch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kÕt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bµi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KÕt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bµi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kh«ng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më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réng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: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Nªu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lu«n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t×nh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c¶m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víi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m×nh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t¶.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KÕt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bµi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më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en-US" altLang="en-US" sz="3600" b="1" u="sng" dirty="0" err="1">
                <a:solidFill>
                  <a:srgbClr val="C00000"/>
                </a:solidFill>
                <a:latin typeface=".VnTime" pitchFamily="34" charset="0"/>
              </a:rPr>
              <a:t>réng</a:t>
            </a:r>
            <a:r>
              <a:rPr lang="en-US" altLang="en-US" sz="3600" b="1" u="sng" dirty="0">
                <a:solidFill>
                  <a:srgbClr val="C00000"/>
                </a:solidFill>
                <a:latin typeface=".VnTime" pitchFamily="34" charset="0"/>
              </a:rPr>
              <a:t> </a:t>
            </a:r>
            <a:r>
              <a:rPr lang="vi-VN" altLang="en-US" sz="3600" dirty="0">
                <a:solidFill>
                  <a:srgbClr val="0000CC"/>
                </a:solidFill>
                <a:latin typeface=".VnTime" pitchFamily="34" charset="0"/>
              </a:rPr>
              <a:t>: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Nªu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t×nh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c¶m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cña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m×nh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vµ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cã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thªm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lêi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b×nh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víi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m×nh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t¶.</a:t>
            </a:r>
          </a:p>
        </p:txBody>
      </p:sp>
      <p:pic>
        <p:nvPicPr>
          <p:cNvPr id="3" name="Picture 11" descr="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07" y="6037262"/>
            <a:ext cx="82296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5510" y="203264"/>
            <a:ext cx="11254155" cy="286232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u="sng" dirty="0">
                <a:solidFill>
                  <a:srgbClr val="800000"/>
                </a:solidFill>
                <a:latin typeface="Times New Roman" pitchFamily="18" charset="0"/>
              </a:rPr>
              <a:t>1.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Trong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v¨n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t¶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cã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hai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kiÓu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më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.VnTime" pitchFamily="34" charset="0"/>
              </a:rPr>
              <a:t>bµi</a:t>
            </a:r>
            <a:r>
              <a:rPr lang="en-US" altLang="en-US" sz="3600" dirty="0">
                <a:solidFill>
                  <a:srgbClr val="0000CC"/>
                </a:solidFill>
                <a:latin typeface=".VnTime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Më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trùc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tiÕp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vi-VN" altLang="en-US" sz="3600" b="1" dirty="0">
                <a:solidFill>
                  <a:srgbClr val="0000CC"/>
                </a:solidFill>
                <a:latin typeface="+mj-lt"/>
              </a:rPr>
              <a:t>G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iíi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thiÖu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lu«n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m×nh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®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Þnh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t¶.</a:t>
            </a:r>
          </a:p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-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Më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gi¸n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.VnTime" pitchFamily="34" charset="0"/>
              </a:rPr>
              <a:t>tiÕp</a:t>
            </a:r>
            <a:r>
              <a:rPr lang="en-US" altLang="en-US" sz="3600" dirty="0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vi-VN" altLang="en-US" sz="3600" b="1" dirty="0">
                <a:solidFill>
                  <a:srgbClr val="0000CC"/>
                </a:solidFill>
                <a:latin typeface=".VnTime" pitchFamily="34" charset="0"/>
              </a:rPr>
              <a:t>G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iíi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thiÖu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mét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vµi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råi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míi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giíi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thiÖu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c¶nh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®</a:t>
            </a:r>
            <a:r>
              <a:rPr lang="en-US" altLang="en-US" sz="3600" b="1" dirty="0" err="1">
                <a:solidFill>
                  <a:srgbClr val="0000CC"/>
                </a:solidFill>
                <a:latin typeface=".VnTime" pitchFamily="34" charset="0"/>
              </a:rPr>
              <a:t>Þnh</a:t>
            </a:r>
            <a:r>
              <a:rPr lang="en-US" altLang="en-US" sz="3600" b="1" dirty="0">
                <a:solidFill>
                  <a:srgbClr val="0000CC"/>
                </a:solidFill>
                <a:latin typeface=".VnTime" pitchFamily="34" charset="0"/>
              </a:rPr>
              <a:t> t¶.</a:t>
            </a:r>
          </a:p>
        </p:txBody>
      </p:sp>
    </p:spTree>
    <p:extLst>
      <p:ext uri="{BB962C8B-B14F-4D97-AF65-F5344CB8AC3E}">
        <p14:creationId xmlns:p14="http://schemas.microsoft.com/office/powerpoint/2010/main" val="717705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2" descr="két t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88900" y="142876"/>
            <a:ext cx="3346451" cy="2066925"/>
            <a:chOff x="54" y="54"/>
            <a:chExt cx="1581" cy="1302"/>
          </a:xfrm>
        </p:grpSpPr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54" y="63"/>
              <a:ext cx="1536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99" y="111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54" y="54"/>
              <a:ext cx="0" cy="1248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>
              <a:off x="99" y="108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8922" name="Picture 10" descr="FLOWERS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" y="173"/>
              <a:ext cx="694" cy="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923" name="Group 11"/>
          <p:cNvGrpSpPr>
            <a:grpSpLocks/>
          </p:cNvGrpSpPr>
          <p:nvPr/>
        </p:nvGrpSpPr>
        <p:grpSpPr bwMode="auto">
          <a:xfrm rot="-5400000">
            <a:off x="199232" y="4215607"/>
            <a:ext cx="2509837" cy="2755900"/>
            <a:chOff x="54" y="54"/>
            <a:chExt cx="1581" cy="1302"/>
          </a:xfrm>
        </p:grpSpPr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>
              <a:off x="54" y="63"/>
              <a:ext cx="1536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>
              <a:off x="99" y="111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54" y="54"/>
              <a:ext cx="0" cy="1248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>
              <a:off x="99" y="108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8928" name="Picture 16" descr="FLOWERS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" y="173"/>
              <a:ext cx="694" cy="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929" name="Group 17"/>
          <p:cNvGrpSpPr>
            <a:grpSpLocks/>
          </p:cNvGrpSpPr>
          <p:nvPr/>
        </p:nvGrpSpPr>
        <p:grpSpPr bwMode="auto">
          <a:xfrm rot="-10800000">
            <a:off x="8724900" y="4791076"/>
            <a:ext cx="3346451" cy="2066925"/>
            <a:chOff x="54" y="54"/>
            <a:chExt cx="1581" cy="1302"/>
          </a:xfrm>
        </p:grpSpPr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>
              <a:off x="54" y="63"/>
              <a:ext cx="1536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Line 19"/>
            <p:cNvSpPr>
              <a:spLocks noChangeShapeType="1"/>
            </p:cNvSpPr>
            <p:nvPr/>
          </p:nvSpPr>
          <p:spPr bwMode="auto">
            <a:xfrm>
              <a:off x="99" y="111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>
              <a:off x="54" y="54"/>
              <a:ext cx="0" cy="1248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>
              <a:off x="99" y="108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8934" name="Picture 22" descr="FLOWERS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" y="173"/>
              <a:ext cx="694" cy="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935" name="Group 23"/>
          <p:cNvGrpSpPr>
            <a:grpSpLocks/>
          </p:cNvGrpSpPr>
          <p:nvPr/>
        </p:nvGrpSpPr>
        <p:grpSpPr bwMode="auto">
          <a:xfrm rot="-16200000">
            <a:off x="9457532" y="19844"/>
            <a:ext cx="2509838" cy="2755900"/>
            <a:chOff x="54" y="54"/>
            <a:chExt cx="1581" cy="1302"/>
          </a:xfrm>
        </p:grpSpPr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>
              <a:off x="54" y="63"/>
              <a:ext cx="1536" cy="0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>
              <a:off x="99" y="111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Line 26"/>
            <p:cNvSpPr>
              <a:spLocks noChangeShapeType="1"/>
            </p:cNvSpPr>
            <p:nvPr/>
          </p:nvSpPr>
          <p:spPr bwMode="auto">
            <a:xfrm>
              <a:off x="54" y="54"/>
              <a:ext cx="0" cy="1248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Line 27"/>
            <p:cNvSpPr>
              <a:spLocks noChangeShapeType="1"/>
            </p:cNvSpPr>
            <p:nvPr/>
          </p:nvSpPr>
          <p:spPr bwMode="auto">
            <a:xfrm>
              <a:off x="99" y="108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8940" name="Picture 28" descr="FLOWERS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" y="173"/>
              <a:ext cx="694" cy="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941" name="Picture 29" descr="BALLOON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34861">
            <a:off x="3949701" y="66675"/>
            <a:ext cx="2230967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2" name="Picture 30" descr="BALLOON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1" y="66675"/>
            <a:ext cx="2230967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3" name="Picture 31" descr="BALLOON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4591">
            <a:off x="7010401" y="222250"/>
            <a:ext cx="2230967" cy="248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44" name="Picture 32" descr="Fireworks-09"/>
          <p:cNvPicPr>
            <a:picLocks noChangeAspect="1" noChangeArrowheads="1" noCrop="1"/>
          </p:cNvPicPr>
          <p:nvPr/>
        </p:nvPicPr>
        <p:blipFill>
          <a:blip r:embed="rId5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8" y="1219200"/>
            <a:ext cx="34840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45" name="Text Box 33" descr="bar_elegent_blue"/>
          <p:cNvSpPr txBox="1">
            <a:spLocks noChangeArrowheads="1"/>
          </p:cNvSpPr>
          <p:nvPr/>
        </p:nvSpPr>
        <p:spPr bwMode="auto">
          <a:xfrm>
            <a:off x="812800" y="5013326"/>
            <a:ext cx="10769600" cy="70167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1800" dirty="0">
                <a:solidFill>
                  <a:srgbClr val="FFFF00"/>
                </a:solidFill>
              </a:rPr>
              <a:t>       </a:t>
            </a:r>
            <a:r>
              <a:rPr lang="en-US" sz="4000" dirty="0" err="1">
                <a:solidFill>
                  <a:srgbClr val="FFFF00"/>
                </a:solidFill>
              </a:rPr>
              <a:t>Xin</a:t>
            </a: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vi-VN" sz="4000" dirty="0">
                <a:solidFill>
                  <a:srgbClr val="FFFF00"/>
                </a:solidFill>
              </a:rPr>
              <a:t>chân thành cảm ơn các thầy cô giáo</a:t>
            </a:r>
            <a:r>
              <a:rPr lang="en-US" sz="4000" dirty="0">
                <a:solidFill>
                  <a:srgbClr val="FFFF00"/>
                </a:solidFill>
              </a:rPr>
              <a:t>!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8946" name="Picture 34" descr="Fireworks-09"/>
          <p:cNvPicPr>
            <a:picLocks noChangeAspect="1" noChangeArrowheads="1" noCrop="1"/>
          </p:cNvPicPr>
          <p:nvPr/>
        </p:nvPicPr>
        <p:blipFill>
          <a:blip r:embed="rId5">
            <a:lum brigh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28600"/>
            <a:ext cx="3484033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0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1 -0.04717 L -0.24878 -0.291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2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-0.07214 L 0.29289 -0.3357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131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1329E-6 C 0.00139 -0.14659 0.00313 -0.29272 0.00608 -0.34752 C 0.00903 -0.40232 0.01337 -0.36486 0.01788 -0.32694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7" y="296920"/>
            <a:ext cx="6096528" cy="3353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973" y="296920"/>
            <a:ext cx="6096528" cy="33530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225" y="1805476"/>
            <a:ext cx="5864225" cy="16764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7939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DE8E057-79AF-4679-8F0F-5F578B85F19A}"/>
              </a:ext>
            </a:extLst>
          </p:cNvPr>
          <p:cNvSpPr/>
          <p:nvPr/>
        </p:nvSpPr>
        <p:spPr>
          <a:xfrm>
            <a:off x="0" y="5174663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1" y="2833323"/>
            <a:ext cx="1969179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5" y="2309334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41" y="2826073"/>
            <a:ext cx="1969179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01" y="2244603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64" y="2756714"/>
            <a:ext cx="1969179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164" y="2134117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id="{633EC59B-FCA1-44AA-9210-1F72A9C855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841" y="2646227"/>
            <a:ext cx="1969179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65FD14-A8FF-49BD-BB2A-1A81849D35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93" y="2158848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6" action="ppaction://hlinksldjump"/>
            <a:extLst>
              <a:ext uri="{FF2B5EF4-FFF2-40B4-BE49-F238E27FC236}">
                <a16:creationId xmlns:a16="http://schemas.microsoft.com/office/drawing/2014/main" id="{6FB1DCEB-4C74-4EB6-8AC6-7F38A1717E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5" y="2670960"/>
            <a:ext cx="1969179" cy="1743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9360CF-BDF1-45A9-8C3E-6AEF4338A2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900" y="2134117"/>
            <a:ext cx="2060627" cy="13839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6677DD5-4B38-44EE-AE03-4CE69860F1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6308769"/>
            <a:ext cx="6095999" cy="3348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E58EB64-C11F-4AA8-BD51-6B7EDB3365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3" y="6308769"/>
            <a:ext cx="6095999" cy="3348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3720"/>
            <a:ext cx="6095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783" y="65273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" action="ppaction://noaction"/>
            <a:extLst>
              <a:ext uri="{FF2B5EF4-FFF2-40B4-BE49-F238E27FC236}">
                <a16:creationId xmlns:a16="http://schemas.microsoft.com/office/drawing/2014/main" id="{E51D645D-F5EB-48AD-9720-05E0BE57DF46}"/>
              </a:ext>
            </a:extLst>
          </p:cNvPr>
          <p:cNvSpPr/>
          <p:nvPr/>
        </p:nvSpPr>
        <p:spPr>
          <a:xfrm>
            <a:off x="11398691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4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9" y="4860845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4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0" y="4023470"/>
            <a:ext cx="1486272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Chúc mừng bạn đã nhận được 1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vé</a:t>
            </a:r>
            <a:r>
              <a:rPr lang="en-US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vi-VN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en-US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1" y="275773"/>
            <a:ext cx="9418539" cy="1205097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Ở lớp 4, chúng ta đã được học những kiểu mở bài, kết bài nào</a:t>
            </a:r>
            <a:r>
              <a:rPr lang="en-US" sz="32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1" y="2131123"/>
            <a:ext cx="9264827" cy="153375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Mở bài trực tiếp và mở bài gián tiếp;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</a:t>
            </a:r>
            <a:r>
              <a:rPr lang="vi-VN" sz="36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ết bài mở rộng và kết bài không mở rộng.</a:t>
            </a:r>
            <a:endParaRPr lang="en-US" sz="36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6" y="4994114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8" y="4069021"/>
            <a:ext cx="2310939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2" y="5457470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2" y="4194326"/>
            <a:ext cx="154407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70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7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3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5" y="3822038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4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9" y="4860845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4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1" y="3920234"/>
            <a:ext cx="1729747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Chúc mừng bạn đã nhận được 1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cục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tẩy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1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Thế nào là mở bài trực 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2" y="2131126"/>
            <a:ext cx="9063703" cy="1748105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Mở bài trực tiếp là giới thiệu ngay đối tượng định tả.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6" y="4994114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8" y="4069021"/>
            <a:ext cx="2310939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2" y="5457470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2" y="4194326"/>
            <a:ext cx="154407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70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7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3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5" y="3822038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4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9" y="4860845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4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1" y="3920234"/>
            <a:ext cx="1620691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Chúc</a:t>
            </a:r>
            <a:r>
              <a:rPr lang="en-US" b="1" noProof="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noProof="0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mừng</a:t>
            </a:r>
            <a:r>
              <a:rPr lang="en-US" b="1" noProof="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noProof="0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bạn</a:t>
            </a:r>
            <a:r>
              <a:rPr lang="en-US" b="1" noProof="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 </a:t>
            </a:r>
            <a:r>
              <a:rPr lang="en-US" b="1" noProof="0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Bạn</a:t>
            </a:r>
            <a:r>
              <a:rPr lang="en-US" b="1" noProof="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noProof="0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đã</a:t>
            </a:r>
            <a:r>
              <a:rPr lang="en-US" b="1" noProof="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noProof="0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nhận</a:t>
            </a:r>
            <a:r>
              <a:rPr lang="en-US" b="1" noProof="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noProof="0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được</a:t>
            </a:r>
            <a:r>
              <a:rPr lang="en-US" b="1" noProof="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cây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bút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chì</a:t>
            </a:r>
            <a:r>
              <a:rPr lang="en-US" b="1" noProof="0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1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kumimoji="0" lang="vi-V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nào là mở bài gián 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Mở bài gián tiếp là</a:t>
            </a:r>
            <a:r>
              <a:rPr lang="en-US" sz="36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dẫn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6" y="4994114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8" y="4069021"/>
            <a:ext cx="2310939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2" y="5457470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2" y="4194326"/>
            <a:ext cx="154407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70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7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3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5" y="3822038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4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9" y="4860845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4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2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Chúc mừng bạn đã nhận được 1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vé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tốt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1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6" y="4994114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8" y="4069021"/>
            <a:ext cx="2310939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2" y="5457470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2" y="4194326"/>
            <a:ext cx="154407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70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7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3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5" y="3822038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4" y="-50426"/>
            <a:ext cx="1941429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9" y="4860845"/>
            <a:ext cx="1969179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4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9926542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Chúc mừng bạn đã nhận được 1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cây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bút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</a:t>
            </a:r>
            <a:r>
              <a:rPr lang="vi-VN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!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508001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mở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rộng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thêm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6" y="4994114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8" y="4069021"/>
            <a:ext cx="2310939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2" y="5457470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2" y="4194326"/>
            <a:ext cx="154407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70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5" y="3437713"/>
            <a:ext cx="777979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7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3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5" y="3822038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1507</Words>
  <Application>Microsoft Office PowerPoint</Application>
  <PresentationFormat>Màn hình rộng</PresentationFormat>
  <Paragraphs>70</Paragraphs>
  <Slides>22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5</vt:i4>
      </vt:variant>
      <vt:variant>
        <vt:lpstr>Tiêu đề Bản chiếu</vt:lpstr>
      </vt:variant>
      <vt:variant>
        <vt:i4>22</vt:i4>
      </vt:variant>
    </vt:vector>
  </HeadingPairs>
  <TitlesOfParts>
    <vt:vector size="27" baseType="lpstr">
      <vt:lpstr>Office Theme</vt:lpstr>
      <vt:lpstr>1_Office Theme</vt:lpstr>
      <vt:lpstr>Default Design</vt:lpstr>
      <vt:lpstr>1_Default Design</vt:lpstr>
      <vt:lpstr>2_Office Theme</vt:lpstr>
      <vt:lpstr>Bản trình bày PowerPoint</vt:lpstr>
      <vt:lpstr>Khởi động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huongxinhsp@gmail.com</cp:lastModifiedBy>
  <cp:revision>64</cp:revision>
  <dcterms:created xsi:type="dcterms:W3CDTF">2018-05-24T12:43:45Z</dcterms:created>
  <dcterms:modified xsi:type="dcterms:W3CDTF">2023-10-08T16:56:07Z</dcterms:modified>
</cp:coreProperties>
</file>