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1" r:id="rId2"/>
    <p:sldId id="298" r:id="rId3"/>
    <p:sldId id="378" r:id="rId4"/>
    <p:sldId id="373" r:id="rId5"/>
    <p:sldId id="353" r:id="rId6"/>
    <p:sldId id="290" r:id="rId7"/>
    <p:sldId id="354" r:id="rId8"/>
    <p:sldId id="270" r:id="rId9"/>
    <p:sldId id="379" r:id="rId10"/>
    <p:sldId id="352" r:id="rId11"/>
    <p:sldId id="382" r:id="rId12"/>
    <p:sldId id="380" r:id="rId13"/>
    <p:sldId id="381" r:id="rId14"/>
    <p:sldId id="261" r:id="rId15"/>
    <p:sldId id="367" r:id="rId16"/>
    <p:sldId id="390" r:id="rId17"/>
    <p:sldId id="281" r:id="rId18"/>
    <p:sldId id="389" r:id="rId19"/>
    <p:sldId id="274" r:id="rId20"/>
    <p:sldId id="370" r:id="rId21"/>
    <p:sldId id="384" r:id="rId22"/>
    <p:sldId id="388" r:id="rId23"/>
    <p:sldId id="357" r:id="rId24"/>
    <p:sldId id="386" r:id="rId25"/>
    <p:sldId id="276" r:id="rId26"/>
    <p:sldId id="371" r:id="rId27"/>
    <p:sldId id="374" r:id="rId28"/>
    <p:sldId id="375" r:id="rId29"/>
    <p:sldId id="3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85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24407-0787-4990-BBBE-DFA2851CA04F}"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211D8-4EBF-4FA0-8E9B-DFB403EABEC7}" type="slidenum">
              <a:rPr lang="en-US" smtClean="0"/>
              <a:t>‹#›</a:t>
            </a:fld>
            <a:endParaRPr lang="en-US"/>
          </a:p>
        </p:txBody>
      </p:sp>
    </p:spTree>
    <p:extLst>
      <p:ext uri="{BB962C8B-B14F-4D97-AF65-F5344CB8AC3E}">
        <p14:creationId xmlns:p14="http://schemas.microsoft.com/office/powerpoint/2010/main" val="220310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8</a:t>
            </a:fld>
            <a:endParaRPr lang="en-US"/>
          </a:p>
        </p:txBody>
      </p:sp>
    </p:spTree>
    <p:extLst>
      <p:ext uri="{BB962C8B-B14F-4D97-AF65-F5344CB8AC3E}">
        <p14:creationId xmlns:p14="http://schemas.microsoft.com/office/powerpoint/2010/main" val="210111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04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43B473-C463-4D50-AD67-E9AD97554B78}"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288889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3B473-C463-4D50-AD67-E9AD97554B78}"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53235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3B473-C463-4D50-AD67-E9AD97554B78}"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354932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3B473-C463-4D50-AD67-E9AD97554B78}"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72400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3B473-C463-4D50-AD67-E9AD97554B78}"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358028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43B473-C463-4D50-AD67-E9AD97554B78}"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2271291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43B473-C463-4D50-AD67-E9AD97554B78}"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89601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43B473-C463-4D50-AD67-E9AD97554B78}"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18891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3B473-C463-4D50-AD67-E9AD97554B78}"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239092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43B473-C463-4D50-AD67-E9AD97554B78}"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2503131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43B473-C463-4D50-AD67-E9AD97554B78}"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19826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3B473-C463-4D50-AD67-E9AD97554B78}" type="datetimeFigureOut">
              <a:rPr lang="en-US" smtClean="0"/>
              <a:t>10/23/2025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DEA92-FE13-4A39-8482-15092B6F4F1D}" type="slidenum">
              <a:rPr lang="en-US" smtClean="0"/>
              <a:t>‹#›</a:t>
            </a:fld>
            <a:endParaRPr lang="en-US"/>
          </a:p>
        </p:txBody>
      </p:sp>
    </p:spTree>
    <p:extLst>
      <p:ext uri="{BB962C8B-B14F-4D97-AF65-F5344CB8AC3E}">
        <p14:creationId xmlns:p14="http://schemas.microsoft.com/office/powerpoint/2010/main" val="1348541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nhasachmienphi.com/" TargetMode="External"/><Relationship Id="rId2" Type="http://schemas.openxmlformats.org/officeDocument/2006/relationships/hyperlink" Target="http://www.sachthieunhimienphi.com/index.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mp4"/><Relationship Id="rId7" Type="http://schemas.openxmlformats.org/officeDocument/2006/relationships/audio" Target="../media/audio2.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video" Target="../media/media4.mp4"/><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mp4"/><Relationship Id="rId7" Type="http://schemas.openxmlformats.org/officeDocument/2006/relationships/audio" Target="../media/audio2.wav"/><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video" Target="../media/media5.mp4"/><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A84D-C06C-217B-626F-5C4D1D0949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489C2D-5F30-D995-8CA1-815046864E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81828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DEC09-7A0E-5C95-4A2E-389E05109440}"/>
              </a:ext>
            </a:extLst>
          </p:cNvPr>
          <p:cNvSpPr>
            <a:spLocks noGrp="1"/>
          </p:cNvSpPr>
          <p:nvPr>
            <p:ph idx="1"/>
          </p:nvPr>
        </p:nvSpPr>
        <p:spPr>
          <a:xfrm>
            <a:off x="239697" y="1197205"/>
            <a:ext cx="11833933" cy="4979758"/>
          </a:xfrm>
        </p:spPr>
        <p:txBody>
          <a:bodyPr>
            <a:normAutofit/>
          </a:bodyPr>
          <a:lstStyle/>
          <a:p>
            <a:pPr marL="0" indent="0" algn="ctr">
              <a:buNone/>
            </a:pP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PHIẾU HỌC TẬP</a:t>
            </a:r>
          </a:p>
          <a:p>
            <a:pPr marL="0" indent="0">
              <a:buNone/>
            </a:pPr>
            <a:endParaRPr lang="en-US" sz="4400" b="1" dirty="0">
              <a:latin typeface="Times New Roman" panose="02020603050405020304" pitchFamily="18" charset="0"/>
              <a:cs typeface="Times New Roman" panose="02020603050405020304" pitchFamily="18" charset="0"/>
            </a:endParaRPr>
          </a:p>
          <a:p>
            <a:pPr marL="0" indent="0">
              <a:buNone/>
            </a:pP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1</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( 1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a:t>
            </a:r>
          </a:p>
          <a:p>
            <a:pPr marL="0" indent="0">
              <a:buNone/>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2</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( 3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829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minute countdown timer-Đồng hồ đếm ngược 1 phút--COUNTDOWN">
            <a:hlinkClick r:id="" action="ppaction://media"/>
            <a:extLst>
              <a:ext uri="{FF2B5EF4-FFF2-40B4-BE49-F238E27FC236}">
                <a16:creationId xmlns:a16="http://schemas.microsoft.com/office/drawing/2014/main" id="{F148819F-5A80-97BE-28E1-89D72FAD6B68}"/>
              </a:ext>
            </a:extLst>
          </p:cNvPr>
          <p:cNvPicPr>
            <a:picLocks noChangeAspect="1"/>
          </p:cNvPicPr>
          <p:nvPr>
            <a:videoFile r:link="rId1"/>
            <p:extLst>
              <p:ext uri="{DAA4B4D4-6D71-4841-9C94-3DE7FCFB9230}">
                <p14:media xmlns:p14="http://schemas.microsoft.com/office/powerpoint/2010/main" r:embed="rId2">
                  <p14:trim st="812" end="7375"/>
                </p14:media>
              </p:ext>
            </p:extLst>
          </p:nvPr>
        </p:nvPicPr>
        <p:blipFill>
          <a:blip r:embed="rId4"/>
          <a:stretch>
            <a:fillRect/>
          </a:stretch>
        </p:blipFill>
        <p:spPr>
          <a:xfrm>
            <a:off x="3280528" y="1376313"/>
            <a:ext cx="5750350" cy="3789576"/>
          </a:xfrm>
          <a:prstGeom prst="rect">
            <a:avLst/>
          </a:prstGeom>
        </p:spPr>
      </p:pic>
    </p:spTree>
    <p:extLst>
      <p:ext uri="{BB962C8B-B14F-4D97-AF65-F5344CB8AC3E}">
        <p14:creationId xmlns:p14="http://schemas.microsoft.com/office/powerpoint/2010/main" val="184424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Minutes timer (Đồng hồ đếm ngược 2 phút)">
            <a:hlinkClick r:id="" action="ppaction://media"/>
            <a:extLst>
              <a:ext uri="{FF2B5EF4-FFF2-40B4-BE49-F238E27FC236}">
                <a16:creationId xmlns:a16="http://schemas.microsoft.com/office/drawing/2014/main" id="{18483845-5879-5CD6-2822-C01032FB4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45536" y="1545336"/>
            <a:ext cx="6501384" cy="4398264"/>
          </a:xfrm>
          <a:prstGeom prst="rect">
            <a:avLst/>
          </a:prstGeom>
        </p:spPr>
      </p:pic>
    </p:spTree>
    <p:extLst>
      <p:ext uri="{BB962C8B-B14F-4D97-AF65-F5344CB8AC3E}">
        <p14:creationId xmlns:p14="http://schemas.microsoft.com/office/powerpoint/2010/main" val="15809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16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082" y="185152"/>
            <a:ext cx="9163718"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-la-</a:t>
            </a:r>
            <a:r>
              <a:rPr lang="en-US" sz="2600" dirty="0" err="1">
                <a:latin typeface="Times New Roman" panose="02020603050405020304" pitchFamily="18" charset="0"/>
                <a:cs typeface="Times New Roman" panose="02020603050405020304" pitchFamily="18" charset="0"/>
              </a:rPr>
              <a:t>lai</a:t>
            </a:r>
            <a:r>
              <a:rPr lang="en-US" sz="2600" dirty="0">
                <a:latin typeface="Times New Roman" panose="02020603050405020304" pitchFamily="18" charset="0"/>
                <a:cs typeface="Times New Roman" panose="02020603050405020304" pitchFamily="18" charset="0"/>
              </a:rPr>
              <a:t>-ca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ấn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38714" y="949273"/>
            <a:ext cx="9181324" cy="5293757"/>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thủy</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xe</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ủi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xe</a:t>
            </a:r>
            <a:r>
              <a:rPr lang="en-US" sz="2600" dirty="0">
                <a:latin typeface="Times New Roman" panose="02020603050405020304" pitchFamily="18" charset="0"/>
                <a:cs typeface="Times New Roman" panose="02020603050405020304" pitchFamily="18" charset="0"/>
              </a:rPr>
              <a:t> ben s</a:t>
            </a:r>
            <a:r>
              <a:rPr lang="vi-VN" sz="2600" dirty="0">
                <a:latin typeface="Times New Roman" panose="02020603050405020304" pitchFamily="18" charset="0"/>
                <a:cs typeface="Times New Roman" panose="02020603050405020304" pitchFamily="18" charset="0"/>
              </a:rPr>
              <a:t>ó</a:t>
            </a:r>
            <a:r>
              <a:rPr lang="en-US" sz="2600" dirty="0">
                <a:latin typeface="Times New Roman" panose="02020603050405020304" pitchFamily="18" charset="0"/>
                <a:cs typeface="Times New Roman" panose="02020603050405020304" pitchFamily="18" charset="0"/>
              </a:rPr>
              <a:t>ng</a:t>
            </a:r>
            <a:r>
              <a:rPr lang="vi-VN"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khoan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-la-</a:t>
            </a:r>
            <a:r>
              <a:rPr lang="en-US" sz="2600" dirty="0" err="1">
                <a:latin typeface="Times New Roman" panose="02020603050405020304" pitchFamily="18" charset="0"/>
                <a:cs typeface="Times New Roman" panose="02020603050405020304" pitchFamily="18" charset="0"/>
              </a:rPr>
              <a:t>lai</a:t>
            </a:r>
            <a:r>
              <a:rPr lang="en-US" sz="2600" dirty="0">
                <a:latin typeface="Times New Roman" panose="02020603050405020304" pitchFamily="18" charset="0"/>
                <a:cs typeface="Times New Roman" panose="02020603050405020304" pitchFamily="18" charset="0"/>
              </a:rPr>
              <a:t>-ca </a:t>
            </a:r>
            <a:r>
              <a:rPr lang="en-US" sz="2600" dirty="0" err="1">
                <a:latin typeface="Times New Roman" panose="02020603050405020304" pitchFamily="18" charset="0"/>
                <a:cs typeface="Times New Roman" panose="02020603050405020304" pitchFamily="18" charset="0"/>
              </a:rPr>
              <a:t>ngân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thật</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thổi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vỗ</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gềnh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dòng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bậc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dìu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-la-</a:t>
            </a:r>
            <a:r>
              <a:rPr lang="en-US" sz="2600" dirty="0" err="1">
                <a:latin typeface="Times New Roman" panose="02020603050405020304" pitchFamily="18" charset="0"/>
                <a:cs typeface="Times New Roman" panose="02020603050405020304" pitchFamily="18" charset="0"/>
              </a:rPr>
              <a:t>lai</a:t>
            </a:r>
            <a:r>
              <a:rPr lang="en-US" sz="2600" dirty="0">
                <a:latin typeface="Times New Roman" panose="02020603050405020304" pitchFamily="18" charset="0"/>
                <a:cs typeface="Times New Roman" panose="02020603050405020304" pitchFamily="18" charset="0"/>
              </a:rPr>
              <a:t>-ca</a:t>
            </a:r>
            <a:r>
              <a:rPr lang="vi-VN" sz="2600" dirty="0">
                <a:latin typeface="Times New Roman" panose="02020603050405020304" pitchFamily="18" charset="0"/>
                <a:cs typeface="Times New Roman" panose="02020603050405020304" pitchFamily="18" charset="0"/>
              </a:rPr>
              <a:t>. Tiếng đàn của cô gái đến từ nước Nga xa xôi giúp tôi cảm nhận về tình hữu nghị cao đẹp giữa các quốc gia. Những người bạn quốc tế đã giúp chúng ta xây dựng Nhà máy Thủy điện Sông Đà, Mang dòng ánh sáng tỏa đi muôn nơi, để cuộc sống tươi đẹp hơn. Xúc động biết mấy! </a:t>
            </a:r>
            <a:endParaRPr lang="en-US" sz="2600" dirty="0">
              <a:latin typeface="Times New Roman" panose="02020603050405020304" pitchFamily="18" charset="0"/>
              <a:cs typeface="Times New Roman" panose="02020603050405020304" pitchFamily="18" charset="0"/>
            </a:endParaRPr>
          </a:p>
        </p:txBody>
      </p:sp>
      <p:sp>
        <p:nvSpPr>
          <p:cNvPr id="3" name="Rectangle 2"/>
          <p:cNvSpPr/>
          <p:nvPr/>
        </p:nvSpPr>
        <p:spPr>
          <a:xfrm>
            <a:off x="1008816" y="5685550"/>
            <a:ext cx="8313859" cy="492443"/>
          </a:xfrm>
          <a:prstGeom prst="rect">
            <a:avLst/>
          </a:prstGeom>
        </p:spPr>
        <p:txBody>
          <a:bodyPr wrap="square">
            <a:spAutoFit/>
          </a:bodyPr>
          <a:lstStyle/>
          <a:p>
            <a:r>
              <a:rPr lang="vi-VN" sz="2600" dirty="0">
                <a:latin typeface="Times New Roman" panose="02020603050405020304" pitchFamily="18" charset="0"/>
                <a:cs typeface="Times New Roman" panose="02020603050405020304" pitchFamily="18" charset="0"/>
              </a:rPr>
              <a:t>Cảm ơn nhà thơ Quang Huy đã viết bài thơ</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thật hay,</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thật</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đẹp </a:t>
            </a:r>
            <a:endParaRPr lang="en-US" sz="2600" dirty="0">
              <a:latin typeface="Times New Roman" panose="02020603050405020304" pitchFamily="18" charset="0"/>
              <a:cs typeface="Times New Roman" panose="02020603050405020304" pitchFamily="18" charset="0"/>
            </a:endParaRPr>
          </a:p>
        </p:txBody>
      </p:sp>
      <p:sp>
        <p:nvSpPr>
          <p:cNvPr id="4" name="Rectangle 3"/>
          <p:cNvSpPr/>
          <p:nvPr/>
        </p:nvSpPr>
        <p:spPr>
          <a:xfrm>
            <a:off x="238714" y="6049562"/>
            <a:ext cx="9083961" cy="492443"/>
          </a:xfrm>
          <a:prstGeom prst="rect">
            <a:avLst/>
          </a:prstGeom>
        </p:spPr>
        <p:txBody>
          <a:bodyPr wrap="square">
            <a:spAutoFit/>
          </a:bodyPr>
          <a:lstStyle/>
          <a:p>
            <a:pPr algn="just"/>
            <a:r>
              <a:rPr lang="vi-VN" sz="2600" dirty="0">
                <a:latin typeface="Times New Roman" panose="02020603050405020304" pitchFamily="18" charset="0"/>
                <a:cs typeface="Times New Roman" panose="02020603050405020304" pitchFamily="18" charset="0"/>
              </a:rPr>
              <a:t>về tiếng đàn ba</a:t>
            </a: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la</a:t>
            </a: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lai</a:t>
            </a: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ca và tình hữu nghị thắm thiết, bền chặt.</a:t>
            </a:r>
            <a:r>
              <a:rPr lang="en-US" sz="2600" dirty="0">
                <a:latin typeface="Times New Roman" panose="02020603050405020304" pitchFamily="18" charset="0"/>
                <a:cs typeface="Times New Roman" panose="02020603050405020304" pitchFamily="18" charset="0"/>
              </a:rPr>
              <a:t> </a:t>
            </a:r>
          </a:p>
        </p:txBody>
      </p:sp>
      <p:sp>
        <p:nvSpPr>
          <p:cNvPr id="7" name="Right Arrow 6"/>
          <p:cNvSpPr/>
          <p:nvPr/>
        </p:nvSpPr>
        <p:spPr>
          <a:xfrm>
            <a:off x="9560318" y="327972"/>
            <a:ext cx="734167" cy="303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0406003" y="201815"/>
            <a:ext cx="1677973" cy="987422"/>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vi-VN" sz="3000" b="1" dirty="0">
                <a:solidFill>
                  <a:schemeClr val="tx1"/>
                </a:solidFill>
                <a:latin typeface="+mj-lt"/>
                <a:cs typeface="Arial" panose="020B0604020202020204" pitchFamily="34" charset="0"/>
              </a:rPr>
              <a:t>Mở đầu</a:t>
            </a:r>
            <a:endParaRPr lang="en-US" sz="3000" b="1" dirty="0">
              <a:solidFill>
                <a:schemeClr val="tx1"/>
              </a:solidFill>
              <a:latin typeface="+mj-lt"/>
              <a:cs typeface="Arial" panose="020B0604020202020204" pitchFamily="34" charset="0"/>
            </a:endParaRPr>
          </a:p>
        </p:txBody>
      </p:sp>
      <p:sp>
        <p:nvSpPr>
          <p:cNvPr id="9" name="Right Arrow 8"/>
          <p:cNvSpPr/>
          <p:nvPr/>
        </p:nvSpPr>
        <p:spPr>
          <a:xfrm>
            <a:off x="9486365" y="3112174"/>
            <a:ext cx="568320" cy="2196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0054685" y="2723929"/>
            <a:ext cx="1991727" cy="987422"/>
          </a:xfrm>
          <a:prstGeom prst="round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000" b="1" dirty="0">
                <a:solidFill>
                  <a:schemeClr val="tx1"/>
                </a:solidFill>
                <a:latin typeface="+mj-lt"/>
                <a:cs typeface="Arial" panose="020B0604020202020204" pitchFamily="34" charset="0"/>
              </a:rPr>
              <a:t>Triển khai</a:t>
            </a:r>
            <a:endParaRPr lang="en-US" sz="3000" b="1" dirty="0">
              <a:solidFill>
                <a:schemeClr val="tx1"/>
              </a:solidFill>
              <a:latin typeface="+mj-lt"/>
              <a:cs typeface="Arial" panose="020B0604020202020204" pitchFamily="34" charset="0"/>
            </a:endParaRPr>
          </a:p>
        </p:txBody>
      </p:sp>
      <p:sp>
        <p:nvSpPr>
          <p:cNvPr id="11" name="Right Arrow 10"/>
          <p:cNvSpPr/>
          <p:nvPr/>
        </p:nvSpPr>
        <p:spPr>
          <a:xfrm>
            <a:off x="9466406" y="5847573"/>
            <a:ext cx="734167" cy="24098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0237837" y="5476886"/>
            <a:ext cx="1792030" cy="98742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b="1" dirty="0">
                <a:solidFill>
                  <a:schemeClr val="tx1"/>
                </a:solidFill>
                <a:latin typeface="+mj-lt"/>
                <a:cs typeface="Arial" panose="020B0604020202020204" pitchFamily="34" charset="0"/>
              </a:rPr>
              <a:t>Kết thúc</a:t>
            </a:r>
            <a:endParaRPr lang="en-US" sz="3000" b="1" dirty="0">
              <a:solidFill>
                <a:schemeClr val="tx1"/>
              </a:solidFill>
              <a:latin typeface="+mj-lt"/>
              <a:cs typeface="Arial" panose="020B0604020202020204" pitchFamily="34" charset="0"/>
            </a:endParaRPr>
          </a:p>
        </p:txBody>
      </p:sp>
      <p:sp>
        <p:nvSpPr>
          <p:cNvPr id="13" name="Rectangle 12"/>
          <p:cNvSpPr/>
          <p:nvPr/>
        </p:nvSpPr>
        <p:spPr>
          <a:xfrm>
            <a:off x="5879287" y="576204"/>
            <a:ext cx="3607078" cy="492443"/>
          </a:xfrm>
          <a:prstGeom prst="rect">
            <a:avLst/>
          </a:prstGeom>
        </p:spPr>
        <p:txBody>
          <a:bodyPr wrap="none">
            <a:spAutoFit/>
          </a:bodyPr>
          <a:lstStyle/>
          <a:p>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thơ</a:t>
            </a:r>
            <a:r>
              <a:rPr lang="en-US" sz="2600" dirty="0">
                <a:latin typeface="Times New Roman" panose="02020603050405020304" pitchFamily="18" charset="0"/>
                <a:cs typeface="Times New Roman" panose="02020603050405020304" pitchFamily="18" charset="0"/>
              </a:rPr>
              <a:t> g</a:t>
            </a:r>
            <a:r>
              <a:rPr lang="vi-VN" sz="2600" dirty="0">
                <a:latin typeface="Times New Roman" panose="02020603050405020304" pitchFamily="18" charset="0"/>
                <a:cs typeface="Times New Roman" panose="02020603050405020304" pitchFamily="18" charset="0"/>
              </a:rPr>
              <a:t>ợi 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endParaRPr lang="en-US" sz="2600" dirty="0"/>
          </a:p>
        </p:txBody>
      </p:sp>
    </p:spTree>
    <p:extLst>
      <p:ext uri="{BB962C8B-B14F-4D97-AF65-F5344CB8AC3E}">
        <p14:creationId xmlns:p14="http://schemas.microsoft.com/office/powerpoint/2010/main" val="390517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1" nodeType="clickEffect">
                                  <p:stCondLst>
                                    <p:cond delay="0"/>
                                  </p:stCondLst>
                                  <p:iterate type="lt">
                                    <p:tmPct val="0"/>
                                  </p:iterate>
                                  <p:childTnLst>
                                    <p:animClr clrSpc="rgb" dir="cw">
                                      <p:cBhvr override="childStyle">
                                        <p:cTn id="6" dur="350" autoRev="1" fill="remove"/>
                                        <p:tgtEl>
                                          <p:spTgt spid="5"/>
                                        </p:tgtEl>
                                        <p:attrNameLst>
                                          <p:attrName>style.color</p:attrName>
                                        </p:attrNameLst>
                                      </p:cBhvr>
                                      <p:to>
                                        <a:schemeClr val="bg1"/>
                                      </p:to>
                                    </p:animClr>
                                    <p:animClr clrSpc="rgb" dir="cw">
                                      <p:cBhvr>
                                        <p:cTn id="7" dur="350" autoRev="1" fill="remove"/>
                                        <p:tgtEl>
                                          <p:spTgt spid="5"/>
                                        </p:tgtEl>
                                        <p:attrNameLst>
                                          <p:attrName>fillcolor</p:attrName>
                                        </p:attrNameLst>
                                      </p:cBhvr>
                                      <p:to>
                                        <a:schemeClr val="bg1"/>
                                      </p:to>
                                    </p:animClr>
                                    <p:set>
                                      <p:cBhvr>
                                        <p:cTn id="8" dur="350" autoRev="1" fill="remove"/>
                                        <p:tgtEl>
                                          <p:spTgt spid="5"/>
                                        </p:tgtEl>
                                        <p:attrNameLst>
                                          <p:attrName>fill.type</p:attrName>
                                        </p:attrNameLst>
                                      </p:cBhvr>
                                      <p:to>
                                        <p:strVal val="solid"/>
                                      </p:to>
                                    </p:set>
                                    <p:set>
                                      <p:cBhvr>
                                        <p:cTn id="9" dur="350" autoRev="1" fill="remove"/>
                                        <p:tgtEl>
                                          <p:spTgt spid="5"/>
                                        </p:tgtEl>
                                        <p:attrNameLst>
                                          <p:attrName>fill.on</p:attrName>
                                        </p:attrNameLst>
                                      </p:cBhvr>
                                      <p:to>
                                        <p:strVal val="true"/>
                                      </p:to>
                                    </p:set>
                                  </p:childTnLst>
                                </p:cTn>
                              </p:par>
                            </p:childTnLst>
                          </p:cTn>
                        </p:par>
                        <p:par>
                          <p:cTn id="10" fill="hold">
                            <p:stCondLst>
                              <p:cond delay="700"/>
                            </p:stCondLst>
                            <p:childTnLst>
                              <p:par>
                                <p:cTn id="11" presetID="16" presetClass="emph" presetSubtype="0" fill="hold" grpId="0" nodeType="afterEffect">
                                  <p:stCondLst>
                                    <p:cond delay="0"/>
                                  </p:stCondLst>
                                  <p:iterate type="lt">
                                    <p:tmPct val="1481"/>
                                  </p:iterate>
                                  <p:childTnLst>
                                    <p:set>
                                      <p:cBhvr override="childStyle">
                                        <p:cTn id="12" dur="500" fill="hold"/>
                                        <p:tgtEl>
                                          <p:spTgt spid="5"/>
                                        </p:tgtEl>
                                        <p:attrNameLst>
                                          <p:attrName>style.color</p:attrName>
                                        </p:attrNameLst>
                                      </p:cBhvr>
                                      <p:to>
                                        <p:clrVal>
                                          <a:srgbClr val="00B0F0"/>
                                        </p:clrVal>
                                      </p:to>
                                    </p:set>
                                    <p:set>
                                      <p:cBhvr>
                                        <p:cTn id="13" dur="500" fill="hold"/>
                                        <p:tgtEl>
                                          <p:spTgt spid="5"/>
                                        </p:tgtEl>
                                        <p:attrNameLst>
                                          <p:attrName>fillcolor</p:attrName>
                                        </p:attrNameLst>
                                      </p:cBhvr>
                                      <p:to>
                                        <p:clrVal>
                                          <a:srgbClr val="00B0F0"/>
                                        </p:clrVal>
                                      </p:to>
                                    </p:set>
                                    <p:set>
                                      <p:cBhvr>
                                        <p:cTn id="14" dur="500" fill="hold"/>
                                        <p:tgtEl>
                                          <p:spTgt spid="5"/>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500" tmFilter="0, 0; .2, .5; .8, .5; 1, 0"/>
                                        <p:tgtEl>
                                          <p:spTgt spid="6"/>
                                        </p:tgtEl>
                                      </p:cBhvr>
                                    </p:animEffect>
                                    <p:animScale>
                                      <p:cBhvr>
                                        <p:cTn id="25" dur="250" autoRev="1" fill="hold"/>
                                        <p:tgtEl>
                                          <p:spTgt spid="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6" presetID="26" presetClass="emph" presetSubtype="0" fill="hold" grpId="1" nodeType="withEffect">
                                  <p:stCondLst>
                                    <p:cond delay="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cTn>
                              </p:par>
                            </p:childTnLst>
                          </p:cTn>
                        </p:par>
                        <p:par>
                          <p:cTn id="29" fill="hold">
                            <p:stCondLst>
                              <p:cond delay="500"/>
                            </p:stCondLst>
                            <p:childTnLst>
                              <p:par>
                                <p:cTn id="30" presetID="3" presetClass="emph" presetSubtype="2" fill="hold" grpId="0" nodeType="afterEffect">
                                  <p:stCondLst>
                                    <p:cond delay="0"/>
                                  </p:stCondLst>
                                  <p:childTnLst>
                                    <p:animClr clrSpc="rgb" dir="cw">
                                      <p:cBhvr override="childStyle">
                                        <p:cTn id="31" dur="800" fill="hold"/>
                                        <p:tgtEl>
                                          <p:spTgt spid="6"/>
                                        </p:tgtEl>
                                        <p:attrNameLst>
                                          <p:attrName>style.color</p:attrName>
                                        </p:attrNameLst>
                                      </p:cBhvr>
                                      <p:to>
                                        <a:srgbClr val="FF0000"/>
                                      </p:to>
                                    </p:animClr>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2" presetID="3" presetClass="emph" presetSubtype="2" fill="hold" grpId="0" nodeType="withEffect">
                                  <p:stCondLst>
                                    <p:cond delay="0"/>
                                  </p:stCondLst>
                                  <p:childTnLst>
                                    <p:animClr clrSpc="rgb" dir="cw">
                                      <p:cBhvr override="childStyle">
                                        <p:cTn id="33" dur="900" fill="hold"/>
                                        <p:tgtEl>
                                          <p:spTgt spid="13"/>
                                        </p:tgtEl>
                                        <p:attrNameLst>
                                          <p:attrName>style.color</p:attrName>
                                        </p:attrNameLst>
                                      </p:cBhvr>
                                      <p:to>
                                        <a:srgbClr val="FF0000"/>
                                      </p:to>
                                    </p:animClr>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6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6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grpId="0" nodeType="clickEffect">
                                  <p:stCondLst>
                                    <p:cond delay="0"/>
                                  </p:stCondLst>
                                  <p:childTnLst>
                                    <p:animEffect transition="out" filter="fade">
                                      <p:cBhvr>
                                        <p:cTn id="43" dur="500" tmFilter="0, 0; .2, .5; .8, .5; 1, 0"/>
                                        <p:tgtEl>
                                          <p:spTgt spid="3"/>
                                        </p:tgtEl>
                                      </p:cBhvr>
                                    </p:animEffect>
                                    <p:animScale>
                                      <p:cBhvr>
                                        <p:cTn id="44" dur="250" autoRev="1" fill="hold"/>
                                        <p:tgtEl>
                                          <p:spTgt spid="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5" presetID="26" presetClass="emph" presetSubtype="0" fill="hold" grpId="0" nodeType="withEffect">
                                  <p:stCondLst>
                                    <p:cond delay="0"/>
                                  </p:stCondLst>
                                  <p:childTnLst>
                                    <p:animEffect transition="out" filter="fade">
                                      <p:cBhvr>
                                        <p:cTn id="46" dur="500" tmFilter="0, 0; .2, .5; .8, .5; 1, 0"/>
                                        <p:tgtEl>
                                          <p:spTgt spid="4"/>
                                        </p:tgtEl>
                                      </p:cBhvr>
                                    </p:animEffect>
                                    <p:animScale>
                                      <p:cBhvr>
                                        <p:cTn id="47" dur="250" autoRev="1" fill="hold"/>
                                        <p:tgtEl>
                                          <p:spTgt spid="4"/>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par>
                          <p:cTn id="48" fill="hold">
                            <p:stCondLst>
                              <p:cond delay="500"/>
                            </p:stCondLst>
                            <p:childTnLst>
                              <p:par>
                                <p:cTn id="49" presetID="3" presetClass="emph" presetSubtype="2" fill="hold" grpId="1" nodeType="afterEffect">
                                  <p:stCondLst>
                                    <p:cond delay="0"/>
                                  </p:stCondLst>
                                  <p:childTnLst>
                                    <p:animClr clrSpc="rgb" dir="cw">
                                      <p:cBhvr override="childStyle">
                                        <p:cTn id="50" dur="700" fill="hold"/>
                                        <p:tgtEl>
                                          <p:spTgt spid="3"/>
                                        </p:tgtEl>
                                        <p:attrNameLst>
                                          <p:attrName>style.color</p:attrName>
                                        </p:attrNameLst>
                                      </p:cBhvr>
                                      <p:to>
                                        <a:srgbClr val="00B050"/>
                                      </p:to>
                                    </p:animClr>
                                  </p:childTnLst>
                                </p:cTn>
                              </p:par>
                              <p:par>
                                <p:cTn id="51" presetID="3" presetClass="emph" presetSubtype="2" fill="hold" grpId="1" nodeType="withEffect">
                                  <p:stCondLst>
                                    <p:cond delay="0"/>
                                  </p:stCondLst>
                                  <p:childTnLst>
                                    <p:animClr clrSpc="rgb" dir="cw">
                                      <p:cBhvr override="childStyle">
                                        <p:cTn id="52" dur="600" fill="hold"/>
                                        <p:tgtEl>
                                          <p:spTgt spid="4"/>
                                        </p:tgtEl>
                                        <p:attrNameLst>
                                          <p:attrName>style.color</p:attrName>
                                        </p:attrNameLst>
                                      </p:cBhvr>
                                      <p:to>
                                        <a:srgbClr val="00B050"/>
                                      </p:to>
                                    </p:animClr>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3" presetID="16" presetClass="entr" presetSubtype="21"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7" presetClass="emph" presetSubtype="0" fill="remove" grpId="2" nodeType="clickEffect">
                                  <p:stCondLst>
                                    <p:cond delay="0"/>
                                  </p:stCondLst>
                                  <p:iterate type="lt">
                                    <p:tmPct val="0"/>
                                  </p:iterate>
                                  <p:childTnLst>
                                    <p:animClr clrSpc="rgb" dir="cw">
                                      <p:cBhvr override="childStyle">
                                        <p:cTn id="62" dur="250" autoRev="1" fill="remove"/>
                                        <p:tgtEl>
                                          <p:spTgt spid="5"/>
                                        </p:tgtEl>
                                        <p:attrNameLst>
                                          <p:attrName>style.color</p:attrName>
                                        </p:attrNameLst>
                                      </p:cBhvr>
                                      <p:to>
                                        <a:schemeClr val="bg1"/>
                                      </p:to>
                                    </p:animClr>
                                    <p:animClr clrSpc="rgb" dir="cw">
                                      <p:cBhvr>
                                        <p:cTn id="63" dur="250" autoRev="1" fill="remove"/>
                                        <p:tgtEl>
                                          <p:spTgt spid="5"/>
                                        </p:tgtEl>
                                        <p:attrNameLst>
                                          <p:attrName>fillcolor</p:attrName>
                                        </p:attrNameLst>
                                      </p:cBhvr>
                                      <p:to>
                                        <a:schemeClr val="bg1"/>
                                      </p:to>
                                    </p:animClr>
                                    <p:set>
                                      <p:cBhvr>
                                        <p:cTn id="64" dur="250" autoRev="1" fill="remove"/>
                                        <p:tgtEl>
                                          <p:spTgt spid="5"/>
                                        </p:tgtEl>
                                        <p:attrNameLst>
                                          <p:attrName>fill.type</p:attrName>
                                        </p:attrNameLst>
                                      </p:cBhvr>
                                      <p:to>
                                        <p:strVal val="solid"/>
                                      </p:to>
                                    </p:set>
                                    <p:set>
                                      <p:cBhvr>
                                        <p:cTn id="65"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3" grpId="0"/>
      <p:bldP spid="3" grpId="1"/>
      <p:bldP spid="4" grpId="0"/>
      <p:bldP spid="4" grpId="1"/>
      <p:bldP spid="7" grpId="0" animBg="1"/>
      <p:bldP spid="8" grpId="0" animBg="1"/>
      <p:bldP spid="9" grpId="0" animBg="1"/>
      <p:bldP spid="10" grpId="0" animBg="1"/>
      <p:bldP spid="11" grpId="0" animBg="1"/>
      <p:bldP spid="12" grpId="0" animBg="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408197" y="857452"/>
            <a:ext cx="1953918" cy="584775"/>
          </a:xfrm>
          <a:prstGeom prst="rect">
            <a:avLst/>
          </a:prstGeom>
          <a:noFill/>
        </p:spPr>
        <p:txBody>
          <a:bodyPr wrap="square" rtlCol="0">
            <a:spAutoFit/>
          </a:bodyPr>
          <a:lstStyle/>
          <a:p>
            <a:r>
              <a:rPr lang="vi-VN" sz="3200" b="1" dirty="0">
                <a:solidFill>
                  <a:srgbClr val="FF0000"/>
                </a:solidFill>
                <a:latin typeface="+mj-lt"/>
                <a:cs typeface="Arial" panose="020B0604020202020204" pitchFamily="34" charset="0"/>
              </a:rPr>
              <a:t>Mở đầu:</a:t>
            </a:r>
            <a:endParaRPr lang="en-US" sz="3200" dirty="0">
              <a:latin typeface="+mj-lt"/>
              <a:cs typeface="Times New Roman" panose="02020603050405020304" pitchFamily="18" charset="0"/>
            </a:endParaRPr>
          </a:p>
        </p:txBody>
      </p:sp>
      <p:sp>
        <p:nvSpPr>
          <p:cNvPr id="5" name="Rounded Rectangle 7"/>
          <p:cNvSpPr/>
          <p:nvPr/>
        </p:nvSpPr>
        <p:spPr>
          <a:xfrm>
            <a:off x="5885893" y="304575"/>
            <a:ext cx="6169984" cy="175504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just"/>
            <a:r>
              <a:rPr lang="vi-VN" sz="3500" b="1" dirty="0">
                <a:solidFill>
                  <a:srgbClr val="FF0000"/>
                </a:solidFill>
                <a:latin typeface="+mj-lt"/>
                <a:cs typeface="Arial" panose="020B0604020202020204" pitchFamily="34" charset="0"/>
              </a:rPr>
              <a:t> </a:t>
            </a:r>
            <a:r>
              <a:rPr lang="vi-VN" sz="2800" b="1" i="1" dirty="0">
                <a:solidFill>
                  <a:schemeClr val="tx1"/>
                </a:solidFill>
                <a:latin typeface="+mj-lt"/>
                <a:cs typeface="Arial" panose="020B0604020202020204" pitchFamily="34" charset="0"/>
              </a:rPr>
              <a:t>Giới thiệu tên bài thơ</a:t>
            </a:r>
            <a:r>
              <a:rPr lang="vi-VN" sz="2800" b="1" i="1">
                <a:solidFill>
                  <a:schemeClr val="tx1"/>
                </a:solidFill>
                <a:latin typeface="+mj-lt"/>
                <a:cs typeface="Arial" panose="020B0604020202020204" pitchFamily="34" charset="0"/>
              </a:rPr>
              <a:t>, tê</a:t>
            </a:r>
            <a:endParaRPr lang="en-US" sz="2800" b="1" i="1" dirty="0">
              <a:solidFill>
                <a:schemeClr val="tx1"/>
              </a:solidFill>
              <a:latin typeface="+mj-lt"/>
              <a:cs typeface="Arial" panose="020B0604020202020204" pitchFamily="34" charset="0"/>
            </a:endParaRPr>
          </a:p>
        </p:txBody>
      </p:sp>
      <p:sp>
        <p:nvSpPr>
          <p:cNvPr id="6" name="Right Arrow 6"/>
          <p:cNvSpPr/>
          <p:nvPr/>
        </p:nvSpPr>
        <p:spPr>
          <a:xfrm>
            <a:off x="5087750" y="1053969"/>
            <a:ext cx="460793" cy="303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Right Arrow 8">
            <a:extLst>
              <a:ext uri="{FF2B5EF4-FFF2-40B4-BE49-F238E27FC236}">
                <a16:creationId xmlns:a16="http://schemas.microsoft.com/office/drawing/2014/main" id="{C53638AF-74B7-5E36-DBE8-7574892EE4E9}"/>
              </a:ext>
            </a:extLst>
          </p:cNvPr>
          <p:cNvSpPr/>
          <p:nvPr/>
        </p:nvSpPr>
        <p:spPr>
          <a:xfrm>
            <a:off x="5327856" y="2975794"/>
            <a:ext cx="407912" cy="2196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4815E567-B7AB-9999-9ED3-D8C21719A968}"/>
              </a:ext>
            </a:extLst>
          </p:cNvPr>
          <p:cNvSpPr/>
          <p:nvPr/>
        </p:nvSpPr>
        <p:spPr>
          <a:xfrm>
            <a:off x="6027938" y="2389257"/>
            <a:ext cx="6027940" cy="1908423"/>
          </a:xfrm>
          <a:prstGeom prst="round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500" b="1" dirty="0">
                <a:solidFill>
                  <a:srgbClr val="FF0000"/>
                </a:solidFill>
                <a:latin typeface="+mj-lt"/>
                <a:cs typeface="Arial" panose="020B0604020202020204" pitchFamily="34" charset="0"/>
              </a:rPr>
              <a:t> </a:t>
            </a:r>
            <a:r>
              <a:rPr lang="vi-VN" sz="2800" b="1" i="1" dirty="0">
                <a:solidFill>
                  <a:schemeClr val="tx1"/>
                </a:solidFill>
                <a:latin typeface="+mj-lt"/>
                <a:cs typeface="Arial" panose="020B0604020202020204" pitchFamily="34" charset="0"/>
              </a:rPr>
              <a:t>Bày tỏ </a:t>
            </a:r>
            <a:r>
              <a:rPr lang="vi-VN" sz="2800" b="1" i="1" dirty="0">
                <a:solidFill>
                  <a:schemeClr val="tx1"/>
                </a:solidFill>
                <a:latin typeface="Times New Roman" panose="02020603050405020304" pitchFamily="18" charset="0"/>
                <a:cs typeface="Times New Roman" panose="02020603050405020304" pitchFamily="18" charset="0"/>
              </a:rPr>
              <a:t>tìn</a:t>
            </a:r>
            <a:r>
              <a:rPr lang="en-US" sz="2800" b="1" i="1" dirty="0">
                <a:solidFill>
                  <a:schemeClr val="tx1"/>
                </a:solidFill>
                <a:latin typeface="Times New Roman" panose="02020603050405020304" pitchFamily="18" charset="0"/>
                <a:cs typeface="Times New Roman" panose="02020603050405020304" pitchFamily="18" charset="0"/>
              </a:rPr>
              <a:t>h </a:t>
            </a:r>
            <a:r>
              <a:rPr lang="vi-VN" sz="2800" b="1" i="1" dirty="0">
                <a:solidFill>
                  <a:schemeClr val="tx1"/>
                </a:solidFill>
                <a:latin typeface="Times New Roman" panose="02020603050405020304" pitchFamily="18" charset="0"/>
                <a:cs typeface="Times New Roman" panose="02020603050405020304" pitchFamily="18" charset="0"/>
              </a:rPr>
              <a:t>cảm</a:t>
            </a:r>
            <a:r>
              <a:rPr lang="vi-VN" sz="2800" b="1" i="1" dirty="0">
                <a:solidFill>
                  <a:schemeClr val="tx1"/>
                </a:solidFill>
                <a:latin typeface="+mj-lt"/>
                <a:cs typeface="Arial" panose="020B0604020202020204" pitchFamily="34" charset="0"/>
              </a:rPr>
              <a:t>, cảm xúc về cái hay, cái đẹp của những từ ngữ, hình ảnh và nội dung, ý nghĩa của bài thơ</a:t>
            </a:r>
            <a:endParaRPr lang="en-US" sz="2800" b="1" i="1" dirty="0">
              <a:solidFill>
                <a:schemeClr val="tx1"/>
              </a:solidFill>
              <a:latin typeface="+mj-lt"/>
              <a:cs typeface="Arial" panose="020B0604020202020204" pitchFamily="34" charset="0"/>
            </a:endParaRPr>
          </a:p>
        </p:txBody>
      </p:sp>
      <p:sp>
        <p:nvSpPr>
          <p:cNvPr id="10" name="TextBox 4">
            <a:extLst>
              <a:ext uri="{FF2B5EF4-FFF2-40B4-BE49-F238E27FC236}">
                <a16:creationId xmlns:a16="http://schemas.microsoft.com/office/drawing/2014/main" id="{ABA3648D-0B47-E8B6-B020-48B2C6F60B8C}"/>
              </a:ext>
            </a:extLst>
          </p:cNvPr>
          <p:cNvSpPr txBox="1"/>
          <p:nvPr/>
        </p:nvSpPr>
        <p:spPr>
          <a:xfrm>
            <a:off x="3189885" y="2652628"/>
            <a:ext cx="2376414" cy="646331"/>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Triển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khai</a:t>
            </a:r>
            <a:r>
              <a:rPr lang="vi-VN" sz="3600" b="1" dirty="0">
                <a:solidFill>
                  <a:srgbClr val="FF0000"/>
                </a:solidFill>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14" name="Right Arrow 10">
            <a:extLst>
              <a:ext uri="{FF2B5EF4-FFF2-40B4-BE49-F238E27FC236}">
                <a16:creationId xmlns:a16="http://schemas.microsoft.com/office/drawing/2014/main" id="{8FAE6D59-F256-3A4A-AD62-1A464B838062}"/>
              </a:ext>
            </a:extLst>
          </p:cNvPr>
          <p:cNvSpPr/>
          <p:nvPr/>
        </p:nvSpPr>
        <p:spPr>
          <a:xfrm>
            <a:off x="5079678" y="5478676"/>
            <a:ext cx="550985" cy="24098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1">
            <a:extLst>
              <a:ext uri="{FF2B5EF4-FFF2-40B4-BE49-F238E27FC236}">
                <a16:creationId xmlns:a16="http://schemas.microsoft.com/office/drawing/2014/main" id="{6A84222C-1C47-5DCA-5AF1-19C974BB0FD4}"/>
              </a:ext>
            </a:extLst>
          </p:cNvPr>
          <p:cNvSpPr/>
          <p:nvPr/>
        </p:nvSpPr>
        <p:spPr>
          <a:xfrm>
            <a:off x="5885894" y="4627319"/>
            <a:ext cx="6169983" cy="192610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mj-lt"/>
                <a:cs typeface="Arial" panose="020B0604020202020204" pitchFamily="34" charset="0"/>
              </a:rPr>
              <a:t> </a:t>
            </a:r>
            <a:r>
              <a:rPr lang="vi-VN" sz="2800" b="1" i="1" dirty="0">
                <a:solidFill>
                  <a:schemeClr val="tx1"/>
                </a:solidFill>
                <a:latin typeface="+mj-lt"/>
                <a:cs typeface="Arial" panose="020B0604020202020204" pitchFamily="34" charset="0"/>
              </a:rPr>
              <a:t>Khẳng định lại một lần nữa ý nghĩa, giá trị của bài thơ và tình cảm </a:t>
            </a:r>
            <a:r>
              <a:rPr lang="en-US" sz="2800" b="1" i="1" dirty="0" err="1">
                <a:solidFill>
                  <a:schemeClr val="tx1"/>
                </a:solidFill>
                <a:latin typeface="Times New Roman" panose="02020603050405020304" pitchFamily="18" charset="0"/>
                <a:cs typeface="Times New Roman" panose="02020603050405020304" pitchFamily="18" charset="0"/>
              </a:rPr>
              <a:t>của</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người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viết</a:t>
            </a:r>
            <a:r>
              <a:rPr lang="en-US" sz="2800" b="1" i="1" dirty="0">
                <a:solidFill>
                  <a:schemeClr val="tx1"/>
                </a:solidFill>
                <a:latin typeface="Times New Roman" panose="02020603050405020304" pitchFamily="18" charset="0"/>
                <a:cs typeface="Times New Roman" panose="02020603050405020304" pitchFamily="18" charset="0"/>
              </a:rPr>
              <a:t> </a:t>
            </a:r>
            <a:r>
              <a:rPr lang="vi-VN" sz="2800" b="1" i="1" dirty="0">
                <a:solidFill>
                  <a:schemeClr val="tx1"/>
                </a:solidFill>
                <a:latin typeface="Times New Roman" panose="02020603050405020304" pitchFamily="18" charset="0"/>
                <a:cs typeface="Times New Roman" panose="02020603050405020304" pitchFamily="18" charset="0"/>
              </a:rPr>
              <a:t>đối với bài thơ</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16" name="TextBox 4">
            <a:extLst>
              <a:ext uri="{FF2B5EF4-FFF2-40B4-BE49-F238E27FC236}">
                <a16:creationId xmlns:a16="http://schemas.microsoft.com/office/drawing/2014/main" id="{5BCC72C9-964D-A604-D08E-B9C596E1459B}"/>
              </a:ext>
            </a:extLst>
          </p:cNvPr>
          <p:cNvSpPr txBox="1"/>
          <p:nvPr/>
        </p:nvSpPr>
        <p:spPr>
          <a:xfrm>
            <a:off x="3315937" y="5230770"/>
            <a:ext cx="2156443"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thúc</a:t>
            </a:r>
            <a:r>
              <a:rPr lang="vi-VN" sz="3200" b="1" dirty="0">
                <a:solidFill>
                  <a:srgbClr val="FF0000"/>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 name="Rounded Rectangle 3">
            <a:extLst>
              <a:ext uri="{FF2B5EF4-FFF2-40B4-BE49-F238E27FC236}">
                <a16:creationId xmlns:a16="http://schemas.microsoft.com/office/drawing/2014/main" id="{5B536EDE-4EA3-30AF-FE2A-877CC88FA02B}"/>
              </a:ext>
            </a:extLst>
          </p:cNvPr>
          <p:cNvSpPr/>
          <p:nvPr/>
        </p:nvSpPr>
        <p:spPr>
          <a:xfrm>
            <a:off x="248575" y="1053969"/>
            <a:ext cx="2156443" cy="466569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-la-</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E59CB5B0-C3F6-0A3D-89D2-409A932F6F3B}"/>
              </a:ext>
            </a:extLst>
          </p:cNvPr>
          <p:cNvCxnSpPr>
            <a:cxnSpLocks/>
            <a:endCxn id="4" idx="1"/>
          </p:cNvCxnSpPr>
          <p:nvPr/>
        </p:nvCxnSpPr>
        <p:spPr>
          <a:xfrm flipV="1">
            <a:off x="2456957" y="1149840"/>
            <a:ext cx="951240" cy="1587590"/>
          </a:xfrm>
          <a:prstGeom prst="line">
            <a:avLst/>
          </a:prstGeom>
          <a:ln w="285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EF74A1E-4CEC-723A-13EC-37427550CC06}"/>
              </a:ext>
            </a:extLst>
          </p:cNvPr>
          <p:cNvCxnSpPr>
            <a:cxnSpLocks/>
          </p:cNvCxnSpPr>
          <p:nvPr/>
        </p:nvCxnSpPr>
        <p:spPr>
          <a:xfrm>
            <a:off x="2436969" y="2762431"/>
            <a:ext cx="939277" cy="323166"/>
          </a:xfrm>
          <a:prstGeom prst="line">
            <a:avLst/>
          </a:prstGeom>
          <a:ln w="285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C632878-3FBE-BC03-FBEE-960AB19E00D0}"/>
              </a:ext>
            </a:extLst>
          </p:cNvPr>
          <p:cNvCxnSpPr>
            <a:cxnSpLocks/>
          </p:cNvCxnSpPr>
          <p:nvPr/>
        </p:nvCxnSpPr>
        <p:spPr>
          <a:xfrm>
            <a:off x="2433284" y="2769191"/>
            <a:ext cx="1137241" cy="2628432"/>
          </a:xfrm>
          <a:prstGeom prst="line">
            <a:avLst/>
          </a:prstGeom>
          <a:ln w="285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30614EB-2F97-FEC9-E964-D4D88ADB70F7}"/>
              </a:ext>
            </a:extLst>
          </p:cNvPr>
          <p:cNvSpPr txBox="1"/>
          <p:nvPr/>
        </p:nvSpPr>
        <p:spPr>
          <a:xfrm>
            <a:off x="3047189" y="3244334"/>
            <a:ext cx="6094378" cy="369332"/>
          </a:xfrm>
          <a:prstGeom prst="rect">
            <a:avLst/>
          </a:prstGeom>
          <a:noFill/>
        </p:spPr>
        <p:txBody>
          <a:bodyPr wrap="square">
            <a:spAutoFit/>
          </a:bodyPr>
          <a:lstStyle/>
          <a:p>
            <a:r>
              <a:rPr lang="en-US" sz="1800" kern="0">
                <a:effectLst/>
                <a:latin typeface="Times New Roman" panose="02020603050405020304" pitchFamily="18" charset="0"/>
                <a:ea typeface="Aptos" panose="020B0004020202020204" pitchFamily="34" charset="0"/>
              </a:rPr>
              <a:t>Đoạn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nói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di </a:t>
            </a:r>
            <a:r>
              <a:rPr lang="en-US" sz="1800" kern="0" dirty="0" err="1">
                <a:effectLst/>
                <a:latin typeface="Times New Roman" panose="02020603050405020304" pitchFamily="18" charset="0"/>
                <a:ea typeface="Aptos" panose="020B0004020202020204" pitchFamily="34" charset="0"/>
              </a:rPr>
              <a:t>sản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cha </a:t>
            </a:r>
            <a:r>
              <a:rPr lang="en-US" sz="1800" kern="0" dirty="0" err="1">
                <a:effectLst/>
                <a:latin typeface="Times New Roman" panose="02020603050405020304" pitchFamily="18" charset="0"/>
                <a:ea typeface="Aptos" panose="020B0004020202020204" pitchFamily="34" charset="0"/>
              </a:rPr>
              <a:t>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để</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lại</a:t>
            </a:r>
            <a:endParaRPr lang="en-US" dirty="0"/>
          </a:p>
        </p:txBody>
      </p:sp>
    </p:spTree>
    <p:extLst>
      <p:ext uri="{BB962C8B-B14F-4D97-AF65-F5344CB8AC3E}">
        <p14:creationId xmlns:p14="http://schemas.microsoft.com/office/powerpoint/2010/main" val="7102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par>
                                <p:cTn id="50" presetID="22" presetClass="entr" presetSubtype="4"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par>
                                <p:cTn id="53" presetID="2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P spid="9" grpId="0" animBg="1"/>
      <p:bldP spid="10" grpId="0"/>
      <p:bldP spid="14" grpId="0" animBg="1"/>
      <p:bldP spid="15" grpId="0" animBg="1"/>
      <p:bldP spid="16"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307B-B716-289C-0AC8-8185834388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5AC281-2746-C1A2-B40E-AD283802D4B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32087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0999" y="533704"/>
            <a:ext cx="11430001" cy="61247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-la-</a:t>
            </a:r>
            <a:r>
              <a:rPr lang="en-US" sz="2800" dirty="0" err="1">
                <a:solidFill>
                  <a:schemeClr val="tx1"/>
                </a:solidFill>
                <a:latin typeface="Times New Roman" panose="02020603050405020304" pitchFamily="18" charset="0"/>
                <a:cs typeface="Times New Roman" panose="02020603050405020304" pitchFamily="18" charset="0"/>
              </a:rPr>
              <a:t>lai</a:t>
            </a:r>
            <a:r>
              <a:rPr lang="en-US" sz="2800" dirty="0">
                <a:solidFill>
                  <a:schemeClr val="tx1"/>
                </a:solidFill>
                <a:latin typeface="Times New Roman" panose="02020603050405020304" pitchFamily="18" charset="0"/>
                <a:cs typeface="Times New Roman" panose="02020603050405020304" pitchFamily="18" charset="0"/>
              </a:rPr>
              <a:t>-ca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Quang Huy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g</a:t>
            </a:r>
            <a:r>
              <a:rPr lang="vi-VN" sz="2800" dirty="0">
                <a:solidFill>
                  <a:schemeClr val="tx1"/>
                </a:solidFill>
                <a:latin typeface="Times New Roman" panose="02020603050405020304" pitchFamily="18" charset="0"/>
                <a:cs typeface="Times New Roman" panose="02020603050405020304" pitchFamily="18" charset="0"/>
              </a:rPr>
              <a:t>ợi 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đêm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thủy</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ủi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 ben s</a:t>
            </a:r>
            <a:r>
              <a:rPr lang="vi-VN" sz="2800" dirty="0">
                <a:solidFill>
                  <a:schemeClr val="tx1"/>
                </a:solidFill>
                <a:latin typeface="Times New Roman" panose="02020603050405020304" pitchFamily="18" charset="0"/>
                <a:cs typeface="Times New Roman" panose="02020603050405020304" pitchFamily="18" charset="0"/>
              </a:rPr>
              <a:t>ó</a:t>
            </a:r>
            <a:r>
              <a:rPr lang="en-US" sz="2800" dirty="0">
                <a:solidFill>
                  <a:schemeClr val="tx1"/>
                </a:solidFill>
                <a:latin typeface="Times New Roman" panose="02020603050405020304" pitchFamily="18" charset="0"/>
                <a:cs typeface="Times New Roman" panose="02020603050405020304" pitchFamily="18" charset="0"/>
              </a:rPr>
              <a:t>ng</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nằm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ngẫm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-la-</a:t>
            </a:r>
            <a:r>
              <a:rPr lang="en-US" sz="2800" dirty="0" err="1">
                <a:solidFill>
                  <a:schemeClr val="tx1"/>
                </a:solidFill>
                <a:latin typeface="Times New Roman" panose="02020603050405020304" pitchFamily="18" charset="0"/>
                <a:cs typeface="Times New Roman" panose="02020603050405020304" pitchFamily="18" charset="0"/>
              </a:rPr>
              <a:t>lai</a:t>
            </a:r>
            <a:r>
              <a:rPr lang="en-US" sz="2800" dirty="0">
                <a:solidFill>
                  <a:schemeClr val="tx1"/>
                </a:solidFill>
                <a:latin typeface="Times New Roman" panose="02020603050405020304" pitchFamily="18" charset="0"/>
                <a:cs typeface="Times New Roman" panose="02020603050405020304" pitchFamily="18" charset="0"/>
              </a:rPr>
              <a:t>-ca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nga</a:t>
            </a:r>
            <a:r>
              <a:rPr lang="en-US" sz="2800" dirty="0">
                <a:solidFill>
                  <a:schemeClr val="tx1"/>
                </a:solidFill>
                <a:latin typeface="Times New Roman" panose="02020603050405020304" pitchFamily="18" charset="0"/>
                <a:cs typeface="Times New Roman" panose="02020603050405020304" pitchFamily="18" charset="0"/>
              </a:rPr>
              <a:t>, vang xa…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thật</a:t>
            </a:r>
            <a:r>
              <a:rPr lang="en-US" sz="2800" dirty="0">
                <a:solidFill>
                  <a:schemeClr val="bg1"/>
                </a:solidFill>
                <a:latin typeface="Times New Roman" panose="02020603050405020304" pitchFamily="18" charset="0"/>
                <a:cs typeface="Times New Roman" panose="02020603050405020304" pitchFamily="18" charset="0"/>
              </a:rPr>
              <a:t> 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thổi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rừng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ghềnh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dìu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-la-</a:t>
            </a:r>
            <a:r>
              <a:rPr lang="en-US" sz="2800" dirty="0" err="1">
                <a:solidFill>
                  <a:schemeClr val="tx1"/>
                </a:solidFill>
                <a:latin typeface="Times New Roman" panose="02020603050405020304" pitchFamily="18" charset="0"/>
                <a:cs typeface="Times New Roman" panose="02020603050405020304" pitchFamily="18" charset="0"/>
              </a:rPr>
              <a:t>lai</a:t>
            </a:r>
            <a:r>
              <a:rPr lang="en-US" sz="2800" dirty="0">
                <a:solidFill>
                  <a:schemeClr val="tx1"/>
                </a:solidFill>
                <a:latin typeface="Times New Roman" panose="02020603050405020304" pitchFamily="18" charset="0"/>
                <a:cs typeface="Times New Roman" panose="02020603050405020304" pitchFamily="18" charset="0"/>
              </a:rPr>
              <a:t>-ca</a:t>
            </a:r>
            <a:r>
              <a:rPr lang="vi-VN" sz="2800" dirty="0">
                <a:solidFill>
                  <a:schemeClr val="tx1"/>
                </a:solidFill>
                <a:latin typeface="Times New Roman" panose="02020603050405020304" pitchFamily="18" charset="0"/>
                <a:cs typeface="Times New Roman" panose="02020603050405020304" pitchFamily="18" charset="0"/>
              </a:rPr>
              <a:t>. Tiếng đàn của cô gái đến từ nước Nga xa xôi giúp tôi cảm nhận về tình hữu nghị cao đẹp giữa các quốc gia. Những người bạn quốc tế đã giúp chúng ta xây dựng Nhà máy Thủy điện Sông Đà, mang dòng ánh sáng tỏa đi muôn nơi, để cuộc sống tươi đẹp hơn. </a:t>
            </a:r>
            <a:r>
              <a:rPr lang="vi-VN" sz="2800" dirty="0">
                <a:solidFill>
                  <a:schemeClr val="bg1"/>
                </a:solidFill>
                <a:latin typeface="Times New Roman" panose="02020603050405020304" pitchFamily="18" charset="0"/>
                <a:cs typeface="Times New Roman" panose="02020603050405020304" pitchFamily="18" charset="0"/>
              </a:rPr>
              <a:t>Xúc động biết mấy!</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Cảm ơn nhà thơ </a:t>
            </a:r>
            <a:r>
              <a:rPr lang="vi-VN" sz="2800" dirty="0">
                <a:solidFill>
                  <a:schemeClr val="tx1"/>
                </a:solidFill>
                <a:latin typeface="Times New Roman" panose="02020603050405020304" pitchFamily="18" charset="0"/>
                <a:cs typeface="Times New Roman" panose="02020603050405020304" pitchFamily="18" charset="0"/>
              </a:rPr>
              <a:t>Quang Huy đã viết bài thơ </a:t>
            </a:r>
            <a:r>
              <a:rPr lang="vi-VN" sz="2800" dirty="0">
                <a:solidFill>
                  <a:schemeClr val="bg1"/>
                </a:solidFill>
                <a:latin typeface="Times New Roman" panose="02020603050405020304" pitchFamily="18" charset="0"/>
                <a:cs typeface="Times New Roman" panose="02020603050405020304" pitchFamily="18" charset="0"/>
              </a:rPr>
              <a:t>thật hay, thật đẹp </a:t>
            </a:r>
            <a:r>
              <a:rPr lang="vi-VN" sz="2800" dirty="0">
                <a:solidFill>
                  <a:schemeClr val="tx1"/>
                </a:solidFill>
                <a:latin typeface="Times New Roman" panose="02020603050405020304" pitchFamily="18" charset="0"/>
                <a:cs typeface="Times New Roman" panose="02020603050405020304" pitchFamily="18" charset="0"/>
              </a:rPr>
              <a:t>về tiếng đàn ba</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la</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lai</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ca và </a:t>
            </a:r>
            <a:r>
              <a:rPr lang="vi-VN" sz="2800" dirty="0">
                <a:solidFill>
                  <a:schemeClr val="bg1"/>
                </a:solidFill>
                <a:latin typeface="Times New Roman" panose="02020603050405020304" pitchFamily="18" charset="0"/>
                <a:cs typeface="Times New Roman" panose="02020603050405020304" pitchFamily="18" charset="0"/>
              </a:rPr>
              <a:t>tình hữu nghị thắm thiết, bền chặt</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2831626" y="969786"/>
            <a:ext cx="2061783"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endParaRPr lang="en-US" sz="2800" dirty="0"/>
          </a:p>
        </p:txBody>
      </p:sp>
      <p:sp>
        <p:nvSpPr>
          <p:cNvPr id="10" name="Rectangle 9"/>
          <p:cNvSpPr/>
          <p:nvPr/>
        </p:nvSpPr>
        <p:spPr>
          <a:xfrm>
            <a:off x="7344036" y="960550"/>
            <a:ext cx="4703532"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3" name="Rectangle 12"/>
          <p:cNvSpPr/>
          <p:nvPr/>
        </p:nvSpPr>
        <p:spPr>
          <a:xfrm>
            <a:off x="380998" y="1374912"/>
            <a:ext cx="922047"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trăng</a:t>
            </a:r>
            <a:endParaRPr lang="en-US" sz="2800" dirty="0"/>
          </a:p>
        </p:txBody>
      </p:sp>
      <p:sp>
        <p:nvSpPr>
          <p:cNvPr id="14" name="Rectangle 13"/>
          <p:cNvSpPr/>
          <p:nvPr/>
        </p:nvSpPr>
        <p:spPr>
          <a:xfrm>
            <a:off x="6992948" y="2254429"/>
            <a:ext cx="3180679"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hay</a:t>
            </a:r>
            <a:endParaRPr lang="en-US" sz="2800" dirty="0"/>
          </a:p>
        </p:txBody>
      </p:sp>
      <p:sp>
        <p:nvSpPr>
          <p:cNvPr id="15" name="Rectangle 14"/>
          <p:cNvSpPr/>
          <p:nvPr/>
        </p:nvSpPr>
        <p:spPr>
          <a:xfrm>
            <a:off x="3078068" y="6087614"/>
            <a:ext cx="5028941"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tình hữu nghị thắm thiết, bền chặt</a:t>
            </a:r>
            <a:endParaRPr lang="en-US" sz="2800" dirty="0"/>
          </a:p>
        </p:txBody>
      </p:sp>
      <p:sp>
        <p:nvSpPr>
          <p:cNvPr id="16" name="Rectangle 15"/>
          <p:cNvSpPr/>
          <p:nvPr/>
        </p:nvSpPr>
        <p:spPr>
          <a:xfrm>
            <a:off x="9493051" y="5226089"/>
            <a:ext cx="2396810"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động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biết</a:t>
            </a:r>
            <a:endParaRPr lang="en-US" sz="2800" dirty="0"/>
          </a:p>
        </p:txBody>
      </p:sp>
      <p:sp>
        <p:nvSpPr>
          <p:cNvPr id="17" name="Rectangle 16"/>
          <p:cNvSpPr/>
          <p:nvPr/>
        </p:nvSpPr>
        <p:spPr>
          <a:xfrm>
            <a:off x="380999" y="5662364"/>
            <a:ext cx="922047"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mấy!</a:t>
            </a:r>
            <a:endParaRPr lang="en-US" sz="2800" dirty="0"/>
          </a:p>
        </p:txBody>
      </p:sp>
      <p:sp>
        <p:nvSpPr>
          <p:cNvPr id="3" name="Hộp Văn bản 2">
            <a:extLst>
              <a:ext uri="{FF2B5EF4-FFF2-40B4-BE49-F238E27FC236}">
                <a16:creationId xmlns:a16="http://schemas.microsoft.com/office/drawing/2014/main" id="{57D43B41-9898-43B6-571B-DAD12D865604}"/>
              </a:ext>
            </a:extLst>
          </p:cNvPr>
          <p:cNvSpPr txBox="1"/>
          <p:nvPr/>
        </p:nvSpPr>
        <p:spPr>
          <a:xfrm>
            <a:off x="1183553" y="5656274"/>
            <a:ext cx="2697070" cy="523220"/>
          </a:xfrm>
          <a:prstGeom prst="rect">
            <a:avLst/>
          </a:prstGeom>
          <a:noFill/>
        </p:spPr>
        <p:txBody>
          <a:bodyPr wrap="square">
            <a:spAutoFit/>
          </a:bodyPr>
          <a:lstStyle/>
          <a:p>
            <a:r>
              <a:rPr lang="vi-VN" sz="2800" dirty="0">
                <a:solidFill>
                  <a:schemeClr val="tx1"/>
                </a:solidFill>
                <a:latin typeface="Times New Roman" panose="02020603050405020304" pitchFamily="18" charset="0"/>
                <a:cs typeface="Times New Roman" panose="02020603050405020304" pitchFamily="18" charset="0"/>
              </a:rPr>
              <a:t>Cảm</a:t>
            </a:r>
            <a:r>
              <a:rPr lang="vi-VN" sz="2800" dirty="0">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ơn  nhà thơ </a:t>
            </a:r>
            <a:endParaRPr lang="vi-VN" sz="2800" dirty="0"/>
          </a:p>
        </p:txBody>
      </p:sp>
      <p:sp>
        <p:nvSpPr>
          <p:cNvPr id="6" name="Hộp Văn bản 5">
            <a:extLst>
              <a:ext uri="{FF2B5EF4-FFF2-40B4-BE49-F238E27FC236}">
                <a16:creationId xmlns:a16="http://schemas.microsoft.com/office/drawing/2014/main" id="{CE690675-92D1-BDB2-4A88-2C0C8D8CD224}"/>
              </a:ext>
            </a:extLst>
          </p:cNvPr>
          <p:cNvSpPr txBox="1"/>
          <p:nvPr/>
        </p:nvSpPr>
        <p:spPr>
          <a:xfrm>
            <a:off x="7853227" y="5652325"/>
            <a:ext cx="2940866" cy="523220"/>
          </a:xfrm>
          <a:prstGeom prst="rect">
            <a:avLst/>
          </a:prstGeom>
          <a:noFill/>
        </p:spPr>
        <p:txBody>
          <a:bodyPr wrap="square">
            <a:spAutoFit/>
          </a:bodyPr>
          <a:lstStyle/>
          <a:p>
            <a:r>
              <a:rPr lang="vi-VN" sz="2800" dirty="0">
                <a:solidFill>
                  <a:schemeClr val="tx1"/>
                </a:solidFill>
                <a:latin typeface="Times New Roman" panose="02020603050405020304" pitchFamily="18" charset="0"/>
                <a:cs typeface="Times New Roman" panose="02020603050405020304" pitchFamily="18" charset="0"/>
              </a:rPr>
              <a:t>thật  hay, thật đẹp </a:t>
            </a:r>
            <a:endParaRPr lang="vi-VN" sz="2800" dirty="0"/>
          </a:p>
        </p:txBody>
      </p:sp>
      <p:sp>
        <p:nvSpPr>
          <p:cNvPr id="2" name="Content Placeholder 3">
            <a:extLst>
              <a:ext uri="{FF2B5EF4-FFF2-40B4-BE49-F238E27FC236}">
                <a16:creationId xmlns:a16="http://schemas.microsoft.com/office/drawing/2014/main" id="{95337F1A-BE55-93C2-E69C-3C81F311BB91}"/>
              </a:ext>
            </a:extLst>
          </p:cNvPr>
          <p:cNvSpPr>
            <a:spLocks noGrp="1"/>
          </p:cNvSpPr>
          <p:nvPr>
            <p:ph idx="1"/>
          </p:nvPr>
        </p:nvSpPr>
        <p:spPr>
          <a:xfrm>
            <a:off x="5756447" y="2287264"/>
            <a:ext cx="1418978" cy="480131"/>
          </a:xfrm>
          <a:prstGeom prst="rect">
            <a:avLst/>
          </a:prstGeom>
        </p:spPr>
        <p:txBody>
          <a:bodyPr wrap="none">
            <a:spAutoFit/>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Bài</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thơ</a:t>
            </a:r>
            <a:r>
              <a:rPr lang="en-US" dirty="0">
                <a:solidFill>
                  <a:schemeClr val="accent1"/>
                </a:solidFill>
                <a:latin typeface="Times New Roman" panose="02020603050405020304" pitchFamily="18" charset="0"/>
                <a:cs typeface="Times New Roman" panose="02020603050405020304" pitchFamily="18" charset="0"/>
              </a:rPr>
              <a:t> </a:t>
            </a:r>
            <a:endParaRPr lang="en-US" sz="2800" dirty="0">
              <a:solidFill>
                <a:schemeClr val="accent1"/>
              </a:solidFill>
            </a:endParaRPr>
          </a:p>
        </p:txBody>
      </p:sp>
    </p:spTree>
    <p:extLst>
      <p:ext uri="{BB962C8B-B14F-4D97-AF65-F5344CB8AC3E}">
        <p14:creationId xmlns:p14="http://schemas.microsoft.com/office/powerpoint/2010/main" val="188845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1" nodeType="clickEffect">
                                  <p:stCondLst>
                                    <p:cond delay="0"/>
                                  </p:stCondLst>
                                  <p:iterate type="lt">
                                    <p:tmPct val="0"/>
                                  </p:iterate>
                                  <p:childTnLst>
                                    <p:animClr clrSpc="rgb" dir="cw">
                                      <p:cBhvr override="childStyle">
                                        <p:cTn id="6" dur="750" autoRev="1" fill="remove"/>
                                        <p:tgtEl>
                                          <p:spTgt spid="7"/>
                                        </p:tgtEl>
                                        <p:attrNameLst>
                                          <p:attrName>style.color</p:attrName>
                                        </p:attrNameLst>
                                      </p:cBhvr>
                                      <p:to>
                                        <a:schemeClr val="bg1"/>
                                      </p:to>
                                    </p:animClr>
                                    <p:animClr clrSpc="rgb" dir="cw">
                                      <p:cBhvr>
                                        <p:cTn id="7" dur="750" autoRev="1" fill="remove"/>
                                        <p:tgtEl>
                                          <p:spTgt spid="7"/>
                                        </p:tgtEl>
                                        <p:attrNameLst>
                                          <p:attrName>fillcolor</p:attrName>
                                        </p:attrNameLst>
                                      </p:cBhvr>
                                      <p:to>
                                        <a:schemeClr val="bg1"/>
                                      </p:to>
                                    </p:animClr>
                                    <p:set>
                                      <p:cBhvr>
                                        <p:cTn id="8" dur="750" autoRev="1" fill="remove"/>
                                        <p:tgtEl>
                                          <p:spTgt spid="7"/>
                                        </p:tgtEl>
                                        <p:attrNameLst>
                                          <p:attrName>fill.type</p:attrName>
                                        </p:attrNameLst>
                                      </p:cBhvr>
                                      <p:to>
                                        <p:strVal val="solid"/>
                                      </p:to>
                                    </p:set>
                                    <p:set>
                                      <p:cBhvr>
                                        <p:cTn id="9" dur="750" autoRev="1" fill="remove"/>
                                        <p:tgtEl>
                                          <p:spTgt spid="7"/>
                                        </p:tgtEl>
                                        <p:attrNameLst>
                                          <p:attrName>fill.on</p:attrName>
                                        </p:attrNameLst>
                                      </p:cBhvr>
                                      <p:to>
                                        <p:strVal val="true"/>
                                      </p:to>
                                    </p:set>
                                  </p:childTnLst>
                                </p:cTn>
                              </p:par>
                            </p:childTnLst>
                          </p:cTn>
                        </p:par>
                        <p:par>
                          <p:cTn id="10" fill="hold">
                            <p:stCondLst>
                              <p:cond delay="1500"/>
                            </p:stCondLst>
                            <p:childTnLst>
                              <p:par>
                                <p:cTn id="11" presetID="19" presetClass="emph" presetSubtype="0" fill="hold" grpId="0" nodeType="afterEffect">
                                  <p:stCondLst>
                                    <p:cond delay="0"/>
                                  </p:stCondLst>
                                  <p:iterate type="lt">
                                    <p:tmPct val="0"/>
                                  </p:iterate>
                                  <p:childTnLst>
                                    <p:animClr clrSpc="rgb" dir="cw">
                                      <p:cBhvr override="childStyle">
                                        <p:cTn id="12" dur="500" fill="hold"/>
                                        <p:tgtEl>
                                          <p:spTgt spid="7"/>
                                        </p:tgtEl>
                                        <p:attrNameLst>
                                          <p:attrName>style.color</p:attrName>
                                        </p:attrNameLst>
                                      </p:cBhvr>
                                      <p:to>
                                        <a:srgbClr val="00B0F0"/>
                                      </p:to>
                                    </p:animClr>
                                    <p:animClr clrSpc="rgb" dir="cw">
                                      <p:cBhvr>
                                        <p:cTn id="13" dur="500" fill="hold"/>
                                        <p:tgtEl>
                                          <p:spTgt spid="7"/>
                                        </p:tgtEl>
                                        <p:attrNameLst>
                                          <p:attrName>fillcolor</p:attrName>
                                        </p:attrNameLst>
                                      </p:cBhvr>
                                      <p:to>
                                        <a:srgbClr val="00B0F0"/>
                                      </p:to>
                                    </p:animClr>
                                    <p:set>
                                      <p:cBhvr>
                                        <p:cTn id="14" dur="500" fill="hold"/>
                                        <p:tgtEl>
                                          <p:spTgt spid="7"/>
                                        </p:tgtEl>
                                        <p:attrNameLst>
                                          <p:attrName>fill.type</p:attrName>
                                        </p:attrNameLst>
                                      </p:cBhvr>
                                      <p:to>
                                        <p:strVal val="solid"/>
                                      </p:to>
                                    </p:set>
                                    <p:set>
                                      <p:cBhvr>
                                        <p:cTn id="15" dur="500" fill="hold"/>
                                        <p:tgtEl>
                                          <p:spTgt spid="7"/>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7" presetClass="emph" presetSubtype="0" fill="remove" grpId="0" nodeType="clickEffect">
                                  <p:stCondLst>
                                    <p:cond delay="0"/>
                                  </p:stCondLst>
                                  <p:iterate type="lt">
                                    <p:tmPct val="0"/>
                                  </p:iterate>
                                  <p:childTnLst>
                                    <p:animClr clrSpc="rgb" dir="cw">
                                      <p:cBhvr override="childStyle">
                                        <p:cTn id="19" dur="800" autoRev="1" fill="remove"/>
                                        <p:tgtEl>
                                          <p:spTgt spid="10"/>
                                        </p:tgtEl>
                                        <p:attrNameLst>
                                          <p:attrName>style.color</p:attrName>
                                        </p:attrNameLst>
                                      </p:cBhvr>
                                      <p:to>
                                        <a:schemeClr val="bg1"/>
                                      </p:to>
                                    </p:animClr>
                                    <p:animClr clrSpc="rgb" dir="cw">
                                      <p:cBhvr>
                                        <p:cTn id="20" dur="800" autoRev="1" fill="remove"/>
                                        <p:tgtEl>
                                          <p:spTgt spid="10"/>
                                        </p:tgtEl>
                                        <p:attrNameLst>
                                          <p:attrName>fillcolor</p:attrName>
                                        </p:attrNameLst>
                                      </p:cBhvr>
                                      <p:to>
                                        <a:schemeClr val="bg1"/>
                                      </p:to>
                                    </p:animClr>
                                    <p:set>
                                      <p:cBhvr>
                                        <p:cTn id="21" dur="800" autoRev="1" fill="remove"/>
                                        <p:tgtEl>
                                          <p:spTgt spid="10"/>
                                        </p:tgtEl>
                                        <p:attrNameLst>
                                          <p:attrName>fill.type</p:attrName>
                                        </p:attrNameLst>
                                      </p:cBhvr>
                                      <p:to>
                                        <p:strVal val="solid"/>
                                      </p:to>
                                    </p:set>
                                    <p:set>
                                      <p:cBhvr>
                                        <p:cTn id="22" dur="800" autoRev="1" fill="remove"/>
                                        <p:tgtEl>
                                          <p:spTgt spid="10"/>
                                        </p:tgtEl>
                                        <p:attrNameLst>
                                          <p:attrName>fill.on</p:attrName>
                                        </p:attrNameLst>
                                      </p:cBhvr>
                                      <p:to>
                                        <p:strVal val="true"/>
                                      </p:to>
                                    </p:set>
                                  </p:childTnLst>
                                </p:cTn>
                              </p:par>
                            </p:childTnLst>
                          </p:cTn>
                        </p:par>
                        <p:par>
                          <p:cTn id="23" fill="hold">
                            <p:stCondLst>
                              <p:cond delay="1600"/>
                            </p:stCondLst>
                            <p:childTnLst>
                              <p:par>
                                <p:cTn id="24" presetID="16" presetClass="emph" presetSubtype="0" fill="hold" grpId="1" nodeType="afterEffect">
                                  <p:stCondLst>
                                    <p:cond delay="0"/>
                                  </p:stCondLst>
                                  <p:iterate type="lt">
                                    <p:tmPct val="4000"/>
                                  </p:iterate>
                                  <p:childTnLst>
                                    <p:set>
                                      <p:cBhvr override="childStyle">
                                        <p:cTn id="25" dur="500" fill="hold"/>
                                        <p:tgtEl>
                                          <p:spTgt spid="10"/>
                                        </p:tgtEl>
                                        <p:attrNameLst>
                                          <p:attrName>style.color</p:attrName>
                                        </p:attrNameLst>
                                      </p:cBhvr>
                                      <p:to>
                                        <p:clrVal>
                                          <a:srgbClr val="00B0F0"/>
                                        </p:clrVal>
                                      </p:to>
                                    </p:set>
                                    <p:set>
                                      <p:cBhvr>
                                        <p:cTn id="26" dur="500" fill="hold"/>
                                        <p:tgtEl>
                                          <p:spTgt spid="10"/>
                                        </p:tgtEl>
                                        <p:attrNameLst>
                                          <p:attrName>fillcolor</p:attrName>
                                        </p:attrNameLst>
                                      </p:cBhvr>
                                      <p:to>
                                        <p:clrVal>
                                          <a:srgbClr val="00B0F0"/>
                                        </p:clrVal>
                                      </p:to>
                                    </p:set>
                                    <p:set>
                                      <p:cBhvr>
                                        <p:cTn id="27" dur="500" fill="hold"/>
                                        <p:tgtEl>
                                          <p:spTgt spid="10"/>
                                        </p:tgtEl>
                                        <p:attrNameLst>
                                          <p:attrName>fill.type</p:attrName>
                                        </p:attrNameLst>
                                      </p:cBhvr>
                                      <p:to>
                                        <p:strVal val="solid"/>
                                      </p:to>
                                    </p:set>
                                  </p:childTnLst>
                                </p:cTn>
                              </p:par>
                              <p:par>
                                <p:cTn id="28" presetID="27" presetClass="emph" presetSubtype="0" fill="remove" grpId="0" nodeType="withEffect">
                                  <p:stCondLst>
                                    <p:cond delay="0"/>
                                  </p:stCondLst>
                                  <p:iterate type="lt">
                                    <p:tmPct val="0"/>
                                  </p:iterate>
                                  <p:childTnLst>
                                    <p:animClr clrSpc="rgb" dir="cw">
                                      <p:cBhvr override="childStyle">
                                        <p:cTn id="29" dur="250" autoRev="1" fill="remove"/>
                                        <p:tgtEl>
                                          <p:spTgt spid="13"/>
                                        </p:tgtEl>
                                        <p:attrNameLst>
                                          <p:attrName>style.color</p:attrName>
                                        </p:attrNameLst>
                                      </p:cBhvr>
                                      <p:to>
                                        <a:schemeClr val="bg1"/>
                                      </p:to>
                                    </p:animClr>
                                    <p:animClr clrSpc="rgb" dir="cw">
                                      <p:cBhvr>
                                        <p:cTn id="30" dur="250" autoRev="1" fill="remove"/>
                                        <p:tgtEl>
                                          <p:spTgt spid="13"/>
                                        </p:tgtEl>
                                        <p:attrNameLst>
                                          <p:attrName>fillcolor</p:attrName>
                                        </p:attrNameLst>
                                      </p:cBhvr>
                                      <p:to>
                                        <a:schemeClr val="bg1"/>
                                      </p:to>
                                    </p:animClr>
                                    <p:set>
                                      <p:cBhvr>
                                        <p:cTn id="31" dur="250" autoRev="1" fill="remove"/>
                                        <p:tgtEl>
                                          <p:spTgt spid="13"/>
                                        </p:tgtEl>
                                        <p:attrNameLst>
                                          <p:attrName>fill.type</p:attrName>
                                        </p:attrNameLst>
                                      </p:cBhvr>
                                      <p:to>
                                        <p:strVal val="solid"/>
                                      </p:to>
                                    </p:set>
                                    <p:set>
                                      <p:cBhvr>
                                        <p:cTn id="32" dur="250" autoRev="1" fill="remove"/>
                                        <p:tgtEl>
                                          <p:spTgt spid="13"/>
                                        </p:tgtEl>
                                        <p:attrNameLst>
                                          <p:attrName>fill.on</p:attrName>
                                        </p:attrNameLst>
                                      </p:cBhvr>
                                      <p:to>
                                        <p:strVal val="true"/>
                                      </p:to>
                                    </p:set>
                                  </p:childTnLst>
                                </p:cTn>
                              </p:par>
                            </p:childTnLst>
                          </p:cTn>
                        </p:par>
                        <p:par>
                          <p:cTn id="33" fill="hold">
                            <p:stCondLst>
                              <p:cond delay="2500"/>
                            </p:stCondLst>
                            <p:childTnLst>
                              <p:par>
                                <p:cTn id="34" presetID="16" presetClass="emph" presetSubtype="0" fill="hold" grpId="1" nodeType="afterEffect">
                                  <p:stCondLst>
                                    <p:cond delay="0"/>
                                  </p:stCondLst>
                                  <p:iterate type="lt">
                                    <p:tmPct val="4000"/>
                                  </p:iterate>
                                  <p:childTnLst>
                                    <p:set>
                                      <p:cBhvr override="childStyle">
                                        <p:cTn id="35" dur="500" fill="hold"/>
                                        <p:tgtEl>
                                          <p:spTgt spid="13"/>
                                        </p:tgtEl>
                                        <p:attrNameLst>
                                          <p:attrName>style.color</p:attrName>
                                        </p:attrNameLst>
                                      </p:cBhvr>
                                      <p:to>
                                        <p:clrVal>
                                          <a:srgbClr val="00B0F0"/>
                                        </p:clrVal>
                                      </p:to>
                                    </p:set>
                                    <p:set>
                                      <p:cBhvr>
                                        <p:cTn id="36" dur="500" fill="hold"/>
                                        <p:tgtEl>
                                          <p:spTgt spid="13"/>
                                        </p:tgtEl>
                                        <p:attrNameLst>
                                          <p:attrName>fillcolor</p:attrName>
                                        </p:attrNameLst>
                                      </p:cBhvr>
                                      <p:to>
                                        <p:clrVal>
                                          <a:srgbClr val="00B0F0"/>
                                        </p:clrVal>
                                      </p:to>
                                    </p:set>
                                    <p:set>
                                      <p:cBhvr>
                                        <p:cTn id="37" dur="500" fill="hold"/>
                                        <p:tgtEl>
                                          <p:spTgt spid="13"/>
                                        </p:tgtEl>
                                        <p:attrNameLst>
                                          <p:attrName>fill.type</p:attrName>
                                        </p:attrNameLst>
                                      </p:cBhvr>
                                      <p:to>
                                        <p:strVal val="solid"/>
                                      </p:to>
                                    </p:set>
                                  </p:childTnLst>
                                </p:cTn>
                              </p:par>
                            </p:childTnLst>
                          </p:cTn>
                        </p:par>
                        <p:par>
                          <p:cTn id="38" fill="hold">
                            <p:stCondLst>
                              <p:cond delay="3080"/>
                            </p:stCondLst>
                            <p:childTnLst>
                              <p:par>
                                <p:cTn id="39" presetID="16" presetClass="emph" presetSubtype="0" fill="hold" grpId="1" nodeType="afterEffect">
                                  <p:stCondLst>
                                    <p:cond delay="0"/>
                                  </p:stCondLst>
                                  <p:iterate type="lt">
                                    <p:tmPct val="4000"/>
                                  </p:iterate>
                                  <p:childTnLst>
                                    <p:set>
                                      <p:cBhvr override="childStyle">
                                        <p:cTn id="40" dur="500" fill="hold"/>
                                        <p:tgtEl>
                                          <p:spTgt spid="14"/>
                                        </p:tgtEl>
                                        <p:attrNameLst>
                                          <p:attrName>style.color</p:attrName>
                                        </p:attrNameLst>
                                      </p:cBhvr>
                                      <p:to>
                                        <p:clrVal>
                                          <a:srgbClr val="00B0F0"/>
                                        </p:clrVal>
                                      </p:to>
                                    </p:set>
                                    <p:set>
                                      <p:cBhvr>
                                        <p:cTn id="41" dur="500" fill="hold"/>
                                        <p:tgtEl>
                                          <p:spTgt spid="14"/>
                                        </p:tgtEl>
                                        <p:attrNameLst>
                                          <p:attrName>fillcolor</p:attrName>
                                        </p:attrNameLst>
                                      </p:cBhvr>
                                      <p:to>
                                        <p:clrVal>
                                          <a:srgbClr val="00B0F0"/>
                                        </p:clrVal>
                                      </p:to>
                                    </p:set>
                                    <p:set>
                                      <p:cBhvr>
                                        <p:cTn id="42" dur="500" fill="hold"/>
                                        <p:tgtEl>
                                          <p:spTgt spid="14"/>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mph" presetSubtype="0" fill="remove" grpId="0" nodeType="clickEffect">
                                  <p:stCondLst>
                                    <p:cond delay="0"/>
                                  </p:stCondLst>
                                  <p:iterate type="lt">
                                    <p:tmPct val="0"/>
                                  </p:iterate>
                                  <p:childTnLst>
                                    <p:animClr clrSpc="rgb" dir="cw">
                                      <p:cBhvr override="childStyle">
                                        <p:cTn id="46" dur="450" autoRev="1" fill="remove"/>
                                        <p:tgtEl>
                                          <p:spTgt spid="16"/>
                                        </p:tgtEl>
                                        <p:attrNameLst>
                                          <p:attrName>style.color</p:attrName>
                                        </p:attrNameLst>
                                      </p:cBhvr>
                                      <p:to>
                                        <a:schemeClr val="bg1"/>
                                      </p:to>
                                    </p:animClr>
                                    <p:animClr clrSpc="rgb" dir="cw">
                                      <p:cBhvr>
                                        <p:cTn id="47" dur="450" autoRev="1" fill="remove"/>
                                        <p:tgtEl>
                                          <p:spTgt spid="16"/>
                                        </p:tgtEl>
                                        <p:attrNameLst>
                                          <p:attrName>fillcolor</p:attrName>
                                        </p:attrNameLst>
                                      </p:cBhvr>
                                      <p:to>
                                        <a:schemeClr val="bg1"/>
                                      </p:to>
                                    </p:animClr>
                                    <p:set>
                                      <p:cBhvr>
                                        <p:cTn id="48" dur="450" autoRev="1" fill="remove"/>
                                        <p:tgtEl>
                                          <p:spTgt spid="16"/>
                                        </p:tgtEl>
                                        <p:attrNameLst>
                                          <p:attrName>fill.type</p:attrName>
                                        </p:attrNameLst>
                                      </p:cBhvr>
                                      <p:to>
                                        <p:strVal val="solid"/>
                                      </p:to>
                                    </p:set>
                                    <p:set>
                                      <p:cBhvr>
                                        <p:cTn id="49" dur="450" autoRev="1" fill="remove"/>
                                        <p:tgtEl>
                                          <p:spTgt spid="16"/>
                                        </p:tgtEl>
                                        <p:attrNameLst>
                                          <p:attrName>fill.on</p:attrName>
                                        </p:attrNameLst>
                                      </p:cBhvr>
                                      <p:to>
                                        <p:strVal val="true"/>
                                      </p:to>
                                    </p:set>
                                  </p:childTnLst>
                                </p:cTn>
                              </p:par>
                            </p:childTnLst>
                          </p:cTn>
                        </p:par>
                        <p:par>
                          <p:cTn id="50" fill="hold">
                            <p:stCondLst>
                              <p:cond delay="900"/>
                            </p:stCondLst>
                            <p:childTnLst>
                              <p:par>
                                <p:cTn id="51" presetID="27" presetClass="emph" presetSubtype="0" fill="remove" grpId="0" nodeType="afterEffect">
                                  <p:stCondLst>
                                    <p:cond delay="0"/>
                                  </p:stCondLst>
                                  <p:iterate type="lt">
                                    <p:tmPct val="0"/>
                                  </p:iterate>
                                  <p:childTnLst>
                                    <p:animClr clrSpc="rgb" dir="cw">
                                      <p:cBhvr override="childStyle">
                                        <p:cTn id="52" dur="250" autoRev="1" fill="remove"/>
                                        <p:tgtEl>
                                          <p:spTgt spid="17"/>
                                        </p:tgtEl>
                                        <p:attrNameLst>
                                          <p:attrName>style.color</p:attrName>
                                        </p:attrNameLst>
                                      </p:cBhvr>
                                      <p:to>
                                        <a:schemeClr val="bg1"/>
                                      </p:to>
                                    </p:animClr>
                                    <p:animClr clrSpc="rgb" dir="cw">
                                      <p:cBhvr>
                                        <p:cTn id="53" dur="250" autoRev="1" fill="remove"/>
                                        <p:tgtEl>
                                          <p:spTgt spid="17"/>
                                        </p:tgtEl>
                                        <p:attrNameLst>
                                          <p:attrName>fillcolor</p:attrName>
                                        </p:attrNameLst>
                                      </p:cBhvr>
                                      <p:to>
                                        <a:schemeClr val="bg1"/>
                                      </p:to>
                                    </p:animClr>
                                    <p:set>
                                      <p:cBhvr>
                                        <p:cTn id="54" dur="250" autoRev="1" fill="remove"/>
                                        <p:tgtEl>
                                          <p:spTgt spid="17"/>
                                        </p:tgtEl>
                                        <p:attrNameLst>
                                          <p:attrName>fill.type</p:attrName>
                                        </p:attrNameLst>
                                      </p:cBhvr>
                                      <p:to>
                                        <p:strVal val="solid"/>
                                      </p:to>
                                    </p:set>
                                    <p:set>
                                      <p:cBhvr>
                                        <p:cTn id="55" dur="250" autoRev="1" fill="remove"/>
                                        <p:tgtEl>
                                          <p:spTgt spid="17"/>
                                        </p:tgtEl>
                                        <p:attrNameLst>
                                          <p:attrName>fill.on</p:attrName>
                                        </p:attrNameLst>
                                      </p:cBhvr>
                                      <p:to>
                                        <p:strVal val="true"/>
                                      </p:to>
                                    </p:set>
                                  </p:childTnLst>
                                </p:cTn>
                              </p:par>
                              <p:par>
                                <p:cTn id="56" presetID="16" presetClass="emph" presetSubtype="0" fill="hold" grpId="1" nodeType="withEffect">
                                  <p:stCondLst>
                                    <p:cond delay="0"/>
                                  </p:stCondLst>
                                  <p:iterate type="lt">
                                    <p:tmPct val="0"/>
                                  </p:iterate>
                                  <p:childTnLst>
                                    <p:set>
                                      <p:cBhvr override="childStyle">
                                        <p:cTn id="57" dur="1300" fill="hold"/>
                                        <p:tgtEl>
                                          <p:spTgt spid="16"/>
                                        </p:tgtEl>
                                        <p:attrNameLst>
                                          <p:attrName>style.color</p:attrName>
                                        </p:attrNameLst>
                                      </p:cBhvr>
                                      <p:to>
                                        <p:clrVal>
                                          <a:srgbClr val="00B0F0"/>
                                        </p:clrVal>
                                      </p:to>
                                    </p:set>
                                    <p:set>
                                      <p:cBhvr>
                                        <p:cTn id="58" dur="1300" fill="hold"/>
                                        <p:tgtEl>
                                          <p:spTgt spid="16"/>
                                        </p:tgtEl>
                                        <p:attrNameLst>
                                          <p:attrName>fillcolor</p:attrName>
                                        </p:attrNameLst>
                                      </p:cBhvr>
                                      <p:to>
                                        <p:clrVal>
                                          <a:srgbClr val="00B0F0"/>
                                        </p:clrVal>
                                      </p:to>
                                    </p:set>
                                    <p:set>
                                      <p:cBhvr>
                                        <p:cTn id="59" dur="1300" fill="hold"/>
                                        <p:tgtEl>
                                          <p:spTgt spid="16"/>
                                        </p:tgtEl>
                                        <p:attrNameLst>
                                          <p:attrName>fill.type</p:attrName>
                                        </p:attrNameLst>
                                      </p:cBhvr>
                                      <p:to>
                                        <p:strVal val="solid"/>
                                      </p:to>
                                    </p:set>
                                  </p:childTnLst>
                                </p:cTn>
                              </p:par>
                            </p:childTnLst>
                          </p:cTn>
                        </p:par>
                        <p:par>
                          <p:cTn id="60" fill="hold">
                            <p:stCondLst>
                              <p:cond delay="2200"/>
                            </p:stCondLst>
                            <p:childTnLst>
                              <p:par>
                                <p:cTn id="61" presetID="16" presetClass="emph" presetSubtype="0" fill="hold" grpId="1" nodeType="afterEffect">
                                  <p:stCondLst>
                                    <p:cond delay="0"/>
                                  </p:stCondLst>
                                  <p:iterate type="lt">
                                    <p:tmPct val="4000"/>
                                  </p:iterate>
                                  <p:childTnLst>
                                    <p:set>
                                      <p:cBhvr override="childStyle">
                                        <p:cTn id="62" dur="500" fill="hold"/>
                                        <p:tgtEl>
                                          <p:spTgt spid="17"/>
                                        </p:tgtEl>
                                        <p:attrNameLst>
                                          <p:attrName>style.color</p:attrName>
                                        </p:attrNameLst>
                                      </p:cBhvr>
                                      <p:to>
                                        <p:clrVal>
                                          <a:srgbClr val="00B0F0"/>
                                        </p:clrVal>
                                      </p:to>
                                    </p:set>
                                    <p:set>
                                      <p:cBhvr>
                                        <p:cTn id="63" dur="500" fill="hold"/>
                                        <p:tgtEl>
                                          <p:spTgt spid="17"/>
                                        </p:tgtEl>
                                        <p:attrNameLst>
                                          <p:attrName>fillcolor</p:attrName>
                                        </p:attrNameLst>
                                      </p:cBhvr>
                                      <p:to>
                                        <p:clrVal>
                                          <a:srgbClr val="00B0F0"/>
                                        </p:clrVal>
                                      </p:to>
                                    </p:set>
                                    <p:set>
                                      <p:cBhvr>
                                        <p:cTn id="64" dur="500" fill="hold"/>
                                        <p:tgtEl>
                                          <p:spTgt spid="17"/>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7" presetClass="emph" presetSubtype="0" fill="remove" grpId="0" nodeType="clickEffect">
                                  <p:stCondLst>
                                    <p:cond delay="0"/>
                                  </p:stCondLst>
                                  <p:iterate type="lt">
                                    <p:tmPct val="0"/>
                                  </p:iterate>
                                  <p:childTnLst>
                                    <p:animClr clrSpc="rgb" dir="cw">
                                      <p:cBhvr override="childStyle">
                                        <p:cTn id="68" dur="650" autoRev="1" fill="remove"/>
                                        <p:tgtEl>
                                          <p:spTgt spid="14"/>
                                        </p:tgtEl>
                                        <p:attrNameLst>
                                          <p:attrName>style.color</p:attrName>
                                        </p:attrNameLst>
                                      </p:cBhvr>
                                      <p:to>
                                        <a:schemeClr val="bg1"/>
                                      </p:to>
                                    </p:animClr>
                                    <p:animClr clrSpc="rgb" dir="cw">
                                      <p:cBhvr>
                                        <p:cTn id="69" dur="650" autoRev="1" fill="remove"/>
                                        <p:tgtEl>
                                          <p:spTgt spid="14"/>
                                        </p:tgtEl>
                                        <p:attrNameLst>
                                          <p:attrName>fillcolor</p:attrName>
                                        </p:attrNameLst>
                                      </p:cBhvr>
                                      <p:to>
                                        <a:schemeClr val="bg1"/>
                                      </p:to>
                                    </p:animClr>
                                    <p:set>
                                      <p:cBhvr>
                                        <p:cTn id="70" dur="650" autoRev="1" fill="remove"/>
                                        <p:tgtEl>
                                          <p:spTgt spid="14"/>
                                        </p:tgtEl>
                                        <p:attrNameLst>
                                          <p:attrName>fill.type</p:attrName>
                                        </p:attrNameLst>
                                      </p:cBhvr>
                                      <p:to>
                                        <p:strVal val="solid"/>
                                      </p:to>
                                    </p:set>
                                    <p:set>
                                      <p:cBhvr>
                                        <p:cTn id="71" dur="650" autoRev="1" fill="remove"/>
                                        <p:tgtEl>
                                          <p:spTgt spid="14"/>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grpId="0" nodeType="clickEffect">
                                  <p:stCondLst>
                                    <p:cond delay="0"/>
                                  </p:stCondLst>
                                  <p:iterate type="lt">
                                    <p:tmPct val="0"/>
                                  </p:iterate>
                                  <p:childTnLst>
                                    <p:animEffect transition="out" filter="fade">
                                      <p:cBhvr>
                                        <p:cTn id="75" dur="500" tmFilter="0, 0; .2, .5; .8, .5; 1, 0"/>
                                        <p:tgtEl>
                                          <p:spTgt spid="3"/>
                                        </p:tgtEl>
                                      </p:cBhvr>
                                    </p:animEffect>
                                    <p:animScale>
                                      <p:cBhvr>
                                        <p:cTn id="76" dur="250" autoRev="1" fill="hold"/>
                                        <p:tgtEl>
                                          <p:spTgt spid="3"/>
                                        </p:tgtEl>
                                      </p:cBhvr>
                                      <p:by x="105000" y="105000"/>
                                    </p:animScale>
                                  </p:childTnLst>
                                </p:cTn>
                              </p:par>
                            </p:childTnLst>
                          </p:cTn>
                        </p:par>
                        <p:par>
                          <p:cTn id="77" fill="hold">
                            <p:stCondLst>
                              <p:cond delay="500"/>
                            </p:stCondLst>
                            <p:childTnLst>
                              <p:par>
                                <p:cTn id="78" presetID="16" presetClass="emph" presetSubtype="0" fill="hold" grpId="1" nodeType="afterEffect">
                                  <p:stCondLst>
                                    <p:cond delay="0"/>
                                  </p:stCondLst>
                                  <p:iterate type="lt">
                                    <p:tmPct val="4000"/>
                                  </p:iterate>
                                  <p:childTnLst>
                                    <p:set>
                                      <p:cBhvr override="childStyle">
                                        <p:cTn id="79" dur="500" fill="hold"/>
                                        <p:tgtEl>
                                          <p:spTgt spid="3"/>
                                        </p:tgtEl>
                                        <p:attrNameLst>
                                          <p:attrName>style.color</p:attrName>
                                        </p:attrNameLst>
                                      </p:cBhvr>
                                      <p:to>
                                        <p:clrVal>
                                          <a:srgbClr val="00B0F0"/>
                                        </p:clrVal>
                                      </p:to>
                                    </p:set>
                                    <p:set>
                                      <p:cBhvr>
                                        <p:cTn id="80" dur="500" fill="hold"/>
                                        <p:tgtEl>
                                          <p:spTgt spid="3"/>
                                        </p:tgtEl>
                                        <p:attrNameLst>
                                          <p:attrName>fillcolor</p:attrName>
                                        </p:attrNameLst>
                                      </p:cBhvr>
                                      <p:to>
                                        <p:clrVal>
                                          <a:srgbClr val="00B0F0"/>
                                        </p:clrVal>
                                      </p:to>
                                    </p:set>
                                    <p:set>
                                      <p:cBhvr>
                                        <p:cTn id="81" dur="500" fill="hold"/>
                                        <p:tgtEl>
                                          <p:spTgt spid="3"/>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grpId="0" nodeType="clickEffect">
                                  <p:stCondLst>
                                    <p:cond delay="0"/>
                                  </p:stCondLst>
                                  <p:iterate type="lt">
                                    <p:tmPct val="0"/>
                                  </p:iterate>
                                  <p:childTnLst>
                                    <p:animEffect transition="out" filter="fade">
                                      <p:cBhvr>
                                        <p:cTn id="85" dur="500" tmFilter="0, 0; .2, .5; .8, .5; 1, 0"/>
                                        <p:tgtEl>
                                          <p:spTgt spid="6"/>
                                        </p:tgtEl>
                                      </p:cBhvr>
                                    </p:animEffect>
                                    <p:animScale>
                                      <p:cBhvr>
                                        <p:cTn id="86" dur="250" autoRev="1" fill="hold"/>
                                        <p:tgtEl>
                                          <p:spTgt spid="6"/>
                                        </p:tgtEl>
                                      </p:cBhvr>
                                      <p:by x="105000" y="105000"/>
                                    </p:animScale>
                                  </p:childTnLst>
                                </p:cTn>
                              </p:par>
                            </p:childTnLst>
                          </p:cTn>
                        </p:par>
                        <p:par>
                          <p:cTn id="87" fill="hold">
                            <p:stCondLst>
                              <p:cond delay="500"/>
                            </p:stCondLst>
                            <p:childTnLst>
                              <p:par>
                                <p:cTn id="88" presetID="16" presetClass="emph" presetSubtype="0" fill="hold" grpId="1" nodeType="afterEffect">
                                  <p:stCondLst>
                                    <p:cond delay="0"/>
                                  </p:stCondLst>
                                  <p:iterate type="lt">
                                    <p:tmPct val="4000"/>
                                  </p:iterate>
                                  <p:childTnLst>
                                    <p:set>
                                      <p:cBhvr override="childStyle">
                                        <p:cTn id="89" dur="500" fill="hold"/>
                                        <p:tgtEl>
                                          <p:spTgt spid="6"/>
                                        </p:tgtEl>
                                        <p:attrNameLst>
                                          <p:attrName>style.color</p:attrName>
                                        </p:attrNameLst>
                                      </p:cBhvr>
                                      <p:to>
                                        <p:clrVal>
                                          <a:srgbClr val="00B0F0"/>
                                        </p:clrVal>
                                      </p:to>
                                    </p:set>
                                    <p:set>
                                      <p:cBhvr>
                                        <p:cTn id="90" dur="500" fill="hold"/>
                                        <p:tgtEl>
                                          <p:spTgt spid="6"/>
                                        </p:tgtEl>
                                        <p:attrNameLst>
                                          <p:attrName>fillcolor</p:attrName>
                                        </p:attrNameLst>
                                      </p:cBhvr>
                                      <p:to>
                                        <p:clrVal>
                                          <a:srgbClr val="00B0F0"/>
                                        </p:clrVal>
                                      </p:to>
                                    </p:set>
                                    <p:set>
                                      <p:cBhvr>
                                        <p:cTn id="91" dur="500" fill="hold"/>
                                        <p:tgtEl>
                                          <p:spTgt spid="6"/>
                                        </p:tgtEl>
                                        <p:attrNameLst>
                                          <p:attrName>fill.type</p:attrName>
                                        </p:attrNameLst>
                                      </p:cBhvr>
                                      <p:to>
                                        <p:strVal val="solid"/>
                                      </p:to>
                                    </p:set>
                                  </p:childTnLst>
                                </p:cTn>
                              </p:par>
                            </p:childTnLst>
                          </p:cTn>
                        </p:par>
                      </p:childTnLst>
                    </p:cTn>
                  </p:par>
                  <p:par>
                    <p:cTn id="92" fill="hold">
                      <p:stCondLst>
                        <p:cond delay="indefinite"/>
                      </p:stCondLst>
                      <p:childTnLst>
                        <p:par>
                          <p:cTn id="93" fill="hold">
                            <p:stCondLst>
                              <p:cond delay="0"/>
                            </p:stCondLst>
                            <p:childTnLst>
                              <p:par>
                                <p:cTn id="94" presetID="27" presetClass="emph" presetSubtype="0" fill="remove" grpId="0" nodeType="clickEffect">
                                  <p:stCondLst>
                                    <p:cond delay="0"/>
                                  </p:stCondLst>
                                  <p:iterate type="lt">
                                    <p:tmPct val="0"/>
                                  </p:iterate>
                                  <p:childTnLst>
                                    <p:animClr clrSpc="rgb" dir="cw">
                                      <p:cBhvr override="childStyle">
                                        <p:cTn id="95" dur="650" autoRev="1" fill="remove"/>
                                        <p:tgtEl>
                                          <p:spTgt spid="15"/>
                                        </p:tgtEl>
                                        <p:attrNameLst>
                                          <p:attrName>style.color</p:attrName>
                                        </p:attrNameLst>
                                      </p:cBhvr>
                                      <p:to>
                                        <a:schemeClr val="bg1"/>
                                      </p:to>
                                    </p:animClr>
                                    <p:animClr clrSpc="rgb" dir="cw">
                                      <p:cBhvr>
                                        <p:cTn id="96" dur="650" autoRev="1" fill="remove"/>
                                        <p:tgtEl>
                                          <p:spTgt spid="15"/>
                                        </p:tgtEl>
                                        <p:attrNameLst>
                                          <p:attrName>fillcolor</p:attrName>
                                        </p:attrNameLst>
                                      </p:cBhvr>
                                      <p:to>
                                        <a:schemeClr val="bg1"/>
                                      </p:to>
                                    </p:animClr>
                                    <p:set>
                                      <p:cBhvr>
                                        <p:cTn id="97" dur="650" autoRev="1" fill="remove"/>
                                        <p:tgtEl>
                                          <p:spTgt spid="15"/>
                                        </p:tgtEl>
                                        <p:attrNameLst>
                                          <p:attrName>fill.type</p:attrName>
                                        </p:attrNameLst>
                                      </p:cBhvr>
                                      <p:to>
                                        <p:strVal val="solid"/>
                                      </p:to>
                                    </p:set>
                                    <p:set>
                                      <p:cBhvr>
                                        <p:cTn id="98" dur="650" autoRev="1" fill="remove"/>
                                        <p:tgtEl>
                                          <p:spTgt spid="15"/>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27" presetClass="emph" presetSubtype="0" fill="remove" grpId="2" nodeType="clickEffect">
                                  <p:stCondLst>
                                    <p:cond delay="0"/>
                                  </p:stCondLst>
                                  <p:iterate type="lt">
                                    <p:tmPct val="0"/>
                                  </p:iterate>
                                  <p:childTnLst>
                                    <p:animClr clrSpc="rgb" dir="cw">
                                      <p:cBhvr override="childStyle">
                                        <p:cTn id="102" dur="250" autoRev="1" fill="remove"/>
                                        <p:tgtEl>
                                          <p:spTgt spid="2"/>
                                        </p:tgtEl>
                                        <p:attrNameLst>
                                          <p:attrName>style.color</p:attrName>
                                        </p:attrNameLst>
                                      </p:cBhvr>
                                      <p:to>
                                        <a:schemeClr val="bg1"/>
                                      </p:to>
                                    </p:animClr>
                                    <p:animClr clrSpc="rgb" dir="cw">
                                      <p:cBhvr>
                                        <p:cTn id="103" dur="250" autoRev="1" fill="remove"/>
                                        <p:tgtEl>
                                          <p:spTgt spid="2"/>
                                        </p:tgtEl>
                                        <p:attrNameLst>
                                          <p:attrName>fillcolor</p:attrName>
                                        </p:attrNameLst>
                                      </p:cBhvr>
                                      <p:to>
                                        <a:schemeClr val="bg1"/>
                                      </p:to>
                                    </p:animClr>
                                    <p:set>
                                      <p:cBhvr>
                                        <p:cTn id="104" dur="250" autoRev="1" fill="remove"/>
                                        <p:tgtEl>
                                          <p:spTgt spid="2"/>
                                        </p:tgtEl>
                                        <p:attrNameLst>
                                          <p:attrName>fill.type</p:attrName>
                                        </p:attrNameLst>
                                      </p:cBhvr>
                                      <p:to>
                                        <p:strVal val="solid"/>
                                      </p:to>
                                    </p:set>
                                    <p:set>
                                      <p:cBhvr>
                                        <p:cTn id="105" dur="250" autoRev="1" fill="remove"/>
                                        <p:tgtEl>
                                          <p:spTgt spid="2"/>
                                        </p:tgtEl>
                                        <p:attrNameLst>
                                          <p:attrName>fill.on</p:attrName>
                                        </p:attrNameLst>
                                      </p:cBhvr>
                                      <p:to>
                                        <p:strVal val="true"/>
                                      </p:to>
                                    </p:set>
                                  </p:childTnLst>
                                </p:cTn>
                              </p:par>
                            </p:childTnLst>
                          </p:cTn>
                        </p:par>
                        <p:par>
                          <p:cTn id="106" fill="hold">
                            <p:stCondLst>
                              <p:cond delay="500"/>
                            </p:stCondLst>
                            <p:childTnLst>
                              <p:par>
                                <p:cTn id="107" presetID="16" presetClass="emph" presetSubtype="0" fill="hold" grpId="1" nodeType="afterEffect">
                                  <p:stCondLst>
                                    <p:cond delay="0"/>
                                  </p:stCondLst>
                                  <p:iterate type="lt">
                                    <p:tmPct val="741"/>
                                  </p:iterate>
                                  <p:childTnLst>
                                    <p:set>
                                      <p:cBhvr override="childStyle">
                                        <p:cTn id="108" dur="500" fill="hold"/>
                                        <p:tgtEl>
                                          <p:spTgt spid="15"/>
                                        </p:tgtEl>
                                        <p:attrNameLst>
                                          <p:attrName>style.color</p:attrName>
                                        </p:attrNameLst>
                                      </p:cBhvr>
                                      <p:to>
                                        <p:clrVal>
                                          <a:srgbClr val="00B0F0"/>
                                        </p:clrVal>
                                      </p:to>
                                    </p:set>
                                    <p:set>
                                      <p:cBhvr>
                                        <p:cTn id="109" dur="500" fill="hold"/>
                                        <p:tgtEl>
                                          <p:spTgt spid="15"/>
                                        </p:tgtEl>
                                        <p:attrNameLst>
                                          <p:attrName>fillcolor</p:attrName>
                                        </p:attrNameLst>
                                      </p:cBhvr>
                                      <p:to>
                                        <p:clrVal>
                                          <a:srgbClr val="00B0F0"/>
                                        </p:clrVal>
                                      </p:to>
                                    </p:set>
                                    <p:set>
                                      <p:cBhvr>
                                        <p:cTn id="110" dur="500" fill="hold"/>
                                        <p:tgtEl>
                                          <p:spTgt spid="15"/>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7" presetClass="emph" presetSubtype="0" fill="remove" grpId="1" nodeType="clickEffect">
                                  <p:stCondLst>
                                    <p:cond delay="0"/>
                                  </p:stCondLst>
                                  <p:iterate type="lt">
                                    <p:tmPct val="0"/>
                                  </p:iterate>
                                  <p:childTnLst>
                                    <p:animClr clrSpc="rgb" dir="cw">
                                      <p:cBhvr override="childStyle">
                                        <p:cTn id="114" dur="750" autoRev="1" fill="remove"/>
                                        <p:tgtEl>
                                          <p:spTgt spid="2"/>
                                        </p:tgtEl>
                                        <p:attrNameLst>
                                          <p:attrName>style.color</p:attrName>
                                        </p:attrNameLst>
                                      </p:cBhvr>
                                      <p:to>
                                        <a:schemeClr val="bg1"/>
                                      </p:to>
                                    </p:animClr>
                                    <p:animClr clrSpc="rgb" dir="cw">
                                      <p:cBhvr>
                                        <p:cTn id="115" dur="750" autoRev="1" fill="remove"/>
                                        <p:tgtEl>
                                          <p:spTgt spid="2"/>
                                        </p:tgtEl>
                                        <p:attrNameLst>
                                          <p:attrName>fillcolor</p:attrName>
                                        </p:attrNameLst>
                                      </p:cBhvr>
                                      <p:to>
                                        <a:schemeClr val="bg1"/>
                                      </p:to>
                                    </p:animClr>
                                    <p:set>
                                      <p:cBhvr>
                                        <p:cTn id="116" dur="750" autoRev="1" fill="remove"/>
                                        <p:tgtEl>
                                          <p:spTgt spid="2"/>
                                        </p:tgtEl>
                                        <p:attrNameLst>
                                          <p:attrName>fill.type</p:attrName>
                                        </p:attrNameLst>
                                      </p:cBhvr>
                                      <p:to>
                                        <p:strVal val="solid"/>
                                      </p:to>
                                    </p:set>
                                    <p:set>
                                      <p:cBhvr>
                                        <p:cTn id="117" dur="750" autoRev="1" fill="remove"/>
                                        <p:tgtEl>
                                          <p:spTgt spid="2"/>
                                        </p:tgtEl>
                                        <p:attrNameLst>
                                          <p:attrName>fill.on</p:attrName>
                                        </p:attrNameLst>
                                      </p:cBhvr>
                                      <p:to>
                                        <p:strVal val="true"/>
                                      </p:to>
                                    </p:set>
                                  </p:childTnLst>
                                </p:cTn>
                              </p:par>
                            </p:childTnLst>
                          </p:cTn>
                        </p:par>
                        <p:par>
                          <p:cTn id="118" fill="hold">
                            <p:stCondLst>
                              <p:cond delay="1500"/>
                            </p:stCondLst>
                            <p:childTnLst>
                              <p:par>
                                <p:cTn id="119" presetID="19" presetClass="emph" presetSubtype="0" fill="hold" grpId="0" nodeType="afterEffect">
                                  <p:stCondLst>
                                    <p:cond delay="0"/>
                                  </p:stCondLst>
                                  <p:iterate type="lt">
                                    <p:tmPct val="0"/>
                                  </p:iterate>
                                  <p:childTnLst>
                                    <p:animClr clrSpc="rgb" dir="cw">
                                      <p:cBhvr override="childStyle">
                                        <p:cTn id="120" dur="500" fill="hold"/>
                                        <p:tgtEl>
                                          <p:spTgt spid="2"/>
                                        </p:tgtEl>
                                        <p:attrNameLst>
                                          <p:attrName>style.color</p:attrName>
                                        </p:attrNameLst>
                                      </p:cBhvr>
                                      <p:to>
                                        <a:srgbClr val="00B0F0"/>
                                      </p:to>
                                    </p:animClr>
                                    <p:animClr clrSpc="rgb" dir="cw">
                                      <p:cBhvr>
                                        <p:cTn id="121" dur="500" fill="hold"/>
                                        <p:tgtEl>
                                          <p:spTgt spid="2"/>
                                        </p:tgtEl>
                                        <p:attrNameLst>
                                          <p:attrName>fillcolor</p:attrName>
                                        </p:attrNameLst>
                                      </p:cBhvr>
                                      <p:to>
                                        <a:srgbClr val="00B0F0"/>
                                      </p:to>
                                    </p:animClr>
                                    <p:set>
                                      <p:cBhvr>
                                        <p:cTn id="122" dur="500" fill="hold"/>
                                        <p:tgtEl>
                                          <p:spTgt spid="2"/>
                                        </p:tgtEl>
                                        <p:attrNameLst>
                                          <p:attrName>fill.type</p:attrName>
                                        </p:attrNameLst>
                                      </p:cBhvr>
                                      <p:to>
                                        <p:strVal val="solid"/>
                                      </p:to>
                                    </p:set>
                                    <p:set>
                                      <p:cBhvr>
                                        <p:cTn id="123" dur="5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13" grpId="0"/>
      <p:bldP spid="13" grpId="1"/>
      <p:bldP spid="14" grpId="0"/>
      <p:bldP spid="14" grpId="1"/>
      <p:bldP spid="15" grpId="0"/>
      <p:bldP spid="15" grpId="1"/>
      <p:bldP spid="16" grpId="0"/>
      <p:bldP spid="16" grpId="1"/>
      <p:bldP spid="17" grpId="0"/>
      <p:bldP spid="17" grpId="1"/>
      <p:bldP spid="3" grpId="0"/>
      <p:bldP spid="3" grpId="1"/>
      <p:bldP spid="6" grpId="0"/>
      <p:bldP spid="6" grpId="1"/>
      <p:bldP spid="2" grpId="0"/>
      <p:bldP spid="2" grpId="1"/>
      <p:bldP spid="2"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4003-F71A-8BC2-A203-A4EF9509D7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D5C95D-68DF-AADC-630F-3A2D7FA26A7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58888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7" name="Straight Connector 6"/>
          <p:cNvCxnSpPr/>
          <p:nvPr/>
        </p:nvCxnSpPr>
        <p:spPr>
          <a:xfrm>
            <a:off x="2500218" y="914522"/>
            <a:ext cx="1673197"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9" name="Straight Connector 6"/>
          <p:cNvCxnSpPr/>
          <p:nvPr/>
        </p:nvCxnSpPr>
        <p:spPr>
          <a:xfrm>
            <a:off x="7107388" y="914522"/>
            <a:ext cx="1673197"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86450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5AA0-62E1-62BB-1B08-225977CDE926}"/>
              </a:ext>
            </a:extLst>
          </p:cNvPr>
          <p:cNvSpPr>
            <a:spLocks noGrp="1"/>
          </p:cNvSpPr>
          <p:nvPr>
            <p:ph type="title"/>
          </p:nvPr>
        </p:nvSpPr>
        <p:spPr>
          <a:xfrm>
            <a:off x="838200" y="365126"/>
            <a:ext cx="10515600" cy="52318"/>
          </a:xfrm>
        </p:spPr>
        <p:txBody>
          <a:bodyPr>
            <a:normAutofit fontScale="90000"/>
          </a:bodyPr>
          <a:lstStyle/>
          <a:p>
            <a:endParaRPr lang="en-US" dirty="0"/>
          </a:p>
        </p:txBody>
      </p:sp>
      <p:pic>
        <p:nvPicPr>
          <p:cNvPr id="4" name="Khởi động tiết học - Bài 26">
            <a:hlinkClick r:id="" action="ppaction://media"/>
            <a:extLst>
              <a:ext uri="{FF2B5EF4-FFF2-40B4-BE49-F238E27FC236}">
                <a16:creationId xmlns:a16="http://schemas.microsoft.com/office/drawing/2014/main" id="{E1FB8F4A-6F1E-CCC1-2D3E-6B723EB1C6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55838" y="79375"/>
            <a:ext cx="8050212" cy="6037263"/>
          </a:xfrm>
        </p:spPr>
      </p:pic>
    </p:spTree>
    <p:extLst>
      <p:ext uri="{BB962C8B-B14F-4D97-AF65-F5344CB8AC3E}">
        <p14:creationId xmlns:p14="http://schemas.microsoft.com/office/powerpoint/2010/main" val="22710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3D85-8C9B-6877-9B27-E18C052D8A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7C9087-8D04-7907-537B-336439880B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10051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3630" y="2549236"/>
            <a:ext cx="2006915" cy="229075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2805601" y="308878"/>
            <a:ext cx="1461051"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750009" y="3001919"/>
            <a:ext cx="1760602"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7"/>
          <p:cNvSpPr/>
          <p:nvPr/>
        </p:nvSpPr>
        <p:spPr>
          <a:xfrm>
            <a:off x="2669132" y="5311718"/>
            <a:ext cx="1553962"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Arrow Connector 9"/>
          <p:cNvCxnSpPr>
            <a:stCxn id="4" idx="3"/>
            <a:endCxn id="5" idx="1"/>
          </p:cNvCxnSpPr>
          <p:nvPr/>
        </p:nvCxnSpPr>
        <p:spPr>
          <a:xfrm flipV="1">
            <a:off x="2170545" y="941569"/>
            <a:ext cx="635056" cy="275304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4" idx="3"/>
            <a:endCxn id="7" idx="1"/>
          </p:cNvCxnSpPr>
          <p:nvPr/>
        </p:nvCxnSpPr>
        <p:spPr>
          <a:xfrm flipV="1">
            <a:off x="2170545" y="3634610"/>
            <a:ext cx="579464" cy="6000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4" idx="3"/>
            <a:endCxn id="8" idx="1"/>
          </p:cNvCxnSpPr>
          <p:nvPr/>
        </p:nvCxnSpPr>
        <p:spPr>
          <a:xfrm>
            <a:off x="2170545" y="3694613"/>
            <a:ext cx="498587" cy="224979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7" idx="3"/>
            <a:endCxn id="30" idx="1"/>
          </p:cNvCxnSpPr>
          <p:nvPr/>
        </p:nvCxnSpPr>
        <p:spPr>
          <a:xfrm flipV="1">
            <a:off x="4510611" y="2741084"/>
            <a:ext cx="784270" cy="89352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7" idx="3"/>
            <a:endCxn id="31" idx="1"/>
          </p:cNvCxnSpPr>
          <p:nvPr/>
        </p:nvCxnSpPr>
        <p:spPr>
          <a:xfrm>
            <a:off x="4510611" y="3634610"/>
            <a:ext cx="784270" cy="74998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5294881" y="2048586"/>
            <a:ext cx="2123016" cy="1384995"/>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5294881" y="3907543"/>
            <a:ext cx="1734160" cy="954107"/>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8057414" y="1650517"/>
            <a:ext cx="4032986"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8057414" y="2778114"/>
            <a:ext cx="3388773"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4" name="TextBox 33"/>
          <p:cNvSpPr txBox="1"/>
          <p:nvPr/>
        </p:nvSpPr>
        <p:spPr>
          <a:xfrm>
            <a:off x="8057414" y="3801718"/>
            <a:ext cx="3538888"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p:cNvSpPr txBox="1"/>
          <p:nvPr/>
        </p:nvSpPr>
        <p:spPr>
          <a:xfrm>
            <a:off x="8057414" y="4621500"/>
            <a:ext cx="1620846"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5352817" y="5682799"/>
            <a:ext cx="6349656"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5170016" y="674872"/>
            <a:ext cx="6532457"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9" name="Straight Arrow Connector 38"/>
          <p:cNvCxnSpPr>
            <a:stCxn id="5" idx="3"/>
            <a:endCxn id="37" idx="1"/>
          </p:cNvCxnSpPr>
          <p:nvPr/>
        </p:nvCxnSpPr>
        <p:spPr>
          <a:xfrm flipV="1">
            <a:off x="4266652" y="936482"/>
            <a:ext cx="903364" cy="508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p:cNvCxnSpPr>
            <a:stCxn id="8" idx="3"/>
            <a:endCxn id="36" idx="1"/>
          </p:cNvCxnSpPr>
          <p:nvPr/>
        </p:nvCxnSpPr>
        <p:spPr>
          <a:xfrm>
            <a:off x="4223094" y="5944409"/>
            <a:ext cx="1129723"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p:cNvCxnSpPr>
            <a:stCxn id="30" idx="3"/>
            <a:endCxn id="32" idx="1"/>
          </p:cNvCxnSpPr>
          <p:nvPr/>
        </p:nvCxnSpPr>
        <p:spPr>
          <a:xfrm flipV="1">
            <a:off x="7417897" y="1912127"/>
            <a:ext cx="639517" cy="82895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6" name="Straight Arrow Connector 75"/>
          <p:cNvCxnSpPr>
            <a:stCxn id="30" idx="3"/>
            <a:endCxn id="33" idx="1"/>
          </p:cNvCxnSpPr>
          <p:nvPr/>
        </p:nvCxnSpPr>
        <p:spPr>
          <a:xfrm>
            <a:off x="7417897" y="2741084"/>
            <a:ext cx="639517" cy="29864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9" name="Straight Arrow Connector 78"/>
          <p:cNvCxnSpPr>
            <a:stCxn id="31" idx="3"/>
            <a:endCxn id="35" idx="1"/>
          </p:cNvCxnSpPr>
          <p:nvPr/>
        </p:nvCxnSpPr>
        <p:spPr>
          <a:xfrm>
            <a:off x="7029041" y="4384597"/>
            <a:ext cx="1028373" cy="49851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82" name="Straight Arrow Connector 81"/>
          <p:cNvCxnSpPr>
            <a:stCxn id="31" idx="3"/>
            <a:endCxn id="34" idx="1"/>
          </p:cNvCxnSpPr>
          <p:nvPr/>
        </p:nvCxnSpPr>
        <p:spPr>
          <a:xfrm flipV="1">
            <a:off x="7029041" y="4063328"/>
            <a:ext cx="1028373" cy="32126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961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6" presetClass="entr" presetSubtype="21"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500" fill="hold"/>
                                        <p:tgtEl>
                                          <p:spTgt spid="73"/>
                                        </p:tgtEl>
                                        <p:attrNameLst>
                                          <p:attrName>ppt_x</p:attrName>
                                        </p:attrNameLst>
                                      </p:cBhvr>
                                      <p:tavLst>
                                        <p:tav tm="0">
                                          <p:val>
                                            <p:strVal val="#ppt_x"/>
                                          </p:val>
                                        </p:tav>
                                        <p:tav tm="100000">
                                          <p:val>
                                            <p:strVal val="#ppt_x"/>
                                          </p:val>
                                        </p:tav>
                                      </p:tavLst>
                                    </p:anim>
                                    <p:anim calcmode="lin" valueType="num">
                                      <p:cBhvr additive="base">
                                        <p:cTn id="5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par>
                                <p:cTn id="75" presetID="10" presetClass="entr" presetSubtype="0"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animEffect transition="in" filter="fade">
                                      <p:cBhvr>
                                        <p:cTn id="77" dur="500"/>
                                        <p:tgtEl>
                                          <p:spTgt spid="7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additive="base">
                                        <p:cTn id="92" dur="500" fill="hold"/>
                                        <p:tgtEl>
                                          <p:spTgt spid="68"/>
                                        </p:tgtEl>
                                        <p:attrNameLst>
                                          <p:attrName>ppt_x</p:attrName>
                                        </p:attrNameLst>
                                      </p:cBhvr>
                                      <p:tavLst>
                                        <p:tav tm="0">
                                          <p:val>
                                            <p:strVal val="#ppt_x"/>
                                          </p:val>
                                        </p:tav>
                                        <p:tav tm="100000">
                                          <p:val>
                                            <p:strVal val="#ppt_x"/>
                                          </p:val>
                                        </p:tav>
                                      </p:tavLst>
                                    </p:anim>
                                    <p:anim calcmode="lin" valueType="num">
                                      <p:cBhvr additive="base">
                                        <p:cTn id="93"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AA5-94E6-574E-FE29-16458576F1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262E85-8231-E805-ADAF-03DD6941A8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6100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32E0C1-C2BB-F299-74E4-4D3D7814EAB7}"/>
              </a:ext>
            </a:extLst>
          </p:cNvPr>
          <p:cNvSpPr txBox="1"/>
          <p:nvPr/>
        </p:nvSpPr>
        <p:spPr>
          <a:xfrm>
            <a:off x="754602" y="2831055"/>
            <a:ext cx="10981678" cy="1384995"/>
          </a:xfrm>
          <a:prstGeom prst="rect">
            <a:avLst/>
          </a:prstGeom>
          <a:noFill/>
        </p:spPr>
        <p:txBody>
          <a:bodyPr wrap="square">
            <a:spAutoFit/>
          </a:bodyPr>
          <a:lstStyle/>
          <a:p>
            <a:pPr marL="342900" marR="1173480" lvl="0" indent="-342900">
              <a:spcBef>
                <a:spcPts val="0"/>
              </a:spcBef>
              <a:spcAft>
                <a:spcPts val="0"/>
              </a:spcAft>
              <a:tabLst>
                <a:tab pos="457200" algn="l"/>
              </a:tabLst>
            </a:pPr>
            <a:r>
              <a:rPr lang="en-US" sz="28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hlinkClick r:id="rId2"/>
              </a:rPr>
              <a:t>1. </a:t>
            </a:r>
            <a:r>
              <a:rPr lang="en-US" sz="2800" u="sng" kern="1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http://www.sachthieunhimienphi.com/index.html</a:t>
            </a:r>
            <a:endParaRPr lang="en-US" sz="2800" u="sng"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800" kern="12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2. </a:t>
            </a:r>
            <a:r>
              <a:rPr lang="en-US" sz="2800" dirty="0">
                <a:solidFill>
                  <a:srgbClr val="0070C0"/>
                </a:solidFill>
                <a:effectLst/>
                <a:latin typeface="Times New Roman" panose="02020603050405020304" pitchFamily="18" charset="0"/>
                <a:ea typeface="SimSun" panose="02010600030101010101" pitchFamily="2" charset="-122"/>
              </a:rPr>
              <a:t>https://tailieu.com/nhung-bai-tho-hay-cua-tran-dang-khoa-a59057.html</a:t>
            </a:r>
            <a:endParaRPr lang="en-US" sz="2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2800" kern="12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3. </a:t>
            </a:r>
            <a:r>
              <a:rPr lang="en-US" sz="2800" u="sng" kern="12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hlinkClick r:id="rId3"/>
              </a:rPr>
              <a:t>https://nhasachmienphi.com/</a:t>
            </a:r>
            <a:endParaRPr lang="en-US" sz="28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7651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173C-1E75-CFB1-BA81-6FF174D9F4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AA2DA3-F8C3-F933-FE06-C49095FB276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20253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240632"/>
            <a:ext cx="10998336" cy="144592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243863" y="402679"/>
            <a:ext cx="9902257"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8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850598" y="1749030"/>
            <a:ext cx="3070994" cy="707886"/>
          </a:xfrm>
          <a:prstGeom prst="rect">
            <a:avLst/>
          </a:prstGeom>
          <a:noFill/>
        </p:spPr>
        <p:txBody>
          <a:bodyPr wrap="square" rtlCol="0">
            <a:spAutoFit/>
          </a:bodyPr>
          <a:lstStyle/>
          <a:p>
            <a:r>
              <a:rPr lang="en-US" sz="4000" b="1" i="0" dirty="0" err="1">
                <a:solidFill>
                  <a:srgbClr val="000000"/>
                </a:solidFill>
                <a:effectLst/>
                <a:latin typeface="Cambria" panose="02040503050406030204" pitchFamily="18" charset="0"/>
                <a:ea typeface="Cambria" panose="02040503050406030204" pitchFamily="18" charset="0"/>
              </a:rPr>
              <a:t>Nói</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với</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em</a:t>
            </a:r>
            <a:endParaRPr lang="en-US" sz="4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166255" y="2651278"/>
            <a:ext cx="5532582" cy="1815882"/>
          </a:xfrm>
          <a:prstGeom prst="rect">
            <a:avLst/>
          </a:prstGeom>
          <a:noFill/>
        </p:spPr>
        <p:txBody>
          <a:bodyPr wrap="square" rtlCol="0">
            <a:spAutoFit/>
          </a:bodyPr>
          <a:lstStyle/>
          <a:p>
            <a:pPr algn="just"/>
            <a:r>
              <a:rPr lang="vi-VN" sz="2800" b="0" i="0" dirty="0">
                <a:solidFill>
                  <a:srgbClr val="000000"/>
                </a:solidFill>
                <a:effectLst/>
                <a:latin typeface="+mj-lt"/>
                <a:ea typeface="Cambria" panose="02040503050406030204" pitchFamily="18" charset="0"/>
              </a:rPr>
              <a:t>Nếu nhắm mắt trong vườn lộng gió</a:t>
            </a:r>
          </a:p>
          <a:p>
            <a:pPr algn="just"/>
            <a:r>
              <a:rPr lang="vi-VN" sz="2800" b="0" i="0" dirty="0">
                <a:solidFill>
                  <a:srgbClr val="000000"/>
                </a:solidFill>
                <a:effectLst/>
                <a:latin typeface="+mj-lt"/>
                <a:ea typeface="Cambria" panose="02040503050406030204" pitchFamily="18" charset="0"/>
              </a:rPr>
              <a:t>Sẽ được nghe nhiều tiếng chim hay</a:t>
            </a:r>
          </a:p>
          <a:p>
            <a:pPr algn="just"/>
            <a:r>
              <a:rPr lang="vi-VN" sz="2800" b="0" i="0" dirty="0">
                <a:solidFill>
                  <a:srgbClr val="000000"/>
                </a:solidFill>
                <a:effectLst/>
                <a:latin typeface="+mj-lt"/>
                <a:ea typeface="Cambria" panose="02040503050406030204" pitchFamily="18" charset="0"/>
              </a:rPr>
              <a:t>Tiếng lích rích chim sâu trong lá</a:t>
            </a:r>
          </a:p>
          <a:p>
            <a:pPr algn="just"/>
            <a:r>
              <a:rPr lang="vi-VN" sz="2800" b="0" i="0" dirty="0">
                <a:solidFill>
                  <a:srgbClr val="000000"/>
                </a:solidFill>
                <a:effectLst/>
                <a:latin typeface="+mj-lt"/>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879730" y="2651278"/>
            <a:ext cx="5339055" cy="1815882"/>
          </a:xfrm>
          <a:prstGeom prst="rect">
            <a:avLst/>
          </a:prstGeom>
          <a:noFill/>
        </p:spPr>
        <p:txBody>
          <a:bodyPr wrap="square" rtlCol="0">
            <a:spAutoFit/>
          </a:bodyPr>
          <a:lstStyle/>
          <a:p>
            <a:pPr algn="just"/>
            <a:r>
              <a:rPr lang="vi-VN" sz="2800" b="0" i="0" dirty="0">
                <a:solidFill>
                  <a:srgbClr val="000000"/>
                </a:solidFill>
                <a:effectLst/>
                <a:latin typeface="+mj-lt"/>
                <a:ea typeface="Cambria" panose="02040503050406030204" pitchFamily="18" charset="0"/>
              </a:rPr>
              <a:t>Nếu nhắm mắt nghĩ về cha mẹ</a:t>
            </a:r>
          </a:p>
          <a:p>
            <a:pPr algn="just"/>
            <a:r>
              <a:rPr lang="vi-VN" sz="2800" b="0" i="0" dirty="0">
                <a:solidFill>
                  <a:srgbClr val="000000"/>
                </a:solidFill>
                <a:effectLst/>
                <a:latin typeface="+mj-lt"/>
                <a:ea typeface="Cambria" panose="02040503050406030204" pitchFamily="18" charset="0"/>
              </a:rPr>
              <a:t>Đã nuôi em khôn lớn từng ngày</a:t>
            </a:r>
          </a:p>
          <a:p>
            <a:pPr algn="just"/>
            <a:r>
              <a:rPr lang="vi-VN" sz="2800" b="0" i="0" dirty="0">
                <a:solidFill>
                  <a:srgbClr val="000000"/>
                </a:solidFill>
                <a:effectLst/>
                <a:latin typeface="+mj-lt"/>
                <a:ea typeface="Cambria" panose="02040503050406030204" pitchFamily="18" charset="0"/>
              </a:rPr>
              <a:t>Tay bồng bé sớm khuya vất vả</a:t>
            </a:r>
          </a:p>
          <a:p>
            <a:pPr algn="just"/>
            <a:r>
              <a:rPr lang="vi-VN" sz="2800" b="0" i="0" dirty="0">
                <a:solidFill>
                  <a:srgbClr val="000000"/>
                </a:solidFill>
                <a:effectLst/>
                <a:latin typeface="+mj-lt"/>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310297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C6CB-3D91-4AF6-674E-18E443601D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BAF812-EBD2-4DD2-E4DE-27F54CA265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463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19B1-05BE-6724-D767-723B367F42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BE8CA0-02DE-A7F1-1638-4B683472335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81080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3630" y="2549236"/>
            <a:ext cx="2006915" cy="229075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805601" y="308878"/>
            <a:ext cx="1461051"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2750009" y="3001919"/>
            <a:ext cx="1760602"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2669132" y="5311718"/>
            <a:ext cx="1553962"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endParaRPr lang="en-US" sz="2800" dirty="0">
              <a:latin typeface="Times New Roman" panose="02020603050405020304" pitchFamily="18" charset="0"/>
              <a:cs typeface="Times New Roman" panose="02020603050405020304" pitchFamily="18" charset="0"/>
            </a:endParaRPr>
          </a:p>
        </p:txBody>
      </p:sp>
      <p:cxnSp>
        <p:nvCxnSpPr>
          <p:cNvPr id="10" name="Straight Arrow Connector 9"/>
          <p:cNvCxnSpPr>
            <a:stCxn id="4" idx="3"/>
            <a:endCxn id="5" idx="1"/>
          </p:cNvCxnSpPr>
          <p:nvPr/>
        </p:nvCxnSpPr>
        <p:spPr>
          <a:xfrm flipV="1">
            <a:off x="2170545" y="941569"/>
            <a:ext cx="635056" cy="275304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4" idx="3"/>
            <a:endCxn id="7" idx="1"/>
          </p:cNvCxnSpPr>
          <p:nvPr/>
        </p:nvCxnSpPr>
        <p:spPr>
          <a:xfrm flipV="1">
            <a:off x="2170545" y="3634610"/>
            <a:ext cx="579464" cy="6000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4" idx="3"/>
            <a:endCxn id="8" idx="1"/>
          </p:cNvCxnSpPr>
          <p:nvPr/>
        </p:nvCxnSpPr>
        <p:spPr>
          <a:xfrm>
            <a:off x="2170545" y="3694613"/>
            <a:ext cx="498587" cy="224979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7" idx="3"/>
            <a:endCxn id="30" idx="1"/>
          </p:cNvCxnSpPr>
          <p:nvPr/>
        </p:nvCxnSpPr>
        <p:spPr>
          <a:xfrm flipV="1">
            <a:off x="4510611" y="2525640"/>
            <a:ext cx="784270" cy="110897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7" idx="3"/>
            <a:endCxn id="31" idx="1"/>
          </p:cNvCxnSpPr>
          <p:nvPr/>
        </p:nvCxnSpPr>
        <p:spPr>
          <a:xfrm>
            <a:off x="4510611" y="3634610"/>
            <a:ext cx="784270" cy="74998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5294881" y="2048586"/>
            <a:ext cx="2123016" cy="954107"/>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endParaRPr lang="en-US" sz="28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294881" y="3907543"/>
            <a:ext cx="1734160" cy="954107"/>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8057414" y="1650517"/>
            <a:ext cx="4032986"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8057414" y="2778114"/>
            <a:ext cx="3388773"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a:t>
            </a:r>
          </a:p>
        </p:txBody>
      </p:sp>
      <p:sp>
        <p:nvSpPr>
          <p:cNvPr id="34" name="TextBox 33"/>
          <p:cNvSpPr txBox="1"/>
          <p:nvPr/>
        </p:nvSpPr>
        <p:spPr>
          <a:xfrm>
            <a:off x="8057414" y="3801718"/>
            <a:ext cx="3538888"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8057414" y="4621500"/>
            <a:ext cx="1620846"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5352817" y="5682799"/>
            <a:ext cx="6349656"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5170016" y="674872"/>
            <a:ext cx="6532457"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endParaRPr lang="en-US" sz="2800" dirty="0">
              <a:latin typeface="Times New Roman" panose="02020603050405020304" pitchFamily="18" charset="0"/>
              <a:cs typeface="Times New Roman" panose="02020603050405020304" pitchFamily="18" charset="0"/>
            </a:endParaRPr>
          </a:p>
        </p:txBody>
      </p:sp>
      <p:cxnSp>
        <p:nvCxnSpPr>
          <p:cNvPr id="39" name="Straight Arrow Connector 38"/>
          <p:cNvCxnSpPr>
            <a:stCxn id="5" idx="3"/>
            <a:endCxn id="37" idx="1"/>
          </p:cNvCxnSpPr>
          <p:nvPr/>
        </p:nvCxnSpPr>
        <p:spPr>
          <a:xfrm flipV="1">
            <a:off x="4266652" y="936482"/>
            <a:ext cx="903364" cy="508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p:cNvCxnSpPr>
            <a:stCxn id="8" idx="3"/>
            <a:endCxn id="36" idx="1"/>
          </p:cNvCxnSpPr>
          <p:nvPr/>
        </p:nvCxnSpPr>
        <p:spPr>
          <a:xfrm>
            <a:off x="4223094" y="5944409"/>
            <a:ext cx="1129723"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p:cNvCxnSpPr>
            <a:stCxn id="30" idx="3"/>
            <a:endCxn id="32" idx="1"/>
          </p:cNvCxnSpPr>
          <p:nvPr/>
        </p:nvCxnSpPr>
        <p:spPr>
          <a:xfrm flipV="1">
            <a:off x="7417897" y="1912127"/>
            <a:ext cx="639517" cy="61351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6" name="Straight Arrow Connector 75"/>
          <p:cNvCxnSpPr>
            <a:stCxn id="30" idx="3"/>
            <a:endCxn id="33" idx="1"/>
          </p:cNvCxnSpPr>
          <p:nvPr/>
        </p:nvCxnSpPr>
        <p:spPr>
          <a:xfrm>
            <a:off x="7417897" y="2525640"/>
            <a:ext cx="639517" cy="51408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9" name="Straight Arrow Connector 78"/>
          <p:cNvCxnSpPr>
            <a:stCxn id="31" idx="3"/>
            <a:endCxn id="35" idx="1"/>
          </p:cNvCxnSpPr>
          <p:nvPr/>
        </p:nvCxnSpPr>
        <p:spPr>
          <a:xfrm>
            <a:off x="7029041" y="4384597"/>
            <a:ext cx="1028373" cy="49851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82" name="Straight Arrow Connector 81"/>
          <p:cNvCxnSpPr>
            <a:stCxn id="31" idx="3"/>
            <a:endCxn id="34" idx="1"/>
          </p:cNvCxnSpPr>
          <p:nvPr/>
        </p:nvCxnSpPr>
        <p:spPr>
          <a:xfrm flipV="1">
            <a:off x="7029041" y="4063328"/>
            <a:ext cx="1028373" cy="32126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3834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6" presetClass="entr" presetSubtype="21"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500" fill="hold"/>
                                        <p:tgtEl>
                                          <p:spTgt spid="73"/>
                                        </p:tgtEl>
                                        <p:attrNameLst>
                                          <p:attrName>ppt_x</p:attrName>
                                        </p:attrNameLst>
                                      </p:cBhvr>
                                      <p:tavLst>
                                        <p:tav tm="0">
                                          <p:val>
                                            <p:strVal val="#ppt_x"/>
                                          </p:val>
                                        </p:tav>
                                        <p:tav tm="100000">
                                          <p:val>
                                            <p:strVal val="#ppt_x"/>
                                          </p:val>
                                        </p:tav>
                                      </p:tavLst>
                                    </p:anim>
                                    <p:anim calcmode="lin" valueType="num">
                                      <p:cBhvr additive="base">
                                        <p:cTn id="5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par>
                                <p:cTn id="75" presetID="10" presetClass="entr" presetSubtype="0"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animEffect transition="in" filter="fade">
                                      <p:cBhvr>
                                        <p:cTn id="77" dur="500"/>
                                        <p:tgtEl>
                                          <p:spTgt spid="7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additive="base">
                                        <p:cTn id="92" dur="500" fill="hold"/>
                                        <p:tgtEl>
                                          <p:spTgt spid="68"/>
                                        </p:tgtEl>
                                        <p:attrNameLst>
                                          <p:attrName>ppt_x</p:attrName>
                                        </p:attrNameLst>
                                      </p:cBhvr>
                                      <p:tavLst>
                                        <p:tav tm="0">
                                          <p:val>
                                            <p:strVal val="#ppt_x"/>
                                          </p:val>
                                        </p:tav>
                                        <p:tav tm="100000">
                                          <p:val>
                                            <p:strVal val="#ppt_x"/>
                                          </p:val>
                                        </p:tav>
                                      </p:tavLst>
                                    </p:anim>
                                    <p:anim calcmode="lin" valueType="num">
                                      <p:cBhvr additive="base">
                                        <p:cTn id="93"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0339-DAA1-6102-5E0F-4ECB73EC72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5181DD-565B-F357-4A9D-2F20BF78AB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3002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44BB-DF93-F48F-73E8-2B93A006A8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6F7975-2F56-7A0C-5660-F9486ABE2CC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463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ô Duyên TVp">
            <a:hlinkClick r:id="" action="ppaction://media"/>
            <a:extLst>
              <a:ext uri="{FF2B5EF4-FFF2-40B4-BE49-F238E27FC236}">
                <a16:creationId xmlns:a16="http://schemas.microsoft.com/office/drawing/2014/main" id="{9A0BA348-5974-73FF-620E-4F42F9E475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43200" y="1825625"/>
            <a:ext cx="6862439" cy="4351338"/>
          </a:xfrm>
        </p:spPr>
      </p:pic>
    </p:spTree>
    <p:extLst>
      <p:ext uri="{BB962C8B-B14F-4D97-AF65-F5344CB8AC3E}">
        <p14:creationId xmlns:p14="http://schemas.microsoft.com/office/powerpoint/2010/main" val="150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D8B70B-4CBA-457F-9713-A39BA96C70EE}"/>
              </a:ext>
            </a:extLst>
          </p:cNvPr>
          <p:cNvGrpSpPr/>
          <p:nvPr/>
        </p:nvGrpSpPr>
        <p:grpSpPr>
          <a:xfrm>
            <a:off x="-147783" y="73849"/>
            <a:ext cx="12007273" cy="1625643"/>
            <a:chOff x="-588950" y="949571"/>
            <a:chExt cx="6316397" cy="1711266"/>
          </a:xfrm>
        </p:grpSpPr>
        <p:sp>
          <p:nvSpPr>
            <p:cNvPr id="6" name="TextBox 5">
              <a:extLst>
                <a:ext uri="{FF2B5EF4-FFF2-40B4-BE49-F238E27FC236}">
                  <a16:creationId xmlns:a16="http://schemas.microsoft.com/office/drawing/2014/main" id="{B6DC8F14-A20F-4D60-A8C5-C73B08212001}"/>
                </a:ext>
              </a:extLst>
            </p:cNvPr>
            <p:cNvSpPr txBox="1"/>
            <p:nvPr/>
          </p:nvSpPr>
          <p:spPr>
            <a:xfrm>
              <a:off x="-179180" y="949571"/>
              <a:ext cx="5906627" cy="1711266"/>
            </a:xfrm>
            <a:prstGeom prst="roundRect">
              <a:avLst/>
            </a:prstGeom>
            <a:solidFill>
              <a:srgbClr val="FFCCCC"/>
            </a:solidFill>
            <a:ln w="38100">
              <a:solidFill>
                <a:srgbClr val="FF0066"/>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Câu</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1: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Đoạn</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văn</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hiện</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tình</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cảm</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cảm</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xúc</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về</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một</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câu</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chuyện</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gồm</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mấy</a:t>
              </a:r>
              <a:r>
                <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phần</a:t>
              </a:r>
              <a:r>
                <a:rPr kumimoji="0" lang="vi-VN"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a:t>
              </a:r>
              <a:endPar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80A0E3AD-8F49-478B-B65B-CD2DF8E488FD}"/>
                </a:ext>
              </a:extLst>
            </p:cNvPr>
            <p:cNvPicPr>
              <a:picLocks noChangeAspect="1"/>
            </p:cNvPicPr>
            <p:nvPr/>
          </p:nvPicPr>
          <p:blipFill>
            <a:blip r:embed="rId8"/>
            <a:stretch>
              <a:fillRect/>
            </a:stretch>
          </p:blipFill>
          <p:spPr>
            <a:xfrm>
              <a:off x="-588950" y="949571"/>
              <a:ext cx="672821" cy="1087581"/>
            </a:xfrm>
            <a:prstGeom prst="rect">
              <a:avLst/>
            </a:prstGeom>
          </p:spPr>
        </p:pic>
      </p:grpSp>
      <p:sp>
        <p:nvSpPr>
          <p:cNvPr id="8" name="TextBox 7">
            <a:extLst>
              <a:ext uri="{FF2B5EF4-FFF2-40B4-BE49-F238E27FC236}">
                <a16:creationId xmlns:a16="http://schemas.microsoft.com/office/drawing/2014/main" id="{F6560D31-3E44-43D0-A138-AEDC74D7B2A1}"/>
              </a:ext>
            </a:extLst>
          </p:cNvPr>
          <p:cNvSpPr txBox="1"/>
          <p:nvPr/>
        </p:nvSpPr>
        <p:spPr>
          <a:xfrm>
            <a:off x="3890288" y="2168609"/>
            <a:ext cx="8301712" cy="828667"/>
          </a:xfrm>
          <a:prstGeom prst="roundRect">
            <a:avLst/>
          </a:prstGeom>
          <a:solidFill>
            <a:srgbClr val="FFFFCC"/>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Mở</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đầu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Triển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khai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Kết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thúc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F6560D31-3E44-43D0-A138-AEDC74D7B2A1}"/>
              </a:ext>
            </a:extLst>
          </p:cNvPr>
          <p:cNvSpPr txBox="1"/>
          <p:nvPr/>
        </p:nvSpPr>
        <p:spPr>
          <a:xfrm>
            <a:off x="3890288" y="3466393"/>
            <a:ext cx="8301712" cy="828667"/>
          </a:xfrm>
          <a:prstGeom prst="roundRect">
            <a:avLst/>
          </a:prstGeom>
          <a:solidFill>
            <a:srgbClr val="FFFFCC"/>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Mở</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bài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Thân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Kết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F6560D31-3E44-43D0-A138-AEDC74D7B2A1}"/>
              </a:ext>
            </a:extLst>
          </p:cNvPr>
          <p:cNvSpPr txBox="1"/>
          <p:nvPr/>
        </p:nvSpPr>
        <p:spPr>
          <a:xfrm>
            <a:off x="3890288" y="4689389"/>
            <a:ext cx="8301712" cy="828667"/>
          </a:xfrm>
          <a:prstGeom prst="roundRect">
            <a:avLst/>
          </a:prstGeom>
          <a:solidFill>
            <a:srgbClr val="FFFFCC"/>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Mở</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đầu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Thân</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bài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Kết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thúc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tv1">
            <a:hlinkClick r:id="" action="ppaction://media"/>
            <a:extLst>
              <a:ext uri="{FF2B5EF4-FFF2-40B4-BE49-F238E27FC236}">
                <a16:creationId xmlns:a16="http://schemas.microsoft.com/office/drawing/2014/main" id="{5C234BD7-DB04-023F-EFF8-14A91B36B03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31176" y="2036190"/>
            <a:ext cx="2837887" cy="3780148"/>
          </a:xfrm>
          <a:prstGeom prst="rect">
            <a:avLst/>
          </a:prstGeom>
        </p:spPr>
      </p:pic>
      <p:pic>
        <p:nvPicPr>
          <p:cNvPr id="3" name="ĐỒNG HỒ ĐẾM NGƯỢC 5 GIÂY + CHUÔNG BÁO HẾT GIỜ">
            <a:hlinkClick r:id="" action="ppaction://media"/>
            <a:extLst>
              <a:ext uri="{FF2B5EF4-FFF2-40B4-BE49-F238E27FC236}">
                <a16:creationId xmlns:a16="http://schemas.microsoft.com/office/drawing/2014/main" id="{24849F12-57FB-66FC-C6A4-C4C966660F72}"/>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0180947" y="5722070"/>
            <a:ext cx="1300899" cy="1062081"/>
          </a:xfrm>
          <a:prstGeom prst="rect">
            <a:avLst/>
          </a:prstGeom>
        </p:spPr>
      </p:pic>
      <p:sp>
        <p:nvSpPr>
          <p:cNvPr id="4" name="Text Box 19">
            <a:extLst>
              <a:ext uri="{FF2B5EF4-FFF2-40B4-BE49-F238E27FC236}">
                <a16:creationId xmlns:a16="http://schemas.microsoft.com/office/drawing/2014/main" id="{C7A7CC61-E385-4DEF-A192-0680ACF0A084}"/>
              </a:ext>
            </a:extLst>
          </p:cNvPr>
          <p:cNvSpPr txBox="1">
            <a:spLocks noChangeArrowheads="1"/>
          </p:cNvSpPr>
          <p:nvPr/>
        </p:nvSpPr>
        <p:spPr bwMode="auto">
          <a:xfrm>
            <a:off x="7634288" y="6259755"/>
            <a:ext cx="976313"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p:spPr>
        <p:txBody>
          <a:bodyPr>
            <a:spAutoFit/>
            <a:flatTx/>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fontAlgn="base">
              <a:spcBef>
                <a:spcPct val="0"/>
              </a:spcBef>
              <a:spcAft>
                <a:spcPct val="0"/>
              </a:spcAft>
              <a:defRPr/>
            </a:pPr>
            <a:r>
              <a:rPr lang="en-US" altLang="en-US" dirty="0" err="1">
                <a:solidFill>
                  <a:srgbClr val="0D0D0D"/>
                </a:solidFill>
                <a:effectLst>
                  <a:outerShdw blurRad="38100" dist="38100" dir="2700000" algn="tl">
                    <a:srgbClr val="FFFFFF"/>
                  </a:outerShdw>
                </a:effectLst>
                <a:latin typeface="Times New Roman" pitchFamily="18" charset="0"/>
                <a:cs typeface="Times New Roman" pitchFamily="18" charset="0"/>
              </a:rPr>
              <a:t>Đáp</a:t>
            </a:r>
            <a:r>
              <a:rPr lang="en-US" altLang="en-US" dirty="0">
                <a:solidFill>
                  <a:srgbClr val="0D0D0D"/>
                </a:solidFill>
                <a:effectLst>
                  <a:outerShdw blurRad="38100" dist="38100" dir="2700000" algn="tl">
                    <a:srgbClr val="FFFFFF"/>
                  </a:outerShdw>
                </a:effectLst>
                <a:latin typeface="Times New Roman" pitchFamily="18" charset="0"/>
                <a:cs typeface="Times New Roman" pitchFamily="18" charset="0"/>
              </a:rPr>
              <a:t> </a:t>
            </a:r>
            <a:r>
              <a:rPr lang="en-US" altLang="en-US" dirty="0" err="1">
                <a:solidFill>
                  <a:srgbClr val="0D0D0D"/>
                </a:solidFill>
                <a:effectLst>
                  <a:outerShdw blurRad="38100" dist="38100" dir="2700000" algn="tl">
                    <a:srgbClr val="FFFFFF"/>
                  </a:outerShdw>
                </a:effectLst>
                <a:latin typeface="Times New Roman" pitchFamily="18" charset="0"/>
                <a:cs typeface="Times New Roman" pitchFamily="18" charset="0"/>
              </a:rPr>
              <a:t>án</a:t>
            </a:r>
            <a:endParaRPr lang="en-US" altLang="en-US" dirty="0">
              <a:solidFill>
                <a:srgbClr val="0D0D0D"/>
              </a:solidFill>
              <a:effectLst>
                <a:outerShdw blurRad="38100" dist="38100" dir="2700000" algn="tl">
                  <a:srgbClr val="FFFFFF"/>
                </a:outerShdw>
              </a:effectLst>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A247865-3285-237C-7B87-C36A36D400D8}"/>
              </a:ext>
            </a:extLst>
          </p:cNvPr>
          <p:cNvSpPr txBox="1"/>
          <p:nvPr/>
        </p:nvSpPr>
        <p:spPr>
          <a:xfrm>
            <a:off x="3890288" y="2167312"/>
            <a:ext cx="8301712" cy="828667"/>
          </a:xfrm>
          <a:prstGeom prst="roundRect">
            <a:avLst/>
          </a:prstGeom>
          <a:solidFill>
            <a:srgbClr val="FFFFCC"/>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A. </a:t>
            </a:r>
            <a:r>
              <a:rPr kumimoji="0" lang="en-US" sz="4267" b="0" i="0" u="none" strike="noStrike" kern="0" cap="none" spc="0" normalizeH="0" baseline="0" noProof="0" dirty="0" err="1">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Mở</a:t>
            </a:r>
            <a:r>
              <a:rPr kumimoji="0" lang="en-US" sz="4267"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đầu</a:t>
            </a:r>
            <a:r>
              <a:rPr kumimoji="0" lang="en-US" sz="4267"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 </a:t>
            </a:r>
            <a:r>
              <a:rPr kumimoji="0" lang="en-US" sz="4267" b="0" i="0" u="none" strike="noStrike" kern="0" cap="none" spc="0" normalizeH="0" baseline="0" noProof="0" dirty="0" err="1">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Triển</a:t>
            </a:r>
            <a:r>
              <a:rPr kumimoji="0" lang="en-US" sz="4267"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khai</a:t>
            </a:r>
            <a:r>
              <a:rPr kumimoji="0" lang="en-US" sz="4267"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 </a:t>
            </a:r>
            <a:r>
              <a:rPr kumimoji="0" lang="en-US" sz="4267" b="0" i="0" u="none" strike="noStrike" kern="0" cap="none" spc="0" normalizeH="0" baseline="0" noProof="0" dirty="0" err="1">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Kết</a:t>
            </a:r>
            <a:r>
              <a:rPr kumimoji="0" lang="en-US" sz="4267"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thúc</a:t>
            </a:r>
            <a:endParaRPr kumimoji="0" lang="en-US" sz="4267"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3511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00"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6" name="chime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616"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with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3"/>
                </p:tgtEl>
              </p:cMediaNode>
            </p:video>
          </p:childTnLst>
        </p:cTn>
      </p:par>
    </p:tnLst>
    <p:bldLst>
      <p:bldP spid="8" grpId="0" animBg="1"/>
      <p:bldP spid="9" grpId="0" animBg="1"/>
      <p:bldP spid="10" grpId="0" animBg="1"/>
      <p:bldP spid="4"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1FCFF-F455-A6DA-1B4C-88899F82446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E39DE1C-D28E-D602-B087-B0C8239AAA8F}"/>
              </a:ext>
            </a:extLst>
          </p:cNvPr>
          <p:cNvGrpSpPr/>
          <p:nvPr/>
        </p:nvGrpSpPr>
        <p:grpSpPr>
          <a:xfrm>
            <a:off x="-147783" y="73849"/>
            <a:ext cx="12339783" cy="1555178"/>
            <a:chOff x="-588950" y="949571"/>
            <a:chExt cx="6491313" cy="1637090"/>
          </a:xfrm>
        </p:grpSpPr>
        <p:sp>
          <p:nvSpPr>
            <p:cNvPr id="6" name="TextBox 5">
              <a:extLst>
                <a:ext uri="{FF2B5EF4-FFF2-40B4-BE49-F238E27FC236}">
                  <a16:creationId xmlns:a16="http://schemas.microsoft.com/office/drawing/2014/main" id="{786E4AB2-0213-B458-A0AC-C57C0706BB7E}"/>
                </a:ext>
              </a:extLst>
            </p:cNvPr>
            <p:cNvSpPr txBox="1"/>
            <p:nvPr/>
          </p:nvSpPr>
          <p:spPr>
            <a:xfrm>
              <a:off x="-179180" y="949571"/>
              <a:ext cx="6081543" cy="1637090"/>
            </a:xfrm>
            <a:prstGeom prst="roundRect">
              <a:avLst/>
            </a:prstGeom>
            <a:solidFill>
              <a:srgbClr val="FFCCCC"/>
            </a:solidFill>
            <a:ln w="38100">
              <a:solidFill>
                <a:srgbClr val="FF0066"/>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Câu</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Phần</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triển</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khai</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của</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văn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hiện</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tình</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xúc</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về</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một</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cần</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nêu</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gì</a:t>
              </a:r>
              <a:r>
                <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kumimoji="0" lang="vi-VN"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a:t>
              </a:r>
              <a:endParaRPr kumimoji="0" lang="en-US" sz="4267"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4BBD572C-E4CC-20DF-5B07-4B7F42C165A8}"/>
                </a:ext>
              </a:extLst>
            </p:cNvPr>
            <p:cNvPicPr>
              <a:picLocks noChangeAspect="1"/>
            </p:cNvPicPr>
            <p:nvPr/>
          </p:nvPicPr>
          <p:blipFill>
            <a:blip r:embed="rId8"/>
            <a:stretch>
              <a:fillRect/>
            </a:stretch>
          </p:blipFill>
          <p:spPr>
            <a:xfrm>
              <a:off x="-588950" y="949571"/>
              <a:ext cx="672821" cy="1087581"/>
            </a:xfrm>
            <a:prstGeom prst="rect">
              <a:avLst/>
            </a:prstGeom>
          </p:spPr>
        </p:pic>
      </p:grpSp>
      <p:sp>
        <p:nvSpPr>
          <p:cNvPr id="8" name="TextBox 7">
            <a:extLst>
              <a:ext uri="{FF2B5EF4-FFF2-40B4-BE49-F238E27FC236}">
                <a16:creationId xmlns:a16="http://schemas.microsoft.com/office/drawing/2014/main" id="{A927D58F-ECD5-1881-1FF8-4ABF44438E6F}"/>
              </a:ext>
            </a:extLst>
          </p:cNvPr>
          <p:cNvSpPr txBox="1"/>
          <p:nvPr/>
        </p:nvSpPr>
        <p:spPr>
          <a:xfrm>
            <a:off x="3656824" y="1833041"/>
            <a:ext cx="8301712" cy="828667"/>
          </a:xfrm>
          <a:prstGeom prst="roundRect">
            <a:avLst/>
          </a:prstGeom>
          <a:solidFill>
            <a:srgbClr val="FFFFCC"/>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A.</a:t>
            </a:r>
            <a:r>
              <a:rPr kumimoji="0" lang="en-US" sz="3200"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Kể</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tóm</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tắt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nội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dung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8DEAE972-7D7C-FB22-97EE-DD29AF957BBE}"/>
              </a:ext>
            </a:extLst>
          </p:cNvPr>
          <p:cNvSpPr txBox="1"/>
          <p:nvPr/>
        </p:nvSpPr>
        <p:spPr>
          <a:xfrm>
            <a:off x="3656824" y="2822796"/>
            <a:ext cx="8301712" cy="1191816"/>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Nêu</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điều</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yêu</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thích</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ở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sự</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việc</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ý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nghĩa</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chuyện</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C45B0DF4-46F7-2F97-F6F4-F73148954EAA}"/>
              </a:ext>
            </a:extLst>
          </p:cNvPr>
          <p:cNvSpPr txBox="1"/>
          <p:nvPr/>
        </p:nvSpPr>
        <p:spPr>
          <a:xfrm>
            <a:off x="3656824" y="4272433"/>
            <a:ext cx="8301712" cy="1191816"/>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a:t>
            </a:r>
            <a:r>
              <a:rPr lang="en-US" sz="3200" kern="0" noProof="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hiện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tình</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xúc</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đối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với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ĐỒNG HỒ ĐẾM NGƯỢC 5 GIÂY + CHUÔNG BÁO HẾT GIỜ">
            <a:hlinkClick r:id="" action="ppaction://media"/>
            <a:extLst>
              <a:ext uri="{FF2B5EF4-FFF2-40B4-BE49-F238E27FC236}">
                <a16:creationId xmlns:a16="http://schemas.microsoft.com/office/drawing/2014/main" id="{5F0FA5E8-FBEE-B928-CA2F-CE6DAB93284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657637" y="6367407"/>
            <a:ext cx="1300899" cy="558538"/>
          </a:xfrm>
          <a:prstGeom prst="rect">
            <a:avLst/>
          </a:prstGeom>
        </p:spPr>
      </p:pic>
      <p:sp>
        <p:nvSpPr>
          <p:cNvPr id="4" name="Text Box 19">
            <a:extLst>
              <a:ext uri="{FF2B5EF4-FFF2-40B4-BE49-F238E27FC236}">
                <a16:creationId xmlns:a16="http://schemas.microsoft.com/office/drawing/2014/main" id="{E12A932B-E64D-A5DC-8509-9273774CD360}"/>
              </a:ext>
            </a:extLst>
          </p:cNvPr>
          <p:cNvSpPr txBox="1">
            <a:spLocks noChangeArrowheads="1"/>
          </p:cNvSpPr>
          <p:nvPr/>
        </p:nvSpPr>
        <p:spPr bwMode="auto">
          <a:xfrm>
            <a:off x="8372619" y="6414819"/>
            <a:ext cx="976313"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p:spPr>
        <p:txBody>
          <a:bodyPr>
            <a:spAutoFit/>
            <a:flatTx/>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fontAlgn="base">
              <a:spcBef>
                <a:spcPct val="0"/>
              </a:spcBef>
              <a:spcAft>
                <a:spcPct val="0"/>
              </a:spcAft>
              <a:defRPr/>
            </a:pPr>
            <a:r>
              <a:rPr lang="en-US" altLang="en-US" dirty="0" err="1">
                <a:solidFill>
                  <a:srgbClr val="0D0D0D"/>
                </a:solidFill>
                <a:effectLst>
                  <a:outerShdw blurRad="38100" dist="38100" dir="2700000" algn="tl">
                    <a:srgbClr val="FFFFFF"/>
                  </a:outerShdw>
                </a:effectLst>
                <a:latin typeface="Times New Roman" pitchFamily="18" charset="0"/>
                <a:cs typeface="Times New Roman" pitchFamily="18" charset="0"/>
              </a:rPr>
              <a:t>Đáp</a:t>
            </a:r>
            <a:r>
              <a:rPr lang="en-US" altLang="en-US" dirty="0">
                <a:solidFill>
                  <a:srgbClr val="0D0D0D"/>
                </a:solidFill>
                <a:effectLst>
                  <a:outerShdw blurRad="38100" dist="38100" dir="2700000" algn="tl">
                    <a:srgbClr val="FFFFFF"/>
                  </a:outerShdw>
                </a:effectLst>
                <a:latin typeface="Times New Roman" pitchFamily="18" charset="0"/>
                <a:cs typeface="Times New Roman" pitchFamily="18" charset="0"/>
              </a:rPr>
              <a:t> </a:t>
            </a:r>
            <a:r>
              <a:rPr lang="en-US" altLang="en-US" dirty="0" err="1">
                <a:solidFill>
                  <a:srgbClr val="0D0D0D"/>
                </a:solidFill>
                <a:effectLst>
                  <a:outerShdw blurRad="38100" dist="38100" dir="2700000" algn="tl">
                    <a:srgbClr val="FFFFFF"/>
                  </a:outerShdw>
                </a:effectLst>
                <a:latin typeface="Times New Roman" pitchFamily="18" charset="0"/>
                <a:cs typeface="Times New Roman" pitchFamily="18" charset="0"/>
              </a:rPr>
              <a:t>án</a:t>
            </a:r>
            <a:endParaRPr lang="en-US" altLang="en-US" dirty="0">
              <a:solidFill>
                <a:srgbClr val="0D0D0D"/>
              </a:solidFill>
              <a:effectLst>
                <a:outerShdw blurRad="38100" dist="38100" dir="2700000" algn="tl">
                  <a:srgbClr val="FFFFFF"/>
                </a:outerShdw>
              </a:effectLst>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A1E6A83F-EC90-057B-FA1F-E6185972745D}"/>
              </a:ext>
            </a:extLst>
          </p:cNvPr>
          <p:cNvSpPr txBox="1"/>
          <p:nvPr/>
        </p:nvSpPr>
        <p:spPr>
          <a:xfrm>
            <a:off x="3656824" y="5592335"/>
            <a:ext cx="8301712" cy="646986"/>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defRPr/>
            </a:pP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 .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ý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trên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7ECE68CD-07E6-6401-E8B3-E2C76AF7CB6B}"/>
              </a:ext>
            </a:extLst>
          </p:cNvPr>
          <p:cNvSpPr txBox="1"/>
          <p:nvPr/>
        </p:nvSpPr>
        <p:spPr>
          <a:xfrm>
            <a:off x="3656824" y="5553851"/>
            <a:ext cx="8301712" cy="646986"/>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defRPr/>
            </a:pP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 .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Cả</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3 ý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trên</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32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cau 2 tv 5sp">
            <a:hlinkClick r:id="" action="ppaction://media"/>
            <a:extLst>
              <a:ext uri="{FF2B5EF4-FFF2-40B4-BE49-F238E27FC236}">
                <a16:creationId xmlns:a16="http://schemas.microsoft.com/office/drawing/2014/main" id="{EF9CE116-72DD-2804-CB16-768EFA1F99B6}"/>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8425" y="1718629"/>
            <a:ext cx="3558399" cy="4815336"/>
          </a:xfrm>
          <a:prstGeom prst="rect">
            <a:avLst/>
          </a:prstGeom>
        </p:spPr>
      </p:pic>
    </p:spTree>
    <p:extLst>
      <p:ext uri="{BB962C8B-B14F-4D97-AF65-F5344CB8AC3E}">
        <p14:creationId xmlns:p14="http://schemas.microsoft.com/office/powerpoint/2010/main" val="269175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616"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7" name="applause.wav"/>
                                        </p:tgtEl>
                                      </p:cMediaNode>
                                    </p:audio>
                                  </p:subTnLst>
                                </p:cTn>
                              </p:par>
                              <p:par>
                                <p:cTn id="30" presetID="1" presetClass="mediacall" presetSubtype="0" fill="hold" nodeType="withEffect">
                                  <p:stCondLst>
                                    <p:cond delay="0"/>
                                  </p:stCondLst>
                                  <p:childTnLst>
                                    <p:cmd type="call" cmd="playFrom(0.0)">
                                      <p:cBhvr>
                                        <p:cTn id="31" dur="26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P spid="9" grpId="0" animBg="1"/>
      <p:bldP spid="10" grpId="0" animBg="1"/>
      <p:bldP spid="4"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1E67-8673-1DA8-A2C1-CBD25AADB0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9231A5-001C-78EC-FEE5-92C8AFB468E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36586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411798" y="261122"/>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538165" y="824946"/>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cxnSp>
        <p:nvCxnSpPr>
          <p:cNvPr id="5" name="Straight Connector 4"/>
          <p:cNvCxnSpPr/>
          <p:nvPr/>
        </p:nvCxnSpPr>
        <p:spPr>
          <a:xfrm>
            <a:off x="2676065" y="1315368"/>
            <a:ext cx="2321170" cy="14068"/>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7627320" y="1353308"/>
            <a:ext cx="369980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3" name="Tiếng Sáo Quê Hương - Nhạc Hòa Tấu Cực H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0381" y="6246694"/>
            <a:ext cx="168527" cy="126395"/>
          </a:xfrm>
          <a:prstGeom prst="rect">
            <a:avLst/>
          </a:prstGeom>
        </p:spPr>
      </p:pic>
    </p:spTree>
    <p:extLst>
      <p:ext uri="{BB962C8B-B14F-4D97-AF65-F5344CB8AC3E}">
        <p14:creationId xmlns:p14="http://schemas.microsoft.com/office/powerpoint/2010/main" val="1807109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878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1770</TotalTime>
  <Words>1154</Words>
  <Application>Microsoft Office PowerPoint</Application>
  <PresentationFormat>Widescreen</PresentationFormat>
  <Paragraphs>87</Paragraphs>
  <Slides>29</Slides>
  <Notes>2</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108</cp:revision>
  <dcterms:created xsi:type="dcterms:W3CDTF">2024-11-11T13:28:58Z</dcterms:created>
  <dcterms:modified xsi:type="dcterms:W3CDTF">2025-10-23T08:04:35Z</dcterms:modified>
</cp:coreProperties>
</file>