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2" r:id="rId2"/>
    <p:sldId id="345" r:id="rId3"/>
    <p:sldId id="271" r:id="rId4"/>
    <p:sldId id="324" r:id="rId5"/>
    <p:sldId id="326" r:id="rId6"/>
    <p:sldId id="339" r:id="rId7"/>
    <p:sldId id="336" r:id="rId8"/>
    <p:sldId id="355" r:id="rId9"/>
    <p:sldId id="356" r:id="rId10"/>
    <p:sldId id="358" r:id="rId11"/>
    <p:sldId id="359" r:id="rId12"/>
    <p:sldId id="360" r:id="rId13"/>
    <p:sldId id="361" r:id="rId14"/>
    <p:sldId id="362" r:id="rId15"/>
    <p:sldId id="337" r:id="rId16"/>
    <p:sldId id="331" r:id="rId17"/>
    <p:sldId id="349" r:id="rId18"/>
    <p:sldId id="346" r:id="rId19"/>
    <p:sldId id="354" r:id="rId20"/>
    <p:sldId id="333" r:id="rId21"/>
    <p:sldId id="334" r:id="rId22"/>
    <p:sldId id="350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0CE61-F83A-42C4-B621-B15DF79539B6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72A2B-F310-4844-AC92-42A8EA6F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3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11" Type="http://schemas.openxmlformats.org/officeDocument/2006/relationships/image" Target="../media/image9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9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C3054B5-9C4F-486C-B3F0-24587A0A9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FB3D01-21AC-4910-A70B-51CF7434F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50C497-F826-4673-88A7-F75632AFC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E870DC-0CA0-416B-96C3-4EF19A55EE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26477C-4448-488E-8E32-C2C36498B2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8" y="4568625"/>
            <a:ext cx="517384" cy="5173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C42B3B2-CCEC-47C3-84EE-171BBBD18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11" y="3952451"/>
            <a:ext cx="789998" cy="7899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ECB1A5-5E8C-49DD-B5D9-05526E19E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C089F3-8A11-43AF-A465-CC285F5F61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66" y="2998148"/>
            <a:ext cx="685290" cy="6852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F765CC-2559-4ADB-8CE0-A109A1439D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51" y="1397393"/>
            <a:ext cx="718159" cy="7181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A5FF7B-10D2-4893-832F-35BCF006CF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6C5CC5-AD65-45B7-960D-B2AB3F893C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6" y="1213099"/>
            <a:ext cx="1275084" cy="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BC9BAB4-04FC-4E8A-AD05-271F4D369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0"/>
            <a:ext cx="3053302" cy="14360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178BCE-3A39-453A-9301-D1BEFBAF8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67000" cy="10466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73458E-7CBF-4F69-BBE2-D89DCE116A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C84157-D2B1-4FDD-A78F-0F5E70A9E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65" y="0"/>
            <a:ext cx="369072" cy="993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17C486-AD0F-4AF1-821E-0F7F1239C3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4687" y="0"/>
            <a:ext cx="548003" cy="14746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D6EAFE9-4C34-485A-8589-9C7EB3550A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687" y="0"/>
            <a:ext cx="414338" cy="11149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1F78BD-C711-40B6-8B91-759C096C43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8" y="5383330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094E46-125B-42CE-9B13-B6081682B67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4" y="36399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A5B5A-8A7B-4D9E-92F0-ACFCC97CD5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AF7D0A-F11D-454F-A83D-D5710C068AD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8EF94D-231D-4412-955D-DA2FEB037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1"/>
            <a:ext cx="5591174" cy="224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7AC032-5AED-4AB5-895E-F5B496CCE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18DEC3-1AA1-4120-8EE5-56A37EF6D6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4" y="0"/>
            <a:ext cx="4943475" cy="1939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699C39-E351-44CC-9C47-F78BB66606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0"/>
            <a:ext cx="630176" cy="16957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BCE8E9-A88A-40BE-AC5C-E323A3219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" y="4940418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1E248D-0FC3-4BCC-B3A7-E7957C5764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6" y="15444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2A572C4-98D9-466B-A5F0-DF6ED9CEA3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08" y="2929930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998F38-251C-4627-9EDF-037DDF25828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2DE485-60A4-4E29-8EED-F475C21B3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1BF696-12C4-49C2-A78F-A811432B4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010875-54B3-4AA2-A10A-5CD2F8CDA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63438E-DBE4-4436-90C6-D037592F67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2" y="2627249"/>
            <a:ext cx="793916" cy="895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2FC664-C92A-48E0-979C-FC06E900E2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B1B6CA-0EEF-4036-B827-C7D088896B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51" y="-1983"/>
            <a:ext cx="414278" cy="1114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7E640-25F9-4670-8F2B-8FD62953C4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0" y="0"/>
            <a:ext cx="491711" cy="13231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0894ED-5F6B-4621-B9D6-B387E7DC1E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5C6FF4-E0AE-4E10-80ED-3755A143968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F94D49-5653-4412-BB0C-045111A790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A8B000-6FF6-4E95-80BA-18B31BC2D2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EEFD0B-25C5-459B-96A9-8E7915BB10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38" y="-1983"/>
            <a:ext cx="576899" cy="15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9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8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6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2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305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92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D070EE-2B0C-464C-9BF9-F150A5D97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C7BC18-60A5-43A5-8F2B-03E22385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6EB302-36DE-426C-9259-4F47DA29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C5F7D-BE80-4770-97F9-C71EF449607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115A6-B794-40CB-84F1-710B2CF92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EBEA0-DCF9-4A48-B638-0019CD66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5F585-B2A4-4968-8875-550D93816BF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9D6A07-2E39-4176-8179-F058F1E63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55812"/>
            <a:ext cx="2752725" cy="275272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743671-A5A4-4FA5-9850-ED0688283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96BFE4-BA88-4F14-BA1C-CEE3D8C6C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545610-5C22-4026-9FCE-73449F57DC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05" y="3295650"/>
            <a:ext cx="1787393" cy="63140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9AB25E-6E9F-4907-B806-E83BCCD32B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5DEBEA-E25F-4453-AFDB-55DB0CDC6D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F8A10E-49EF-4555-9FD3-C71AA2E81D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935206-BD60-4FFB-BAD4-99E7D3986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99" y="-14856"/>
            <a:ext cx="3119867" cy="14673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0D8AD4-E944-43BF-81C9-ADD2B341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333980"/>
            <a:ext cx="3883514" cy="15240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D0EA60-CE20-47C4-BC6A-E122A9F87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A63E3E-FDAA-4E4E-A5E3-ED0D47E132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C71A44-A120-4E17-8EE7-FC61F44C7B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6ECB9-354D-4A62-AD9A-45029458AB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70C8B9B-01B1-4583-8897-833CC5103C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47099C-326B-427D-9988-A86261343B7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4540DD-BA3F-452D-BBC5-1FD2E92917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F7008D0-97CF-41B3-B300-6F67853F1F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6351231"/>
            <a:ext cx="361950" cy="3619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3A3329-7522-46D7-AE12-CC887F3005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8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EE60D21-F66A-48BB-A735-914ED9722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2F553F-4531-459A-8133-27CE4F5B6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324225" cy="15635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E3CB9A-C437-4D68-BDA1-0B8B265132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48" y="243352"/>
            <a:ext cx="1311570" cy="13115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4C59E0-1B26-4B8E-8B58-346B9FD3B8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01" y="6146486"/>
            <a:ext cx="718159" cy="7181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F036BF-FBAD-43FC-B219-C239B6CA8D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54" y="390438"/>
            <a:ext cx="951551" cy="33613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8BA6A5-5E6C-4CD8-A59A-B4A3D75663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1" y="42739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03B74A-3BB7-4298-A8B7-69F9D6449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62" y="1172094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6A458B-4AD0-42B5-81B6-9756E2D53EF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14B787-B148-4DFC-9974-0CA848A3BE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31" y="-1735"/>
            <a:ext cx="497313" cy="13382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D1FDD2E-E1C3-4192-90C1-E3168EC9BB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47" y="-20785"/>
            <a:ext cx="36280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056C9E-50C1-4CDE-A78D-68871C494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311036" y="1028699"/>
            <a:ext cx="6880964" cy="58359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A75DD3-B76A-4651-AD40-44530D27DE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A99EAB-0F9F-4AC4-9603-D61A52AF1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72581-DA09-4C6B-B131-141328C93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AB483B-782B-484A-A22F-A2CFCAA8B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AFE758-0277-4A35-A4A5-0A7C1DA53C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42FDB7-25E0-4B41-846B-65006D10B1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916097D-CC14-4C36-BA13-6BF72355EE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91" y="337308"/>
            <a:ext cx="361950" cy="3619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AC69D5-2E88-4323-B6FC-6D9A04B870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F0E748-B129-43A3-93EA-7392191A88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34" y="0"/>
            <a:ext cx="491711" cy="13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8C1A596-0ED4-49D1-B873-2C4145069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87924"/>
            <a:ext cx="1481551" cy="14815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322D45-56A3-403D-BDDE-F33E2EE775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65304" y="5079303"/>
            <a:ext cx="4826696" cy="17974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2931D4-EBC4-4EA0-8E36-5A4D38A2F0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55484" y="5536504"/>
            <a:ext cx="3536515" cy="13214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9A25D1-AAF0-4207-9B96-E1B56CC994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3C64C6-8D32-4D95-A3FE-68E4888FDA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2" y="1272826"/>
            <a:ext cx="713526" cy="2520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FA50B59-80A0-49F0-A74E-C9DE27BEE62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52" y="5536504"/>
            <a:ext cx="713526" cy="2520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1BDBA6-A8BD-47B0-AE92-CA77A68445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08" y="5648409"/>
            <a:ext cx="713526" cy="25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13B09F-8D11-411A-B9DA-347B92BC90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6" y="6284247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663D1A-AC28-4F54-93F0-6DBAC3B18E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44" y="174082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A3F35F-E62B-4CED-9872-BB000419FC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23" y="329349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201FE9-58EB-4333-ACC9-9FC02BFF88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2" y="286636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351905-3BEE-4C7C-9C2C-0A7AE6AF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39AB5A-5FBC-4741-A12E-40A7C31B6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99" y="0"/>
            <a:ext cx="1845501" cy="8680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94E07-1FDA-42A3-9ABC-85B7690CB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71" y="0"/>
            <a:ext cx="1569929" cy="6160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C355E65-B886-4814-8E4E-1EB46668B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" y="0"/>
            <a:ext cx="567886" cy="15281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5A3F73-566B-4582-B38E-89CDA13DBA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69" y="-11795"/>
            <a:ext cx="466659" cy="12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8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1D1745-9AD8-4AFE-B864-B1D10207E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3FAB05-E3BE-4BD5-A2BB-014646E54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10A9C8-83FA-42E0-9667-4D6E5F9154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3E7748-BAAE-43BD-976C-C5ECD4655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65C1F1-5DB2-419D-9A41-D9608D6A93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0"/>
            <a:ext cx="729132" cy="19620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FFCEA7-D130-4E1C-9B17-F03F4E2FE4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02" y="0"/>
            <a:ext cx="491711" cy="13231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62D229-1472-4C34-A30C-0933A2EEE3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740E4E-5A66-4E9A-B097-F052781065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DDDA4F7-8FA0-4FA0-8CF8-120DBC848F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18D8CF-7101-41CE-BC51-B8D098690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FC44C26-3F50-4A4C-9168-998748067E8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30CA10-904D-6C02-6C58-6805B75240B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14497"/>
            <a:ext cx="1242963" cy="12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0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oa, Mặt Cười, Sung Sướng, Màu Vàng">
            <a:extLst>
              <a:ext uri="{FF2B5EF4-FFF2-40B4-BE49-F238E27FC236}">
                <a16:creationId xmlns:a16="http://schemas.microsoft.com/office/drawing/2014/main" id="{686BBDC9-2A8A-95C9-5CD3-1B5DEA3D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553" y="479196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a, Mặt Cười, Sung Sướng, Màu Vàng">
            <a:extLst>
              <a:ext uri="{FF2B5EF4-FFF2-40B4-BE49-F238E27FC236}">
                <a16:creationId xmlns:a16="http://schemas.microsoft.com/office/drawing/2014/main" id="{686BBDC9-2A8A-95C9-5CD3-1B5DEA3D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08" y="479196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a, Mặt Cười, Sung Sướng, Màu Vàng">
            <a:extLst>
              <a:ext uri="{FF2B5EF4-FFF2-40B4-BE49-F238E27FC236}">
                <a16:creationId xmlns:a16="http://schemas.microsoft.com/office/drawing/2014/main" id="{686BBDC9-2A8A-95C9-5CD3-1B5DEA3D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37" y="4791964"/>
            <a:ext cx="4650769" cy="206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036325" y="858392"/>
            <a:ext cx="411420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TRƯỜNG TIỂU HỌC ĐẠI HÀ</a:t>
            </a:r>
          </a:p>
          <a:p>
            <a:pPr algn="ctr"/>
            <a:endParaRPr lang="en-US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1727" y="2076644"/>
            <a:ext cx="83152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mừng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thầy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cô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đến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dự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tiết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học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Tiếng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Việt</a:t>
            </a:r>
            <a:endParaRPr lang="en-US" sz="54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Lớp</a:t>
            </a:r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5A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83" y="-289479"/>
            <a:ext cx="3340623" cy="268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222069"/>
            <a:ext cx="11756570" cy="65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ư luận phẫn nộ trước hình ảnh trẻ khoe chiến tích săn thú hoang d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70" y="444137"/>
            <a:ext cx="10110650" cy="6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4" y="418012"/>
            <a:ext cx="11155680" cy="60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95944"/>
            <a:ext cx="11795760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209006"/>
            <a:ext cx="11469189" cy="63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7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88" y="1597112"/>
            <a:ext cx="9622971" cy="2919706"/>
          </a:xfrm>
          <a:prstGeom prst="rect">
            <a:avLst/>
          </a:prstGeom>
        </p:spPr>
      </p:pic>
      <p:sp>
        <p:nvSpPr>
          <p:cNvPr id="3" name="p42">
            <a:extLst>
              <a:ext uri="{FF2B5EF4-FFF2-40B4-BE49-F238E27FC236}">
                <a16:creationId xmlns:a16="http://schemas.microsoft.com/office/drawing/2014/main" id="{341E49F9-39D3-1ED5-8EEE-95FED61AB58E}"/>
              </a:ext>
            </a:extLst>
          </p:cNvPr>
          <p:cNvSpPr txBox="1">
            <a:spLocks/>
          </p:cNvSpPr>
          <p:nvPr/>
        </p:nvSpPr>
        <p:spPr>
          <a:xfrm>
            <a:off x="1703295" y="2341177"/>
            <a:ext cx="8695764" cy="128056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thông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tin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riêng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b="1" noProof="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b="1" noProof="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D59D65F-9870-4F1C-B9AA-77D716598EAF}"/>
              </a:ext>
            </a:extLst>
          </p:cNvPr>
          <p:cNvGrpSpPr/>
          <p:nvPr/>
        </p:nvGrpSpPr>
        <p:grpSpPr>
          <a:xfrm>
            <a:off x="2080544" y="1591201"/>
            <a:ext cx="9508283" cy="2215991"/>
            <a:chOff x="-84336" y="1295597"/>
            <a:chExt cx="9508283" cy="2215991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6E782140-0AEE-43DD-B022-F957683A61B9}"/>
                </a:ext>
              </a:extLst>
            </p:cNvPr>
            <p:cNvSpPr txBox="1"/>
            <p:nvPr/>
          </p:nvSpPr>
          <p:spPr>
            <a:xfrm>
              <a:off x="2094759" y="1472568"/>
              <a:ext cx="732918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spc="-3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Đánh</a:t>
              </a:r>
              <a:r>
                <a:rPr lang="en-US" altLang="zh-CN" sz="11500" spc="-300" dirty="0" smtClean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1500" spc="-3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giá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6834B238-E8AD-4B01-910A-ED48F136DA67}"/>
                </a:ext>
              </a:extLst>
            </p:cNvPr>
            <p:cNvSpPr txBox="1"/>
            <p:nvPr/>
          </p:nvSpPr>
          <p:spPr>
            <a:xfrm>
              <a:off x="-84336" y="1295597"/>
              <a:ext cx="225508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3800" spc="-300" dirty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4</a:t>
              </a:r>
              <a:endParaRPr kumimoji="0" lang="zh-CN" altLang="en-US" sz="138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8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O VỆ ĐỘNG VẬT HOANG DÃ- CẦN SỰ CHUNG TAY CỦA CỘNG Đ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" y="223552"/>
            <a:ext cx="9710057" cy="2661324"/>
            <a:chOff x="47986" y="316781"/>
            <a:chExt cx="9369411" cy="48528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6" y="316781"/>
              <a:ext cx="8986283" cy="4852837"/>
            </a:xfrm>
            <a:prstGeom prst="rect">
              <a:avLst/>
            </a:prstGeom>
          </p:spPr>
        </p:pic>
        <p:sp>
          <p:nvSpPr>
            <p:cNvPr id="19" name="p42">
              <a:extLst>
                <a:ext uri="{FF2B5EF4-FFF2-40B4-BE49-F238E27FC236}">
                  <a16:creationId xmlns:a16="http://schemas.microsoft.com/office/drawing/2014/main" id="{3C7AE4AB-9209-45A9-8D26-63B773DD1C34}"/>
                </a:ext>
              </a:extLst>
            </p:cNvPr>
            <p:cNvSpPr txBox="1">
              <a:spLocks/>
            </p:cNvSpPr>
            <p:nvPr/>
          </p:nvSpPr>
          <p:spPr>
            <a:xfrm>
              <a:off x="535373" y="1056999"/>
              <a:ext cx="8882024" cy="3372400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Em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cảm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nghĩ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gì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sau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khi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xem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những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hình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ảnh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thông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tin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này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48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gày Động vật hoang dã thế giới (3/3): Làm gì để bảo vệ động vật hoang dã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7" y="0"/>
            <a:ext cx="11312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" y="223552"/>
            <a:ext cx="9313000" cy="2661324"/>
            <a:chOff x="47986" y="316781"/>
            <a:chExt cx="8986283" cy="48528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6" y="316781"/>
              <a:ext cx="8986283" cy="4852837"/>
            </a:xfrm>
            <a:prstGeom prst="rect">
              <a:avLst/>
            </a:prstGeom>
          </p:spPr>
        </p:pic>
        <p:sp>
          <p:nvSpPr>
            <p:cNvPr id="19" name="p42">
              <a:extLst>
                <a:ext uri="{FF2B5EF4-FFF2-40B4-BE49-F238E27FC236}">
                  <a16:creationId xmlns:a16="http://schemas.microsoft.com/office/drawing/2014/main" id="{3C7AE4AB-9209-45A9-8D26-63B773DD1C34}"/>
                </a:ext>
              </a:extLst>
            </p:cNvPr>
            <p:cNvSpPr txBox="1">
              <a:spLocks/>
            </p:cNvSpPr>
            <p:nvPr/>
          </p:nvSpPr>
          <p:spPr>
            <a:xfrm>
              <a:off x="283281" y="1112126"/>
              <a:ext cx="8750987" cy="3372400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Em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hãy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xem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đoạn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video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sau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chú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ý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quan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sát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vi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deo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trên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có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con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nào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?</a:t>
              </a:r>
            </a:p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1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7C0FD-87F6-F9CD-7402-69627D63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245" y="866775"/>
            <a:ext cx="6375848" cy="45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23511" y="81280"/>
            <a:ext cx="7024190" cy="6245357"/>
            <a:chOff x="2787674" y="81280"/>
            <a:chExt cx="7024190" cy="6245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674" y="81280"/>
              <a:ext cx="7024190" cy="62453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17918" y="568601"/>
              <a:ext cx="5963702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-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hoang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dã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-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Sưu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tầm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i="0" dirty="0" err="1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38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Long.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1512" y="3842963"/>
            <a:ext cx="2030488" cy="2970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87" y="3803676"/>
            <a:ext cx="1718611" cy="30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nh nghiệm du lịch Hạ Long tự túc cho người lần đầu mới 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" y="105591"/>
            <a:ext cx="6550025" cy="380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ự tích vịnh Hạ Long l Xuân Quỳnh l Audiobook VTC N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02" y="3174275"/>
            <a:ext cx="6905898" cy="36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618" y="0"/>
            <a:ext cx="10971099" cy="27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6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10341"/>
            <a:ext cx="9313000" cy="2661324"/>
            <a:chOff x="47986" y="316781"/>
            <a:chExt cx="8986283" cy="48528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6" y="316781"/>
              <a:ext cx="8986283" cy="4852837"/>
            </a:xfrm>
            <a:prstGeom prst="rect">
              <a:avLst/>
            </a:prstGeom>
          </p:spPr>
        </p:pic>
        <p:sp>
          <p:nvSpPr>
            <p:cNvPr id="19" name="p42">
              <a:extLst>
                <a:ext uri="{FF2B5EF4-FFF2-40B4-BE49-F238E27FC236}">
                  <a16:creationId xmlns:a16="http://schemas.microsoft.com/office/drawing/2014/main" id="{3C7AE4AB-9209-45A9-8D26-63B773DD1C34}"/>
                </a:ext>
              </a:extLst>
            </p:cNvPr>
            <p:cNvSpPr txBox="1">
              <a:spLocks/>
            </p:cNvSpPr>
            <p:nvPr/>
          </p:nvSpPr>
          <p:spPr>
            <a:xfrm>
              <a:off x="283282" y="1112126"/>
              <a:ext cx="8345049" cy="3372400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Theo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đoạn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video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vừa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xem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đã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phản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ánh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các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loài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động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vật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hoang</a:t>
              </a:r>
              <a:r>
                <a:rPr lang="en-US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dã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Heavy" panose="020B0A00000000000000" pitchFamily="34" charset="-122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33E40E-E664-40D8-D951-EABF2C7D4628}"/>
              </a:ext>
            </a:extLst>
          </p:cNvPr>
          <p:cNvGrpSpPr/>
          <p:nvPr/>
        </p:nvGrpSpPr>
        <p:grpSpPr>
          <a:xfrm>
            <a:off x="270052" y="3200002"/>
            <a:ext cx="8772894" cy="2204818"/>
            <a:chOff x="269988" y="1557620"/>
            <a:chExt cx="12005311" cy="35028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E024386-10A1-B1F6-109A-DB3DAF0D27F8}"/>
                </a:ext>
              </a:extLst>
            </p:cNvPr>
            <p:cNvSpPr/>
            <p:nvPr/>
          </p:nvSpPr>
          <p:spPr>
            <a:xfrm>
              <a:off x="269989" y="1557620"/>
              <a:ext cx="12005310" cy="3502856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  <a:ln w="38100">
              <a:solidFill>
                <a:schemeClr val="bg1">
                  <a:lumMod val="65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853D51-34A3-B8E8-30EA-62C2AB41804F}"/>
                </a:ext>
              </a:extLst>
            </p:cNvPr>
            <p:cNvSpPr/>
            <p:nvPr/>
          </p:nvSpPr>
          <p:spPr>
            <a:xfrm>
              <a:off x="269988" y="2034110"/>
              <a:ext cx="12005310" cy="2787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loài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diện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lang="en-US" sz="36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1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87">
            <a:extLst>
              <a:ext uri="{FF2B5EF4-FFF2-40B4-BE49-F238E27FC236}">
                <a16:creationId xmlns:a16="http://schemas.microsoft.com/office/drawing/2014/main" id="{6E782140-0AEE-43DD-B022-F957683A61B9}"/>
              </a:ext>
            </a:extLst>
          </p:cNvPr>
          <p:cNvSpPr txBox="1"/>
          <p:nvPr/>
        </p:nvSpPr>
        <p:spPr>
          <a:xfrm>
            <a:off x="-578223" y="552842"/>
            <a:ext cx="12286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spc="-300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Yêu</a:t>
            </a:r>
            <a:r>
              <a:rPr lang="en-US" altLang="zh-CN" sz="4400" spc="-300" noProof="0" dirty="0" smtClean="0">
                <a:solidFill>
                  <a:prstClr val="white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spc="-300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cầu</a:t>
            </a:r>
            <a:r>
              <a:rPr lang="en-US" altLang="zh-CN" sz="4400" spc="-300" noProof="0" dirty="0" smtClean="0">
                <a:solidFill>
                  <a:prstClr val="white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. </a:t>
            </a:r>
            <a:r>
              <a:rPr lang="en-US" altLang="zh-CN" sz="4400" spc="-300" noProof="0" dirty="0" err="1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Thảo</a:t>
            </a:r>
            <a:r>
              <a:rPr lang="en-US" altLang="zh-CN" sz="4400" spc="-300" noProof="0" dirty="0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spc="-300" noProof="0" dirty="0" err="1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luận</a:t>
            </a:r>
            <a:r>
              <a:rPr lang="en-US" altLang="zh-CN" sz="4400" spc="-300" noProof="0" dirty="0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spc="-300" noProof="0" dirty="0" err="1" smtClean="0">
                <a:solidFill>
                  <a:prstClr val="white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4400" spc="-300" noProof="0" dirty="0" smtClean="0">
                <a:solidFill>
                  <a:prstClr val="white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spc="-300" noProof="0" dirty="0" err="1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4400" spc="-300" noProof="0" dirty="0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spc="-300" noProof="0" dirty="0" err="1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spc="-300" noProof="0" dirty="0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spc="-300" noProof="0" dirty="0" err="1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hoang</a:t>
            </a:r>
            <a:r>
              <a:rPr lang="en-US" altLang="zh-CN" sz="4400" spc="-300" noProof="0" dirty="0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spc="-300" noProof="0" dirty="0" err="1" smtClean="0">
                <a:solidFill>
                  <a:srgbClr val="FFFF00"/>
                </a:solidFill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rPr>
              <a:t>dã</a:t>
            </a:r>
            <a:endParaRPr kumimoji="0" lang="zh-CN" altLang="en-US" sz="4400" b="0" i="0" u="none" strike="noStrike" kern="1200" cap="none" spc="-3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思源黑体 Heavy" panose="020B0A00000000000000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32B2D9-FAF5-4971-A062-6A83FA9D19B5}"/>
              </a:ext>
            </a:extLst>
          </p:cNvPr>
          <p:cNvSpPr/>
          <p:nvPr/>
        </p:nvSpPr>
        <p:spPr>
          <a:xfrm>
            <a:off x="295422" y="281354"/>
            <a:ext cx="11648049" cy="64148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p42">
            <a:extLst>
              <a:ext uri="{FF2B5EF4-FFF2-40B4-BE49-F238E27FC236}">
                <a16:creationId xmlns:a16="http://schemas.microsoft.com/office/drawing/2014/main" id="{82BD4B78-B6BE-48D4-A400-AD2A9E211E9B}"/>
              </a:ext>
            </a:extLst>
          </p:cNvPr>
          <p:cNvSpPr txBox="1">
            <a:spLocks/>
          </p:cNvSpPr>
          <p:nvPr/>
        </p:nvSpPr>
        <p:spPr>
          <a:xfrm>
            <a:off x="537796" y="32903"/>
            <a:ext cx="11163300" cy="367694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Tìm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hiểu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về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động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vật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hoang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dã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và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việc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bảo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tồn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động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vật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hoang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dã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qua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sách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, 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báo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, in-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tơ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-</a:t>
            </a:r>
            <a:r>
              <a:rPr lang="en-US" sz="28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nét</a:t>
            </a:r>
            <a:r>
              <a:rPr lang="en-US" sz="2800" b="1" noProof="0" dirty="0" smtClean="0">
                <a:solidFill>
                  <a:prstClr val="black"/>
                </a:solidFill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G: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cuốn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sách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về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vật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hoang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dirty="0" err="1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dã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: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Sinh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vật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trú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ẩn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và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săn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mồi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(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Rắt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Ô-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oen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),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Khám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phá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rừng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già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–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Động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vật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hoang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i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dã</a:t>
            </a:r>
            <a:r>
              <a:rPr lang="en-US" sz="2800" b="1" i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(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Xti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Pa-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cơ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),...</a:t>
            </a:r>
            <a:endParaRPr lang="en-US" sz="2800" dirty="0">
              <a:latin typeface="Calibri" panose="020F0502020204030204" pitchFamily="34" charset="0"/>
              <a:ea typeface="思源黑体 Heavy" panose="020B0A00000000000000" pitchFamily="34" charset="-122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Ghi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chép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các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thông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tin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quan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trọng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về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những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hoạt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động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bảo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vệ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động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vật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hoang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dã</a:t>
            </a:r>
            <a:r>
              <a:rPr lang="en-US" sz="2800" b="1" dirty="0" smtClean="0">
                <a:latin typeface="Calibri" panose="020F0502020204030204" pitchFamily="34" charset="0"/>
                <a:ea typeface="思源黑体 Heavy" panose="020B0A00000000000000" pitchFamily="34" charset="-122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2" descr="Sinh Vật Trú Ẩn Và Săn Mồi - Học Vui Hiểu Rộng Biết Nh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05" y="3056709"/>
            <a:ext cx="4469679" cy="359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07" y="3056709"/>
            <a:ext cx="4614542" cy="35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ế Nào Và Tại Sao - Động Vật Hoang Dã Cần Được Bảo Vệ Trước Nguy Cơ Tuyệt  Chủ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" y="69669"/>
            <a:ext cx="3949273" cy="31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ỚI THIỆU SÁCH - TÌM HIỂU VỀ THẾ GIỚI ĐỘNG VẬ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79" y="69669"/>
            <a:ext cx="4636381" cy="374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tlas đa tương tác về động vật hoang dã | Review s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21" y="3414425"/>
            <a:ext cx="4874432" cy="34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Atlas cho trẻ em - Atlas động vật | BookBuy.vn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47" y="69669"/>
            <a:ext cx="3535832" cy="32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hang hoang dã' có tập hai - Tin tức xuất bả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" y="2949388"/>
            <a:ext cx="7447772" cy="39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D59D65F-9870-4F1C-B9AA-77D716598EAF}"/>
              </a:ext>
            </a:extLst>
          </p:cNvPr>
          <p:cNvGrpSpPr/>
          <p:nvPr/>
        </p:nvGrpSpPr>
        <p:grpSpPr>
          <a:xfrm>
            <a:off x="2080544" y="1591201"/>
            <a:ext cx="9727086" cy="2215991"/>
            <a:chOff x="-84336" y="1295597"/>
            <a:chExt cx="9727086" cy="2215991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6E782140-0AEE-43DD-B022-F957683A61B9}"/>
                </a:ext>
              </a:extLst>
            </p:cNvPr>
            <p:cNvSpPr txBox="1"/>
            <p:nvPr/>
          </p:nvSpPr>
          <p:spPr>
            <a:xfrm>
              <a:off x="2313562" y="1601944"/>
              <a:ext cx="732918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spc="-3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Thảo</a:t>
              </a:r>
              <a:r>
                <a:rPr lang="en-US" altLang="zh-CN" sz="11500" spc="-300" dirty="0" smtClean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1500" spc="-300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luận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6834B238-E8AD-4B01-910A-ED48F136DA67}"/>
                </a:ext>
              </a:extLst>
            </p:cNvPr>
            <p:cNvSpPr txBox="1"/>
            <p:nvPr/>
          </p:nvSpPr>
          <p:spPr>
            <a:xfrm>
              <a:off x="-84336" y="1295597"/>
              <a:ext cx="225508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3800" spc="-300" dirty="0">
                  <a:solidFill>
                    <a:prstClr val="white"/>
                  </a:solidFill>
                  <a:latin typeface="Arial" panose="020B0604020202020204" pitchFamily="34" charset="0"/>
                  <a:ea typeface="思源黑体 Heavy" panose="020B0A00000000000000" pitchFamily="34" charset="-122"/>
                  <a:cs typeface="Arial" panose="020B0604020202020204" pitchFamily="34" charset="0"/>
                </a:rPr>
                <a:t>2</a:t>
              </a:r>
              <a:endParaRPr kumimoji="0" lang="zh-CN" altLang="en-US" sz="138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7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3743" y="0"/>
            <a:ext cx="7842039" cy="7197634"/>
            <a:chOff x="2567907" y="0"/>
            <a:chExt cx="7024190" cy="62453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907" y="0"/>
              <a:ext cx="7024190" cy="62453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67908" y="1032111"/>
              <a:ext cx="6649277" cy="328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hỏi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4572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+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ĐVHD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45720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+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việc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ĐVHD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1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OM$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451" y="372744"/>
            <a:ext cx="11403875" cy="623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269</Words>
  <Application>Microsoft Office PowerPoint</Application>
  <PresentationFormat>Widescreen</PresentationFormat>
  <Paragraphs>22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等线</vt:lpstr>
      <vt:lpstr>等线 Light</vt:lpstr>
      <vt:lpstr>Times New Roman</vt:lpstr>
      <vt:lpstr>思源黑体 Heavy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102</cp:revision>
  <dcterms:created xsi:type="dcterms:W3CDTF">2023-12-08T08:34:00Z</dcterms:created>
  <dcterms:modified xsi:type="dcterms:W3CDTF">2026-04-10T08:58:52Z</dcterms:modified>
</cp:coreProperties>
</file>