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1"/>
  </p:notesMasterIdLst>
  <p:sldIdLst>
    <p:sldId id="262" r:id="rId3"/>
    <p:sldId id="285" r:id="rId4"/>
    <p:sldId id="256" r:id="rId5"/>
    <p:sldId id="261" r:id="rId6"/>
    <p:sldId id="286" r:id="rId7"/>
    <p:sldId id="258" r:id="rId8"/>
    <p:sldId id="278" r:id="rId9"/>
    <p:sldId id="302" r:id="rId10"/>
    <p:sldId id="277" r:id="rId11"/>
    <p:sldId id="299" r:id="rId12"/>
    <p:sldId id="301" r:id="rId13"/>
    <p:sldId id="288" r:id="rId14"/>
    <p:sldId id="289" r:id="rId15"/>
    <p:sldId id="290" r:id="rId16"/>
    <p:sldId id="291" r:id="rId17"/>
    <p:sldId id="283" r:id="rId18"/>
    <p:sldId id="292" r:id="rId19"/>
    <p:sldId id="2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82807" autoAdjust="0"/>
  </p:normalViewPr>
  <p:slideViewPr>
    <p:cSldViewPr snapToGrid="0">
      <p:cViewPr varScale="1">
        <p:scale>
          <a:sx n="73" d="100"/>
          <a:sy n="73" d="100"/>
        </p:scale>
        <p:origin x="4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637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gif"/><Relationship Id="rId21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0.gif"/><Relationship Id="rId19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21.png"/><Relationship Id="rId26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slide" Target="slide4.xml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20.png"/><Relationship Id="rId25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22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4.png"/><Relationship Id="rId32" Type="http://schemas.openxmlformats.org/officeDocument/2006/relationships/image" Target="../media/image18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slide" Target="slide5.xml"/><Relationship Id="rId28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slide" Target="slide7.xml"/><Relationship Id="rId31" Type="http://schemas.openxmlformats.org/officeDocument/2006/relationships/image" Target="../media/image25.gif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3.png"/><Relationship Id="rId27" Type="http://schemas.openxmlformats.org/officeDocument/2006/relationships/image" Target="../media/image15.png"/><Relationship Id="rId30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7.xml"/><Relationship Id="rId7" Type="http://schemas.openxmlformats.org/officeDocument/2006/relationships/audio" Target="../media/audio6.wav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7.xml"/><Relationship Id="rId7" Type="http://schemas.openxmlformats.org/officeDocument/2006/relationships/audio" Target="../media/audio6.wav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7.xml"/><Relationship Id="rId7" Type="http://schemas.openxmlformats.org/officeDocument/2006/relationships/audio" Target="../media/audio6.wav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5.wav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440860" y="465512"/>
            <a:ext cx="9390595" cy="436901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24" y="2322453"/>
            <a:ext cx="7989892" cy="2734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20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453" y="2940741"/>
            <a:ext cx="6172200" cy="1123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5505" y="1047404"/>
            <a:ext cx="8079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419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57942" y="-66502"/>
            <a:ext cx="12460777" cy="7173883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282633" y="1019176"/>
            <a:ext cx="4384617" cy="186690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6457430" cy="498694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4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>
            <a:endCxn id="13" idx="1"/>
          </p:cNvCxnSpPr>
          <p:nvPr/>
        </p:nvCxnSpPr>
        <p:spPr>
          <a:xfrm>
            <a:off x="7325877" y="1425991"/>
            <a:ext cx="320825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8653" y="718104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6980786" y="1425991"/>
            <a:ext cx="3754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40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10534130" y="1072048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667295" y="2597843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50605" y="3046501"/>
            <a:ext cx="3624098" cy="266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68416" y="2270946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231593" y="3059817"/>
            <a:ext cx="32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endParaRPr lang="en-US" sz="4000" dirty="0">
              <a:solidFill>
                <a:srgbClr val="FF0066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10735194" y="2685120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4000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 flipV="1">
            <a:off x="7222055" y="4538382"/>
            <a:ext cx="3513139" cy="537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56494" y="3953607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222054" y="4729162"/>
            <a:ext cx="3312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40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10798565" y="4184439"/>
            <a:ext cx="155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-199506"/>
            <a:ext cx="12192000" cy="7373389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91193" y="565265"/>
            <a:ext cx="4572000" cy="2320811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1999" cy="6857999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878913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34" y="2032461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08065" y="-454894"/>
            <a:ext cx="11690431" cy="6857454"/>
            <a:chOff x="0" y="-172345"/>
            <a:chExt cx="11690431" cy="6857454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596825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900" y="2629354"/>
            <a:ext cx="6172200" cy="1123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5791" y="1007234"/>
            <a:ext cx="97177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820487" y="1529541"/>
            <a:ext cx="1521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34748" y="1592009"/>
            <a:ext cx="1521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660871" y="1592009"/>
            <a:ext cx="3181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19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3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913" t="15692" r="6044" b="9416"/>
          <a:stretch/>
        </p:blipFill>
        <p:spPr>
          <a:xfrm>
            <a:off x="99655" y="46804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2">
            <a:extLst>
              <a:ext uri="{FF2B5EF4-FFF2-40B4-BE49-F238E27FC236}">
                <a16:creationId xmlns:a16="http://schemas.microsoft.com/office/drawing/2014/main" id="{D7545F0E-E5FB-AC5A-B74F-E27F5871B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92" y="5833642"/>
            <a:ext cx="3795858" cy="10287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562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26" name="Oval 13">
            <a:extLst>
              <a:ext uri="{FF2B5EF4-FFF2-40B4-BE49-F238E27FC236}">
                <a16:creationId xmlns:a16="http://schemas.microsoft.com/office/drawing/2014/main" id="{7C1A54F0-DDA7-ABC9-3F70-705786380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91" y="547918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27" name="Oval 14">
            <a:extLst>
              <a:ext uri="{FF2B5EF4-FFF2-40B4-BE49-F238E27FC236}">
                <a16:creationId xmlns:a16="http://schemas.microsoft.com/office/drawing/2014/main" id="{0BFF2FA2-980B-5894-9054-5173282F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91" y="547918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28" name="Oval 15">
            <a:extLst>
              <a:ext uri="{FF2B5EF4-FFF2-40B4-BE49-F238E27FC236}">
                <a16:creationId xmlns:a16="http://schemas.microsoft.com/office/drawing/2014/main" id="{87971857-2B10-5974-2BE2-64CBF814C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91" y="547918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29" name="Oval 16">
            <a:extLst>
              <a:ext uri="{FF2B5EF4-FFF2-40B4-BE49-F238E27FC236}">
                <a16:creationId xmlns:a16="http://schemas.microsoft.com/office/drawing/2014/main" id="{6EC6CDE2-898E-F33D-8E12-1640BAEC0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91" y="547918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30" name="Oval 17">
            <a:extLst>
              <a:ext uri="{FF2B5EF4-FFF2-40B4-BE49-F238E27FC236}">
                <a16:creationId xmlns:a16="http://schemas.microsoft.com/office/drawing/2014/main" id="{3F8BAD1C-DA48-65B0-C6FD-85316E82D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91" y="547918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31" name="Oval 18">
            <a:extLst>
              <a:ext uri="{FF2B5EF4-FFF2-40B4-BE49-F238E27FC236}">
                <a16:creationId xmlns:a16="http://schemas.microsoft.com/office/drawing/2014/main" id="{3A8ECBF2-A9DE-0A8D-6F92-92BF88564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91" y="547918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32" name="Oval 19">
            <a:extLst>
              <a:ext uri="{FF2B5EF4-FFF2-40B4-BE49-F238E27FC236}">
                <a16:creationId xmlns:a16="http://schemas.microsoft.com/office/drawing/2014/main" id="{56AFAC5C-3CC7-5893-DB3C-F0181AFD2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91" y="547918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33" name="Oval 20">
            <a:extLst>
              <a:ext uri="{FF2B5EF4-FFF2-40B4-BE49-F238E27FC236}">
                <a16:creationId xmlns:a16="http://schemas.microsoft.com/office/drawing/2014/main" id="{D2CC2157-4536-F198-51E0-8CF8555A7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91" y="547918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34" name="Oval 21">
            <a:extLst>
              <a:ext uri="{FF2B5EF4-FFF2-40B4-BE49-F238E27FC236}">
                <a16:creationId xmlns:a16="http://schemas.microsoft.com/office/drawing/2014/main" id="{B43B764D-6243-F196-EE30-E7219FB6A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191" y="547918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35" name="Oval 22">
            <a:extLst>
              <a:ext uri="{FF2B5EF4-FFF2-40B4-BE49-F238E27FC236}">
                <a16:creationId xmlns:a16="http://schemas.microsoft.com/office/drawing/2014/main" id="{AEC3E695-5247-904A-FE60-71EBBFA6B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76" y="5489983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  <p:pic>
        <p:nvPicPr>
          <p:cNvPr id="14" name="tải xuống (4)_B_minor__bpm_1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4439" y="1156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8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bldLvl="0" animBg="1"/>
      <p:bldP spid="25" grpId="1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23 540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23 500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23 700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24 000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23 400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EC7545D0-A3E6-3507-CC98-219136FDE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97810"/>
            <a:ext cx="3795858" cy="10287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562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34A4DECB-29AA-017C-3EDB-265B74655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08" y="552102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C7CD4EAD-3EE7-114A-8131-5BF7EC56B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08" y="552102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17" name="Oval 15">
            <a:extLst>
              <a:ext uri="{FF2B5EF4-FFF2-40B4-BE49-F238E27FC236}">
                <a16:creationId xmlns:a16="http://schemas.microsoft.com/office/drawing/2014/main" id="{045F9775-F78D-059D-F5C1-037B06657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08" y="552102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18" name="Oval 16">
            <a:extLst>
              <a:ext uri="{FF2B5EF4-FFF2-40B4-BE49-F238E27FC236}">
                <a16:creationId xmlns:a16="http://schemas.microsoft.com/office/drawing/2014/main" id="{9D3797F1-8F77-64B7-84A8-993C14CE4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08" y="552102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19" name="Oval 17">
            <a:extLst>
              <a:ext uri="{FF2B5EF4-FFF2-40B4-BE49-F238E27FC236}">
                <a16:creationId xmlns:a16="http://schemas.microsoft.com/office/drawing/2014/main" id="{EB4AC784-77F7-A243-735B-E9F011DE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08" y="552102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20" name="Oval 18">
            <a:extLst>
              <a:ext uri="{FF2B5EF4-FFF2-40B4-BE49-F238E27FC236}">
                <a16:creationId xmlns:a16="http://schemas.microsoft.com/office/drawing/2014/main" id="{81091F5F-9FEB-9B80-C157-204AEFABD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08" y="552102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21" name="Oval 19">
            <a:extLst>
              <a:ext uri="{FF2B5EF4-FFF2-40B4-BE49-F238E27FC236}">
                <a16:creationId xmlns:a16="http://schemas.microsoft.com/office/drawing/2014/main" id="{CB9A563A-29DE-9A31-27D4-8991415C8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08" y="552102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3DA87E98-C788-CA91-C26B-891B72755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08" y="552102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23" name="Oval 21">
            <a:extLst>
              <a:ext uri="{FF2B5EF4-FFF2-40B4-BE49-F238E27FC236}">
                <a16:creationId xmlns:a16="http://schemas.microsoft.com/office/drawing/2014/main" id="{EE56AF12-244D-722C-4EF0-B924BAF47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08" y="5521020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24" name="Oval 22">
            <a:extLst>
              <a:ext uri="{FF2B5EF4-FFF2-40B4-BE49-F238E27FC236}">
                <a16:creationId xmlns:a16="http://schemas.microsoft.com/office/drawing/2014/main" id="{3415A65E-B0F8-C0BF-F168-8ECC719E9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59" y="552227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  <p:pic>
        <p:nvPicPr>
          <p:cNvPr id="26" name="tải xuống (6)_D♭_major__bpm_1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04126" y="1090890"/>
            <a:ext cx="487363" cy="5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795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007806" y="2833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7 560 024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07806" y="302040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7 600 000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7 000 000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7 500 000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7 400 000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EC7545D0-A3E6-3507-CC98-219136FDE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" y="5883531"/>
            <a:ext cx="3795858" cy="10287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5625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34A4DECB-29AA-017C-3EDB-265B74655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88" y="5529069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10</a:t>
            </a: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C7CD4EAD-3EE7-114A-8131-5BF7EC56B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88" y="5529069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9</a:t>
            </a:r>
          </a:p>
        </p:txBody>
      </p:sp>
      <p:sp>
        <p:nvSpPr>
          <p:cNvPr id="17" name="Oval 15">
            <a:extLst>
              <a:ext uri="{FF2B5EF4-FFF2-40B4-BE49-F238E27FC236}">
                <a16:creationId xmlns:a16="http://schemas.microsoft.com/office/drawing/2014/main" id="{045F9775-F78D-059D-F5C1-037B06657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88" y="5529069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8</a:t>
            </a:r>
          </a:p>
        </p:txBody>
      </p:sp>
      <p:sp>
        <p:nvSpPr>
          <p:cNvPr id="18" name="Oval 16">
            <a:extLst>
              <a:ext uri="{FF2B5EF4-FFF2-40B4-BE49-F238E27FC236}">
                <a16:creationId xmlns:a16="http://schemas.microsoft.com/office/drawing/2014/main" id="{9D3797F1-8F77-64B7-84A8-993C14CE4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88" y="5529069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7</a:t>
            </a:r>
          </a:p>
        </p:txBody>
      </p:sp>
      <p:sp>
        <p:nvSpPr>
          <p:cNvPr id="19" name="Oval 17">
            <a:extLst>
              <a:ext uri="{FF2B5EF4-FFF2-40B4-BE49-F238E27FC236}">
                <a16:creationId xmlns:a16="http://schemas.microsoft.com/office/drawing/2014/main" id="{EB4AC784-77F7-A243-735B-E9F011DE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88" y="5529069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20" name="Oval 18">
            <a:extLst>
              <a:ext uri="{FF2B5EF4-FFF2-40B4-BE49-F238E27FC236}">
                <a16:creationId xmlns:a16="http://schemas.microsoft.com/office/drawing/2014/main" id="{81091F5F-9FEB-9B80-C157-204AEFABD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88" y="5529069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21" name="Oval 19">
            <a:extLst>
              <a:ext uri="{FF2B5EF4-FFF2-40B4-BE49-F238E27FC236}">
                <a16:creationId xmlns:a16="http://schemas.microsoft.com/office/drawing/2014/main" id="{CB9A563A-29DE-9A31-27D4-8991415C8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88" y="5529069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3DA87E98-C788-CA91-C26B-891B72755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88" y="5529069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23" name="Oval 21">
            <a:extLst>
              <a:ext uri="{FF2B5EF4-FFF2-40B4-BE49-F238E27FC236}">
                <a16:creationId xmlns:a16="http://schemas.microsoft.com/office/drawing/2014/main" id="{EE56AF12-244D-722C-4EF0-B924BAF47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88" y="5529069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24" name="Oval 22">
            <a:extLst>
              <a:ext uri="{FF2B5EF4-FFF2-40B4-BE49-F238E27FC236}">
                <a16:creationId xmlns:a16="http://schemas.microsoft.com/office/drawing/2014/main" id="{3415A65E-B0F8-C0BF-F168-8ECC719E9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773" y="5539872"/>
            <a:ext cx="1943100" cy="1457325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75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</a:rPr>
              <a:t>1</a:t>
            </a:r>
          </a:p>
        </p:txBody>
      </p:sp>
      <p:pic>
        <p:nvPicPr>
          <p:cNvPr id="25" name="tải xuống (7)_G♭_major__bpm_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13096" y="11192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485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ng cháu cân nặng bao nhiêu ki-lô-gam 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82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91194" y="-124691"/>
            <a:ext cx="12383193" cy="7148946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33" y="179941"/>
            <a:ext cx="11479876" cy="6650182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972589" y="310511"/>
            <a:ext cx="3150523" cy="1398280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4646814" y="0"/>
            <a:ext cx="4442460" cy="1243969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7597833" y="1368660"/>
            <a:ext cx="4405745" cy="186031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500</Words>
  <Application>Microsoft Office PowerPoint</Application>
  <PresentationFormat>Widescreen</PresentationFormat>
  <Paragraphs>102</Paragraphs>
  <Slides>18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#9Slide03 Open Sans Bold</vt:lpstr>
      <vt:lpstr>#9Slide05 ButterScotch</vt:lpstr>
      <vt:lpstr>#9Slide07 Bangers</vt:lpstr>
      <vt:lpstr>.VnArial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Showcard</vt:lpstr>
      <vt:lpstr>字魂105号-简雅黑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71</cp:revision>
  <dcterms:created xsi:type="dcterms:W3CDTF">2024-07-19T05:20:07Z</dcterms:created>
  <dcterms:modified xsi:type="dcterms:W3CDTF">2026-04-10T09:05:15Z</dcterms:modified>
</cp:coreProperties>
</file>