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62" r:id="rId4"/>
    <p:sldId id="270" r:id="rId5"/>
    <p:sldId id="271" r:id="rId6"/>
    <p:sldId id="256" r:id="rId7"/>
    <p:sldId id="292" r:id="rId8"/>
    <p:sldId id="272" r:id="rId9"/>
    <p:sldId id="288" r:id="rId10"/>
    <p:sldId id="259" r:id="rId11"/>
    <p:sldId id="286" r:id="rId12"/>
    <p:sldId id="281" r:id="rId13"/>
    <p:sldId id="287" r:id="rId14"/>
    <p:sldId id="261" r:id="rId15"/>
    <p:sldId id="273" r:id="rId16"/>
    <p:sldId id="274" r:id="rId17"/>
    <p:sldId id="289" r:id="rId18"/>
    <p:sldId id="290" r:id="rId19"/>
    <p:sldId id="291" r:id="rId20"/>
    <p:sldId id="269" r:id="rId21"/>
    <p:sldId id="267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9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8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2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1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98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2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0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4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56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38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03D20A3-D171-D452-D1D4-9BCB3CA730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5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12" Type="http://schemas.openxmlformats.org/officeDocument/2006/relationships/image" Target="../media/image5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1.png"/><Relationship Id="rId5" Type="http://schemas.openxmlformats.org/officeDocument/2006/relationships/image" Target="../media/image4.png"/><Relationship Id="rId10" Type="http://schemas.openxmlformats.org/officeDocument/2006/relationships/image" Target="../media/image28.svg"/><Relationship Id="rId4" Type="http://schemas.openxmlformats.org/officeDocument/2006/relationships/image" Target="../media/image4.sv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5" Type="http://schemas.openxmlformats.org/officeDocument/2006/relationships/image" Target="../media/image58.sv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28.svg"/><Relationship Id="rId2" Type="http://schemas.openxmlformats.org/officeDocument/2006/relationships/image" Target="../media/image1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8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86200" y="495300"/>
            <a:ext cx="9865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342900"/>
            <a:ext cx="84582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6221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324100"/>
            <a:ext cx="14844288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EAA607-7C88-7CC7-31A2-AA0F148D867D}"/>
              </a:ext>
            </a:extLst>
          </p:cNvPr>
          <p:cNvSpPr txBox="1"/>
          <p:nvPr/>
        </p:nvSpPr>
        <p:spPr>
          <a:xfrm>
            <a:off x="-228600" y="2705100"/>
            <a:ext cx="18745200" cy="2431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a) 1 975 + 2 025                           b)3 871 – 189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c) 475 x 81                                     c) 51 :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B28F98-14BB-880E-A05C-DD420166A703}"/>
              </a:ext>
            </a:extLst>
          </p:cNvPr>
          <p:cNvSpPr txBox="1"/>
          <p:nvPr/>
        </p:nvSpPr>
        <p:spPr>
          <a:xfrm>
            <a:off x="63246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39BC76-3194-0D61-EEF2-7A60543D4112}"/>
              </a:ext>
            </a:extLst>
          </p:cNvPr>
          <p:cNvSpPr txBox="1"/>
          <p:nvPr/>
        </p:nvSpPr>
        <p:spPr>
          <a:xfrm>
            <a:off x="14554200" y="29337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3 682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7B36A5-4128-9FD9-AD26-3A354E89F7E7}"/>
              </a:ext>
            </a:extLst>
          </p:cNvPr>
          <p:cNvSpPr txBox="1"/>
          <p:nvPr/>
        </p:nvSpPr>
        <p:spPr>
          <a:xfrm>
            <a:off x="4724400" y="40767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38 475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47715-D900-EFDB-8F9B-7AB3F275370E}"/>
              </a:ext>
            </a:extLst>
          </p:cNvPr>
          <p:cNvSpPr txBox="1"/>
          <p:nvPr/>
        </p:nvSpPr>
        <p:spPr>
          <a:xfrm>
            <a:off x="12877800" y="41529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8,5</a:t>
            </a:r>
          </a:p>
        </p:txBody>
      </p:sp>
    </p:spTree>
    <p:extLst>
      <p:ext uri="{BB962C8B-B14F-4D97-AF65-F5344CB8AC3E}">
        <p14:creationId xmlns:p14="http://schemas.microsoft.com/office/powerpoint/2010/main" val="25946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9" grpId="0"/>
      <p:bldP spid="11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5 </a:t>
            </a:r>
            <a:r>
              <a:rPr lang="en-US" sz="4800" b="1" baseline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x 3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552700"/>
            <a:ext cx="9296400" cy="19337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1524000" y="4762500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máy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hiện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lang="en-US" sz="4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2781300"/>
            <a:ext cx="1447800" cy="14478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lang="en-US" sz="6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2266122" y="4686299"/>
            <a:ext cx="5887278" cy="3593879"/>
          </a:xfrm>
          <a:custGeom>
            <a:avLst/>
            <a:gdLst/>
            <a:ahLst/>
            <a:cxnLst/>
            <a:rect l="l" t="t" r="r" b="b"/>
            <a:pathLst>
              <a:path w="6206750" h="3747326">
                <a:moveTo>
                  <a:pt x="0" y="0"/>
                </a:moveTo>
                <a:lnTo>
                  <a:pt x="6206750" y="0"/>
                </a:lnTo>
                <a:lnTo>
                  <a:pt x="6206750" y="3747325"/>
                </a:lnTo>
                <a:lnTo>
                  <a:pt x="0" y="37473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8563340" y="4742278"/>
            <a:ext cx="7573542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Về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nhà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: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hành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sử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dụng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máy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cầm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tay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để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tính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các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tình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huống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trong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thực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 </a:t>
            </a:r>
            <a:r>
              <a:rPr lang="en-US" sz="5400" b="1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tiễn</a:t>
            </a:r>
            <a:r>
              <a:rPr lang="en-US" sz="54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Marykate"/>
                <a:sym typeface="Marykate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38862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Đố</a:t>
            </a:r>
            <a:r>
              <a:rPr lang="en-US" sz="8000" dirty="0"/>
              <a:t> </a:t>
            </a:r>
            <a:r>
              <a:rPr lang="en-US" sz="8000" dirty="0" err="1"/>
              <a:t>các</a:t>
            </a:r>
            <a:r>
              <a:rPr lang="en-US" sz="8000" dirty="0"/>
              <a:t> </a:t>
            </a:r>
            <a:r>
              <a:rPr lang="en-US" sz="8000" dirty="0" err="1"/>
              <a:t>bạn</a:t>
            </a:r>
            <a:r>
              <a:rPr lang="en-US" sz="8000" dirty="0"/>
              <a:t> </a:t>
            </a:r>
            <a:r>
              <a:rPr lang="en-US" sz="8000" dirty="0" err="1"/>
              <a:t>biết</a:t>
            </a:r>
            <a:r>
              <a:rPr lang="en-US" sz="8000" dirty="0"/>
              <a:t> </a:t>
            </a:r>
            <a:r>
              <a:rPr lang="en-US" sz="8000" dirty="0" err="1"/>
              <a:t>đây</a:t>
            </a:r>
            <a:r>
              <a:rPr lang="en-US" sz="8000" dirty="0"/>
              <a:t> </a:t>
            </a:r>
            <a:r>
              <a:rPr lang="en-US" sz="8000" dirty="0" err="1"/>
              <a:t>là</a:t>
            </a:r>
            <a:r>
              <a:rPr lang="en-US" sz="8000" dirty="0"/>
              <a:t> </a:t>
            </a:r>
            <a:r>
              <a:rPr lang="en-US" sz="8000" dirty="0" err="1"/>
              <a:t>đồ</a:t>
            </a:r>
            <a:r>
              <a:rPr lang="en-US" sz="8000" dirty="0"/>
              <a:t> </a:t>
            </a:r>
            <a:r>
              <a:rPr lang="en-US" sz="8000" dirty="0" err="1"/>
              <a:t>vật</a:t>
            </a:r>
            <a:r>
              <a:rPr lang="en-US" sz="8000" dirty="0"/>
              <a:t> </a:t>
            </a:r>
            <a:r>
              <a:rPr lang="en-US" sz="8000" dirty="0" err="1"/>
              <a:t>gì</a:t>
            </a:r>
            <a:r>
              <a:rPr lang="en-US" sz="8000" dirty="0"/>
              <a:t> ? </a:t>
            </a:r>
          </a:p>
        </p:txBody>
      </p:sp>
      <p:pic>
        <p:nvPicPr>
          <p:cNvPr id="38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50C15B66-0650-7ABB-C5F4-AE22E9DC7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5913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0C1CAE-2540-E393-85CF-4133184D4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31EC1E8-C421-9FBB-224A-B71DF5E0CC42}"/>
              </a:ext>
            </a:extLst>
          </p:cNvPr>
          <p:cNvSpPr/>
          <p:nvPr/>
        </p:nvSpPr>
        <p:spPr>
          <a:xfrm>
            <a:off x="-2483286" y="-5533337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5"/>
                </a:lnTo>
                <a:lnTo>
                  <a:pt x="0" y="10980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F32621F-775B-1D29-70C7-3E86CCA97B00}"/>
              </a:ext>
            </a:extLst>
          </p:cNvPr>
          <p:cNvSpPr/>
          <p:nvPr/>
        </p:nvSpPr>
        <p:spPr>
          <a:xfrm>
            <a:off x="10381572" y="6791394"/>
            <a:ext cx="10980714" cy="10980714"/>
          </a:xfrm>
          <a:custGeom>
            <a:avLst/>
            <a:gdLst/>
            <a:ahLst/>
            <a:cxnLst/>
            <a:rect l="l" t="t" r="r" b="b"/>
            <a:pathLst>
              <a:path w="10980714" h="10980714">
                <a:moveTo>
                  <a:pt x="0" y="0"/>
                </a:moveTo>
                <a:lnTo>
                  <a:pt x="10980714" y="0"/>
                </a:lnTo>
                <a:lnTo>
                  <a:pt x="10980714" y="10980714"/>
                </a:lnTo>
                <a:lnTo>
                  <a:pt x="0" y="10980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10928F7-5322-196A-510F-F3D6BC158F5C}"/>
              </a:ext>
            </a:extLst>
          </p:cNvPr>
          <p:cNvSpPr/>
          <p:nvPr/>
        </p:nvSpPr>
        <p:spPr>
          <a:xfrm rot="-1204398">
            <a:off x="14957421" y="1037595"/>
            <a:ext cx="4937348" cy="5840922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0" y="0"/>
                </a:moveTo>
                <a:lnTo>
                  <a:pt x="3718537" y="0"/>
                </a:lnTo>
                <a:lnTo>
                  <a:pt x="3718537" y="4154790"/>
                </a:lnTo>
                <a:lnTo>
                  <a:pt x="0" y="4154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027D2A1A-8BBC-2E3D-362A-865F2AD6F75D}"/>
              </a:ext>
            </a:extLst>
          </p:cNvPr>
          <p:cNvSpPr/>
          <p:nvPr/>
        </p:nvSpPr>
        <p:spPr>
          <a:xfrm rot="921173" flipH="1">
            <a:off x="-1169303" y="4195339"/>
            <a:ext cx="5135593" cy="5192110"/>
          </a:xfrm>
          <a:custGeom>
            <a:avLst/>
            <a:gdLst/>
            <a:ahLst/>
            <a:cxnLst/>
            <a:rect l="l" t="t" r="r" b="b"/>
            <a:pathLst>
              <a:path w="3718538" h="4154791">
                <a:moveTo>
                  <a:pt x="3718538" y="0"/>
                </a:moveTo>
                <a:lnTo>
                  <a:pt x="0" y="0"/>
                </a:lnTo>
                <a:lnTo>
                  <a:pt x="0" y="4154790"/>
                </a:lnTo>
                <a:lnTo>
                  <a:pt x="3718538" y="4154790"/>
                </a:lnTo>
                <a:lnTo>
                  <a:pt x="371853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32130EF2-03EC-1C79-CA17-F762554A3BBE}"/>
              </a:ext>
            </a:extLst>
          </p:cNvPr>
          <p:cNvSpPr/>
          <p:nvPr/>
        </p:nvSpPr>
        <p:spPr>
          <a:xfrm flipH="1">
            <a:off x="2372859" y="3086100"/>
            <a:ext cx="1527320" cy="1491047"/>
          </a:xfrm>
          <a:custGeom>
            <a:avLst/>
            <a:gdLst/>
            <a:ahLst/>
            <a:cxnLst/>
            <a:rect l="l" t="t" r="r" b="b"/>
            <a:pathLst>
              <a:path w="1527320" h="1491047">
                <a:moveTo>
                  <a:pt x="1527320" y="0"/>
                </a:moveTo>
                <a:lnTo>
                  <a:pt x="0" y="0"/>
                </a:lnTo>
                <a:lnTo>
                  <a:pt x="0" y="1491047"/>
                </a:lnTo>
                <a:lnTo>
                  <a:pt x="1527320" y="1491047"/>
                </a:lnTo>
                <a:lnTo>
                  <a:pt x="152732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6BC9D4-D7F4-EFA6-B071-97AF4E63A93B}"/>
              </a:ext>
            </a:extLst>
          </p:cNvPr>
          <p:cNvSpPr/>
          <p:nvPr/>
        </p:nvSpPr>
        <p:spPr>
          <a:xfrm>
            <a:off x="16175660" y="6599691"/>
            <a:ext cx="948724" cy="948724"/>
          </a:xfrm>
          <a:custGeom>
            <a:avLst/>
            <a:gdLst/>
            <a:ahLst/>
            <a:cxnLst/>
            <a:rect l="l" t="t" r="r" b="b"/>
            <a:pathLst>
              <a:path w="948724" h="948724">
                <a:moveTo>
                  <a:pt x="0" y="0"/>
                </a:moveTo>
                <a:lnTo>
                  <a:pt x="948723" y="0"/>
                </a:lnTo>
                <a:lnTo>
                  <a:pt x="948723" y="948723"/>
                </a:lnTo>
                <a:lnTo>
                  <a:pt x="0" y="9487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29294-C056-BFCD-39D1-253BA23CE9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7712" y="2927412"/>
            <a:ext cx="1235766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1623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000" dirty="0">
                <a:solidFill>
                  <a:prstClr val="black"/>
                </a:solidFill>
                <a:latin typeface="Calibri"/>
              </a:rPr>
              <a:t>Bạn có thể chia sẻ những tình huống trong cuộc sống có sử dụng máy tính cầm tay mà bạn đã được chứng kiến.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0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2">
            <a:extLst>
              <a:ext uri="{FF2B5EF4-FFF2-40B4-BE49-F238E27FC236}">
                <a16:creationId xmlns:a16="http://schemas.microsoft.com/office/drawing/2014/main" id="{BDE913AF-5987-8B9F-0ABD-DDC1C130B816}"/>
              </a:ext>
            </a:extLst>
          </p:cNvPr>
          <p:cNvSpPr/>
          <p:nvPr/>
        </p:nvSpPr>
        <p:spPr>
          <a:xfrm>
            <a:off x="-27214" y="4371395"/>
            <a:ext cx="7266214" cy="5915605"/>
          </a:xfrm>
          <a:custGeom>
            <a:avLst/>
            <a:gdLst/>
            <a:ahLst/>
            <a:cxnLst/>
            <a:rect l="l" t="t" r="r" b="b"/>
            <a:pathLst>
              <a:path w="8281372" h="6490525">
                <a:moveTo>
                  <a:pt x="0" y="0"/>
                </a:moveTo>
                <a:lnTo>
                  <a:pt x="8281372" y="0"/>
                </a:lnTo>
                <a:lnTo>
                  <a:pt x="8281372" y="6490525"/>
                </a:lnTo>
                <a:lnTo>
                  <a:pt x="0" y="64905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20E2A7E-6600-0E59-B322-2F7750A21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-495300"/>
            <a:ext cx="13613548" cy="3846909"/>
          </a:xfrm>
          <a:prstGeom prst="rect">
            <a:avLst/>
          </a:prstGeom>
        </p:spPr>
      </p:pic>
      <p:grpSp>
        <p:nvGrpSpPr>
          <p:cNvPr id="33" name="Group 5">
            <a:extLst>
              <a:ext uri="{FF2B5EF4-FFF2-40B4-BE49-F238E27FC236}">
                <a16:creationId xmlns:a16="http://schemas.microsoft.com/office/drawing/2014/main" id="{C01F95E9-C3C6-77E8-F024-17B374CCF94C}"/>
              </a:ext>
            </a:extLst>
          </p:cNvPr>
          <p:cNvGrpSpPr/>
          <p:nvPr/>
        </p:nvGrpSpPr>
        <p:grpSpPr>
          <a:xfrm>
            <a:off x="7620000" y="2781300"/>
            <a:ext cx="10287000" cy="4419600"/>
            <a:chOff x="0" y="0"/>
            <a:chExt cx="1783295" cy="1868155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EEA6D04-A9D2-B0FD-0C85-3787C4B43F44}"/>
                </a:ext>
              </a:extLst>
            </p:cNvPr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31105DEE-0A7C-D1C1-9EE6-2C6BC56340D1}"/>
                </a:ext>
              </a:extLst>
            </p:cNvPr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DEEC0A05-2C3A-45F9-27F3-E1AFA5B7450B}"/>
                </a:ext>
              </a:extLst>
            </p:cNvPr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A3B4BB1-768F-D352-5EDA-B4252F85657C}"/>
              </a:ext>
            </a:extLst>
          </p:cNvPr>
          <p:cNvSpPr txBox="1"/>
          <p:nvPr/>
        </p:nvSpPr>
        <p:spPr>
          <a:xfrm>
            <a:off x="8077200" y="3467100"/>
            <a:ext cx="9372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6600" dirty="0">
                <a:solidFill>
                  <a:prstClr val="black"/>
                </a:solidFill>
                <a:latin typeface="Calibri"/>
              </a:rPr>
              <a:t>Theo bạn, máy tính cầm tay giúp ích gì cho cuộc sống của con người?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7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ty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412</Words>
  <Application>Microsoft Office PowerPoint</Application>
  <PresentationFormat>Custom</PresentationFormat>
  <Paragraphs>39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#9Slide03 Neutra</vt:lpstr>
      <vt:lpstr>Arial</vt:lpstr>
      <vt:lpstr>Calibri</vt:lpstr>
      <vt:lpstr>Cambria</vt:lpstr>
      <vt:lpstr>Marykate</vt:lpstr>
      <vt:lpstr>Nunito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35</cp:revision>
  <dcterms:created xsi:type="dcterms:W3CDTF">2006-08-16T00:00:00Z</dcterms:created>
  <dcterms:modified xsi:type="dcterms:W3CDTF">2026-01-30T07:37:56Z</dcterms:modified>
  <dc:identifier>DAGXpVHRm8M</dc:identifier>
</cp:coreProperties>
</file>