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349" r:id="rId4"/>
    <p:sldId id="257" r:id="rId5"/>
    <p:sldId id="350" r:id="rId6"/>
    <p:sldId id="258" r:id="rId7"/>
    <p:sldId id="351" r:id="rId8"/>
    <p:sldId id="352" r:id="rId9"/>
    <p:sldId id="259" r:id="rId10"/>
    <p:sldId id="353" r:id="rId11"/>
    <p:sldId id="355" r:id="rId12"/>
    <p:sldId id="264" r:id="rId13"/>
    <p:sldId id="356" r:id="rId14"/>
    <p:sldId id="265" r:id="rId15"/>
    <p:sldId id="357" r:id="rId16"/>
    <p:sldId id="266" r:id="rId17"/>
    <p:sldId id="358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Bộ Đội ❀ Cao Lê Hà Trang ❀ Nhạc thiếu nhi 2020 ❀ Nhạc Thiếu Nhi Hay, Ý Nghĩa Nhất Cho Bé Yêu">
            <a:hlinkClick r:id="" action="ppaction://media"/>
            <a:extLst>
              <a:ext uri="{FF2B5EF4-FFF2-40B4-BE49-F238E27FC236}">
                <a16:creationId xmlns:a16="http://schemas.microsoft.com/office/drawing/2014/main" id="{3385B8F0-36F3-94A4-AD80-8EDFF33143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1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80B7B9-CB29-8820-1CEF-86B21DED0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976"/>
          <a:stretch/>
        </p:blipFill>
        <p:spPr>
          <a:xfrm>
            <a:off x="1143000" y="1295400"/>
            <a:ext cx="5791200" cy="3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1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yên">
            <a:hlinkClick r:id="" action="ppaction://media"/>
            <a:extLst>
              <a:ext uri="{FF2B5EF4-FFF2-40B4-BE49-F238E27FC236}">
                <a16:creationId xmlns:a16="http://schemas.microsoft.com/office/drawing/2014/main" id="{2F28D88B-7696-7529-C563-C41D246265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09600"/>
            <a:ext cx="8686800" cy="5516563"/>
          </a:xfrm>
        </p:spPr>
      </p:pic>
    </p:spTree>
    <p:extLst>
      <p:ext uri="{BB962C8B-B14F-4D97-AF65-F5344CB8AC3E}">
        <p14:creationId xmlns:p14="http://schemas.microsoft.com/office/powerpoint/2010/main" val="5390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AACD9E-4A10-A276-52CC-1DCE3111F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5" r="53541" b="-12801"/>
          <a:stretch/>
        </p:blipFill>
        <p:spPr>
          <a:xfrm>
            <a:off x="1524000" y="1524000"/>
            <a:ext cx="6096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86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uyên">
            <a:hlinkClick r:id="" action="ppaction://media"/>
            <a:extLst>
              <a:ext uri="{FF2B5EF4-FFF2-40B4-BE49-F238E27FC236}">
                <a16:creationId xmlns:a16="http://schemas.microsoft.com/office/drawing/2014/main" id="{227F11D7-47D1-7231-17FD-9C48F012DA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457200"/>
            <a:ext cx="8763000" cy="5668963"/>
          </a:xfrm>
        </p:spPr>
      </p:pic>
    </p:spTree>
    <p:extLst>
      <p:ext uri="{BB962C8B-B14F-4D97-AF65-F5344CB8AC3E}">
        <p14:creationId xmlns:p14="http://schemas.microsoft.com/office/powerpoint/2010/main" val="30085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CEC33-E46E-23D1-E8CC-EBC8C487A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87" r="36384"/>
          <a:stretch/>
        </p:blipFill>
        <p:spPr>
          <a:xfrm>
            <a:off x="2133600" y="1219200"/>
            <a:ext cx="4648200" cy="36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42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yêt">
            <a:hlinkClick r:id="" action="ppaction://media"/>
            <a:extLst>
              <a:ext uri="{FF2B5EF4-FFF2-40B4-BE49-F238E27FC236}">
                <a16:creationId xmlns:a16="http://schemas.microsoft.com/office/drawing/2014/main" id="{6E240183-EADB-BB57-CA36-0DE2539118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" y="381000"/>
            <a:ext cx="8686800" cy="5745163"/>
          </a:xfrm>
        </p:spPr>
      </p:pic>
    </p:spTree>
    <p:extLst>
      <p:ext uri="{BB962C8B-B14F-4D97-AF65-F5344CB8AC3E}">
        <p14:creationId xmlns:p14="http://schemas.microsoft.com/office/powerpoint/2010/main" val="249502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112F3F-3E66-E9FC-BB79-998A6D2013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99"/>
          <a:stretch/>
        </p:blipFill>
        <p:spPr>
          <a:xfrm>
            <a:off x="885139" y="1600200"/>
            <a:ext cx="73737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27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yệt binh">
            <a:hlinkClick r:id="" action="ppaction://media"/>
            <a:extLst>
              <a:ext uri="{FF2B5EF4-FFF2-40B4-BE49-F238E27FC236}">
                <a16:creationId xmlns:a16="http://schemas.microsoft.com/office/drawing/2014/main" id="{892229B3-0369-0971-DAC9-493DA25F68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947738"/>
            <a:ext cx="8458200" cy="4765675"/>
          </a:xfrm>
        </p:spPr>
      </p:pic>
    </p:spTree>
    <p:extLst>
      <p:ext uri="{BB962C8B-B14F-4D97-AF65-F5344CB8AC3E}">
        <p14:creationId xmlns:p14="http://schemas.microsoft.com/office/powerpoint/2010/main" val="387633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1524000" y="1905000"/>
            <a:ext cx="6477000" cy="1143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387415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42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00100"/>
            <a:ext cx="7801897" cy="5257800"/>
          </a:xfrm>
        </p:spPr>
      </p:pic>
    </p:spTree>
    <p:extLst>
      <p:ext uri="{BB962C8B-B14F-4D97-AF65-F5344CB8AC3E}">
        <p14:creationId xmlns:p14="http://schemas.microsoft.com/office/powerpoint/2010/main" val="39006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97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801228" cy="4733330"/>
          </a:xfrm>
        </p:spPr>
      </p:pic>
    </p:spTree>
    <p:extLst>
      <p:ext uri="{BB962C8B-B14F-4D97-AF65-F5344CB8AC3E}">
        <p14:creationId xmlns:p14="http://schemas.microsoft.com/office/powerpoint/2010/main" val="28102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82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ễ  duyệt binh_ngắn">
            <a:hlinkClick r:id="" action="ppaction://media"/>
            <a:extLst>
              <a:ext uri="{FF2B5EF4-FFF2-40B4-BE49-F238E27FC236}">
                <a16:creationId xmlns:a16="http://schemas.microsoft.com/office/drawing/2014/main" id="{B089327B-B164-9DCC-85C0-6C62E07C2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3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0"/>
            <a:ext cx="8686799" cy="6062246"/>
          </a:xfr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 flipV="1">
            <a:off x="1705780" y="1295400"/>
            <a:ext cx="1980454" cy="426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H="1">
            <a:off x="2209800" y="2209800"/>
            <a:ext cx="18288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562600" y="1905000"/>
            <a:ext cx="1600200" cy="129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09527" y="3514725"/>
            <a:ext cx="1371600" cy="457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2367149" y="2209800"/>
            <a:ext cx="1295400" cy="24384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 flipV="1">
            <a:off x="6019426" y="5334000"/>
            <a:ext cx="685800" cy="45720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95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</Words>
  <Application>Microsoft Office PowerPoint</Application>
  <PresentationFormat>On-screen Show (4:3)</PresentationFormat>
  <Paragraphs>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Hoạt Bùi</cp:lastModifiedBy>
  <cp:revision>19</cp:revision>
  <dcterms:created xsi:type="dcterms:W3CDTF">2006-08-16T00:00:00Z</dcterms:created>
  <dcterms:modified xsi:type="dcterms:W3CDTF">2026-04-09T14:22:39Z</dcterms:modified>
</cp:coreProperties>
</file>