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3" r:id="rId2"/>
    <p:sldId id="361" r:id="rId3"/>
    <p:sldId id="362" r:id="rId4"/>
    <p:sldId id="351" r:id="rId5"/>
    <p:sldId id="259" r:id="rId6"/>
    <p:sldId id="353" r:id="rId7"/>
    <p:sldId id="365" r:id="rId8"/>
    <p:sldId id="366" r:id="rId9"/>
    <p:sldId id="367" r:id="rId10"/>
    <p:sldId id="368" r:id="rId11"/>
    <p:sldId id="369" r:id="rId12"/>
    <p:sldId id="364" r:id="rId13"/>
    <p:sldId id="402" r:id="rId14"/>
    <p:sldId id="410" r:id="rId15"/>
    <p:sldId id="371" r:id="rId16"/>
    <p:sldId id="405" r:id="rId17"/>
    <p:sldId id="412" r:id="rId18"/>
    <p:sldId id="373" r:id="rId19"/>
    <p:sldId id="375" r:id="rId20"/>
    <p:sldId id="374" r:id="rId21"/>
    <p:sldId id="411" r:id="rId22"/>
    <p:sldId id="413" r:id="rId23"/>
    <p:sldId id="40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67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53E88437-3EB4-6342-8CC6-AAE4A04A0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3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534D146-4FA0-2604-FB0A-23F4780F4259}"/>
              </a:ext>
            </a:extLst>
          </p:cNvPr>
          <p:cNvSpPr txBox="1">
            <a:spLocks/>
          </p:cNvSpPr>
          <p:nvPr/>
        </p:nvSpPr>
        <p:spPr bwMode="auto">
          <a:xfrm>
            <a:off x="2095500" y="2362200"/>
            <a:ext cx="59055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75365" tIns="37682" rIns="75365" bIns="37682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altLang="en-US" sz="4400" b="1" dirty="0">
                <a:solidFill>
                  <a:srgbClr val="FF0000"/>
                </a:solidFill>
                <a:latin typeface="UTM Avo" pitchFamily="18" charset="0"/>
              </a:rPr>
              <a:t>MÔN TIẾNG VIỆT</a:t>
            </a:r>
          </a:p>
          <a:p>
            <a:pPr marL="0" indent="0" algn="ctr">
              <a:buFont typeface="Arial" pitchFamily="34" charset="0"/>
              <a:buNone/>
            </a:pPr>
            <a:r>
              <a:rPr lang="vi-VN" altLang="en-US" sz="4400" b="1" dirty="0">
                <a:solidFill>
                  <a:srgbClr val="FF0000"/>
                </a:solidFill>
                <a:latin typeface="UTM Avo" pitchFamily="18" charset="0"/>
              </a:rPr>
              <a:t>BÀI 118: OAM – OĂM</a:t>
            </a:r>
          </a:p>
          <a:p>
            <a:pPr marL="0" indent="0" algn="ctr">
              <a:buFont typeface="Arial" pitchFamily="34" charset="0"/>
              <a:buNone/>
            </a:pPr>
            <a:r>
              <a:rPr lang="vi-VN" altLang="en-US" sz="4400" b="1">
                <a:solidFill>
                  <a:srgbClr val="FF0000"/>
                </a:solidFill>
                <a:latin typeface="UTM Avo" pitchFamily="18" charset="0"/>
              </a:rPr>
              <a:t>(Tiết 2)</a:t>
            </a:r>
            <a:endParaRPr lang="en-US" altLang="en-US" sz="44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71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3BCCF-5C05-98CD-5E8F-3B8343181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3E9D83-DEFD-433C-E577-C859D5D81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26" y="1905000"/>
            <a:ext cx="584014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85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95BB4-EB71-5FC2-13CF-86ACDFEB93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01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8F950-3CE5-AAFE-7899-9CC654747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6E3866-CCA6-DEEB-8018-0996807DDABA}"/>
              </a:ext>
            </a:extLst>
          </p:cNvPr>
          <p:cNvSpPr txBox="1"/>
          <p:nvPr/>
        </p:nvSpPr>
        <p:spPr>
          <a:xfrm>
            <a:off x="1219200" y="1447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Dê nhai lá nhồm nhoàm.</a:t>
            </a:r>
            <a:endParaRPr lang="en-US" sz="40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669BD0-411E-05BF-AB87-43D71A3D424E}"/>
              </a:ext>
            </a:extLst>
          </p:cNvPr>
          <p:cNvSpPr txBox="1"/>
          <p:nvPr/>
        </p:nvSpPr>
        <p:spPr>
          <a:xfrm>
            <a:off x="1219200" y="24925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Giếng nước sâu hoắm.</a:t>
            </a:r>
            <a:endParaRPr lang="en-US" sz="40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25D0D7-65C4-5E50-5248-3E05FC2B46A5}"/>
              </a:ext>
            </a:extLst>
          </p:cNvPr>
          <p:cNvSpPr txBox="1"/>
          <p:nvPr/>
        </p:nvSpPr>
        <p:spPr>
          <a:xfrm>
            <a:off x="1219200" y="3635514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Khỉ </a:t>
            </a:r>
            <a:r>
              <a:rPr lang="vi-VN" sz="4000" dirty="0" err="1">
                <a:latin typeface="+mj-lt"/>
              </a:rPr>
              <a:t>ngọạm</a:t>
            </a:r>
            <a:r>
              <a:rPr lang="vi-VN" sz="4000" dirty="0">
                <a:latin typeface="+mj-lt"/>
              </a:rPr>
              <a:t> dưa hấu.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3898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F95FC-92F4-5547-8778-790D4FA99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08">
            <a:hlinkClick r:id="" action="ppaction://media"/>
            <a:extLst>
              <a:ext uri="{FF2B5EF4-FFF2-40B4-BE49-F238E27FC236}">
                <a16:creationId xmlns:a16="http://schemas.microsoft.com/office/drawing/2014/main" id="{F9323251-1347-7794-E7FA-1DA9702CB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62001"/>
            <a:ext cx="9084067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2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0D10E-6DBD-20EF-3B84-1FFE01E7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379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8F358-69F0-2CD8-2F2E-FA626B9394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BF0349-714D-CBFC-1B44-BFF0D14E4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600"/>
            <a:ext cx="891911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4DA31-21FC-029B-82F5-A7360206D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990600"/>
            <a:ext cx="3307082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87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4679A-7E89-273E-BB44-ADA41C100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433E3-71BA-55A4-A6BB-66083ADCF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600"/>
            <a:ext cx="891911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69275E-F196-E03B-AAA7-EC46E531F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990600"/>
            <a:ext cx="3307082" cy="76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FDDAF-9F91-A91D-A8B6-4532297E9775}"/>
              </a:ext>
            </a:extLst>
          </p:cNvPr>
          <p:cNvSpPr txBox="1"/>
          <p:nvPr/>
        </p:nvSpPr>
        <p:spPr>
          <a:xfrm>
            <a:off x="838200" y="3940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____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075E34-A3E8-A188-7513-69BB7202049A}"/>
              </a:ext>
            </a:extLst>
          </p:cNvPr>
          <p:cNvSpPr txBox="1"/>
          <p:nvPr/>
        </p:nvSpPr>
        <p:spPr>
          <a:xfrm>
            <a:off x="3276600" y="39624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___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44913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C0F3C-C446-9499-0C28-C3697AA22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C2332D-4657-AFEF-ADF1-3A9CEC2C3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600"/>
            <a:ext cx="891911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A7F3FC-1CDB-109F-D405-A21BD8BD7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990600"/>
            <a:ext cx="3307082" cy="76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E9573B-6055-F325-CAF0-DCF5AD08B649}"/>
              </a:ext>
            </a:extLst>
          </p:cNvPr>
          <p:cNvSpPr txBox="1"/>
          <p:nvPr/>
        </p:nvSpPr>
        <p:spPr>
          <a:xfrm>
            <a:off x="3200400" y="9906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___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5A5F52-9494-ACBE-4012-6CDFEB776ABC}"/>
              </a:ext>
            </a:extLst>
          </p:cNvPr>
          <p:cNvSpPr txBox="1"/>
          <p:nvPr/>
        </p:nvSpPr>
        <p:spPr>
          <a:xfrm>
            <a:off x="3276600" y="3940314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___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5EFCF-AADC-8997-2943-A0E36EA3D12C}"/>
              </a:ext>
            </a:extLst>
          </p:cNvPr>
          <p:cNvSpPr txBox="1"/>
          <p:nvPr/>
        </p:nvSpPr>
        <p:spPr>
          <a:xfrm>
            <a:off x="7086600" y="1578114"/>
            <a:ext cx="178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______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EAE501-20BA-5990-0B72-678BC97460FB}"/>
              </a:ext>
            </a:extLst>
          </p:cNvPr>
          <p:cNvSpPr txBox="1"/>
          <p:nvPr/>
        </p:nvSpPr>
        <p:spPr>
          <a:xfrm>
            <a:off x="5410200" y="2035314"/>
            <a:ext cx="178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______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81DB11-989F-3C4D-26C9-3FEF4B7F873A}"/>
              </a:ext>
            </a:extLst>
          </p:cNvPr>
          <p:cNvSpPr txBox="1"/>
          <p:nvPr/>
        </p:nvSpPr>
        <p:spPr>
          <a:xfrm>
            <a:off x="7086600" y="3483114"/>
            <a:ext cx="1783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______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946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4FD3B-4604-7EA0-6B47-E0C2CBA7B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0616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39053-DA41-1E8D-1C15-28DB8F41F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EFF0D9-8775-48DD-1B0F-7E2D105EA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600"/>
            <a:ext cx="891911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4F4020-87B9-E8AB-A240-729534E0D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90600"/>
            <a:ext cx="3307082" cy="76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F0ADD0-2546-9ABE-8471-AB4E46FA0C29}"/>
              </a:ext>
            </a:extLst>
          </p:cNvPr>
          <p:cNvSpPr txBox="1"/>
          <p:nvPr/>
        </p:nvSpPr>
        <p:spPr>
          <a:xfrm>
            <a:off x="457200" y="18243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D824DF-A98B-54A6-A6BD-276137B22894}"/>
              </a:ext>
            </a:extLst>
          </p:cNvPr>
          <p:cNvSpPr txBox="1"/>
          <p:nvPr/>
        </p:nvSpPr>
        <p:spPr>
          <a:xfrm>
            <a:off x="1295400" y="2133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E53FA4-2CB8-F120-57DA-3C3BFEE12D14}"/>
              </a:ext>
            </a:extLst>
          </p:cNvPr>
          <p:cNvSpPr txBox="1"/>
          <p:nvPr/>
        </p:nvSpPr>
        <p:spPr>
          <a:xfrm>
            <a:off x="6934200" y="2133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6ED882-69DD-94E2-B532-218E57162C5D}"/>
              </a:ext>
            </a:extLst>
          </p:cNvPr>
          <p:cNvSpPr txBox="1"/>
          <p:nvPr/>
        </p:nvSpPr>
        <p:spPr>
          <a:xfrm>
            <a:off x="5486400" y="2590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5256A1-B7ED-DD76-379E-A719BB7EEA0F}"/>
              </a:ext>
            </a:extLst>
          </p:cNvPr>
          <p:cNvSpPr txBox="1"/>
          <p:nvPr/>
        </p:nvSpPr>
        <p:spPr>
          <a:xfrm>
            <a:off x="76200" y="31959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FCB4B4-E549-7BA6-42D5-B87E2A867A2C}"/>
              </a:ext>
            </a:extLst>
          </p:cNvPr>
          <p:cNvSpPr txBox="1"/>
          <p:nvPr/>
        </p:nvSpPr>
        <p:spPr>
          <a:xfrm>
            <a:off x="457200" y="36531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3DCF957-55DD-A4D1-3206-2F300D80147C}"/>
              </a:ext>
            </a:extLst>
          </p:cNvPr>
          <p:cNvSpPr txBox="1"/>
          <p:nvPr/>
        </p:nvSpPr>
        <p:spPr>
          <a:xfrm>
            <a:off x="3733800" y="3505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7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F3344D-F8A5-6375-2F8A-7D94F68FCA4C}"/>
              </a:ext>
            </a:extLst>
          </p:cNvPr>
          <p:cNvSpPr txBox="1"/>
          <p:nvPr/>
        </p:nvSpPr>
        <p:spPr>
          <a:xfrm>
            <a:off x="3048000" y="3962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0250443-5F84-B0A0-1EE6-056EC0F49C03}"/>
              </a:ext>
            </a:extLst>
          </p:cNvPr>
          <p:cNvSpPr txBox="1"/>
          <p:nvPr/>
        </p:nvSpPr>
        <p:spPr>
          <a:xfrm>
            <a:off x="457200" y="46437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9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7A79DF-54D2-DBA5-F74A-EF789A4CA400}"/>
              </a:ext>
            </a:extLst>
          </p:cNvPr>
          <p:cNvSpPr txBox="1"/>
          <p:nvPr/>
        </p:nvSpPr>
        <p:spPr>
          <a:xfrm>
            <a:off x="7467600" y="4419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6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E3F03B-926D-AF57-F80D-32A8FDF88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762000"/>
            <a:ext cx="4817089" cy="358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1B889-8D34-B0F7-13FB-0E9C8E720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8" y="4343400"/>
            <a:ext cx="381000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7D45C-CF83-F6A4-FBA6-A93E248E4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575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2F2AD1-84A9-5A72-97F5-0BF152AE9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D1F79-054E-420F-7C83-8677808E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752600"/>
            <a:ext cx="8919110" cy="396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A760B-2974-41A8-682D-908095943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990600"/>
            <a:ext cx="3307082" cy="76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AD02B5-C6B7-4083-77AF-D8CC5EA3F02E}"/>
              </a:ext>
            </a:extLst>
          </p:cNvPr>
          <p:cNvSpPr txBox="1"/>
          <p:nvPr/>
        </p:nvSpPr>
        <p:spPr>
          <a:xfrm>
            <a:off x="5867400" y="3200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//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B25E4F-B9CF-8CD4-3EB9-BD527B15637F}"/>
              </a:ext>
            </a:extLst>
          </p:cNvPr>
          <p:cNvSpPr txBox="1"/>
          <p:nvPr/>
        </p:nvSpPr>
        <p:spPr>
          <a:xfrm>
            <a:off x="4572000" y="41865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//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451A6-0987-C0B0-29A0-C99EE13495AD}"/>
              </a:ext>
            </a:extLst>
          </p:cNvPr>
          <p:cNvSpPr txBox="1"/>
          <p:nvPr/>
        </p:nvSpPr>
        <p:spPr>
          <a:xfrm>
            <a:off x="2362200" y="51009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//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96482E-F16F-E5A2-93F2-75D8BC4E96BF}"/>
              </a:ext>
            </a:extLst>
          </p:cNvPr>
          <p:cNvSpPr txBox="1"/>
          <p:nvPr/>
        </p:nvSpPr>
        <p:spPr>
          <a:xfrm>
            <a:off x="457200" y="18243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058A91-8F37-E54D-FAAB-C7DF37432CB1}"/>
              </a:ext>
            </a:extLst>
          </p:cNvPr>
          <p:cNvSpPr txBox="1"/>
          <p:nvPr/>
        </p:nvSpPr>
        <p:spPr>
          <a:xfrm>
            <a:off x="1295400" y="2133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5D5F34-67E6-CFFA-DDF4-B7F2259773B6}"/>
              </a:ext>
            </a:extLst>
          </p:cNvPr>
          <p:cNvSpPr txBox="1"/>
          <p:nvPr/>
        </p:nvSpPr>
        <p:spPr>
          <a:xfrm>
            <a:off x="6934200" y="2133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6524EA-496A-E116-5776-23B35B242425}"/>
              </a:ext>
            </a:extLst>
          </p:cNvPr>
          <p:cNvSpPr txBox="1"/>
          <p:nvPr/>
        </p:nvSpPr>
        <p:spPr>
          <a:xfrm>
            <a:off x="5486400" y="25908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B41F9D-DD92-2194-8A56-8680535D67F2}"/>
              </a:ext>
            </a:extLst>
          </p:cNvPr>
          <p:cNvSpPr txBox="1"/>
          <p:nvPr/>
        </p:nvSpPr>
        <p:spPr>
          <a:xfrm>
            <a:off x="76200" y="31959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77CC3-CE7F-E275-5B05-71CF9E1228C4}"/>
              </a:ext>
            </a:extLst>
          </p:cNvPr>
          <p:cNvSpPr txBox="1"/>
          <p:nvPr/>
        </p:nvSpPr>
        <p:spPr>
          <a:xfrm>
            <a:off x="457200" y="36531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FF0000"/>
                </a:solidFill>
              </a:rPr>
              <a:t>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07ED8-5695-6605-E1D5-21F1DB54D7D4}"/>
              </a:ext>
            </a:extLst>
          </p:cNvPr>
          <p:cNvSpPr txBox="1"/>
          <p:nvPr/>
        </p:nvSpPr>
        <p:spPr>
          <a:xfrm>
            <a:off x="3733800" y="35052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7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D307BC-5606-D709-0972-50B23007EB1D}"/>
              </a:ext>
            </a:extLst>
          </p:cNvPr>
          <p:cNvSpPr txBox="1"/>
          <p:nvPr/>
        </p:nvSpPr>
        <p:spPr>
          <a:xfrm>
            <a:off x="3048000" y="39624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8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C2985D-3AE5-C0A7-83E0-7DD6ACA31E66}"/>
              </a:ext>
            </a:extLst>
          </p:cNvPr>
          <p:cNvSpPr txBox="1"/>
          <p:nvPr/>
        </p:nvSpPr>
        <p:spPr>
          <a:xfrm>
            <a:off x="457200" y="4643735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9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6C1B1C-19A5-14F7-3278-78F482C523E1}"/>
              </a:ext>
            </a:extLst>
          </p:cNvPr>
          <p:cNvSpPr txBox="1"/>
          <p:nvPr/>
        </p:nvSpPr>
        <p:spPr>
          <a:xfrm>
            <a:off x="7467600" y="4419600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10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2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B9C39-F433-A170-A97C-1F2EBCCA9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695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4875" y="2438400"/>
            <a:ext cx="6638925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lnSpc>
                <a:spcPct val="115000"/>
              </a:lnSpc>
              <a:spcAft>
                <a:spcPts val="0"/>
              </a:spcAft>
              <a:buAutoNum type="alphaUcPeriod"/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 vào bụi cây.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B6E25B-C0E0-F1F7-580F-6A4114C4C01D}"/>
              </a:ext>
            </a:extLst>
          </p:cNvPr>
          <p:cNvSpPr/>
          <p:nvPr/>
        </p:nvSpPr>
        <p:spPr>
          <a:xfrm>
            <a:off x="762000" y="533400"/>
            <a:ext cx="7086600" cy="15078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Thỏ đã nghĩ ra kế gì để thoát nạn?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F07DBC-424E-90FB-A909-E9CE4F20449E}"/>
              </a:ext>
            </a:extLst>
          </p:cNvPr>
          <p:cNvSpPr/>
          <p:nvPr/>
        </p:nvSpPr>
        <p:spPr>
          <a:xfrm>
            <a:off x="914400" y="3306181"/>
            <a:ext cx="5562599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 về nhà.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872CF2-E430-D289-611F-607B3843C2AF}"/>
              </a:ext>
            </a:extLst>
          </p:cNvPr>
          <p:cNvSpPr/>
          <p:nvPr/>
        </p:nvSpPr>
        <p:spPr>
          <a:xfrm>
            <a:off x="914400" y="4191000"/>
            <a:ext cx="7772400" cy="1457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 gặp hổ, nói: Có một ông hổ khác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đòi ăn thịt con.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E89312-3C81-1E78-C593-5407CCEC5879}"/>
              </a:ext>
            </a:extLst>
          </p:cNvPr>
          <p:cNvSpPr txBox="1"/>
          <p:nvPr/>
        </p:nvSpPr>
        <p:spPr>
          <a:xfrm>
            <a:off x="914400" y="4259759"/>
            <a:ext cx="38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4811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77AFB3-121B-E174-CCDA-1EA512FF5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1000"/>
            <a:ext cx="4836926" cy="4038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1178D-238E-DC77-D4E9-8560D4A11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724326"/>
            <a:ext cx="3233345" cy="83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4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482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3027C6-9B9C-AEE6-78B2-AD22BF6FF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0363"/>
            <a:ext cx="9144000" cy="357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59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81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D2917-1242-33A4-B36C-5F6B7A9B5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E05AB-F590-65A9-8E5E-B359323A1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981200"/>
            <a:ext cx="462134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23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5E3D8-7B7D-3B1B-8425-C377E330D1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7C8967-3C21-C627-168C-648A6E6E7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699" y="1752600"/>
            <a:ext cx="5014834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89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B123C-C35C-4330-607D-1F1F239BF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6B886-1350-4A1B-8FEE-EF77EAEAF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272" y="1981200"/>
            <a:ext cx="3833455" cy="24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58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99</Words>
  <Application>Microsoft Office PowerPoint</Application>
  <PresentationFormat>On-screen Show (4:3)</PresentationFormat>
  <Paragraphs>42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Hoạt Bùi</cp:lastModifiedBy>
  <cp:revision>53</cp:revision>
  <dcterms:created xsi:type="dcterms:W3CDTF">2006-08-16T00:00:00Z</dcterms:created>
  <dcterms:modified xsi:type="dcterms:W3CDTF">2026-04-09T14:40:30Z</dcterms:modified>
</cp:coreProperties>
</file>