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85" r:id="rId3"/>
    <p:sldId id="283" r:id="rId4"/>
    <p:sldId id="286" r:id="rId5"/>
    <p:sldId id="287" r:id="rId6"/>
    <p:sldId id="280" r:id="rId7"/>
    <p:sldId id="288" r:id="rId8"/>
    <p:sldId id="289" r:id="rId9"/>
    <p:sldId id="290" r:id="rId10"/>
    <p:sldId id="291" r:id="rId11"/>
    <p:sldId id="272" r:id="rId12"/>
    <p:sldId id="263" r:id="rId13"/>
    <p:sldId id="274" r:id="rId14"/>
    <p:sldId id="275" r:id="rId15"/>
    <p:sldId id="281" r:id="rId16"/>
    <p:sldId id="282" r:id="rId17"/>
    <p:sldId id="273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39B9D-D399-48A7-99C3-2DC20ECBF5E3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A5F12-6425-4481-8ED6-ED9600A9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60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63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0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6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0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4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3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5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9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8BA67-B036-4B9F-9BEC-6376AB66650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video" Target="../media/media4.mp4"/><Relationship Id="rId16" Type="http://schemas.openxmlformats.org/officeDocument/2006/relationships/image" Target="../media/image26.png"/><Relationship Id="rId1" Type="http://schemas.microsoft.com/office/2007/relationships/media" Target="../media/media4.mp4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gif"/><Relationship Id="rId10" Type="http://schemas.openxmlformats.org/officeDocument/2006/relationships/image" Target="../media/image20.png"/><Relationship Id="rId4" Type="http://schemas.openxmlformats.org/officeDocument/2006/relationships/image" Target="../media/image14.gi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video" Target="../media/media4.mp4"/><Relationship Id="rId16" Type="http://schemas.openxmlformats.org/officeDocument/2006/relationships/image" Target="../media/image26.png"/><Relationship Id="rId1" Type="http://schemas.microsoft.com/office/2007/relationships/media" Target="../media/media4.mp4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gif"/><Relationship Id="rId10" Type="http://schemas.openxmlformats.org/officeDocument/2006/relationships/image" Target="../media/image20.png"/><Relationship Id="rId4" Type="http://schemas.openxmlformats.org/officeDocument/2006/relationships/image" Target="../media/image14.gi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=""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9818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-165075" y="944156"/>
            <a:ext cx="11739154" cy="2044148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78719" y="862786"/>
            <a:ext cx="11512732" cy="2015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  <a:p>
            <a:pPr algn="ctr"/>
            <a:r>
              <a:rPr lang="en-SG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S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39 - 15</a:t>
            </a:r>
            <a:endParaRPr lang="vi-VN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SG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250" t="28751" r="23822" b="16174"/>
          <a:stretch/>
        </p:blipFill>
        <p:spPr>
          <a:xfrm>
            <a:off x="300445" y="0"/>
            <a:ext cx="11625943" cy="65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EmHocToan-ThanhThao_3k69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2000" y="4505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23801" y="602362"/>
            <a:ext cx="38539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94" y="1752646"/>
            <a:ext cx="8817155" cy="4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0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10668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9" y="3616015"/>
            <a:ext cx="5472412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1179" y="-7571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50" y="303365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60297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75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0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57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3807" y="4619525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48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3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24849" y="4667351"/>
              <a:ext cx="63709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68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21746" y="4557691"/>
              <a:ext cx="696467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 smtClean="0">
                  <a:solidFill>
                    <a:schemeClr val="bg1"/>
                  </a:solidFill>
                </a:rPr>
                <a:t>68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2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6403" y="6316179"/>
            <a:ext cx="1025597" cy="576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1143" y="1045027"/>
            <a:ext cx="264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atin typeface="+mj-lt"/>
              </a:rPr>
              <a:t>43 + 6 =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69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10668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15" y="3616015"/>
            <a:ext cx="5470347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95" y="309166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1" y="3355504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60297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4</a:t>
              </a:r>
              <a:r>
                <a:rPr lang="en-US" sz="3733" dirty="0" smtClean="0">
                  <a:solidFill>
                    <a:schemeClr val="bg1"/>
                  </a:solidFill>
                </a:rPr>
                <a:t>0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4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87322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84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71820" y="4619525"/>
              <a:ext cx="437226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63709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84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21746" y="4557691"/>
              <a:ext cx="696467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 smtClean="0">
                  <a:solidFill>
                    <a:schemeClr val="bg1"/>
                  </a:solidFill>
                </a:rPr>
                <a:t>84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40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87953" y="6316178"/>
            <a:ext cx="1025597" cy="57689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161143" y="1045027"/>
            <a:ext cx="264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atin typeface="+mj-lt"/>
              </a:rPr>
              <a:t>31 + 8 =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93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67" t="36396" r="14048" b="15962"/>
          <a:stretch/>
        </p:blipFill>
        <p:spPr>
          <a:xfrm>
            <a:off x="348342" y="1291773"/>
            <a:ext cx="11391586" cy="410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92" t="28984" r="11071" b="33749"/>
          <a:stretch/>
        </p:blipFill>
        <p:spPr>
          <a:xfrm>
            <a:off x="159657" y="957943"/>
            <a:ext cx="11739585" cy="316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1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8736" y="2860966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4" y="382113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36830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43185" y="522558"/>
            <a:ext cx="81049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giỏi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4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9 -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6858" r="45534" b="47238"/>
          <a:stretch/>
        </p:blipFill>
        <p:spPr>
          <a:xfrm>
            <a:off x="39187" y="695600"/>
            <a:ext cx="1952223" cy="5832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8761" r="65831" b="48572"/>
          <a:stretch/>
        </p:blipFill>
        <p:spPr>
          <a:xfrm>
            <a:off x="1717090" y="961043"/>
            <a:ext cx="905760" cy="5361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7" t="64309" r="20672" b="9428"/>
          <a:stretch/>
        </p:blipFill>
        <p:spPr>
          <a:xfrm>
            <a:off x="2571725" y="980460"/>
            <a:ext cx="847074" cy="2517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t="20284" r="21019" b="48199"/>
          <a:stretch/>
        </p:blipFill>
        <p:spPr>
          <a:xfrm>
            <a:off x="2601923" y="3404045"/>
            <a:ext cx="806845" cy="29183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1" y="-28495"/>
            <a:ext cx="4049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chemeClr val="accent1"/>
                </a:solidFill>
                <a:latin typeface="+mj-lt"/>
              </a:rPr>
              <a:t>_________</a:t>
            </a:r>
            <a:endParaRPr lang="en-US" sz="6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4358" y="5584196"/>
            <a:ext cx="4049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solidFill>
                  <a:schemeClr val="accent1"/>
                </a:solidFill>
                <a:latin typeface="+mj-lt"/>
              </a:rPr>
              <a:t>_________</a:t>
            </a:r>
            <a:endParaRPr lang="en-US" sz="6000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486400" y="2899954"/>
            <a:ext cx="0" cy="1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7567" y="836025"/>
            <a:ext cx="13062" cy="5617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496496" y="844732"/>
            <a:ext cx="13062" cy="5617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848251" y="868727"/>
            <a:ext cx="710411" cy="58717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79482" y="3562785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775126" y="5766055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762063" y="4120138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762063" y="5256602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762063" y="4721023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284617" y="251460"/>
            <a:ext cx="6439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+mj-lt"/>
              </a:rPr>
              <a:t>Quan sát tranh, lập đề toán</a:t>
            </a:r>
            <a:endParaRPr lang="en-US" sz="4400" dirty="0"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280261" y="2206540"/>
            <a:ext cx="76853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+mj-lt"/>
              </a:rPr>
              <a:t>Có 39 khối lập phương, bớt đi15 khối lập phương. Hỏi còn lại bao nhiêu khối lập phương?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2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8674" y="787038"/>
            <a:ext cx="4500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+mj-lt"/>
              </a:rPr>
              <a:t>39 – 15 = ?</a:t>
            </a:r>
            <a:endParaRPr lang="en-US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911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255632" y="1550126"/>
            <a:ext cx="0" cy="3274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745487" y="2235926"/>
            <a:ext cx="3034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3731632" y="1550126"/>
            <a:ext cx="3048000" cy="1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745487" y="3912326"/>
            <a:ext cx="3034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745487" y="4824962"/>
            <a:ext cx="3034145" cy="1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79632" y="1550126"/>
            <a:ext cx="0" cy="3274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45487" y="1550126"/>
            <a:ext cx="0" cy="3274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84032" y="1542685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9432" y="1550126"/>
            <a:ext cx="161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432" y="407126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7432" y="2235926"/>
            <a:ext cx="533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9032" y="2235926"/>
            <a:ext cx="533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7431" y="2990485"/>
            <a:ext cx="533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9032" y="2990485"/>
            <a:ext cx="533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6432" y="2616926"/>
            <a:ext cx="533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1232" y="3988526"/>
            <a:ext cx="533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9032" y="3981085"/>
            <a:ext cx="533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89236" y="407126"/>
            <a:ext cx="533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6032" y="1398976"/>
            <a:ext cx="426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trừ 5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     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56032" y="2846776"/>
            <a:ext cx="426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trừ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bằng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     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3832" y="520897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Vậy: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- 15 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3437" y="407126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08237" y="407126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8870" y="407126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07544" y="407126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0632" y="3378926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41632" y="3378926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08232" y="2769326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6858" r="45534" b="47238"/>
          <a:stretch/>
        </p:blipFill>
        <p:spPr>
          <a:xfrm>
            <a:off x="-26128" y="16331"/>
            <a:ext cx="1952223" cy="58325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t="8761" r="65831" b="48572"/>
          <a:stretch/>
        </p:blipFill>
        <p:spPr>
          <a:xfrm>
            <a:off x="1651775" y="281774"/>
            <a:ext cx="905760" cy="53613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7" t="64309" r="20672" b="9428"/>
          <a:stretch/>
        </p:blipFill>
        <p:spPr>
          <a:xfrm>
            <a:off x="2506410" y="301191"/>
            <a:ext cx="847074" cy="25170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t="20284" r="21019" b="48199"/>
          <a:stretch/>
        </p:blipFill>
        <p:spPr>
          <a:xfrm>
            <a:off x="2536608" y="2724776"/>
            <a:ext cx="806845" cy="2918379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1782936" y="189458"/>
            <a:ext cx="710411" cy="58717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14167" y="2883516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748994" y="5086786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735931" y="3440869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735931" y="4577333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35931" y="4041754"/>
            <a:ext cx="380712" cy="5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32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047 L 0.05417 0.2657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2.22222E-6 L 0.05834 0.26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1111 L -0.07917 0.3439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0.02199 L -0.07084 0.3439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1158 L -0.06406 0.2995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5" grpId="1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4842" y="1777409"/>
            <a:ext cx="322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39 - 15 </a:t>
            </a:r>
            <a:r>
              <a:rPr lang="vi-V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6681" y="1770152"/>
            <a:ext cx="493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5602" y="1777408"/>
            <a:ext cx="493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15" t="30467" r="12358" b="22273"/>
          <a:stretch/>
        </p:blipFill>
        <p:spPr>
          <a:xfrm>
            <a:off x="0" y="535576"/>
            <a:ext cx="12088621" cy="42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14" t="30086" r="11287" b="30848"/>
          <a:stretch/>
        </p:blipFill>
        <p:spPr>
          <a:xfrm>
            <a:off x="38066" y="953589"/>
            <a:ext cx="12153934" cy="342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0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786" t="29704" r="13964" b="13887"/>
          <a:stretch/>
        </p:blipFill>
        <p:spPr>
          <a:xfrm>
            <a:off x="0" y="404948"/>
            <a:ext cx="12120436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8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140</Words>
  <Application>Microsoft Office PowerPoint</Application>
  <PresentationFormat>Widescreen</PresentationFormat>
  <Paragraphs>52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宋体</vt:lpstr>
      <vt:lpstr>Arial</vt:lpstr>
      <vt:lpstr>Calibri</vt:lpstr>
      <vt:lpstr>Calibri Light</vt:lpstr>
      <vt:lpstr>等线</vt:lpstr>
      <vt:lpstr>HP001 4 hàng</vt:lpstr>
      <vt:lpstr>Times New Roman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Chi</dc:creator>
  <cp:lastModifiedBy>Microsoft account</cp:lastModifiedBy>
  <cp:revision>68</cp:revision>
  <dcterms:created xsi:type="dcterms:W3CDTF">2020-08-11T13:50:34Z</dcterms:created>
  <dcterms:modified xsi:type="dcterms:W3CDTF">2022-02-25T04:06:57Z</dcterms:modified>
</cp:coreProperties>
</file>