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2" r:id="rId4"/>
    <p:sldId id="264" r:id="rId5"/>
    <p:sldId id="261" r:id="rId6"/>
    <p:sldId id="267" r:id="rId7"/>
    <p:sldId id="258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71" d="100"/>
          <a:sy n="71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0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0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8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6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2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2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0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9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C36BB-0AAD-4AA1-BA28-2112F268F43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BF605-65F8-4B21-91CC-CA1C03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4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0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Bộ Đội ❀ Cao Lê Hà Trang ❀ Nhạc thiếu nhi 2020 ❀ Nhạc Thiếu Nhi Hay, Ý Nghĩa Nhất Cho Bé Yêu">
            <a:hlinkClick r:id="" action="ppaction://media"/>
            <a:extLst>
              <a:ext uri="{FF2B5EF4-FFF2-40B4-BE49-F238E27FC236}">
                <a16:creationId xmlns:a16="http://schemas.microsoft.com/office/drawing/2014/main" id="{3385B8F0-36F3-94A4-AD80-8EDFF33143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164" y="158004"/>
            <a:ext cx="10497671" cy="590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3" y="0"/>
            <a:ext cx="11694017" cy="661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496424" y="965916"/>
            <a:ext cx="5164428" cy="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22552" y="1661375"/>
            <a:ext cx="229243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058089" y="3551973"/>
            <a:ext cx="1709530" cy="1325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700339" y="2932043"/>
            <a:ext cx="236297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30185" y="6082748"/>
            <a:ext cx="2593133" cy="1325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CE15AEF0-12BF-558A-9114-CD8398ABF048}"/>
              </a:ext>
            </a:extLst>
          </p:cNvPr>
          <p:cNvCxnSpPr/>
          <p:nvPr/>
        </p:nvCxnSpPr>
        <p:spPr>
          <a:xfrm>
            <a:off x="1120927" y="2278967"/>
            <a:ext cx="179087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0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" y="0"/>
            <a:ext cx="12192000" cy="6858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6111" y="1205946"/>
            <a:ext cx="6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3254" y="1014868"/>
            <a:ext cx="46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734" y="1747142"/>
            <a:ext cx="64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25809" y="212034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591" y="2423391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27176" y="2435649"/>
            <a:ext cx="50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73722" y="3057054"/>
            <a:ext cx="602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3714" y="4417376"/>
            <a:ext cx="51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31908" y="4367444"/>
            <a:ext cx="55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8070" y="4985837"/>
            <a:ext cx="56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77" y="5683036"/>
            <a:ext cx="60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61169-9DD6-94BF-C13D-902DEC0B5F59}"/>
              </a:ext>
            </a:extLst>
          </p:cNvPr>
          <p:cNvSpPr txBox="1"/>
          <p:nvPr/>
        </p:nvSpPr>
        <p:spPr>
          <a:xfrm>
            <a:off x="2931463" y="1734671"/>
            <a:ext cx="2196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7030A0"/>
                </a:solidFill>
                <a:latin typeface="+mj-lt"/>
              </a:rPr>
              <a:t>//</a:t>
            </a:r>
            <a:endParaRPr lang="en-US" sz="4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4A2EDB-9044-B18F-47FF-6FDAA96143F2}"/>
              </a:ext>
            </a:extLst>
          </p:cNvPr>
          <p:cNvSpPr txBox="1"/>
          <p:nvPr/>
        </p:nvSpPr>
        <p:spPr>
          <a:xfrm>
            <a:off x="3810001" y="3796550"/>
            <a:ext cx="2196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7030A0"/>
                </a:solidFill>
                <a:latin typeface="+mj-lt"/>
              </a:rPr>
              <a:t>//</a:t>
            </a:r>
            <a:endParaRPr lang="en-US" sz="4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0F3C8-FFC1-C0F0-33B6-D3D021FA65EB}"/>
              </a:ext>
            </a:extLst>
          </p:cNvPr>
          <p:cNvSpPr txBox="1"/>
          <p:nvPr/>
        </p:nvSpPr>
        <p:spPr>
          <a:xfrm>
            <a:off x="11743770" y="5706037"/>
            <a:ext cx="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7030A0"/>
                </a:solidFill>
                <a:latin typeface="+mj-lt"/>
              </a:rPr>
              <a:t>//</a:t>
            </a:r>
            <a:endParaRPr lang="en-US" sz="4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272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287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2180"/>
            <a:ext cx="12192001" cy="353099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black">
          <a:xfrm>
            <a:off x="5274365" y="2907673"/>
            <a:ext cx="1192696" cy="874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49396" y="3124005"/>
            <a:ext cx="1311965" cy="795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9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6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90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13</Words>
  <Application>Microsoft Office PowerPoint</Application>
  <PresentationFormat>Widescreen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Hoạt Bùi</cp:lastModifiedBy>
  <cp:revision>35</cp:revision>
  <dcterms:created xsi:type="dcterms:W3CDTF">2023-02-20T11:33:08Z</dcterms:created>
  <dcterms:modified xsi:type="dcterms:W3CDTF">2023-02-26T14:11:01Z</dcterms:modified>
</cp:coreProperties>
</file>