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7" r:id="rId3"/>
    <p:sldId id="305" r:id="rId4"/>
    <p:sldId id="306" r:id="rId5"/>
    <p:sldId id="302" r:id="rId6"/>
    <p:sldId id="307" r:id="rId7"/>
    <p:sldId id="25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66" d="100"/>
          <a:sy n="66" d="100"/>
        </p:scale>
        <p:origin x="44" y="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DBACB-E46B-8373-02FE-5F1C77D9A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2C4605-3B0C-9E55-63FC-CB69E5DF37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62711-3866-340A-CDCC-DB994BDC7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3F606-F3AC-411D-BADD-0F0B6EFBEA4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FFD05-9B6A-BEC2-38DE-2A586E201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2184D-EB97-C3EF-63B4-98A18B104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41BEB-071B-41F1-88CC-9DD072C42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99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11AC4-EE0B-5E2E-FDC4-5B1133955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1B64AD-3277-C738-C471-CA3B04243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7E38B-EAAC-A60C-E1B5-5D1D3F74B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3F606-F3AC-411D-BADD-0F0B6EFBEA4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5E46E-E290-767A-B61A-9458AFBAE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84E37-76B9-FC7C-BF51-301B0D20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41BEB-071B-41F1-88CC-9DD072C42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39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3968C5-E808-1DFC-3286-2F4D1FAB36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BE4C62-C5DE-5035-B33C-9A4A076E97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69D7C-92F9-FD45-A968-3671CBF7C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3F606-F3AC-411D-BADD-0F0B6EFBEA4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6158C-DAF7-A502-F888-B93F6429A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6ED5D-639C-7A67-9AFE-B07836FF3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41BEB-071B-41F1-88CC-9DD072C42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79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3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89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027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8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84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990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60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29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6826E-9D72-873F-731E-3A7B1FB67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DE090-6FDE-43C6-C10C-654485414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B1D2C-D443-144B-B371-E6C4BC3EE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3F606-F3AC-411D-BADD-0F0B6EFBEA4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2CE4A-F021-F3B4-C416-3EA033E5D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8346F-6EF2-070F-5995-90109AD92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41BEB-071B-41F1-88CC-9DD072C42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501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718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57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73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7E8C8-1F8C-119D-8999-916D67A09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589DF-716C-9481-3C3C-202255840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95853-EC91-2A39-5961-573E970EA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3F606-F3AC-411D-BADD-0F0B6EFBEA4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CB7E3-AF76-37D2-79A8-86F0D2809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0CEE6-7DBC-9C2D-46F9-D426D05CD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41BEB-071B-41F1-88CC-9DD072C42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19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3F0FA-2518-E9B1-D0C0-4D89AA80B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92F2F-A3E8-023E-C3A8-E75B1E6F89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C41840-1CEB-6551-18CA-B38E155E90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76ABF9-33DD-84B3-9EC9-86903AAEF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3F606-F3AC-411D-BADD-0F0B6EFBEA4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242AAF-3E34-E586-B94A-16D0DAC26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07F534-5B57-E9CA-E116-51164CEA0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41BEB-071B-41F1-88CC-9DD072C42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16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9E93C-6443-7441-E1BE-75DE14CA3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8FB98-7100-AD7F-527A-B57E84B73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F08705-4B26-FCCE-489B-D9458EEFD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C51F5D-6E88-6045-4D30-D6F1CFE7D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B3C6FF-0AB4-F388-BA20-0D7DF49770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84D6AA-9676-11ED-9CA5-4AEC280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3F606-F3AC-411D-BADD-0F0B6EFBEA4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8FA928-EF3C-19E6-F2C2-D2AAB9DDC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BC039-5DA9-8076-69F9-BB61EC845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41BEB-071B-41F1-88CC-9DD072C42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44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97C34-B367-2674-CE77-6968CA34D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CAEBFF-BDB9-CD7E-A04F-E5BE772D7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3F606-F3AC-411D-BADD-0F0B6EFBEA4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601AB1-9498-ACE2-630D-8B5052A41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B91554-688C-A0AA-1DF4-8CF3EF0A8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41BEB-071B-41F1-88CC-9DD072C42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2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CD8DED-2630-5D2C-FC03-8C5E971B1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3F606-F3AC-411D-BADD-0F0B6EFBEA4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501963-C909-577C-C8C2-944054CA8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CFD01-F55C-7447-F119-DAC77873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41BEB-071B-41F1-88CC-9DD072C42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78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0549-5985-EA3F-95C5-DD3CA9F5E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BDFD3-1579-E971-7B65-BAA91416E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4D4118-C7F5-E33A-27D6-C0210818CE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9F6046-4A60-06DD-17B3-9A373FE3E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3F606-F3AC-411D-BADD-0F0B6EFBEA4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04B92A-5C8B-FBAD-1BB8-5481C0420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595AE3-094C-686B-1273-0C3AE8C2B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41BEB-071B-41F1-88CC-9DD072C42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4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3E48A-006B-93F2-1FC6-8834E6451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183D27-6A10-9EAE-1519-305EA99DBA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3B5255-4677-7805-3BD0-0D6C60D340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897ED-44A2-B411-8D6F-145CA8542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3F606-F3AC-411D-BADD-0F0B6EFBEA4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2C00F-2CCC-0772-F68D-3DEC32263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0549C9-F9F3-EA33-403F-42F839D2A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41BEB-071B-41F1-88CC-9DD072C42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9B1A0C-4FC4-5285-485F-570243342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04A0E-7CEB-C1F6-B598-AEAD625EF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EB6D7-DCF2-E551-3576-6A7AD1C03A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3F606-F3AC-411D-BADD-0F0B6EFBEA4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63D1F-E646-D309-B093-82ACE51670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A6405-04F5-D921-DF13-3E20AF4D4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41BEB-071B-41F1-88CC-9DD072C42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7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3B473-C463-4D50-AD67-E9AD97554B78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73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85800" y="-609600"/>
            <a:ext cx="13411200" cy="9545867"/>
          </a:xfrm>
          <a:custGeom>
            <a:avLst/>
            <a:gdLst/>
            <a:ahLst/>
            <a:cxnLst/>
            <a:rect l="l" t="t" r="r" b="b"/>
            <a:pathLst>
              <a:path w="6714105" h="4865802">
                <a:moveTo>
                  <a:pt x="0" y="0"/>
                </a:moveTo>
                <a:lnTo>
                  <a:pt x="6714106" y="0"/>
                </a:lnTo>
                <a:lnTo>
                  <a:pt x="6714106" y="4865802"/>
                </a:lnTo>
                <a:lnTo>
                  <a:pt x="0" y="48658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 t="-14929" b="-939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</a:p>
        </p:txBody>
      </p:sp>
      <p:sp>
        <p:nvSpPr>
          <p:cNvPr id="3" name="Freeform 3"/>
          <p:cNvSpPr/>
          <p:nvPr/>
        </p:nvSpPr>
        <p:spPr>
          <a:xfrm>
            <a:off x="1" y="4288905"/>
            <a:ext cx="12207351" cy="2591280"/>
          </a:xfrm>
          <a:custGeom>
            <a:avLst/>
            <a:gdLst/>
            <a:ahLst/>
            <a:cxnLst/>
            <a:rect l="l" t="t" r="r" b="b"/>
            <a:pathLst>
              <a:path w="5328000" h="1130986">
                <a:moveTo>
                  <a:pt x="0" y="0"/>
                </a:moveTo>
                <a:lnTo>
                  <a:pt x="5328000" y="0"/>
                </a:lnTo>
                <a:lnTo>
                  <a:pt x="5328000" y="1130986"/>
                </a:lnTo>
                <a:lnTo>
                  <a:pt x="0" y="11309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5300"/>
                      </a14:imgEffect>
                      <a14:imgEffect>
                        <a14:saturation sat="4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 l="-60" r="-60" b="-2193"/>
            </a:stretch>
          </a:blipFill>
        </p:spPr>
      </p:sp>
      <p:sp>
        <p:nvSpPr>
          <p:cNvPr id="17" name="TextBox 16"/>
          <p:cNvSpPr txBox="1"/>
          <p:nvPr/>
        </p:nvSpPr>
        <p:spPr>
          <a:xfrm>
            <a:off x="1152379" y="5250810"/>
            <a:ext cx="973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Bùi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Nhung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0118" y="2020523"/>
            <a:ext cx="119071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LIỆT CHÀO MỪNG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 THẦY CÔ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907654" y="164165"/>
            <a:ext cx="9677400" cy="151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ỦY BAN NHÂN DÂN XÃ KIẾN HƯNG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 TIỂU HỌC ĐẠI HÀ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4229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ỌI TÊN CẢM XÚC">
            <a:hlinkClick r:id="" action="ppaction://media"/>
            <a:extLst>
              <a:ext uri="{FF2B5EF4-FFF2-40B4-BE49-F238E27FC236}">
                <a16:creationId xmlns:a16="http://schemas.microsoft.com/office/drawing/2014/main" id="{5BEC138B-E238-D06E-A996-F988DAB3F0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6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895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80FD8-DC5B-AB5C-70A4-6FD5E70DA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59" y="373438"/>
            <a:ext cx="10515600" cy="1325563"/>
          </a:xfrm>
        </p:spPr>
        <p:txBody>
          <a:bodyPr/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92438-8C4B-9D4C-9BF8-7572DA7E6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1" y="1451552"/>
            <a:ext cx="12313919" cy="245543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30 000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Bình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Bình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EE27A8-B3B6-0242-3326-74D7252EE9AD}"/>
              </a:ext>
            </a:extLst>
          </p:cNvPr>
          <p:cNvCxnSpPr>
            <a:cxnSpLocks/>
          </p:cNvCxnSpPr>
          <p:nvPr/>
        </p:nvCxnSpPr>
        <p:spPr>
          <a:xfrm>
            <a:off x="3208713" y="2402378"/>
            <a:ext cx="64257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028803D-B9C2-E45E-6576-2E36E76B8B71}"/>
              </a:ext>
            </a:extLst>
          </p:cNvPr>
          <p:cNvCxnSpPr>
            <a:cxnSpLocks/>
          </p:cNvCxnSpPr>
          <p:nvPr/>
        </p:nvCxnSpPr>
        <p:spPr>
          <a:xfrm>
            <a:off x="2621280" y="3398520"/>
            <a:ext cx="67139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A8506F0-A92F-1B43-B0C4-29BEF7286796}"/>
              </a:ext>
            </a:extLst>
          </p:cNvPr>
          <p:cNvCxnSpPr>
            <a:cxnSpLocks/>
          </p:cNvCxnSpPr>
          <p:nvPr/>
        </p:nvCxnSpPr>
        <p:spPr>
          <a:xfrm>
            <a:off x="282633" y="4458393"/>
            <a:ext cx="751747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403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D9338-66BA-C783-9871-E1281CB13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752E6-F3F5-DBFB-655A-7D93176E8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00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60325-E011-56A4-2780-02C3ABB965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CA6BA4-8D57-125A-396C-8E08AB7BD6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85BE94-8702-D4B6-A4AD-C02B5385C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3" y="182880"/>
            <a:ext cx="12095747" cy="631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721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61</Words>
  <Application>Microsoft Office PowerPoint</Application>
  <PresentationFormat>Widescreen</PresentationFormat>
  <Paragraphs>10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Bài toán: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3</cp:revision>
  <dcterms:created xsi:type="dcterms:W3CDTF">2025-10-07T15:34:06Z</dcterms:created>
  <dcterms:modified xsi:type="dcterms:W3CDTF">2025-10-07T15:58:32Z</dcterms:modified>
</cp:coreProperties>
</file>