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67" r:id="rId3"/>
    <p:sldId id="305" r:id="rId4"/>
    <p:sldId id="302" r:id="rId5"/>
    <p:sldId id="299" r:id="rId6"/>
    <p:sldId id="309" r:id="rId7"/>
    <p:sldId id="307" r:id="rId8"/>
    <p:sldId id="308" r:id="rId9"/>
    <p:sldId id="310" r:id="rId10"/>
    <p:sldId id="288" r:id="rId11"/>
    <p:sldId id="304" r:id="rId12"/>
    <p:sldId id="30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D4287-CABD-427C-A48B-17A50DBFE51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72857-1081-449B-B8C0-38A1EF03E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1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19226-CCC9-5320-5C25-E017B9401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CDD73C-5C43-9BCA-BAFE-7C6453738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D8A5A-C018-5132-D08F-1E165825E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EF3E8-2F19-3102-FB14-81CF8658A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54064-62FD-4D6E-AA28-F7E750484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92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495B5-3E22-9EEA-140C-6DF490CCC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1174B8-8BDC-F515-6CBA-80A75A86C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09F8EE-A317-1E66-8C3A-32217E7C23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A45E7-210F-546B-C220-491D14F22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54064-62FD-4D6E-AA28-F7E750484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3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0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5B99-B5F2-CDFD-E012-FB223CE24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9EE24-4A4A-3A94-A24F-1DA017EC3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005E2-6176-84DD-B09F-94C55589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492DF-F484-D4AC-1E81-85D777F2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4F532-52CF-14CA-3859-FCD5E45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3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3033-A778-D9F6-1AB5-11EEDAFF5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0B912-E9AD-5130-D1E2-FCEBE465C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7870A-BB3D-6951-1F14-998F1F02F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1ED36-6C39-ED63-C4E8-BDF876D6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FEA1C-0160-844F-E803-7F2120FE0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6B59-044A-5BC3-F69D-2CE79DE5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B2CAB-CB25-6FBA-1BC5-81BCAF078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0DF10-49FA-1B3E-986B-48200E1F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31C2C-FFD9-044A-4935-BEF87258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3863D-0831-E05E-79EE-89BF56221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63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2F52-25E4-0D92-50D4-D9ACE5E4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4C746-DD73-21EE-8009-4E1AC933A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7C336D-24D0-5703-103D-6B453CA6E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4329D-7E17-4F83-5D81-DF1B56AC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861A7-C03D-053A-7763-02FC4C1EC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587C7-EAB8-B9AE-860D-9282DE1D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89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A6096-A728-F396-F40A-5375BBEE6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D0ADB-CEEC-9852-F8B9-3D4D7E967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F66A6-7F0B-E22C-B471-C33A6985E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8811A-2673-7C12-93BC-8DE9A01F0E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87694-B24A-0AE9-8BCE-0F8BE45B5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F76A80-79E0-2509-E8FA-5ABA71BCD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D6C54-49D8-027E-71A1-C1D89805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961ED-F25E-34CF-707B-557FDF9BA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53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F2B2-D81A-6372-6478-74FD9E996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E4EF69-B0D9-4BC3-AEFC-593AB3D2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DA9BD-5CB3-DB9E-1002-C6EF528E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18522-4EBA-7478-29ED-D24C2C6C8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12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8CF05E-607B-9140-A9E8-ED20F362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AE7A1-1065-F313-613D-53130303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DEAE8-3248-CC4C-7A7F-F4EE7E7E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11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C84C7-66C4-C832-765F-E30AE212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AB8B-42AD-5FCA-57C6-4663DDEC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9CA03-B201-E6DD-AECF-DA4B3E678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7C26AC-7A65-0AA4-6084-FFA315808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E4FB1-1E06-F780-63DF-369BAAE8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C7ADA-689C-55D3-2173-690CF4AD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0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20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4B94B-C021-A830-930B-31A90B789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94F5F0-4216-789F-B9F0-9860699A1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43333-138F-7051-2AD6-0FCBDE9C4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7BE99-CE04-CACF-3C06-3321D7CA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1B9D9-8244-6FE4-91E3-C854207E6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426CD-C86C-CA62-E447-D5B256C39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1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F901-640F-F9EF-655B-F4EC2B99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A09F4A-FCA2-EB01-D67A-FE86AB83E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836E8-2587-2727-AF86-93D608127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3716E-DB43-4969-32C1-D54E721EB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4BFAB-7C06-1510-B1D9-1FF33FEA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10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8A3F03-907E-37F9-FF0D-D10367F7E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1558C-207F-BE0E-8E0E-BA4415222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DE0BC-B2EB-DB2B-5360-79A1D7D5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AE5D0-6EAC-4EE6-E3CC-DB255BE6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4E08-5827-3C60-3E9B-6B6107F2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2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1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28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5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22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9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3B473-C463-4D50-AD67-E9AD97554B7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5A2C4D-BD7D-376E-1395-60FA3825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BE053-0C35-1383-B388-9852EFB24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20F83-055F-5098-FB90-24FF615C6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4B54C-0173-43AD-ABB4-6069928CE7D8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20B72-E547-8903-BEAD-6B7F03183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8E37D-5EB2-0C9C-6E91-963C5C04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8047B-C700-4B0F-9BF0-D768AA8F1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5800" y="-609600"/>
            <a:ext cx="13411200" cy="9545867"/>
          </a:xfrm>
          <a:custGeom>
            <a:avLst/>
            <a:gdLst/>
            <a:ahLst/>
            <a:cxnLst/>
            <a:rect l="l" t="t" r="r" b="b"/>
            <a:pathLst>
              <a:path w="6714105" h="4865802">
                <a:moveTo>
                  <a:pt x="0" y="0"/>
                </a:moveTo>
                <a:lnTo>
                  <a:pt x="6714106" y="0"/>
                </a:lnTo>
                <a:lnTo>
                  <a:pt x="6714106" y="4865802"/>
                </a:lnTo>
                <a:lnTo>
                  <a:pt x="0" y="486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t="-14929" b="-939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3" name="Freeform 3"/>
          <p:cNvSpPr/>
          <p:nvPr/>
        </p:nvSpPr>
        <p:spPr>
          <a:xfrm>
            <a:off x="1" y="4288905"/>
            <a:ext cx="12207351" cy="2591280"/>
          </a:xfrm>
          <a:custGeom>
            <a:avLst/>
            <a:gdLst/>
            <a:ahLst/>
            <a:cxnLst/>
            <a:rect l="l" t="t" r="r" b="b"/>
            <a:pathLst>
              <a:path w="5328000" h="1130986">
                <a:moveTo>
                  <a:pt x="0" y="0"/>
                </a:moveTo>
                <a:lnTo>
                  <a:pt x="5328000" y="0"/>
                </a:lnTo>
                <a:lnTo>
                  <a:pt x="5328000" y="1130986"/>
                </a:lnTo>
                <a:lnTo>
                  <a:pt x="0" y="1130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 l="-60" r="-60" b="-2193"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1152379" y="5250810"/>
            <a:ext cx="973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Bùi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Nhung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118" y="2020523"/>
            <a:ext cx="11907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07654" y="164165"/>
            <a:ext cx="9677400" cy="151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ỦY BAN NHÂN DÂN XÃ KIẾN HƯNG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ĐẠI HÀ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229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3A57A-3312-858C-B470-DD2E78D2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2" y="5484162"/>
            <a:ext cx="12192000" cy="78028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50751384-C240-0404-A200-74E59D763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" y="0"/>
            <a:ext cx="12005911" cy="518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5E4F24-B69A-5F9D-DFA7-1523D1222D07}"/>
              </a:ext>
            </a:extLst>
          </p:cNvPr>
          <p:cNvCxnSpPr/>
          <p:nvPr/>
        </p:nvCxnSpPr>
        <p:spPr>
          <a:xfrm>
            <a:off x="4987490" y="5986914"/>
            <a:ext cx="21656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948434-1FD3-4ED9-A31E-51FE971D3A23}"/>
              </a:ext>
            </a:extLst>
          </p:cNvPr>
          <p:cNvCxnSpPr>
            <a:cxnSpLocks/>
          </p:cNvCxnSpPr>
          <p:nvPr/>
        </p:nvCxnSpPr>
        <p:spPr>
          <a:xfrm>
            <a:off x="7419474" y="5966061"/>
            <a:ext cx="24271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DBCA45-77B9-B691-FB1E-06DA270E95B8}"/>
              </a:ext>
            </a:extLst>
          </p:cNvPr>
          <p:cNvCxnSpPr>
            <a:cxnSpLocks/>
          </p:cNvCxnSpPr>
          <p:nvPr/>
        </p:nvCxnSpPr>
        <p:spPr>
          <a:xfrm>
            <a:off x="10263739" y="5986914"/>
            <a:ext cx="13154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09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0148B-5784-533C-89EB-3A71ED4B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ABB228FD-7B87-7092-0B6A-99E5173B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paration-July">
            <a:hlinkClick r:id="" action="ppaction://media"/>
            <a:extLst>
              <a:ext uri="{FF2B5EF4-FFF2-40B4-BE49-F238E27FC236}">
                <a16:creationId xmlns:a16="http://schemas.microsoft.com/office/drawing/2014/main" id="{040CD00D-9F23-7655-3748-CA6EF291F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124" y="5794374"/>
            <a:ext cx="663575" cy="663575"/>
          </a:xfrm>
          <a:prstGeom prst="rect">
            <a:avLst/>
          </a:prstGeom>
        </p:spPr>
      </p:pic>
      <p:pic>
        <p:nvPicPr>
          <p:cNvPr id="7" name="Hình ảnh 1">
            <a:extLst>
              <a:ext uri="{FF2B5EF4-FFF2-40B4-BE49-F238E27FC236}">
                <a16:creationId xmlns:a16="http://schemas.microsoft.com/office/drawing/2014/main" id="{E9FA8DBC-564E-2428-E8CD-D84518B57A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887"/>
          <a:stretch/>
        </p:blipFill>
        <p:spPr>
          <a:xfrm>
            <a:off x="2183454" y="2116476"/>
            <a:ext cx="7556448" cy="4741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DB0676-B804-C7E9-F187-6D5269145A32}"/>
              </a:ext>
            </a:extLst>
          </p:cNvPr>
          <p:cNvSpPr txBox="1"/>
          <p:nvPr/>
        </p:nvSpPr>
        <p:spPr>
          <a:xfrm>
            <a:off x="-1932054" y="1410389"/>
            <a:ext cx="16056107" cy="25538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 LUẬN NHÓM ĐÔI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5CD1E-FFE3-999B-0DB1-201EA667E9D8}"/>
              </a:ext>
            </a:extLst>
          </p:cNvPr>
          <p:cNvSpPr txBox="1"/>
          <p:nvPr/>
        </p:nvSpPr>
        <p:spPr>
          <a:xfrm>
            <a:off x="-1857266" y="1410389"/>
            <a:ext cx="16056107" cy="25538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 LUẬN NHÓM ĐÔI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ỌI TÊN CẢM XÚC">
            <a:hlinkClick r:id="" action="ppaction://media"/>
            <a:extLst>
              <a:ext uri="{FF2B5EF4-FFF2-40B4-BE49-F238E27FC236}">
                <a16:creationId xmlns:a16="http://schemas.microsoft.com/office/drawing/2014/main" id="{5BEC138B-E238-D06E-A996-F988DAB3F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80FD8-DC5B-AB5C-70A4-6FD5E70D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92438-8C4B-9D4C-9BF8-7572DA7E6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216453-AF73-1C9E-5631-32FA6A11F2DF}"/>
              </a:ext>
            </a:extLst>
          </p:cNvPr>
          <p:cNvCxnSpPr>
            <a:cxnSpLocks/>
          </p:cNvCxnSpPr>
          <p:nvPr/>
        </p:nvCxnSpPr>
        <p:spPr>
          <a:xfrm>
            <a:off x="1036864" y="2539093"/>
            <a:ext cx="30126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691B92-5D72-2D8F-7EC7-B5AB63CF2DE6}"/>
              </a:ext>
            </a:extLst>
          </p:cNvPr>
          <p:cNvCxnSpPr>
            <a:cxnSpLocks/>
          </p:cNvCxnSpPr>
          <p:nvPr/>
        </p:nvCxnSpPr>
        <p:spPr>
          <a:xfrm>
            <a:off x="5761264" y="2539093"/>
            <a:ext cx="30126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0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FFD9A-5960-730A-C9F8-BD1CED853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00+ hình nền PowerPoint cute siêu dễ thương, ấn tượng nhất">
            <a:extLst>
              <a:ext uri="{FF2B5EF4-FFF2-40B4-BE49-F238E27FC236}">
                <a16:creationId xmlns:a16="http://schemas.microsoft.com/office/drawing/2014/main" id="{31443705-3F40-BCB4-075A-8E419562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eparation-July">
            <a:hlinkClick r:id="" action="ppaction://media"/>
            <a:extLst>
              <a:ext uri="{FF2B5EF4-FFF2-40B4-BE49-F238E27FC236}">
                <a16:creationId xmlns:a16="http://schemas.microsoft.com/office/drawing/2014/main" id="{05690B6F-5D3C-4B8E-9345-6F9DCDB9C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124" y="5794374"/>
            <a:ext cx="663575" cy="663575"/>
          </a:xfrm>
          <a:prstGeom prst="rect">
            <a:avLst/>
          </a:prstGeom>
        </p:spPr>
      </p:pic>
      <p:pic>
        <p:nvPicPr>
          <p:cNvPr id="7" name="Hình ảnh 1">
            <a:extLst>
              <a:ext uri="{FF2B5EF4-FFF2-40B4-BE49-F238E27FC236}">
                <a16:creationId xmlns:a16="http://schemas.microsoft.com/office/drawing/2014/main" id="{0DFD3220-8022-9FB3-51F7-78E08092A5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887"/>
          <a:stretch/>
        </p:blipFill>
        <p:spPr>
          <a:xfrm>
            <a:off x="2183454" y="2116476"/>
            <a:ext cx="7556448" cy="4741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0ED08A-1E9F-A4BB-CF84-651C40D54342}"/>
              </a:ext>
            </a:extLst>
          </p:cNvPr>
          <p:cNvSpPr txBox="1"/>
          <p:nvPr/>
        </p:nvSpPr>
        <p:spPr>
          <a:xfrm>
            <a:off x="-1932054" y="1410389"/>
            <a:ext cx="16056107" cy="25538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 LUẬN NHÓM ĐÔI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CBD93-2AAA-CF3E-A23C-7035C659B9CD}"/>
              </a:ext>
            </a:extLst>
          </p:cNvPr>
          <p:cNvSpPr txBox="1"/>
          <p:nvPr/>
        </p:nvSpPr>
        <p:spPr>
          <a:xfrm>
            <a:off x="-1857266" y="1410389"/>
            <a:ext cx="16056107" cy="25538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 LUẬN NHÓM BỐN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8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9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25790-79BB-BDF3-AB4E-FE96B79DD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6375"/>
            <a:ext cx="1265401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D00432-285E-9FE4-BDB4-4D736D5C135B}"/>
              </a:ext>
            </a:extLst>
          </p:cNvPr>
          <p:cNvSpPr/>
          <p:nvPr/>
        </p:nvSpPr>
        <p:spPr>
          <a:xfrm>
            <a:off x="2521817" y="5918295"/>
            <a:ext cx="68435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sấm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vỗ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cười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415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76F66-C34A-4715-3B1F-1B48BEEC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2222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4D0FD1-4F10-9092-8F1D-505471C20287}"/>
              </a:ext>
            </a:extLst>
          </p:cNvPr>
          <p:cNvSpPr/>
          <p:nvPr/>
        </p:nvSpPr>
        <p:spPr>
          <a:xfrm>
            <a:off x="2490910" y="6028169"/>
            <a:ext cx="72101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Ơ!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Ông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mặt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trời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bật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lửa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86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14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167504" y="645990"/>
            <a:ext cx="12359504" cy="1767487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gũi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2451" y="3622149"/>
            <a:ext cx="3764898" cy="19806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9351" y="3622150"/>
            <a:ext cx="3665911" cy="19806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cxnSpLocks/>
            <a:endCxn id="7" idx="0"/>
          </p:cNvCxnSpPr>
          <p:nvPr/>
        </p:nvCxnSpPr>
        <p:spPr>
          <a:xfrm flipH="1">
            <a:off x="2042307" y="2413477"/>
            <a:ext cx="3938700" cy="120867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004A8C9E-DBBF-68D4-3D39-5DB4061E3DE5}"/>
              </a:ext>
            </a:extLst>
          </p:cNvPr>
          <p:cNvSpPr/>
          <p:nvPr/>
        </p:nvSpPr>
        <p:spPr>
          <a:xfrm>
            <a:off x="8254539" y="3622149"/>
            <a:ext cx="3574472" cy="1980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CDB73E-9BE2-3B67-41EF-4557E1EE7016}"/>
              </a:ext>
            </a:extLst>
          </p:cNvPr>
          <p:cNvCxnSpPr>
            <a:cxnSpLocks/>
          </p:cNvCxnSpPr>
          <p:nvPr/>
        </p:nvCxnSpPr>
        <p:spPr>
          <a:xfrm>
            <a:off x="5970060" y="2413477"/>
            <a:ext cx="3954501" cy="120867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CCA371-D87A-54E7-B9A7-06978A7DA691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015406" y="2476334"/>
            <a:ext cx="49494" cy="114581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96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157</Words>
  <Application>Microsoft Office PowerPoint</Application>
  <PresentationFormat>Widescreen</PresentationFormat>
  <Paragraphs>22</Paragraphs>
  <Slides>11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1_Office Theme</vt:lpstr>
      <vt:lpstr>Office Theme</vt:lpstr>
      <vt:lpstr>PowerPoint Presentation</vt:lpstr>
      <vt:lpstr>PowerPoint Presentation</vt:lpstr>
      <vt:lpstr>I. 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 bờ, những luỹ tre duyên dáng nghiêng đầu, soi tóc xuống dòng sông.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</cp:revision>
  <dcterms:created xsi:type="dcterms:W3CDTF">2025-10-06T15:32:19Z</dcterms:created>
  <dcterms:modified xsi:type="dcterms:W3CDTF">2025-10-06T16:10:52Z</dcterms:modified>
</cp:coreProperties>
</file>