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324" r:id="rId3"/>
    <p:sldId id="287" r:id="rId4"/>
    <p:sldId id="320" r:id="rId5"/>
    <p:sldId id="321" r:id="rId6"/>
    <p:sldId id="288" r:id="rId7"/>
    <p:sldId id="293" r:id="rId8"/>
    <p:sldId id="313" r:id="rId9"/>
    <p:sldId id="314" r:id="rId10"/>
    <p:sldId id="322" r:id="rId11"/>
    <p:sldId id="292" r:id="rId12"/>
    <p:sldId id="299" r:id="rId13"/>
    <p:sldId id="263" r:id="rId14"/>
    <p:sldId id="312" r:id="rId15"/>
    <p:sldId id="297" r:id="rId16"/>
    <p:sldId id="300" r:id="rId17"/>
    <p:sldId id="298" r:id="rId18"/>
    <p:sldId id="316" r:id="rId19"/>
    <p:sldId id="315" r:id="rId20"/>
    <p:sldId id="289" r:id="rId21"/>
    <p:sldId id="295" r:id="rId22"/>
    <p:sldId id="308" r:id="rId23"/>
    <p:sldId id="323" r:id="rId24"/>
    <p:sldId id="311" r:id="rId25"/>
    <p:sldId id="306" r:id="rId26"/>
    <p:sldId id="307" r:id="rId27"/>
    <p:sldId id="317" r:id="rId28"/>
    <p:sldId id="31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F8A31-6AB6-460E-8316-EA357F6D44E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35752-AB20-41B5-9A99-747073D6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6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35752-AB20-41B5-9A99-747073D699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0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5CA2-6DFD-AA8E-44BF-0302B2B12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E26FB-7707-C4A0-7B60-2B8BB0438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037C-FF5F-625B-8224-3F33FA8C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EA637-467C-4CA7-265F-A86BDFA6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1A315-6E8F-08BB-0415-E6F87861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25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66CB7-504D-F2EF-027C-05D34EA4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2C1AB-EBC8-EE36-A985-01E10D3E0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6C44B-0AEF-2E59-6184-56AE0246C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A52B9-72BE-62E8-AFA2-1EF42DD7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8BD80-A91D-143D-896B-B3DAFA5E5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77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2CC79-F592-615B-5893-F7CC22F1D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E0F8C2-270B-F279-EAB6-46A762DBB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A4175-FB31-1733-D1BD-198D7F817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D900A-1713-B33B-53A8-6FBCA3E9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7DEDE-E54F-1532-8AC8-AE55F51B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743B-5F4E-0A86-7144-200F9600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1BABB-0467-B9F9-FA80-4B8F749B2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DBB19-A72B-62F4-52CE-E88B36DD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CFACC-65C8-E166-ED42-BC2BA04E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64F7D-9791-BF57-1215-2D6DD8BF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55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DF78-3D07-6C32-7D8C-1B689277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A8080-9BB2-EA33-29E9-C7EFD17D2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D8945-1499-7E69-CA70-A096F17C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BCCC0-E8BC-40C8-1446-BE92A7DA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202B-6571-D49B-E109-B842661C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B597-D4DB-A420-97A4-F6F1D78E7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EE0E5-6F4F-3210-C11F-A3E427C11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CBA4B3-7746-5AD4-C0E2-362E1DFBE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3E885-1843-0547-0534-139E4A2F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6D21C-362B-8539-6B6A-284CDE74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43BE5-E333-A7CD-50AD-70DA9EF0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6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11FA-AAB0-ACCD-416B-F2A129203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68794-1BF2-2A1D-5A7F-A0675B433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23A2C-0B1D-9372-4FED-5CC35112A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4458E-E110-5C10-F7C6-F7DF07420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0405C-359B-CC5A-53A2-B1DD62983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4A2DA-F3E7-D096-E066-0D6A06F6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9FE12-85DF-B598-05B2-E61D0F9D5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F27D2-61F1-5432-72F4-1CAA1BB89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3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0AA9-EB4F-2D9F-3EC2-ECB93566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3D623-21B6-30CC-71D5-4EC653D5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2ADFD-3A2D-3F5D-9F98-09DAD294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5C26E-1329-43C1-7019-35821E92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8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C07EF0-350D-ECE9-096D-42024F78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F2081-1D0F-9338-561A-51167289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6E397-C24A-A5E5-2A72-4103F4088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9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A9F4-93AF-7BD4-41FC-34303FFC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FEF5-A5D2-EE2F-CB12-4C5D2B024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1E10C-1524-7CD2-52F2-B6ECCBC27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F95CDF-9E9C-18DB-92F5-53253EE5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C792D-619D-0CB0-DEB0-D03E89AE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6837-D2A6-960A-379D-8CE9C7A96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F985-D33B-B9BD-0632-BA1A51DC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061BF9-4BDC-1FFC-FE42-BD3173AD5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0A8F5-2ED2-D914-6D02-658225EF2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2EA4C-1FCA-7135-963C-35CA12F3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AE88A-B5BE-81DD-457D-EC4F85E5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9260D-2C36-C9C0-DAF7-121040E5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3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F5429-7488-1F2A-BC50-8F969D2C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5D3EC-3BE5-8346-F960-F5A5FC0E1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7299D-121C-184C-E1B3-BF764FC94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05406-072B-4E26-A194-1FB23F82F6D0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12FCF-9929-D65F-C448-8C386866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47781-BF1B-FBB4-E705-A3CBDDE43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60292-05BE-47C1-B5A6-42EA24099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togo.vn/phu-quoc-o-dau/" TargetMode="Externa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audio" Target="../media/audio2.wav"/><Relationship Id="rId3" Type="http://schemas.microsoft.com/office/2007/relationships/media" Target="../media/media2.mp4"/><Relationship Id="rId7" Type="http://schemas.openxmlformats.org/officeDocument/2006/relationships/audio" Target="../media/audio2.wav"/><Relationship Id="rId12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WordArt 6">
            <a:extLst>
              <a:ext uri="{FF2B5EF4-FFF2-40B4-BE49-F238E27FC236}">
                <a16:creationId xmlns:a16="http://schemas.microsoft.com/office/drawing/2014/main" id="{B421C8E8-0004-83E5-D2D1-0DB16F633C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600" y="2247900"/>
            <a:ext cx="11988800" cy="3041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792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1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A1B30DEA-442B-5216-0A6C-EB2B0FA71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7481"/>
            <a:ext cx="121919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TIẾNG VIỆT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BÀI ĐỌC 4: TRƯỜNG 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ED4B-2F0F-480B-D352-173B87F57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7673D-8AFB-9C44-C631-2B0327AE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34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545C7-EBBD-A2F5-BF13-4EFEFAD94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85FD23-8E85-0AB7-D56D-B4819020CF38}"/>
              </a:ext>
            </a:extLst>
          </p:cNvPr>
          <p:cNvSpPr/>
          <p:nvPr/>
        </p:nvSpPr>
        <p:spPr>
          <a:xfrm>
            <a:off x="4228438" y="126123"/>
            <a:ext cx="3775842" cy="2932387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D7DA23-498A-CE8A-6D73-AB3E5BCB7122}"/>
              </a:ext>
            </a:extLst>
          </p:cNvPr>
          <p:cNvSpPr/>
          <p:nvPr/>
        </p:nvSpPr>
        <p:spPr>
          <a:xfrm>
            <a:off x="159618" y="144695"/>
            <a:ext cx="3574831" cy="296833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01A29-7C70-18EA-3F9D-37A94A42248C}"/>
              </a:ext>
            </a:extLst>
          </p:cNvPr>
          <p:cNvSpPr txBox="1"/>
          <p:nvPr/>
        </p:nvSpPr>
        <p:spPr>
          <a:xfrm>
            <a:off x="4838042" y="2979679"/>
            <a:ext cx="308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717276-0F06-F97A-409E-4F57DB75F7D8}"/>
              </a:ext>
            </a:extLst>
          </p:cNvPr>
          <p:cNvSpPr/>
          <p:nvPr/>
        </p:nvSpPr>
        <p:spPr>
          <a:xfrm>
            <a:off x="8443743" y="126123"/>
            <a:ext cx="3574831" cy="293238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29DB6A-1DA2-DE7F-57A0-19BA2614E743}"/>
              </a:ext>
            </a:extLst>
          </p:cNvPr>
          <p:cNvSpPr/>
          <p:nvPr/>
        </p:nvSpPr>
        <p:spPr>
          <a:xfrm>
            <a:off x="2001559" y="3643284"/>
            <a:ext cx="3574831" cy="2697162"/>
          </a:xfrm>
          <a:prstGeom prst="roundRect">
            <a:avLst/>
          </a:prstGeom>
          <a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AE2DE0-C219-F2AA-59C6-8063C94A810A}"/>
              </a:ext>
            </a:extLst>
          </p:cNvPr>
          <p:cNvSpPr/>
          <p:nvPr/>
        </p:nvSpPr>
        <p:spPr>
          <a:xfrm>
            <a:off x="6379122" y="3674951"/>
            <a:ext cx="3574831" cy="2697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A3D064-39CD-96BF-D72E-1E464375134B}"/>
              </a:ext>
            </a:extLst>
          </p:cNvPr>
          <p:cNvSpPr txBox="1"/>
          <p:nvPr/>
        </p:nvSpPr>
        <p:spPr>
          <a:xfrm>
            <a:off x="769878" y="3026978"/>
            <a:ext cx="308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43A85-E71E-4CBA-B72A-304E816BF2C8}"/>
              </a:ext>
            </a:extLst>
          </p:cNvPr>
          <p:cNvSpPr txBox="1"/>
          <p:nvPr/>
        </p:nvSpPr>
        <p:spPr>
          <a:xfrm>
            <a:off x="8872692" y="3011279"/>
            <a:ext cx="308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87E517-F390-CB5F-C64A-46E91FB1C25B}"/>
              </a:ext>
            </a:extLst>
          </p:cNvPr>
          <p:cNvSpPr txBox="1"/>
          <p:nvPr/>
        </p:nvSpPr>
        <p:spPr>
          <a:xfrm>
            <a:off x="2247894" y="6264711"/>
            <a:ext cx="377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348AD-52C1-8BB8-BE93-CCEB3377D3FC}"/>
              </a:ext>
            </a:extLst>
          </p:cNvPr>
          <p:cNvSpPr txBox="1"/>
          <p:nvPr/>
        </p:nvSpPr>
        <p:spPr>
          <a:xfrm>
            <a:off x="6871792" y="6264711"/>
            <a:ext cx="308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8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2CA1-ACF7-BF66-947F-67AC6CC4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249B-E7A1-6C10-35B4-2497B7E74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72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C803D-A604-FE25-C20A-11401DD43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9EACE33-69D5-B77C-3AAD-1C74EE5B9B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Green sky Vectors &amp; Illustrations for Free Download | Freepik">
              <a:extLst>
                <a:ext uri="{FF2B5EF4-FFF2-40B4-BE49-F238E27FC236}">
                  <a16:creationId xmlns:a16="http://schemas.microsoft.com/office/drawing/2014/main" id="{5FF3B704-6062-387A-BD68-754038454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">
              <a:extLst>
                <a:ext uri="{FF2B5EF4-FFF2-40B4-BE49-F238E27FC236}">
                  <a16:creationId xmlns:a16="http://schemas.microsoft.com/office/drawing/2014/main" id="{A0FE1FE9-59F4-4AA4-DA9D-5AB1D161067C}"/>
                </a:ext>
              </a:extLst>
            </p:cNvPr>
            <p:cNvSpPr/>
            <p:nvPr/>
          </p:nvSpPr>
          <p:spPr>
            <a:xfrm>
              <a:off x="165253" y="143219"/>
              <a:ext cx="11843133" cy="6599104"/>
            </a:xfrm>
            <a:custGeom>
              <a:avLst/>
              <a:gdLst>
                <a:gd name="connsiteX0" fmla="*/ 0 w 11781453"/>
                <a:gd name="connsiteY0" fmla="*/ 690459 h 5094514"/>
                <a:gd name="connsiteX1" fmla="*/ 690459 w 11781453"/>
                <a:gd name="connsiteY1" fmla="*/ 0 h 5094514"/>
                <a:gd name="connsiteX2" fmla="*/ 11090994 w 11781453"/>
                <a:gd name="connsiteY2" fmla="*/ 0 h 5094514"/>
                <a:gd name="connsiteX3" fmla="*/ 11781453 w 11781453"/>
                <a:gd name="connsiteY3" fmla="*/ 690459 h 5094514"/>
                <a:gd name="connsiteX4" fmla="*/ 11781453 w 11781453"/>
                <a:gd name="connsiteY4" fmla="*/ 4404055 h 5094514"/>
                <a:gd name="connsiteX5" fmla="*/ 11090994 w 11781453"/>
                <a:gd name="connsiteY5" fmla="*/ 5094514 h 5094514"/>
                <a:gd name="connsiteX6" fmla="*/ 690459 w 11781453"/>
                <a:gd name="connsiteY6" fmla="*/ 5094514 h 5094514"/>
                <a:gd name="connsiteX7" fmla="*/ 0 w 11781453"/>
                <a:gd name="connsiteY7" fmla="*/ 4404055 h 5094514"/>
                <a:gd name="connsiteX8" fmla="*/ 0 w 11781453"/>
                <a:gd name="connsiteY8" fmla="*/ 690459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1453" h="5094514" fill="none" extrusionOk="0">
                  <a:moveTo>
                    <a:pt x="0" y="690459"/>
                  </a:moveTo>
                  <a:cubicBezTo>
                    <a:pt x="1725" y="355830"/>
                    <a:pt x="326606" y="29331"/>
                    <a:pt x="690459" y="0"/>
                  </a:cubicBezTo>
                  <a:cubicBezTo>
                    <a:pt x="4521344" y="72427"/>
                    <a:pt x="7169040" y="61419"/>
                    <a:pt x="11090994" y="0"/>
                  </a:cubicBezTo>
                  <a:cubicBezTo>
                    <a:pt x="11470876" y="-9969"/>
                    <a:pt x="11724457" y="291889"/>
                    <a:pt x="11781453" y="690459"/>
                  </a:cubicBezTo>
                  <a:cubicBezTo>
                    <a:pt x="11882329" y="2511261"/>
                    <a:pt x="11674140" y="3764848"/>
                    <a:pt x="11781453" y="4404055"/>
                  </a:cubicBezTo>
                  <a:cubicBezTo>
                    <a:pt x="11794245" y="4720463"/>
                    <a:pt x="11452101" y="5071843"/>
                    <a:pt x="11090994" y="5094514"/>
                  </a:cubicBezTo>
                  <a:cubicBezTo>
                    <a:pt x="6763306" y="5124341"/>
                    <a:pt x="2575840" y="5015208"/>
                    <a:pt x="690459" y="5094514"/>
                  </a:cubicBezTo>
                  <a:cubicBezTo>
                    <a:pt x="336531" y="5091416"/>
                    <a:pt x="-72308" y="4799683"/>
                    <a:pt x="0" y="4404055"/>
                  </a:cubicBezTo>
                  <a:cubicBezTo>
                    <a:pt x="50037" y="3154905"/>
                    <a:pt x="770" y="2072176"/>
                    <a:pt x="0" y="690459"/>
                  </a:cubicBezTo>
                  <a:close/>
                </a:path>
                <a:path w="11781453" h="5094514" stroke="0" extrusionOk="0">
                  <a:moveTo>
                    <a:pt x="0" y="690459"/>
                  </a:moveTo>
                  <a:cubicBezTo>
                    <a:pt x="6267" y="310837"/>
                    <a:pt x="327696" y="38684"/>
                    <a:pt x="690459" y="0"/>
                  </a:cubicBezTo>
                  <a:cubicBezTo>
                    <a:pt x="4180508" y="123000"/>
                    <a:pt x="8612621" y="-96860"/>
                    <a:pt x="11090994" y="0"/>
                  </a:cubicBezTo>
                  <a:cubicBezTo>
                    <a:pt x="11425653" y="-35570"/>
                    <a:pt x="11785171" y="301634"/>
                    <a:pt x="11781453" y="690459"/>
                  </a:cubicBezTo>
                  <a:cubicBezTo>
                    <a:pt x="11784626" y="1246364"/>
                    <a:pt x="11875720" y="2571764"/>
                    <a:pt x="11781453" y="4404055"/>
                  </a:cubicBezTo>
                  <a:cubicBezTo>
                    <a:pt x="11715903" y="4809132"/>
                    <a:pt x="11401787" y="5082970"/>
                    <a:pt x="11090994" y="5094514"/>
                  </a:cubicBezTo>
                  <a:cubicBezTo>
                    <a:pt x="8015354" y="4933807"/>
                    <a:pt x="3137648" y="5134181"/>
                    <a:pt x="690459" y="5094514"/>
                  </a:cubicBezTo>
                  <a:cubicBezTo>
                    <a:pt x="304526" y="5093584"/>
                    <a:pt x="-54527" y="4760683"/>
                    <a:pt x="0" y="4404055"/>
                  </a:cubicBezTo>
                  <a:cubicBezTo>
                    <a:pt x="32216" y="3684371"/>
                    <a:pt x="57206" y="1986174"/>
                    <a:pt x="0" y="690459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09585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CA59B06-029C-CD5A-BE46-8F1D00DFAA20}"/>
              </a:ext>
            </a:extLst>
          </p:cNvPr>
          <p:cNvSpPr/>
          <p:nvPr/>
        </p:nvSpPr>
        <p:spPr>
          <a:xfrm>
            <a:off x="727841" y="1305403"/>
            <a:ext cx="107363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9A1A6DB1-133F-4509-0900-68A08966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333" y1="63889" x2="37778" y2="65278"/>
                        <a14:foregroundMark x1="55278" y1="66667" x2="68611" y2="6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9" y="2049518"/>
            <a:ext cx="5857770" cy="51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DDFFB2E8-A979-6D89-6557-B69178DF72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5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0737" y="4174518"/>
            <a:ext cx="3923200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C803D-A604-FE25-C20A-11401DD43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9EACE33-69D5-B77C-3AAD-1C74EE5B9B9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2" descr="Green sky Vectors &amp; Illustrations for Free Download | Freepik">
              <a:extLst>
                <a:ext uri="{FF2B5EF4-FFF2-40B4-BE49-F238E27FC236}">
                  <a16:creationId xmlns:a16="http://schemas.microsoft.com/office/drawing/2014/main" id="{5FF3B704-6062-387A-BD68-754038454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">
              <a:extLst>
                <a:ext uri="{FF2B5EF4-FFF2-40B4-BE49-F238E27FC236}">
                  <a16:creationId xmlns:a16="http://schemas.microsoft.com/office/drawing/2014/main" id="{A0FE1FE9-59F4-4AA4-DA9D-5AB1D161067C}"/>
                </a:ext>
              </a:extLst>
            </p:cNvPr>
            <p:cNvSpPr/>
            <p:nvPr/>
          </p:nvSpPr>
          <p:spPr>
            <a:xfrm>
              <a:off x="165253" y="143219"/>
              <a:ext cx="11843133" cy="6599104"/>
            </a:xfrm>
            <a:custGeom>
              <a:avLst/>
              <a:gdLst>
                <a:gd name="connsiteX0" fmla="*/ 0 w 11781453"/>
                <a:gd name="connsiteY0" fmla="*/ 690459 h 5094514"/>
                <a:gd name="connsiteX1" fmla="*/ 690459 w 11781453"/>
                <a:gd name="connsiteY1" fmla="*/ 0 h 5094514"/>
                <a:gd name="connsiteX2" fmla="*/ 11090994 w 11781453"/>
                <a:gd name="connsiteY2" fmla="*/ 0 h 5094514"/>
                <a:gd name="connsiteX3" fmla="*/ 11781453 w 11781453"/>
                <a:gd name="connsiteY3" fmla="*/ 690459 h 5094514"/>
                <a:gd name="connsiteX4" fmla="*/ 11781453 w 11781453"/>
                <a:gd name="connsiteY4" fmla="*/ 4404055 h 5094514"/>
                <a:gd name="connsiteX5" fmla="*/ 11090994 w 11781453"/>
                <a:gd name="connsiteY5" fmla="*/ 5094514 h 5094514"/>
                <a:gd name="connsiteX6" fmla="*/ 690459 w 11781453"/>
                <a:gd name="connsiteY6" fmla="*/ 5094514 h 5094514"/>
                <a:gd name="connsiteX7" fmla="*/ 0 w 11781453"/>
                <a:gd name="connsiteY7" fmla="*/ 4404055 h 5094514"/>
                <a:gd name="connsiteX8" fmla="*/ 0 w 11781453"/>
                <a:gd name="connsiteY8" fmla="*/ 690459 h 50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81453" h="5094514" fill="none" extrusionOk="0">
                  <a:moveTo>
                    <a:pt x="0" y="690459"/>
                  </a:moveTo>
                  <a:cubicBezTo>
                    <a:pt x="1725" y="355830"/>
                    <a:pt x="326606" y="29331"/>
                    <a:pt x="690459" y="0"/>
                  </a:cubicBezTo>
                  <a:cubicBezTo>
                    <a:pt x="4521344" y="72427"/>
                    <a:pt x="7169040" y="61419"/>
                    <a:pt x="11090994" y="0"/>
                  </a:cubicBezTo>
                  <a:cubicBezTo>
                    <a:pt x="11470876" y="-9969"/>
                    <a:pt x="11724457" y="291889"/>
                    <a:pt x="11781453" y="690459"/>
                  </a:cubicBezTo>
                  <a:cubicBezTo>
                    <a:pt x="11882329" y="2511261"/>
                    <a:pt x="11674140" y="3764848"/>
                    <a:pt x="11781453" y="4404055"/>
                  </a:cubicBezTo>
                  <a:cubicBezTo>
                    <a:pt x="11794245" y="4720463"/>
                    <a:pt x="11452101" y="5071843"/>
                    <a:pt x="11090994" y="5094514"/>
                  </a:cubicBezTo>
                  <a:cubicBezTo>
                    <a:pt x="6763306" y="5124341"/>
                    <a:pt x="2575840" y="5015208"/>
                    <a:pt x="690459" y="5094514"/>
                  </a:cubicBezTo>
                  <a:cubicBezTo>
                    <a:pt x="336531" y="5091416"/>
                    <a:pt x="-72308" y="4799683"/>
                    <a:pt x="0" y="4404055"/>
                  </a:cubicBezTo>
                  <a:cubicBezTo>
                    <a:pt x="50037" y="3154905"/>
                    <a:pt x="770" y="2072176"/>
                    <a:pt x="0" y="690459"/>
                  </a:cubicBezTo>
                  <a:close/>
                </a:path>
                <a:path w="11781453" h="5094514" stroke="0" extrusionOk="0">
                  <a:moveTo>
                    <a:pt x="0" y="690459"/>
                  </a:moveTo>
                  <a:cubicBezTo>
                    <a:pt x="6267" y="310837"/>
                    <a:pt x="327696" y="38684"/>
                    <a:pt x="690459" y="0"/>
                  </a:cubicBezTo>
                  <a:cubicBezTo>
                    <a:pt x="4180508" y="123000"/>
                    <a:pt x="8612621" y="-96860"/>
                    <a:pt x="11090994" y="0"/>
                  </a:cubicBezTo>
                  <a:cubicBezTo>
                    <a:pt x="11425653" y="-35570"/>
                    <a:pt x="11785171" y="301634"/>
                    <a:pt x="11781453" y="690459"/>
                  </a:cubicBezTo>
                  <a:cubicBezTo>
                    <a:pt x="11784626" y="1246364"/>
                    <a:pt x="11875720" y="2571764"/>
                    <a:pt x="11781453" y="4404055"/>
                  </a:cubicBezTo>
                  <a:cubicBezTo>
                    <a:pt x="11715903" y="4809132"/>
                    <a:pt x="11401787" y="5082970"/>
                    <a:pt x="11090994" y="5094514"/>
                  </a:cubicBezTo>
                  <a:cubicBezTo>
                    <a:pt x="8015354" y="4933807"/>
                    <a:pt x="3137648" y="5134181"/>
                    <a:pt x="690459" y="5094514"/>
                  </a:cubicBezTo>
                  <a:cubicBezTo>
                    <a:pt x="304526" y="5093584"/>
                    <a:pt x="-54527" y="4760683"/>
                    <a:pt x="0" y="4404055"/>
                  </a:cubicBezTo>
                  <a:cubicBezTo>
                    <a:pt x="32216" y="3684371"/>
                    <a:pt x="57206" y="1986174"/>
                    <a:pt x="0" y="690459"/>
                  </a:cubicBezTo>
                  <a:close/>
                </a:path>
              </a:pathLst>
            </a:custGeom>
            <a:solidFill>
              <a:srgbClr val="FFFFFF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09585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B3C3F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CA59B06-029C-CD5A-BE46-8F1D00DFAA20}"/>
              </a:ext>
            </a:extLst>
          </p:cNvPr>
          <p:cNvSpPr/>
          <p:nvPr/>
        </p:nvSpPr>
        <p:spPr>
          <a:xfrm>
            <a:off x="617692" y="734605"/>
            <a:ext cx="1139069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9A1A6DB1-133F-4509-0900-68A08966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333" y1="63889" x2="37778" y2="65278"/>
                        <a14:foregroundMark x1="55278" y1="66667" x2="68611" y2="6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2" y="1268361"/>
            <a:ext cx="5778595" cy="585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m Yêu Trường Em Remix - Minh Vy - Bài nhảy 20-11 - Johny Pal Choreography ">
            <a:hlinkClick r:id="" action="ppaction://media"/>
            <a:extLst>
              <a:ext uri="{FF2B5EF4-FFF2-40B4-BE49-F238E27FC236}">
                <a16:creationId xmlns:a16="http://schemas.microsoft.com/office/drawing/2014/main" id="{1A4DFA05-9E31-B363-B347-2FF9DA448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21552" y="1436201"/>
            <a:ext cx="406400" cy="406400"/>
          </a:xfrm>
          <a:prstGeom prst="rect">
            <a:avLst/>
          </a:prstGeom>
        </p:spPr>
      </p:pic>
      <p:pic>
        <p:nvPicPr>
          <p:cNvPr id="4" name="ĐÊM NGƯỢC 2 PHÚT - BÓNG SỐ">
            <a:hlinkClick r:id="" action="ppaction://media"/>
            <a:extLst>
              <a:ext uri="{FF2B5EF4-FFF2-40B4-BE49-F238E27FC236}">
                <a16:creationId xmlns:a16="http://schemas.microsoft.com/office/drawing/2014/main" id="{AB3648A7-1303-E4E1-20DE-366E57FA89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40737" y="4174518"/>
            <a:ext cx="3923200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applause.wav"/>
          </p:stSnd>
        </p:sndAc>
      </p:transition>
    </mc:Choice>
    <mc:Fallback xmlns="">
      <p:transition spd="slow"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1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E459-AD39-896F-7B50-F69687AB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àu xanh nước biển là gì? Ý nghĩa và cách Ứng dụng">
            <a:extLst>
              <a:ext uri="{FF2B5EF4-FFF2-40B4-BE49-F238E27FC236}">
                <a16:creationId xmlns:a16="http://schemas.microsoft.com/office/drawing/2014/main" id="{2A49318D-A7A4-8E42-0ACB-6318006BC1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guyện ước con Rồng cháu Tiên">
            <a:extLst>
              <a:ext uri="{FF2B5EF4-FFF2-40B4-BE49-F238E27FC236}">
                <a16:creationId xmlns:a16="http://schemas.microsoft.com/office/drawing/2014/main" id="{01F6244A-01A4-335A-2EF4-A3B55B95B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8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8A1C5-4C6D-75F0-8705-7F228A7B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79509-4C37-366A-EDA2-26BF72106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6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4F242-E597-15FF-449C-675E95E6667F}"/>
              </a:ext>
            </a:extLst>
          </p:cNvPr>
          <p:cNvSpPr txBox="1"/>
          <p:nvPr/>
        </p:nvSpPr>
        <p:spPr>
          <a:xfrm>
            <a:off x="1418898" y="1702676"/>
            <a:ext cx="9396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Lá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F5FA3-E3EF-7EE7-3E35-6A5238E8FC91}"/>
              </a:ext>
            </a:extLst>
          </p:cNvPr>
          <p:cNvSpPr txBox="1"/>
          <p:nvPr/>
        </p:nvSpPr>
        <p:spPr>
          <a:xfrm>
            <a:off x="1418898" y="1702676"/>
            <a:ext cx="9396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Lá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82E12-8A07-6CD0-38CF-85BD661A2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8EBF-790F-7760-83CE-8389B892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953D-1B91-A40E-7EF7-EEF916683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72A09-6ADB-35CC-D1EC-E67A512F8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733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DBDFA-6519-0000-E18F-907FFA7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41E8F-F31D-D371-53E1-AEA20061E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"/>
            <a:ext cx="12192000" cy="70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5FC8-1D94-77CB-4EF9-536F58A2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A1B38-0805-C215-60A5-9FB21D9AD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87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FFA4F-0AF4-4922-42C5-B6B9FFB4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59D10-2314-DBF9-3E3C-062B15EC3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Vẻ đẹp sừng sững của cây phong ba, cây bão táp trên quần đảo Trường Sa |  Vietnam+ (VietnamPlus)">
            <a:extLst>
              <a:ext uri="{FF2B5EF4-FFF2-40B4-BE49-F238E27FC236}">
                <a16:creationId xmlns:a16="http://schemas.microsoft.com/office/drawing/2014/main" id="{0DA5EF1A-1DCF-9058-9E72-A2F87D31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ẻ đẹp sừng sững của cây phong ba, cây bão táp trên quần đảo Trường Sa |  Vietnam+ (VietnamPlus)">
            <a:extLst>
              <a:ext uri="{FF2B5EF4-FFF2-40B4-BE49-F238E27FC236}">
                <a16:creationId xmlns:a16="http://schemas.microsoft.com/office/drawing/2014/main" id="{5200B3E5-CEA5-1D79-5CBF-BFA707E1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2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DF6A8-C391-7051-5CB6-0743AAB3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78E7-5256-6676-527B-B3265AF47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77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A0B8E-868E-B3B2-935A-D24493B51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38A4CD-188B-B68B-25D5-04A934E64738}"/>
              </a:ext>
            </a:extLst>
          </p:cNvPr>
          <p:cNvSpPr/>
          <p:nvPr/>
        </p:nvSpPr>
        <p:spPr>
          <a:xfrm>
            <a:off x="6416567" y="149772"/>
            <a:ext cx="5538952" cy="655845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ngợi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khuất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đoàn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30" name="Picture 6" descr="Triển khai thực hiện in, phóng tranh cổ động tuyên truyền về chủ đề “Bộ đội  Cụ Hồ - Người chiến sĩ Hải quân”. -">
            <a:extLst>
              <a:ext uri="{FF2B5EF4-FFF2-40B4-BE49-F238E27FC236}">
                <a16:creationId xmlns:a16="http://schemas.microsoft.com/office/drawing/2014/main" id="{67363C0E-967E-2A41-8A40-2E1513A6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1890"/>
            <a:ext cx="6243144" cy="6999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304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C6A8-40C7-3452-52DD-28BCDA6D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AC313-4A3D-2EA5-49CC-599BCB041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32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B457-DD13-A7FE-D7AB-BF2D7FD0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FF61A-15C0-D253-04A5-F020DE0F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45">
            <a:extLst>
              <a:ext uri="{FF2B5EF4-FFF2-40B4-BE49-F238E27FC236}">
                <a16:creationId xmlns:a16="http://schemas.microsoft.com/office/drawing/2014/main" id="{5C7974C4-4F8D-238C-CB71-4417CD02D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8617"/>
            <a:ext cx="12192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410035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4B66-EF08-BD90-5625-B2556879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D68E-0A1E-B9A8-C479-ECBAA665F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8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0A55F-0710-8E5D-74D3-34A8F3C6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08733-16BD-BB0B-8CF1-14CAC81E4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368036703086">
            <a:hlinkClick r:id="" action="ppaction://media"/>
            <a:extLst>
              <a:ext uri="{FF2B5EF4-FFF2-40B4-BE49-F238E27FC236}">
                <a16:creationId xmlns:a16="http://schemas.microsoft.com/office/drawing/2014/main" id="{4568E0CB-8DA7-1297-67E2-80811E6B9B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727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F2AD8-ED94-A36A-5686-9267488EF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6888-BCDF-F75A-3CB7-FFEFC477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6368036709228">
            <a:hlinkClick r:id="" action="ppaction://media"/>
            <a:extLst>
              <a:ext uri="{FF2B5EF4-FFF2-40B4-BE49-F238E27FC236}">
                <a16:creationId xmlns:a16="http://schemas.microsoft.com/office/drawing/2014/main" id="{3CBB7DD6-AC39-029B-0D58-037D1907B8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052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Hành Chính Việt Nam Và Bản Đồ 63 Tỉnh Thành VN">
            <a:extLst>
              <a:ext uri="{FF2B5EF4-FFF2-40B4-BE49-F238E27FC236}">
                <a16:creationId xmlns:a16="http://schemas.microsoft.com/office/drawing/2014/main" id="{1AF12353-3348-7CB8-1598-003AFA675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" y="-15777"/>
            <a:ext cx="6921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F551F7D-1416-7419-2243-1D0F14746434}"/>
              </a:ext>
            </a:extLst>
          </p:cNvPr>
          <p:cNvSpPr/>
          <p:nvPr/>
        </p:nvSpPr>
        <p:spPr>
          <a:xfrm>
            <a:off x="7195384" y="476352"/>
            <a:ext cx="4776951" cy="797266"/>
          </a:xfrm>
          <a:prstGeom prst="wedgeRectCallout">
            <a:avLst>
              <a:gd name="adj1" fmla="val -50023"/>
              <a:gd name="adj2" fmla="val 92653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ờ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3 260km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23B89-0B8E-D136-8505-C459A1B12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" y="-15777"/>
            <a:ext cx="691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ản Đồ Hành Chính Việt Nam Và Bản Đồ 63 Tỉnh Thành VN">
            <a:extLst>
              <a:ext uri="{FF2B5EF4-FFF2-40B4-BE49-F238E27FC236}">
                <a16:creationId xmlns:a16="http://schemas.microsoft.com/office/drawing/2014/main" id="{1AF12353-3348-7CB8-1598-003AFA675E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1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DF551F7D-1416-7419-2243-1D0F14746434}"/>
              </a:ext>
            </a:extLst>
          </p:cNvPr>
          <p:cNvSpPr/>
          <p:nvPr/>
        </p:nvSpPr>
        <p:spPr>
          <a:xfrm>
            <a:off x="7195384" y="476352"/>
            <a:ext cx="4776951" cy="797266"/>
          </a:xfrm>
          <a:prstGeom prst="wedgeRectCallout">
            <a:avLst>
              <a:gd name="adj1" fmla="val -50023"/>
              <a:gd name="adj2" fmla="val 92653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ờ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3 260km</a:t>
            </a:r>
            <a:endParaRPr lang="en-US" sz="3600" dirty="0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ACF2901F-963F-B0A9-72A0-8F6A2E2259A9}"/>
              </a:ext>
            </a:extLst>
          </p:cNvPr>
          <p:cNvSpPr/>
          <p:nvPr/>
        </p:nvSpPr>
        <p:spPr>
          <a:xfrm>
            <a:off x="7195383" y="1949252"/>
            <a:ext cx="4776951" cy="916159"/>
          </a:xfrm>
          <a:prstGeom prst="wedgeRectCallout">
            <a:avLst>
              <a:gd name="adj1" fmla="val -55634"/>
              <a:gd name="adj2" fmla="val 84049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323B89-0B8E-D136-8505-C459A1B12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" y="-19153"/>
            <a:ext cx="6918960" cy="6858000"/>
          </a:xfrm>
          <a:prstGeom prst="rect">
            <a:avLst/>
          </a:prstGeom>
        </p:spPr>
      </p:pic>
      <p:pic>
        <p:nvPicPr>
          <p:cNvPr id="7" name="6390949579714">
            <a:hlinkClick r:id="" action="ppaction://media"/>
            <a:extLst>
              <a:ext uri="{FF2B5EF4-FFF2-40B4-BE49-F238E27FC236}">
                <a16:creationId xmlns:a16="http://schemas.microsoft.com/office/drawing/2014/main" id="{33DB363E-24EC-CC99-4B7C-6674F466F3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1" end="8912.6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12" y="23648"/>
            <a:ext cx="6904250" cy="6845068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D453BE01-5D75-823E-ACE6-C8A5F5AFAE27}"/>
              </a:ext>
            </a:extLst>
          </p:cNvPr>
          <p:cNvSpPr/>
          <p:nvPr/>
        </p:nvSpPr>
        <p:spPr>
          <a:xfrm>
            <a:off x="7195382" y="4881123"/>
            <a:ext cx="4776951" cy="916159"/>
          </a:xfrm>
          <a:prstGeom prst="wedgeRectCallout">
            <a:avLst>
              <a:gd name="adj1" fmla="val -57613"/>
              <a:gd name="adj2" fmla="val 104698"/>
            </a:avLst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Sa</a:t>
            </a:r>
          </a:p>
        </p:txBody>
      </p:sp>
    </p:spTree>
    <p:extLst>
      <p:ext uri="{BB962C8B-B14F-4D97-AF65-F5344CB8AC3E}">
        <p14:creationId xmlns:p14="http://schemas.microsoft.com/office/powerpoint/2010/main" val="23780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5FD1-2204-DD59-677A-72D6154E5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C41A7-EFB6-758D-CC85-23F78FDDA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9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85C24A-8074-E441-C43C-47F99D3FC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5689"/>
              </p:ext>
            </p:extLst>
          </p:nvPr>
        </p:nvGraphicFramePr>
        <p:xfrm>
          <a:off x="743607" y="1198179"/>
          <a:ext cx="10704786" cy="3294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04786">
                  <a:extLst>
                    <a:ext uri="{9D8B030D-6E8A-4147-A177-3AD203B41FA5}">
                      <a16:colId xmlns:a16="http://schemas.microsoft.com/office/drawing/2014/main" val="4058877261"/>
                    </a:ext>
                  </a:extLst>
                </a:gridCol>
              </a:tblGrid>
              <a:tr h="3294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0" i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V1: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4000" i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V2: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i="1" u="sng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V3: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40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845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01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16376F-C2E1-784F-1F92-F6937EEDB537}"/>
              </a:ext>
            </a:extLst>
          </p:cNvPr>
          <p:cNvSpPr txBox="1"/>
          <p:nvPr/>
        </p:nvSpPr>
        <p:spPr>
          <a:xfrm>
            <a:off x="1418898" y="536028"/>
            <a:ext cx="10326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                         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xa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Long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3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E05B8-23A8-A721-FF25-8BD5978AB8FD}"/>
              </a:ext>
            </a:extLst>
          </p:cNvPr>
          <p:cNvSpPr txBox="1"/>
          <p:nvPr/>
        </p:nvSpPr>
        <p:spPr>
          <a:xfrm>
            <a:off x="599090" y="536028"/>
            <a:ext cx="111462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Lá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8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C40E4B-155C-B17B-05D3-6D065711C603}"/>
              </a:ext>
            </a:extLst>
          </p:cNvPr>
          <p:cNvSpPr txBox="1"/>
          <p:nvPr/>
        </p:nvSpPr>
        <p:spPr>
          <a:xfrm>
            <a:off x="599090" y="536028"/>
            <a:ext cx="111462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339</Words>
  <Application>Microsoft Office PowerPoint</Application>
  <PresentationFormat>Widescreen</PresentationFormat>
  <Paragraphs>42</Paragraphs>
  <Slides>28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27</cp:revision>
  <dcterms:created xsi:type="dcterms:W3CDTF">2025-02-19T17:42:37Z</dcterms:created>
  <dcterms:modified xsi:type="dcterms:W3CDTF">2026-04-15T07:37:15Z</dcterms:modified>
</cp:coreProperties>
</file>