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4" r:id="rId1"/>
  </p:sldMasterIdLst>
  <p:notesMasterIdLst>
    <p:notesMasterId r:id="rId22"/>
  </p:notesMasterIdLst>
  <p:sldIdLst>
    <p:sldId id="302" r:id="rId2"/>
    <p:sldId id="299" r:id="rId3"/>
    <p:sldId id="3231" r:id="rId4"/>
    <p:sldId id="300" r:id="rId5"/>
    <p:sldId id="303" r:id="rId6"/>
    <p:sldId id="3226" r:id="rId7"/>
    <p:sldId id="3234" r:id="rId8"/>
    <p:sldId id="3227" r:id="rId9"/>
    <p:sldId id="3228" r:id="rId10"/>
    <p:sldId id="3240" r:id="rId11"/>
    <p:sldId id="3229" r:id="rId12"/>
    <p:sldId id="3237" r:id="rId13"/>
    <p:sldId id="3230" r:id="rId14"/>
    <p:sldId id="3241" r:id="rId15"/>
    <p:sldId id="3242" r:id="rId16"/>
    <p:sldId id="3233" r:id="rId17"/>
    <p:sldId id="3232" r:id="rId18"/>
    <p:sldId id="310" r:id="rId19"/>
    <p:sldId id="3235" r:id="rId20"/>
    <p:sldId id="31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r8fATfFo+VdU8sl6hXphv3ViB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26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515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85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25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1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50ED03A-9A23-433C-87A3-31FBC61DC0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83BD229-E57F-4C59-A520-0A20220D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AFC6C3F-2782-49E8-82E8-4F25827A4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7B0ADE-E648-44DB-B275-FB3C87F9DF77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71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E918-F5BE-7FA6-3191-ACDDAC083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BA1E0-DD98-C6D2-1D32-BDB9F32B7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814D7-70EC-D9E9-1FCC-7717702C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31B96-7348-2662-6165-019B75FB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DD22E-1F30-9796-4538-A598C5ED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5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F825-8247-8D95-078C-1C819929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6B00D-5634-53EF-62AC-7BBEA0AB6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F532-0C51-E38D-4B79-70CB3737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5555D-086B-714A-8F5D-159984848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013E0-5728-95C7-2355-94778999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9A292-6B74-CC9D-8523-671D148C4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619F8-070A-49EA-CA4B-1F68B8806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919E9-46C3-1478-3261-35C514C3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6D5D6-6068-9FE5-EC05-30B6530D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F5E1-3D65-B3A9-F702-DC1CA8F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85829" y="154784"/>
            <a:ext cx="16487774" cy="8929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07EEDB-458C-68ED-3540-C7A3686B7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135905-1837-55E5-D4F5-108331391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DC461B-076B-4474-CC68-DBFE0228C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EE18-B9C7-4439-95CE-C844ABA2B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07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6B31-F14D-0E6B-E6EC-A3F4207A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C5846-F54B-FE3C-7114-CBF1CDFD0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27E45-A2B4-4C15-6D63-D169B661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259E2-C064-3F25-7DB1-18B1F478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93A5-D683-DEF8-47B8-59D05492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706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8FB9-EF04-1EC4-5AD3-D197105B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0A504-FEBA-532B-01A6-DA473FF7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CE67F-0173-9320-34A4-E587BA4E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0015B-7F69-63D8-467E-ACC22FD5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C9A08-C870-C81A-8680-789B7303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9D75-05E1-0895-0768-82980F69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183C-E2FD-7369-C318-154AA28A9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5E7EE-AAD1-DF2A-D735-B8D0D0FA2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7E564-24A3-17E1-8493-A0DC802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D322-D426-3459-9ADB-19D8DCDF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54A88-8566-649B-F3A6-83C71A59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5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9963-12CF-9412-4A2B-DF375F0F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C35FA-9524-79CC-6D3A-DCC344C2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2C5FB-9DC9-7690-CC50-BB0DEFAA1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F2480-F057-F3F0-734D-080417F50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2394F-4BF6-F2D0-F8B0-4916692C6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159EE-9142-1CED-481B-FE9EFC93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25A09-6288-17B9-615C-56749850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CE8F5-A944-C006-5E9A-B76F54D8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BB01-4964-A846-64D7-2AE6201E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81470-C5F8-018E-6C05-48A7E04A9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88775-5982-B57C-1CF1-7EE39866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449F1-5E4F-B42E-6773-EA9F5145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1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392EA-B959-394A-B0BD-CE656B9D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6CC5E-23D7-1180-8438-BEB58E8D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DBB8F-74B0-AB4B-DBC0-D8BEBB40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95C55-CAD2-484D-0C45-2ECB80770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BA243-16C2-9D93-665C-F55FD9428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DDA9D-48B9-A8F5-0B44-1649DBA2D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A0551-2BB9-A62F-BF27-68EB6D02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03FA9-1792-C48B-E249-FAFA4261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CF3B6-A21F-133A-F7D4-19EA67D6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6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C2E4-CF3C-E33B-7D61-1B510A00E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C5B547-1767-3CFF-BC82-F3FB13400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B7BB8-E22C-B0F0-306F-D558709B7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F5319-6B8E-EB6E-96B2-7E954E16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851C7-2BDC-E6F3-70E2-C9B716FF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7434B-B572-6321-7C74-CFA7E699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772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6D276-1AF3-792C-EAD1-6933B243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4F23F-8A5A-CF1C-1490-99A15576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DEF4C-C66B-3592-786F-AD7FBBA47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B4B13-8257-B533-7602-AD2DB40C2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47391-F862-535F-22E9-0DCF7D490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80834" y="9357606"/>
            <a:ext cx="18468834" cy="929393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4383" y="6818811"/>
            <a:ext cx="3364840" cy="3298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2054F-1F66-A73C-FBFE-1603E6E0F88A}"/>
              </a:ext>
            </a:extLst>
          </p:cNvPr>
          <p:cNvSpPr txBox="1"/>
          <p:nvPr/>
        </p:nvSpPr>
        <p:spPr>
          <a:xfrm>
            <a:off x="3479073" y="3017741"/>
            <a:ext cx="12718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spc="2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</a:t>
            </a:r>
          </a:p>
          <a:p>
            <a:pPr algn="ctr">
              <a:defRPr/>
            </a:pPr>
            <a:r>
              <a:rPr lang="en-US" sz="4800" b="1" spc="2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 THẦY CÔ VỀ DỰ GIỜ</a:t>
            </a:r>
            <a:endParaRPr lang="vi-VN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549D-28F3-BB6A-2A7B-22ECE9107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9D752A80-0E5E-8B58-E157-7A91893384DC}"/>
              </a:ext>
            </a:extLst>
          </p:cNvPr>
          <p:cNvSpPr txBox="1"/>
          <p:nvPr/>
        </p:nvSpPr>
        <p:spPr>
          <a:xfrm>
            <a:off x="224939" y="526852"/>
            <a:ext cx="1783812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(1)           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(2) 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( 3)           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(4)                  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Theo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</a:t>
            </a:r>
            <a:endParaRPr lang="vi-VN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2C204-BD10-7165-4F8B-F5760348C0CD}"/>
              </a:ext>
            </a:extLst>
          </p:cNvPr>
          <p:cNvSpPr txBox="1"/>
          <p:nvPr/>
        </p:nvSpPr>
        <p:spPr>
          <a:xfrm>
            <a:off x="2168538" y="526852"/>
            <a:ext cx="4848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6DEF2-B7F8-1DD4-F585-AAFB4D647EB5}"/>
              </a:ext>
            </a:extLst>
          </p:cNvPr>
          <p:cNvSpPr txBox="1"/>
          <p:nvPr/>
        </p:nvSpPr>
        <p:spPr>
          <a:xfrm>
            <a:off x="4274289" y="1336151"/>
            <a:ext cx="30715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4BE56-C43A-7C8C-A901-187DC65E1551}"/>
              </a:ext>
            </a:extLst>
          </p:cNvPr>
          <p:cNvSpPr txBox="1"/>
          <p:nvPr/>
        </p:nvSpPr>
        <p:spPr>
          <a:xfrm>
            <a:off x="5486917" y="2270329"/>
            <a:ext cx="5758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6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ACC6A-C106-CBEB-512A-E37025F984D0}"/>
              </a:ext>
            </a:extLst>
          </p:cNvPr>
          <p:cNvSpPr txBox="1"/>
          <p:nvPr/>
        </p:nvSpPr>
        <p:spPr>
          <a:xfrm>
            <a:off x="12801084" y="1357848"/>
            <a:ext cx="4680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23000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822"/>
            <a:ext cx="18207990" cy="10287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1498551" y="2010630"/>
            <a:ext cx="41610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Aft>
                <a:spcPts val="1500"/>
              </a:spcAft>
            </a:pP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II.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học</a:t>
            </a:r>
            <a:endParaRPr lang="vi-VN" sz="66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8551" y="5948738"/>
            <a:ext cx="6052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 </a:t>
            </a:r>
            <a:endParaRPr lang="en-US" sz="5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969" y="3543017"/>
            <a:ext cx="163740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Trạng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ngăn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phẩy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227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4C20-D8B7-6A15-C310-A8118F3F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69226-71B9-10B7-8000-3D62ECD0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23" y="0"/>
            <a:ext cx="18207990" cy="10287000"/>
          </a:xfrm>
          <a:prstGeom prst="rect">
            <a:avLst/>
          </a:prstGeom>
        </p:spPr>
      </p:pic>
      <p:sp>
        <p:nvSpPr>
          <p:cNvPr id="9223" name="Text Box 4">
            <a:extLst>
              <a:ext uri="{FF2B5EF4-FFF2-40B4-BE49-F238E27FC236}">
                <a16:creationId xmlns:a16="http://schemas.microsoft.com/office/drawing/2014/main" id="{68B9B6E1-EB1C-B852-654C-639193DB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58" y="539655"/>
            <a:ext cx="16691327" cy="92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1114425" indent="-1114425" algn="just">
              <a:lnSpc>
                <a:spcPct val="150000"/>
              </a:lnSpc>
              <a:buAutoNum type="arabicPeriod"/>
            </a:pPr>
            <a:r>
              <a:rPr 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trạng ngữ trong mỗi câu sau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14425" indent="-1114425" algn="just">
              <a:lnSpc>
                <a:spcPct val="150000"/>
              </a:lnSpc>
              <a:buAutoNum type="arabicPeriod"/>
            </a:pPr>
            <a:endParaRPr lang="vi-VN" alt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3AB338-39E3-DB11-6F7A-461AEA08EEB3}"/>
              </a:ext>
            </a:extLst>
          </p:cNvPr>
          <p:cNvCxnSpPr>
            <a:cxnSpLocks/>
          </p:cNvCxnSpPr>
          <p:nvPr/>
        </p:nvCxnSpPr>
        <p:spPr>
          <a:xfrm>
            <a:off x="1774803" y="1725165"/>
            <a:ext cx="42644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1A357E-61B5-FD83-4995-23040C9A1463}"/>
              </a:ext>
            </a:extLst>
          </p:cNvPr>
          <p:cNvCxnSpPr>
            <a:cxnSpLocks/>
          </p:cNvCxnSpPr>
          <p:nvPr/>
        </p:nvCxnSpPr>
        <p:spPr>
          <a:xfrm>
            <a:off x="8036481" y="1725165"/>
            <a:ext cx="1979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5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23" y="0"/>
            <a:ext cx="18207990" cy="10287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430558" y="539655"/>
            <a:ext cx="16691327" cy="92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1114425" indent="-1114425" algn="just">
              <a:lnSpc>
                <a:spcPct val="150000"/>
              </a:lnSpc>
              <a:buAutoNum type="arabicPeriod"/>
            </a:pPr>
            <a:r>
              <a:rPr lang="vi-V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trạng ngữ trong mỗi câu sau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yếu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đuổi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Long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đuổi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cưỡi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thuyền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Vọng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Long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Rùa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						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114425" indent="-1114425" algn="just">
              <a:lnSpc>
                <a:spcPct val="150000"/>
              </a:lnSpc>
              <a:buAutoNum type="arabicPeriod"/>
            </a:pPr>
            <a:endParaRPr lang="vi-VN" alt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79826" y="2604500"/>
            <a:ext cx="2512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882954" y="2604500"/>
            <a:ext cx="2021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508789" y="3436706"/>
            <a:ext cx="4289459" cy="51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2052" y="4257722"/>
            <a:ext cx="2889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626938" y="4274051"/>
            <a:ext cx="4294601" cy="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02040" y="7551506"/>
            <a:ext cx="8196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84672" y="7551506"/>
            <a:ext cx="3683285" cy="15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038639" y="6719300"/>
            <a:ext cx="8725326" cy="12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08015" y="5902503"/>
            <a:ext cx="5938461" cy="10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9395" y="5101118"/>
            <a:ext cx="5979560" cy="7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5630" y="8368301"/>
            <a:ext cx="6472716" cy="12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04785" y="9186948"/>
            <a:ext cx="1479479" cy="12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7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3619081-5C78-BC86-C297-74FC4CF3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83"/>
            <a:ext cx="19202400" cy="92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8345A-7950-6940-8C10-820BCC457585}"/>
              </a:ext>
            </a:extLst>
          </p:cNvPr>
          <p:cNvSpPr txBox="1"/>
          <p:nvPr/>
        </p:nvSpPr>
        <p:spPr>
          <a:xfrm>
            <a:off x="1701210" y="8995145"/>
            <a:ext cx="165867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 Lợi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cưỡi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thuyền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Vọng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Long Quân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15393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051A0F4-7D5F-4F4A-4A1F-1BE55A73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0" y="0"/>
            <a:ext cx="1807534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5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59"/>
            <a:ext cx="18207990" cy="10287000"/>
          </a:xfrm>
          <a:prstGeom prst="rect">
            <a:avLst/>
          </a:prstGeom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244907" y="1274301"/>
            <a:ext cx="16554168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5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Dựa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51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(4-5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sĩ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Sa,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nhất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trạng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Gạch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chân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trạng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vi-VN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sz="5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559"/>
            <a:ext cx="18207990" cy="10287000"/>
          </a:xfrm>
          <a:prstGeom prst="rect">
            <a:avLst/>
          </a:prstGeom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244907" y="1274301"/>
            <a:ext cx="16554168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5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Dựa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i="1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5100" i="1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(4-5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chiến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sĩ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ít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nhất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trạng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Gạch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chân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trạng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5100" u="sng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u="sng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1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vi-VN" sz="5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sz="5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7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552858" y="2126512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2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0D5CA-67B5-016F-19D7-2A17C0A4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C68E5-78A6-2EE7-759B-6A9E61CA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559"/>
            <a:ext cx="18207990" cy="10287000"/>
          </a:xfrm>
          <a:prstGeom prst="rect">
            <a:avLst/>
          </a:prstGeom>
        </p:spPr>
      </p:pic>
      <p:sp>
        <p:nvSpPr>
          <p:cNvPr id="3" name="Text Box 32">
            <a:extLst>
              <a:ext uri="{FF2B5EF4-FFF2-40B4-BE49-F238E27FC236}">
                <a16:creationId xmlns:a16="http://schemas.microsoft.com/office/drawing/2014/main" id="{013B6C25-6842-D025-EFB1-57F4CBE6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642" y="2649000"/>
            <a:ext cx="16554168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E4BB9DB-2D53-25B0-204F-16A2E0C6337B}"/>
              </a:ext>
            </a:extLst>
          </p:cNvPr>
          <p:cNvSpPr/>
          <p:nvPr/>
        </p:nvSpPr>
        <p:spPr>
          <a:xfrm>
            <a:off x="199388" y="3914942"/>
            <a:ext cx="1567986" cy="1143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1"/>
            <a:ext cx="18394361" cy="18630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1DD000-FE63-45BC-8163-EB18CD2E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3DBUTT~1">
            <a:hlinkClick r:id="rId4" action="ppaction://hlinksldjump"/>
            <a:extLst>
              <a:ext uri="{FF2B5EF4-FFF2-40B4-BE49-F238E27FC236}">
                <a16:creationId xmlns:a16="http://schemas.microsoft.com/office/drawing/2014/main" id="{66B0EBB0-C81C-4C4A-9F75-AAD8D1271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86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WordArt 22">
            <a:extLst>
              <a:ext uri="{FF2B5EF4-FFF2-40B4-BE49-F238E27FC236}">
                <a16:creationId xmlns:a16="http://schemas.microsoft.com/office/drawing/2014/main" id="{1BE6CECA-EF6F-4D17-8B53-6697ED883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496" y="1378132"/>
            <a:ext cx="14512834" cy="3644535"/>
          </a:xfrm>
          <a:prstGeom prst="rect">
            <a:avLst/>
          </a:prstGeom>
        </p:spPr>
        <p:txBody>
          <a:bodyPr wrap="none" lIns="163284" tIns="81642" rIns="163284" bIns="81642" fromWordArt="1">
            <a:prstTxWarp prst="textPlain">
              <a:avLst/>
            </a:prstTxWarp>
          </a:bodyPr>
          <a:lstStyle/>
          <a:p>
            <a:pPr algn="ctr"/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4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3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991824" cy="107298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26901" y="1273608"/>
            <a:ext cx="8043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0" b="1" dirty="0"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9000" b="1" dirty="0"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10344" y="4024544"/>
            <a:ext cx="1336154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b="1" dirty="0"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TRÒ CHƠI</a:t>
            </a:r>
          </a:p>
          <a:p>
            <a:r>
              <a:rPr lang="en-US" altLang="zh-CN" sz="9000" b="1" dirty="0"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000" b="1" i="1" dirty="0"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AI NHANH – AI ĐÚNG</a:t>
            </a:r>
            <a:endParaRPr lang="zh-CN" altLang="en-US" sz="9000" b="1" i="1" dirty="0"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3BD65-8188-CCD8-200E-5FFACDC5AFD4}"/>
              </a:ext>
            </a:extLst>
          </p:cNvPr>
          <p:cNvSpPr txBox="1"/>
          <p:nvPr/>
        </p:nvSpPr>
        <p:spPr>
          <a:xfrm>
            <a:off x="15927572" y="2750935"/>
            <a:ext cx="1679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endParaRPr lang="vi-VN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7" name="AutoShape 11">
            <a:extLst>
              <a:ext uri="{FF2B5EF4-FFF2-40B4-BE49-F238E27FC236}">
                <a16:creationId xmlns:a16="http://schemas.microsoft.com/office/drawing/2014/main" id="{657637A2-E87C-3AAB-6EF5-9E5209F71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82" y="6033369"/>
            <a:ext cx="1028700" cy="969497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2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15">
            <a:extLst>
              <a:ext uri="{FF2B5EF4-FFF2-40B4-BE49-F238E27FC236}">
                <a16:creationId xmlns:a16="http://schemas.microsoft.com/office/drawing/2014/main" id="{92DAA77A-F352-32FA-1A3E-1990F5D96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24" name="Text Box 116">
            <a:extLst>
              <a:ext uri="{FF2B5EF4-FFF2-40B4-BE49-F238E27FC236}">
                <a16:creationId xmlns:a16="http://schemas.microsoft.com/office/drawing/2014/main" id="{2749B6C6-C38E-80EB-892F-10FE5A129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25" name="Text Box 117">
            <a:extLst>
              <a:ext uri="{FF2B5EF4-FFF2-40B4-BE49-F238E27FC236}">
                <a16:creationId xmlns:a16="http://schemas.microsoft.com/office/drawing/2014/main" id="{A006F68A-031D-A58F-C846-A46F1C49A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26" name="Text Box 118">
            <a:extLst>
              <a:ext uri="{FF2B5EF4-FFF2-40B4-BE49-F238E27FC236}">
                <a16:creationId xmlns:a16="http://schemas.microsoft.com/office/drawing/2014/main" id="{7B58E078-3772-AC40-6CBF-BB907CF5A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7" name="Text Box 119">
            <a:extLst>
              <a:ext uri="{FF2B5EF4-FFF2-40B4-BE49-F238E27FC236}">
                <a16:creationId xmlns:a16="http://schemas.microsoft.com/office/drawing/2014/main" id="{6B200594-D954-BBB3-71A6-871B2A6B3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8" name="Text Box 120">
            <a:extLst>
              <a:ext uri="{FF2B5EF4-FFF2-40B4-BE49-F238E27FC236}">
                <a16:creationId xmlns:a16="http://schemas.microsoft.com/office/drawing/2014/main" id="{557B2511-B145-A2E5-A0C3-0E1165EA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9" name="Text Box 121">
            <a:extLst>
              <a:ext uri="{FF2B5EF4-FFF2-40B4-BE49-F238E27FC236}">
                <a16:creationId xmlns:a16="http://schemas.microsoft.com/office/drawing/2014/main" id="{2715C520-37D9-7860-A464-696935AF8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0" name="Text Box 122">
            <a:extLst>
              <a:ext uri="{FF2B5EF4-FFF2-40B4-BE49-F238E27FC236}">
                <a16:creationId xmlns:a16="http://schemas.microsoft.com/office/drawing/2014/main" id="{101DAC0A-3EFA-097C-C879-94ADD4573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AE4EA397-73AA-1CC0-2CA5-04B20230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2" name="Text Box 137">
            <a:extLst>
              <a:ext uri="{FF2B5EF4-FFF2-40B4-BE49-F238E27FC236}">
                <a16:creationId xmlns:a16="http://schemas.microsoft.com/office/drawing/2014/main" id="{6E0D8581-6446-B4F1-A99D-893C436BF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4113" name="Picture 68" descr="Picture8">
            <a:extLst>
              <a:ext uri="{FF2B5EF4-FFF2-40B4-BE49-F238E27FC236}">
                <a16:creationId xmlns:a16="http://schemas.microsoft.com/office/drawing/2014/main" id="{DD277792-60E5-6646-A649-5E1FC0C5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7" y="7273498"/>
            <a:ext cx="46863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24">
            <a:extLst>
              <a:ext uri="{FF2B5EF4-FFF2-40B4-BE49-F238E27FC236}">
                <a16:creationId xmlns:a16="http://schemas.microsoft.com/office/drawing/2014/main" id="{991145D8-4F53-FEAB-B238-5CC3D81CA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3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41247B-7AF7-DA78-44D6-AA67B295C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5800" y="8289132"/>
            <a:ext cx="3086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116" name="TextBox 35">
            <a:extLst>
              <a:ext uri="{FF2B5EF4-FFF2-40B4-BE49-F238E27FC236}">
                <a16:creationId xmlns:a16="http://schemas.microsoft.com/office/drawing/2014/main" id="{23F43008-5C82-CB7B-0821-E15D4303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04" y="1045970"/>
            <a:ext cx="17750496" cy="97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  <a:buNone/>
            </a:pPr>
            <a:r>
              <a:rPr lang="en-US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vi-V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  <a:buNone/>
            </a:pP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  <a:buNone/>
            </a:pPr>
            <a:endParaRPr lang="en-US" altLang="vi-VN" sz="6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1800"/>
              </a:spcBef>
              <a:buFontTx/>
              <a:buNone/>
            </a:pP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ihan">
            <a:hlinkClick r:id="" action="ppaction://media"/>
            <a:extLst>
              <a:ext uri="{FF2B5EF4-FFF2-40B4-BE49-F238E27FC236}">
                <a16:creationId xmlns:a16="http://schemas.microsoft.com/office/drawing/2014/main" id="{1B691A71-10EE-736B-FAB0-5A80F95E2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2935" y="3277761"/>
            <a:ext cx="40305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09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0907" grpId="0" animBg="1"/>
      <p:bldP spid="80907" grpId="1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2" grpId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7" name="AutoShape 11">
            <a:extLst>
              <a:ext uri="{FF2B5EF4-FFF2-40B4-BE49-F238E27FC236}">
                <a16:creationId xmlns:a16="http://schemas.microsoft.com/office/drawing/2014/main" id="{B69F5499-CF88-7888-0621-195A59BD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4261075"/>
            <a:ext cx="1007270" cy="10156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2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ext Box 14">
            <a:extLst>
              <a:ext uri="{FF2B5EF4-FFF2-40B4-BE49-F238E27FC236}">
                <a16:creationId xmlns:a16="http://schemas.microsoft.com/office/drawing/2014/main" id="{4C5B418B-C6F9-CBCF-B2E4-F8F6D85D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1" y="6734164"/>
            <a:ext cx="111799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 Box 21">
            <a:extLst>
              <a:ext uri="{FF2B5EF4-FFF2-40B4-BE49-F238E27FC236}">
                <a16:creationId xmlns:a16="http://schemas.microsoft.com/office/drawing/2014/main" id="{653B1706-3922-67B2-C91E-F069EEA3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" y="5476220"/>
            <a:ext cx="154745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endParaRPr lang="en-US" altLang="vi-VN" sz="6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Text Box 9">
            <a:extLst>
              <a:ext uri="{FF2B5EF4-FFF2-40B4-BE49-F238E27FC236}">
                <a16:creationId xmlns:a16="http://schemas.microsoft.com/office/drawing/2014/main" id="{91A8BA16-6774-886D-AC1C-BE17F7D9B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" y="4168742"/>
            <a:ext cx="109204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19" name="Picture 23" descr="Bells">
            <a:extLst>
              <a:ext uri="{FF2B5EF4-FFF2-40B4-BE49-F238E27FC236}">
                <a16:creationId xmlns:a16="http://schemas.microsoft.com/office/drawing/2014/main" id="{A796D435-C263-FDE8-1D71-32D8154AA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14600" y="7236622"/>
            <a:ext cx="2428875" cy="305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700">
              <a:cs typeface="Arial" panose="020B0604020202020204" pitchFamily="34" charset="0"/>
            </a:endParaRPr>
          </a:p>
        </p:txBody>
      </p:sp>
      <p:sp>
        <p:nvSpPr>
          <p:cNvPr id="23" name="Text Box 115">
            <a:extLst>
              <a:ext uri="{FF2B5EF4-FFF2-40B4-BE49-F238E27FC236}">
                <a16:creationId xmlns:a16="http://schemas.microsoft.com/office/drawing/2014/main" id="{A254B108-BA2B-F957-7EB1-18D3E3CA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24" name="Text Box 116">
            <a:extLst>
              <a:ext uri="{FF2B5EF4-FFF2-40B4-BE49-F238E27FC236}">
                <a16:creationId xmlns:a16="http://schemas.microsoft.com/office/drawing/2014/main" id="{7C9D1863-1317-7D94-0BE4-54730EF83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25" name="Text Box 117">
            <a:extLst>
              <a:ext uri="{FF2B5EF4-FFF2-40B4-BE49-F238E27FC236}">
                <a16:creationId xmlns:a16="http://schemas.microsoft.com/office/drawing/2014/main" id="{3A33E655-4700-6881-4A2F-177A34133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26" name="Text Box 118">
            <a:extLst>
              <a:ext uri="{FF2B5EF4-FFF2-40B4-BE49-F238E27FC236}">
                <a16:creationId xmlns:a16="http://schemas.microsoft.com/office/drawing/2014/main" id="{194CCBBB-F5CB-CE27-377A-9616B2F7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7" name="Text Box 119">
            <a:extLst>
              <a:ext uri="{FF2B5EF4-FFF2-40B4-BE49-F238E27FC236}">
                <a16:creationId xmlns:a16="http://schemas.microsoft.com/office/drawing/2014/main" id="{66E3F4C2-AB3C-7770-1921-49177CEE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8" name="Text Box 120">
            <a:extLst>
              <a:ext uri="{FF2B5EF4-FFF2-40B4-BE49-F238E27FC236}">
                <a16:creationId xmlns:a16="http://schemas.microsoft.com/office/drawing/2014/main" id="{134E585F-5DBB-F5C5-78D3-922C5347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9" name="Text Box 121">
            <a:extLst>
              <a:ext uri="{FF2B5EF4-FFF2-40B4-BE49-F238E27FC236}">
                <a16:creationId xmlns:a16="http://schemas.microsoft.com/office/drawing/2014/main" id="{483F8898-5B82-FCB4-73EA-00D2DE55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0" name="Text Box 122">
            <a:extLst>
              <a:ext uri="{FF2B5EF4-FFF2-40B4-BE49-F238E27FC236}">
                <a16:creationId xmlns:a16="http://schemas.microsoft.com/office/drawing/2014/main" id="{6A89CEA6-5282-524A-228A-9131752ED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7E79BC1D-257A-BD1C-ED4C-2655B476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2" name="Text Box 137">
            <a:extLst>
              <a:ext uri="{FF2B5EF4-FFF2-40B4-BE49-F238E27FC236}">
                <a16:creationId xmlns:a16="http://schemas.microsoft.com/office/drawing/2014/main" id="{CBC5598C-16FA-C550-3805-51A63F66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5137" name="Picture 68" descr="Picture8">
            <a:extLst>
              <a:ext uri="{FF2B5EF4-FFF2-40B4-BE49-F238E27FC236}">
                <a16:creationId xmlns:a16="http://schemas.microsoft.com/office/drawing/2014/main" id="{76343B73-5DCF-4346-2004-E14C936B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45" y="7329490"/>
            <a:ext cx="46863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24">
            <a:extLst>
              <a:ext uri="{FF2B5EF4-FFF2-40B4-BE49-F238E27FC236}">
                <a16:creationId xmlns:a16="http://schemas.microsoft.com/office/drawing/2014/main" id="{C2708589-806F-48DB-0261-FB692F22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3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EC1B07-03E6-491F-1AB5-5127A3DB8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5800" y="8289132"/>
            <a:ext cx="3086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140" name="TextBox 35">
            <a:extLst>
              <a:ext uri="{FF2B5EF4-FFF2-40B4-BE49-F238E27FC236}">
                <a16:creationId xmlns:a16="http://schemas.microsoft.com/office/drawing/2014/main" id="{70689095-1B01-2B9B-505D-A27156751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2492"/>
            <a:ext cx="18288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“Khi </a:t>
            </a:r>
            <a:r>
              <a:rPr lang="en-US" altLang="zh-CN" sz="6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?”</a:t>
            </a:r>
            <a:endParaRPr lang="zh-CN" altLang="en-US" sz="6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4C5B418B-C6F9-CBCF-B2E4-F8F6D85D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0" y="7956585"/>
            <a:ext cx="111799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ihan (1)">
            <a:hlinkClick r:id="" action="ppaction://media"/>
            <a:extLst>
              <a:ext uri="{FF2B5EF4-FFF2-40B4-BE49-F238E27FC236}">
                <a16:creationId xmlns:a16="http://schemas.microsoft.com/office/drawing/2014/main" id="{A79CB564-9023-E3EC-A54A-0304C1D97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0862" y="3333753"/>
            <a:ext cx="41790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09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0907" grpId="0" animBg="1"/>
      <p:bldP spid="80907" grpId="1" animBg="1"/>
      <p:bldP spid="809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2" grpId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7" name="AutoShape 11">
            <a:extLst>
              <a:ext uri="{FF2B5EF4-FFF2-40B4-BE49-F238E27FC236}">
                <a16:creationId xmlns:a16="http://schemas.microsoft.com/office/drawing/2014/main" id="{B69F5499-CF88-7888-0621-195A59BD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690" y="7982531"/>
            <a:ext cx="1007270" cy="10156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2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ext Box 14">
            <a:extLst>
              <a:ext uri="{FF2B5EF4-FFF2-40B4-BE49-F238E27FC236}">
                <a16:creationId xmlns:a16="http://schemas.microsoft.com/office/drawing/2014/main" id="{4C5B418B-C6F9-CBCF-B2E4-F8F6D85D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55" y="6874610"/>
            <a:ext cx="111799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 Box 21">
            <a:extLst>
              <a:ext uri="{FF2B5EF4-FFF2-40B4-BE49-F238E27FC236}">
                <a16:creationId xmlns:a16="http://schemas.microsoft.com/office/drawing/2014/main" id="{653B1706-3922-67B2-C91E-F069EEA3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6" y="5626158"/>
            <a:ext cx="154745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0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Text Box 9">
            <a:extLst>
              <a:ext uri="{FF2B5EF4-FFF2-40B4-BE49-F238E27FC236}">
                <a16:creationId xmlns:a16="http://schemas.microsoft.com/office/drawing/2014/main" id="{91A8BA16-6774-886D-AC1C-BE17F7D9B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6" y="4305018"/>
            <a:ext cx="109204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19" name="Picture 23" descr="Bells">
            <a:extLst>
              <a:ext uri="{FF2B5EF4-FFF2-40B4-BE49-F238E27FC236}">
                <a16:creationId xmlns:a16="http://schemas.microsoft.com/office/drawing/2014/main" id="{A796D435-C263-FDE8-1D71-32D8154AA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14600" y="7236622"/>
            <a:ext cx="2428875" cy="305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700">
              <a:cs typeface="Arial" panose="020B0604020202020204" pitchFamily="34" charset="0"/>
            </a:endParaRPr>
          </a:p>
        </p:txBody>
      </p:sp>
      <p:sp>
        <p:nvSpPr>
          <p:cNvPr id="23" name="Text Box 115">
            <a:extLst>
              <a:ext uri="{FF2B5EF4-FFF2-40B4-BE49-F238E27FC236}">
                <a16:creationId xmlns:a16="http://schemas.microsoft.com/office/drawing/2014/main" id="{A254B108-BA2B-F957-7EB1-18D3E3CA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24" name="Text Box 116">
            <a:extLst>
              <a:ext uri="{FF2B5EF4-FFF2-40B4-BE49-F238E27FC236}">
                <a16:creationId xmlns:a16="http://schemas.microsoft.com/office/drawing/2014/main" id="{7C9D1863-1317-7D94-0BE4-54730EF83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25" name="Text Box 117">
            <a:extLst>
              <a:ext uri="{FF2B5EF4-FFF2-40B4-BE49-F238E27FC236}">
                <a16:creationId xmlns:a16="http://schemas.microsoft.com/office/drawing/2014/main" id="{3A33E655-4700-6881-4A2F-177A34133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26" name="Text Box 118">
            <a:extLst>
              <a:ext uri="{FF2B5EF4-FFF2-40B4-BE49-F238E27FC236}">
                <a16:creationId xmlns:a16="http://schemas.microsoft.com/office/drawing/2014/main" id="{194CCBBB-F5CB-CE27-377A-9616B2F7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22421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7" name="Text Box 119">
            <a:extLst>
              <a:ext uri="{FF2B5EF4-FFF2-40B4-BE49-F238E27FC236}">
                <a16:creationId xmlns:a16="http://schemas.microsoft.com/office/drawing/2014/main" id="{66E3F4C2-AB3C-7770-1921-49177CEE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8" name="Text Box 120">
            <a:extLst>
              <a:ext uri="{FF2B5EF4-FFF2-40B4-BE49-F238E27FC236}">
                <a16:creationId xmlns:a16="http://schemas.microsoft.com/office/drawing/2014/main" id="{134E585F-5DBB-F5C5-78D3-922C5347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9" name="Text Box 121">
            <a:extLst>
              <a:ext uri="{FF2B5EF4-FFF2-40B4-BE49-F238E27FC236}">
                <a16:creationId xmlns:a16="http://schemas.microsoft.com/office/drawing/2014/main" id="{483F8898-5B82-FCB4-73EA-00D2DE55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0" name="Text Box 122">
            <a:extLst>
              <a:ext uri="{FF2B5EF4-FFF2-40B4-BE49-F238E27FC236}">
                <a16:creationId xmlns:a16="http://schemas.microsoft.com/office/drawing/2014/main" id="{6A89CEA6-5282-524A-228A-9131752ED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7E79BC1D-257A-BD1C-ED4C-2655B476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2" name="Text Box 137">
            <a:extLst>
              <a:ext uri="{FF2B5EF4-FFF2-40B4-BE49-F238E27FC236}">
                <a16:creationId xmlns:a16="http://schemas.microsoft.com/office/drawing/2014/main" id="{CBC5598C-16FA-C550-3805-51A63F66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5137" name="Picture 68" descr="Picture8">
            <a:extLst>
              <a:ext uri="{FF2B5EF4-FFF2-40B4-BE49-F238E27FC236}">
                <a16:creationId xmlns:a16="http://schemas.microsoft.com/office/drawing/2014/main" id="{76343B73-5DCF-4346-2004-E14C936B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988" y="7229953"/>
            <a:ext cx="46863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24">
            <a:extLst>
              <a:ext uri="{FF2B5EF4-FFF2-40B4-BE49-F238E27FC236}">
                <a16:creationId xmlns:a16="http://schemas.microsoft.com/office/drawing/2014/main" id="{C2708589-806F-48DB-0261-FB692F22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300" y="7946234"/>
            <a:ext cx="2057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9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EC1B07-03E6-491F-1AB5-5127A3DB8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5800" y="8289132"/>
            <a:ext cx="3086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5140" name="TextBox 35">
            <a:extLst>
              <a:ext uri="{FF2B5EF4-FFF2-40B4-BE49-F238E27FC236}">
                <a16:creationId xmlns:a16="http://schemas.microsoft.com/office/drawing/2014/main" id="{70689095-1B01-2B9B-505D-A27156751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6686"/>
            <a:ext cx="1789611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altLang="zh-CN" sz="6600" u="sng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altLang="zh-CN" sz="6600" u="sng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zh-CN" sz="66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4C5B418B-C6F9-CBCF-B2E4-F8F6D85D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223" y="7966927"/>
            <a:ext cx="111799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ihan (2)">
            <a:hlinkClick r:id="" action="ppaction://media"/>
            <a:extLst>
              <a:ext uri="{FF2B5EF4-FFF2-40B4-BE49-F238E27FC236}">
                <a16:creationId xmlns:a16="http://schemas.microsoft.com/office/drawing/2014/main" id="{B3EB0428-5ECE-69CC-8BC7-26ACD3204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5061" y="3305154"/>
            <a:ext cx="5114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09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0907" grpId="0" animBg="1"/>
      <p:bldP spid="80907" grpId="1" animBg="1"/>
      <p:bldP spid="809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2" grpId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0FC94-B09B-E8A2-96F8-17CB6F417DDA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16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215756" y="550664"/>
            <a:ext cx="17838122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16106" y="2385426"/>
            <a:ext cx="4037745" cy="15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381876" y="6996550"/>
            <a:ext cx="8400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381875" y="7897812"/>
            <a:ext cx="8020113" cy="3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977656" y="8802834"/>
            <a:ext cx="3487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215756" y="550664"/>
            <a:ext cx="17838122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Theo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58422" y="2409918"/>
            <a:ext cx="4037745" cy="15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81876" y="6996550"/>
            <a:ext cx="803010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381876" y="7877082"/>
            <a:ext cx="8020113" cy="3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8106" y="8801267"/>
            <a:ext cx="3237185" cy="20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2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3607</TotalTime>
  <Words>814</Words>
  <Application>Microsoft Office PowerPoint</Application>
  <PresentationFormat>Custom</PresentationFormat>
  <Paragraphs>93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Administrator</cp:lastModifiedBy>
  <cp:revision>292</cp:revision>
  <dcterms:created xsi:type="dcterms:W3CDTF">2006-08-16T00:00:00Z</dcterms:created>
  <dcterms:modified xsi:type="dcterms:W3CDTF">2026-04-15T07:25:34Z</dcterms:modified>
</cp:coreProperties>
</file>