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3" r:id="rId2"/>
  </p:sldMasterIdLst>
  <p:notesMasterIdLst>
    <p:notesMasterId r:id="rId9"/>
  </p:notesMasterIdLst>
  <p:sldIdLst>
    <p:sldId id="319" r:id="rId3"/>
    <p:sldId id="375" r:id="rId4"/>
    <p:sldId id="374" r:id="rId5"/>
    <p:sldId id="379" r:id="rId6"/>
    <p:sldId id="377" r:id="rId7"/>
    <p:sldId id="3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B5486-E0B9-4782-8505-7D2AF791BB8B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17D5E-4646-48E8-B32E-69DD8B7BA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6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8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6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7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6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3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0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8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0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76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08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9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61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86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1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3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6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6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6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4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3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7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4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B473-C463-4D50-AD67-E9AD97554B78}" type="datetimeFigureOut">
              <a:rPr lang="en-US" smtClean="0"/>
              <a:t>10\04\2026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Administrator\Downloads\GA%20&#272;I&#7878;N%20T&#7916;\Tru%20hai%20so%20thap%20phan\m&#244;n%20to&#225;n\Em%20yeu%20truong%20em%20-%20Ngoc%20Diep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svg"/><Relationship Id="rId18" Type="http://schemas.openxmlformats.org/officeDocument/2006/relationships/image" Target="../media/image16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3.png"/><Relationship Id="rId17" Type="http://schemas.openxmlformats.org/officeDocument/2006/relationships/image" Target="../media/image24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2.png"/><Relationship Id="rId19" Type="http://schemas.openxmlformats.org/officeDocument/2006/relationships/image" Target="../media/image26.sv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16" y="3352272"/>
            <a:ext cx="152797" cy="1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640281" y="4310425"/>
            <a:ext cx="7298462" cy="70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5" tIns="45683" rIns="91365" bIns="45683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 THỊ HUYỀN</a:t>
            </a:r>
            <a:endParaRPr kumimoji="0" lang="en-US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037" name="WordArt 11"/>
          <p:cNvSpPr>
            <a:spLocks noChangeArrowheads="1" noChangeShapeType="1" noTextEdit="1"/>
          </p:cNvSpPr>
          <p:nvPr/>
        </p:nvSpPr>
        <p:spPr bwMode="auto">
          <a:xfrm>
            <a:off x="2146264" y="194514"/>
            <a:ext cx="7572375" cy="52989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lIns="63968" tIns="31980" rIns="63968" bIns="31980" numCol="1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 QUÝ THẦY CÔ VỀ DỰ GIỜ!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643190" y="2462719"/>
            <a:ext cx="7000875" cy="8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334002" y="1143012"/>
            <a:ext cx="1404938" cy="1479021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370" tIns="45686" rIns="91370" bIns="45686" anchor="ctr"/>
          <a:lstStyle/>
          <a:p>
            <a:pPr marL="0" marR="0" lvl="0" indent="0" algn="l" defTabSz="913952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1524001" y="0"/>
            <a:ext cx="9144000" cy="6858000"/>
            <a:chOff x="0" y="0"/>
            <a:chExt cx="9216" cy="5184"/>
          </a:xfrm>
        </p:grpSpPr>
        <p:pic>
          <p:nvPicPr>
            <p:cNvPr id="2069" name="Picture 4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7" descr="J01240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14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15" descr="EXPLOD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50" name="Em yeu truong em - Ngoc Di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21" y="6654284"/>
            <a:ext cx="152797" cy="2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667002" y="3121460"/>
            <a:ext cx="7000875" cy="83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64" tIns="31980" rIns="63964" bIns="31980">
            <a:spAutoFit/>
          </a:bodyPr>
          <a:lstStyle>
            <a:lvl1pPr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defTabSz="1306513" eaLnBrk="0" hangingPunct="0">
              <a:defRPr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lang="en-US" sz="5000" b="1" dirty="0">
                <a:solidFill>
                  <a:prstClr val="black"/>
                </a:solidFill>
                <a:cs typeface="Times New Roman" pitchFamily="18" charset="0"/>
              </a:rPr>
              <a:t>D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DD715F7-E4FC-1CD3-AE01-AA8038437C8F}"/>
              </a:ext>
            </a:extLst>
          </p:cNvPr>
          <p:cNvGrpSpPr/>
          <p:nvPr/>
        </p:nvGrpSpPr>
        <p:grpSpPr>
          <a:xfrm rot="21395309" flipH="1">
            <a:off x="1576557" y="4647157"/>
            <a:ext cx="3531709" cy="1986756"/>
            <a:chOff x="5888140" y="2073318"/>
            <a:chExt cx="6303860" cy="4532249"/>
          </a:xfrm>
        </p:grpSpPr>
        <p:pic>
          <p:nvPicPr>
            <p:cNvPr id="17" name="图片 329">
              <a:extLst>
                <a:ext uri="{FF2B5EF4-FFF2-40B4-BE49-F238E27FC236}">
                  <a16:creationId xmlns:a16="http://schemas.microsoft.com/office/drawing/2014/main" id="{A48A68E0-F8DB-7F5C-E7DB-CC1C371A2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18" name="图片 335">
              <a:extLst>
                <a:ext uri="{FF2B5EF4-FFF2-40B4-BE49-F238E27FC236}">
                  <a16:creationId xmlns:a16="http://schemas.microsoft.com/office/drawing/2014/main" id="{A1DD0247-E9AB-F327-487E-F35CE6BA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B1A5C529-901F-D16C-33BC-C8BC64E3D3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3083" y="5515200"/>
            <a:ext cx="9054919" cy="1340263"/>
            <a:chOff x="0" y="1761"/>
            <a:chExt cx="7678" cy="802"/>
          </a:xfrm>
        </p:grpSpPr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id="{F401F19C-47C2-467D-D72A-7C1C891A7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1" name="Freeform 5">
                <a:extLst>
                  <a:ext uri="{FF2B5EF4-FFF2-40B4-BE49-F238E27FC236}">
                    <a16:creationId xmlns:a16="http://schemas.microsoft.com/office/drawing/2014/main" id="{EC9C010D-71A5-BB7C-EF43-11B504682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6">
                <a:extLst>
                  <a:ext uri="{FF2B5EF4-FFF2-40B4-BE49-F238E27FC236}">
                    <a16:creationId xmlns:a16="http://schemas.microsoft.com/office/drawing/2014/main" id="{AA90947F-D019-258E-728E-EE54578BD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Rectangle 7">
                <a:extLst>
                  <a:ext uri="{FF2B5EF4-FFF2-40B4-BE49-F238E27FC236}">
                    <a16:creationId xmlns:a16="http://schemas.microsoft.com/office/drawing/2014/main" id="{7C7C839F-79EF-5E5D-D9D6-921D08967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8">
                <a:extLst>
                  <a:ext uri="{FF2B5EF4-FFF2-40B4-BE49-F238E27FC236}">
                    <a16:creationId xmlns:a16="http://schemas.microsoft.com/office/drawing/2014/main" id="{7E670ECB-6101-BF3B-B3F4-76CB4C28D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Freeform 9">
                <a:extLst>
                  <a:ext uri="{FF2B5EF4-FFF2-40B4-BE49-F238E27FC236}">
                    <a16:creationId xmlns:a16="http://schemas.microsoft.com/office/drawing/2014/main" id="{63027096-5726-DB11-277F-38550028A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10">
                <a:extLst>
                  <a:ext uri="{FF2B5EF4-FFF2-40B4-BE49-F238E27FC236}">
                    <a16:creationId xmlns:a16="http://schemas.microsoft.com/office/drawing/2014/main" id="{8C90826C-42EC-BD9C-DC56-263988C7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Rectangle 11">
                <a:extLst>
                  <a:ext uri="{FF2B5EF4-FFF2-40B4-BE49-F238E27FC236}">
                    <a16:creationId xmlns:a16="http://schemas.microsoft.com/office/drawing/2014/main" id="{E9835C21-0368-E0E8-DC0D-0A1F7D382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12">
                <a:extLst>
                  <a:ext uri="{FF2B5EF4-FFF2-40B4-BE49-F238E27FC236}">
                    <a16:creationId xmlns:a16="http://schemas.microsoft.com/office/drawing/2014/main" id="{E378879F-38DE-3A04-3E8A-CEACA00AF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Freeform 13">
                <a:extLst>
                  <a:ext uri="{FF2B5EF4-FFF2-40B4-BE49-F238E27FC236}">
                    <a16:creationId xmlns:a16="http://schemas.microsoft.com/office/drawing/2014/main" id="{CA9FFB4E-0D94-B8FE-A164-917DA4182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14">
                <a:extLst>
                  <a:ext uri="{FF2B5EF4-FFF2-40B4-BE49-F238E27FC236}">
                    <a16:creationId xmlns:a16="http://schemas.microsoft.com/office/drawing/2014/main" id="{CBC6797F-40CF-0E98-5C96-0D36885DB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Rectangle 15">
                <a:extLst>
                  <a:ext uri="{FF2B5EF4-FFF2-40B4-BE49-F238E27FC236}">
                    <a16:creationId xmlns:a16="http://schemas.microsoft.com/office/drawing/2014/main" id="{DAC10FD1-9060-88EC-9220-28C20DDF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Freeform 16">
                <a:extLst>
                  <a:ext uri="{FF2B5EF4-FFF2-40B4-BE49-F238E27FC236}">
                    <a16:creationId xmlns:a16="http://schemas.microsoft.com/office/drawing/2014/main" id="{E2F41318-D112-48E7-FEA3-307BF27E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Freeform 17">
                <a:extLst>
                  <a:ext uri="{FF2B5EF4-FFF2-40B4-BE49-F238E27FC236}">
                    <a16:creationId xmlns:a16="http://schemas.microsoft.com/office/drawing/2014/main" id="{1385F431-A22F-66A1-7AFF-094886471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18">
                <a:extLst>
                  <a:ext uri="{FF2B5EF4-FFF2-40B4-BE49-F238E27FC236}">
                    <a16:creationId xmlns:a16="http://schemas.microsoft.com/office/drawing/2014/main" id="{CD782D1A-7858-0F2A-2F29-AD5DFFBFD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Rectangle 19">
                <a:extLst>
                  <a:ext uri="{FF2B5EF4-FFF2-40B4-BE49-F238E27FC236}">
                    <a16:creationId xmlns:a16="http://schemas.microsoft.com/office/drawing/2014/main" id="{E18BDF76-E011-19B7-EB8A-71505C912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Freeform 20">
                <a:extLst>
                  <a:ext uri="{FF2B5EF4-FFF2-40B4-BE49-F238E27FC236}">
                    <a16:creationId xmlns:a16="http://schemas.microsoft.com/office/drawing/2014/main" id="{70A9EF7A-C584-6D6D-9610-EC8DF1B5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21">
                <a:extLst>
                  <a:ext uri="{FF2B5EF4-FFF2-40B4-BE49-F238E27FC236}">
                    <a16:creationId xmlns:a16="http://schemas.microsoft.com/office/drawing/2014/main" id="{8AC1502D-0613-1621-D5EC-FA8AF1915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22">
                <a:extLst>
                  <a:ext uri="{FF2B5EF4-FFF2-40B4-BE49-F238E27FC236}">
                    <a16:creationId xmlns:a16="http://schemas.microsoft.com/office/drawing/2014/main" id="{C095BCE5-4E74-4A0D-917E-9F4100EA4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Rectangle 23">
                <a:extLst>
                  <a:ext uri="{FF2B5EF4-FFF2-40B4-BE49-F238E27FC236}">
                    <a16:creationId xmlns:a16="http://schemas.microsoft.com/office/drawing/2014/main" id="{FAE555C8-1C38-6C77-389D-CC0A2AAD0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82591187-0E1C-1701-01A8-BC97A7482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Rectangle 25">
                <a:extLst>
                  <a:ext uri="{FF2B5EF4-FFF2-40B4-BE49-F238E27FC236}">
                    <a16:creationId xmlns:a16="http://schemas.microsoft.com/office/drawing/2014/main" id="{46739128-A8DE-04E0-30EF-516314484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Oval 26">
                <a:extLst>
                  <a:ext uri="{FF2B5EF4-FFF2-40B4-BE49-F238E27FC236}">
                    <a16:creationId xmlns:a16="http://schemas.microsoft.com/office/drawing/2014/main" id="{EE02F8B0-F66D-DA60-A179-500A88D39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D4954BF4-9BB0-17A5-EDD8-46175524C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06A824FB-E787-9AA6-BCB0-A351DA2C3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Rectangle 29">
                <a:extLst>
                  <a:ext uri="{FF2B5EF4-FFF2-40B4-BE49-F238E27FC236}">
                    <a16:creationId xmlns:a16="http://schemas.microsoft.com/office/drawing/2014/main" id="{B5595AF4-6E6A-0C65-95DC-883B893D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Oval 30">
                <a:extLst>
                  <a:ext uri="{FF2B5EF4-FFF2-40B4-BE49-F238E27FC236}">
                    <a16:creationId xmlns:a16="http://schemas.microsoft.com/office/drawing/2014/main" id="{27B0C41A-15F0-FCD6-9E7D-6764BC96C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Freeform 31">
                <a:extLst>
                  <a:ext uri="{FF2B5EF4-FFF2-40B4-BE49-F238E27FC236}">
                    <a16:creationId xmlns:a16="http://schemas.microsoft.com/office/drawing/2014/main" id="{98011969-5D8C-BE03-4321-90B1EB5D9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Freeform 32">
                <a:extLst>
                  <a:ext uri="{FF2B5EF4-FFF2-40B4-BE49-F238E27FC236}">
                    <a16:creationId xmlns:a16="http://schemas.microsoft.com/office/drawing/2014/main" id="{EC2E2282-98B8-D620-A10C-78347FE0C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Rectangle 33">
                <a:extLst>
                  <a:ext uri="{FF2B5EF4-FFF2-40B4-BE49-F238E27FC236}">
                    <a16:creationId xmlns:a16="http://schemas.microsoft.com/office/drawing/2014/main" id="{D53A648A-124A-BD59-E4B0-F521956E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Oval 34">
                <a:extLst>
                  <a:ext uri="{FF2B5EF4-FFF2-40B4-BE49-F238E27FC236}">
                    <a16:creationId xmlns:a16="http://schemas.microsoft.com/office/drawing/2014/main" id="{4E2096CF-F1F8-B0FD-4552-D8FEA10FF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35">
                <a:extLst>
                  <a:ext uri="{FF2B5EF4-FFF2-40B4-BE49-F238E27FC236}">
                    <a16:creationId xmlns:a16="http://schemas.microsoft.com/office/drawing/2014/main" id="{B5F5CEE3-4EE6-B5CE-4673-A0F8B126F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36">
                <a:extLst>
                  <a:ext uri="{FF2B5EF4-FFF2-40B4-BE49-F238E27FC236}">
                    <a16:creationId xmlns:a16="http://schemas.microsoft.com/office/drawing/2014/main" id="{B47283E9-523B-FBDE-36FC-AAF41A20C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Rectangle 37">
                <a:extLst>
                  <a:ext uri="{FF2B5EF4-FFF2-40B4-BE49-F238E27FC236}">
                    <a16:creationId xmlns:a16="http://schemas.microsoft.com/office/drawing/2014/main" id="{994AD2E7-8878-4452-813A-D93DA56E1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Oval 38">
                <a:extLst>
                  <a:ext uri="{FF2B5EF4-FFF2-40B4-BE49-F238E27FC236}">
                    <a16:creationId xmlns:a16="http://schemas.microsoft.com/office/drawing/2014/main" id="{42E113EA-9AAA-F2AB-AF2C-42DEC9F5C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39">
                <a:extLst>
                  <a:ext uri="{FF2B5EF4-FFF2-40B4-BE49-F238E27FC236}">
                    <a16:creationId xmlns:a16="http://schemas.microsoft.com/office/drawing/2014/main" id="{C7AF7F70-5E90-9CA2-9FF3-41DBFC3D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40">
                <a:extLst>
                  <a:ext uri="{FF2B5EF4-FFF2-40B4-BE49-F238E27FC236}">
                    <a16:creationId xmlns:a16="http://schemas.microsoft.com/office/drawing/2014/main" id="{EDB2911D-8A5B-AA4E-B7BA-4E7EDCE7E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Freeform 41">
                <a:extLst>
                  <a:ext uri="{FF2B5EF4-FFF2-40B4-BE49-F238E27FC236}">
                    <a16:creationId xmlns:a16="http://schemas.microsoft.com/office/drawing/2014/main" id="{4D17699A-6790-423B-1831-706FFC657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Freeform 42">
                <a:extLst>
                  <a:ext uri="{FF2B5EF4-FFF2-40B4-BE49-F238E27FC236}">
                    <a16:creationId xmlns:a16="http://schemas.microsoft.com/office/drawing/2014/main" id="{7297E518-033E-C27B-B969-9DAF5532E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43">
                <a:extLst>
                  <a:ext uri="{FF2B5EF4-FFF2-40B4-BE49-F238E27FC236}">
                    <a16:creationId xmlns:a16="http://schemas.microsoft.com/office/drawing/2014/main" id="{3E7F1959-196D-E05D-46F4-A095527ED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44">
                <a:extLst>
                  <a:ext uri="{FF2B5EF4-FFF2-40B4-BE49-F238E27FC236}">
                    <a16:creationId xmlns:a16="http://schemas.microsoft.com/office/drawing/2014/main" id="{62C5A65A-5FA2-D4A0-45E6-77E46FF87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45">
                <a:extLst>
                  <a:ext uri="{FF2B5EF4-FFF2-40B4-BE49-F238E27FC236}">
                    <a16:creationId xmlns:a16="http://schemas.microsoft.com/office/drawing/2014/main" id="{DB842032-9A4D-F5DB-DE7F-3F1833EA8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46">
                <a:extLst>
                  <a:ext uri="{FF2B5EF4-FFF2-40B4-BE49-F238E27FC236}">
                    <a16:creationId xmlns:a16="http://schemas.microsoft.com/office/drawing/2014/main" id="{C0CB9BB4-F398-A90B-F74C-EA335418F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Rectangle 47">
                <a:extLst>
                  <a:ext uri="{FF2B5EF4-FFF2-40B4-BE49-F238E27FC236}">
                    <a16:creationId xmlns:a16="http://schemas.microsoft.com/office/drawing/2014/main" id="{7804091C-9E5A-AC96-E334-6B7FC66E0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Oval 48">
                <a:extLst>
                  <a:ext uri="{FF2B5EF4-FFF2-40B4-BE49-F238E27FC236}">
                    <a16:creationId xmlns:a16="http://schemas.microsoft.com/office/drawing/2014/main" id="{C8D71446-5EC9-1AC0-DEED-A738B2533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49">
                <a:extLst>
                  <a:ext uri="{FF2B5EF4-FFF2-40B4-BE49-F238E27FC236}">
                    <a16:creationId xmlns:a16="http://schemas.microsoft.com/office/drawing/2014/main" id="{E04CEF40-F048-DABD-1D4A-2BF8F62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50">
                <a:extLst>
                  <a:ext uri="{FF2B5EF4-FFF2-40B4-BE49-F238E27FC236}">
                    <a16:creationId xmlns:a16="http://schemas.microsoft.com/office/drawing/2014/main" id="{26F4F4B8-24C4-D0C5-A01F-BC7E4CFA4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Freeform 51">
                <a:extLst>
                  <a:ext uri="{FF2B5EF4-FFF2-40B4-BE49-F238E27FC236}">
                    <a16:creationId xmlns:a16="http://schemas.microsoft.com/office/drawing/2014/main" id="{54E87885-9B64-A6D7-2B7E-C0FBA73F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Freeform 52">
                <a:extLst>
                  <a:ext uri="{FF2B5EF4-FFF2-40B4-BE49-F238E27FC236}">
                    <a16:creationId xmlns:a16="http://schemas.microsoft.com/office/drawing/2014/main" id="{C6F2DA41-0941-EB1E-4AAB-93CBD4B01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53">
                <a:extLst>
                  <a:ext uri="{FF2B5EF4-FFF2-40B4-BE49-F238E27FC236}">
                    <a16:creationId xmlns:a16="http://schemas.microsoft.com/office/drawing/2014/main" id="{1AD76FD1-6528-EF85-49E9-16779950E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54">
                <a:extLst>
                  <a:ext uri="{FF2B5EF4-FFF2-40B4-BE49-F238E27FC236}">
                    <a16:creationId xmlns:a16="http://schemas.microsoft.com/office/drawing/2014/main" id="{EE50C7E2-1E17-8AA4-2FAE-0645B195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55">
                <a:extLst>
                  <a:ext uri="{FF2B5EF4-FFF2-40B4-BE49-F238E27FC236}">
                    <a16:creationId xmlns:a16="http://schemas.microsoft.com/office/drawing/2014/main" id="{A4A5262F-46F1-CA8B-4A11-E99E69962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56">
                <a:extLst>
                  <a:ext uri="{FF2B5EF4-FFF2-40B4-BE49-F238E27FC236}">
                    <a16:creationId xmlns:a16="http://schemas.microsoft.com/office/drawing/2014/main" id="{EAB623AE-8E08-1BAF-14EA-ECBAFCED1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Rectangle 57">
                <a:extLst>
                  <a:ext uri="{FF2B5EF4-FFF2-40B4-BE49-F238E27FC236}">
                    <a16:creationId xmlns:a16="http://schemas.microsoft.com/office/drawing/2014/main" id="{F552F246-9FBC-7A88-FCE8-EF40594C5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Oval 58">
                <a:extLst>
                  <a:ext uri="{FF2B5EF4-FFF2-40B4-BE49-F238E27FC236}">
                    <a16:creationId xmlns:a16="http://schemas.microsoft.com/office/drawing/2014/main" id="{7EEB1C08-BFBD-F064-B4F2-DFE85E07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Freeform 59">
                <a:extLst>
                  <a:ext uri="{FF2B5EF4-FFF2-40B4-BE49-F238E27FC236}">
                    <a16:creationId xmlns:a16="http://schemas.microsoft.com/office/drawing/2014/main" id="{546F83B2-67B2-1B22-9600-65D4E0F7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60">
                <a:extLst>
                  <a:ext uri="{FF2B5EF4-FFF2-40B4-BE49-F238E27FC236}">
                    <a16:creationId xmlns:a16="http://schemas.microsoft.com/office/drawing/2014/main" id="{FAD574B9-C832-3944-AC0C-AEB9188F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61">
                <a:extLst>
                  <a:ext uri="{FF2B5EF4-FFF2-40B4-BE49-F238E27FC236}">
                    <a16:creationId xmlns:a16="http://schemas.microsoft.com/office/drawing/2014/main" id="{18E6E9E6-D75A-F392-7FC2-526F4821D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62">
                <a:extLst>
                  <a:ext uri="{FF2B5EF4-FFF2-40B4-BE49-F238E27FC236}">
                    <a16:creationId xmlns:a16="http://schemas.microsoft.com/office/drawing/2014/main" id="{ED03C84B-47E0-B76A-42E0-F890C0E5D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Freeform 63">
                <a:extLst>
                  <a:ext uri="{FF2B5EF4-FFF2-40B4-BE49-F238E27FC236}">
                    <a16:creationId xmlns:a16="http://schemas.microsoft.com/office/drawing/2014/main" id="{0756DE45-7BD4-65F2-C00E-04CB1CEEC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64">
                <a:extLst>
                  <a:ext uri="{FF2B5EF4-FFF2-40B4-BE49-F238E27FC236}">
                    <a16:creationId xmlns:a16="http://schemas.microsoft.com/office/drawing/2014/main" id="{6884F6B7-19E0-175F-DD11-A27A39C6B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65">
                <a:extLst>
                  <a:ext uri="{FF2B5EF4-FFF2-40B4-BE49-F238E27FC236}">
                    <a16:creationId xmlns:a16="http://schemas.microsoft.com/office/drawing/2014/main" id="{4B769BBF-45C0-44C2-1062-02FD4B221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id="{3D56B33E-2AA8-45CB-D582-42C53780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id="{6B69F828-C891-91F3-5FCE-FD7FC259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68">
                <a:extLst>
                  <a:ext uri="{FF2B5EF4-FFF2-40B4-BE49-F238E27FC236}">
                    <a16:creationId xmlns:a16="http://schemas.microsoft.com/office/drawing/2014/main" id="{9F142536-F786-CE0A-3FB8-6B4A991D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Rectangle 69">
                <a:extLst>
                  <a:ext uri="{FF2B5EF4-FFF2-40B4-BE49-F238E27FC236}">
                    <a16:creationId xmlns:a16="http://schemas.microsoft.com/office/drawing/2014/main" id="{D2812BE3-61D2-907D-67EA-6BAAB11E4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0">
                <a:extLst>
                  <a:ext uri="{FF2B5EF4-FFF2-40B4-BE49-F238E27FC236}">
                    <a16:creationId xmlns:a16="http://schemas.microsoft.com/office/drawing/2014/main" id="{179AE5B1-3812-A2E0-3FE0-E13BC853D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1">
                <a:extLst>
                  <a:ext uri="{FF2B5EF4-FFF2-40B4-BE49-F238E27FC236}">
                    <a16:creationId xmlns:a16="http://schemas.microsoft.com/office/drawing/2014/main" id="{D72D8A17-663A-A31D-EC73-5AB47451A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2">
                <a:extLst>
                  <a:ext uri="{FF2B5EF4-FFF2-40B4-BE49-F238E27FC236}">
                    <a16:creationId xmlns:a16="http://schemas.microsoft.com/office/drawing/2014/main" id="{C4024EF9-2831-7D89-684D-4A8A096A6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3">
                <a:extLst>
                  <a:ext uri="{FF2B5EF4-FFF2-40B4-BE49-F238E27FC236}">
                    <a16:creationId xmlns:a16="http://schemas.microsoft.com/office/drawing/2014/main" id="{99C8BE13-CB6D-8C61-1AB5-7CAF98401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74">
                <a:extLst>
                  <a:ext uri="{FF2B5EF4-FFF2-40B4-BE49-F238E27FC236}">
                    <a16:creationId xmlns:a16="http://schemas.microsoft.com/office/drawing/2014/main" id="{5F77282D-8206-CDA0-9ED8-3F8DBF54E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75">
                <a:extLst>
                  <a:ext uri="{FF2B5EF4-FFF2-40B4-BE49-F238E27FC236}">
                    <a16:creationId xmlns:a16="http://schemas.microsoft.com/office/drawing/2014/main" id="{61DE8244-D027-FEB4-FE46-0536C67A8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76">
                <a:extLst>
                  <a:ext uri="{FF2B5EF4-FFF2-40B4-BE49-F238E27FC236}">
                    <a16:creationId xmlns:a16="http://schemas.microsoft.com/office/drawing/2014/main" id="{AFA8F02A-1DB6-2C30-D167-7D33B0DD2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77">
                <a:extLst>
                  <a:ext uri="{FF2B5EF4-FFF2-40B4-BE49-F238E27FC236}">
                    <a16:creationId xmlns:a16="http://schemas.microsoft.com/office/drawing/2014/main" id="{FD391460-7523-8B87-FA34-4F7A969F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78">
                <a:extLst>
                  <a:ext uri="{FF2B5EF4-FFF2-40B4-BE49-F238E27FC236}">
                    <a16:creationId xmlns:a16="http://schemas.microsoft.com/office/drawing/2014/main" id="{1C8A9C48-917E-1CB2-8D55-BF3CB8D93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79">
                <a:extLst>
                  <a:ext uri="{FF2B5EF4-FFF2-40B4-BE49-F238E27FC236}">
                    <a16:creationId xmlns:a16="http://schemas.microsoft.com/office/drawing/2014/main" id="{5F22BAC7-E509-6EEC-FE22-5BC42EF77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80">
                <a:extLst>
                  <a:ext uri="{FF2B5EF4-FFF2-40B4-BE49-F238E27FC236}">
                    <a16:creationId xmlns:a16="http://schemas.microsoft.com/office/drawing/2014/main" id="{3DD62683-A095-225D-4D0E-91BF6233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81">
                <a:extLst>
                  <a:ext uri="{FF2B5EF4-FFF2-40B4-BE49-F238E27FC236}">
                    <a16:creationId xmlns:a16="http://schemas.microsoft.com/office/drawing/2014/main" id="{1FB01C86-0299-6EE4-274A-99BFF5E46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82">
                <a:extLst>
                  <a:ext uri="{FF2B5EF4-FFF2-40B4-BE49-F238E27FC236}">
                    <a16:creationId xmlns:a16="http://schemas.microsoft.com/office/drawing/2014/main" id="{051F2336-47ED-BAC1-37B4-112734C38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83">
                <a:extLst>
                  <a:ext uri="{FF2B5EF4-FFF2-40B4-BE49-F238E27FC236}">
                    <a16:creationId xmlns:a16="http://schemas.microsoft.com/office/drawing/2014/main" id="{097CDE12-E332-E9F9-2A55-92E482206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84">
                <a:extLst>
                  <a:ext uri="{FF2B5EF4-FFF2-40B4-BE49-F238E27FC236}">
                    <a16:creationId xmlns:a16="http://schemas.microsoft.com/office/drawing/2014/main" id="{838715D8-7591-11DA-BDD9-34EA1BFF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85">
                <a:extLst>
                  <a:ext uri="{FF2B5EF4-FFF2-40B4-BE49-F238E27FC236}">
                    <a16:creationId xmlns:a16="http://schemas.microsoft.com/office/drawing/2014/main" id="{28D66AFC-690E-5634-6B51-92402DDB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86">
                <a:extLst>
                  <a:ext uri="{FF2B5EF4-FFF2-40B4-BE49-F238E27FC236}">
                    <a16:creationId xmlns:a16="http://schemas.microsoft.com/office/drawing/2014/main" id="{F184D1E4-7AB1-5E5D-0ADE-E2AE74609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87">
                <a:extLst>
                  <a:ext uri="{FF2B5EF4-FFF2-40B4-BE49-F238E27FC236}">
                    <a16:creationId xmlns:a16="http://schemas.microsoft.com/office/drawing/2014/main" id="{62700B8C-35F0-F095-0B38-BC8C508E7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88">
                <a:extLst>
                  <a:ext uri="{FF2B5EF4-FFF2-40B4-BE49-F238E27FC236}">
                    <a16:creationId xmlns:a16="http://schemas.microsoft.com/office/drawing/2014/main" id="{DFCF0DB2-74BD-F6C0-BBB6-FA32A61F8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Rectangle 89">
                <a:extLst>
                  <a:ext uri="{FF2B5EF4-FFF2-40B4-BE49-F238E27FC236}">
                    <a16:creationId xmlns:a16="http://schemas.microsoft.com/office/drawing/2014/main" id="{EC9D8F3F-FD97-E37D-7CD9-BA6887EB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90">
                <a:extLst>
                  <a:ext uri="{FF2B5EF4-FFF2-40B4-BE49-F238E27FC236}">
                    <a16:creationId xmlns:a16="http://schemas.microsoft.com/office/drawing/2014/main" id="{98E9BAB5-C356-49B1-8FB0-DFC3C87D2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91">
                <a:extLst>
                  <a:ext uri="{FF2B5EF4-FFF2-40B4-BE49-F238E27FC236}">
                    <a16:creationId xmlns:a16="http://schemas.microsoft.com/office/drawing/2014/main" id="{4FA8FA59-D8B5-38E3-14FD-D474C78E5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92">
                <a:extLst>
                  <a:ext uri="{FF2B5EF4-FFF2-40B4-BE49-F238E27FC236}">
                    <a16:creationId xmlns:a16="http://schemas.microsoft.com/office/drawing/2014/main" id="{6B43681B-BCBA-4251-E3F7-77B15709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93">
                <a:extLst>
                  <a:ext uri="{FF2B5EF4-FFF2-40B4-BE49-F238E27FC236}">
                    <a16:creationId xmlns:a16="http://schemas.microsoft.com/office/drawing/2014/main" id="{75389C35-A7D0-470E-FEF0-3364D0592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94">
                <a:extLst>
                  <a:ext uri="{FF2B5EF4-FFF2-40B4-BE49-F238E27FC236}">
                    <a16:creationId xmlns:a16="http://schemas.microsoft.com/office/drawing/2014/main" id="{33E04C7D-01CA-79E6-28E4-D7CCA6417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95">
                <a:extLst>
                  <a:ext uri="{FF2B5EF4-FFF2-40B4-BE49-F238E27FC236}">
                    <a16:creationId xmlns:a16="http://schemas.microsoft.com/office/drawing/2014/main" id="{1F6583F3-18A6-8CD2-28F2-86E0337BD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96">
                <a:extLst>
                  <a:ext uri="{FF2B5EF4-FFF2-40B4-BE49-F238E27FC236}">
                    <a16:creationId xmlns:a16="http://schemas.microsoft.com/office/drawing/2014/main" id="{2E0F84E5-6DCA-1B1D-24A2-1828F10DA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97">
                <a:extLst>
                  <a:ext uri="{FF2B5EF4-FFF2-40B4-BE49-F238E27FC236}">
                    <a16:creationId xmlns:a16="http://schemas.microsoft.com/office/drawing/2014/main" id="{667EE74E-7065-CF25-7E9A-F9D946EEB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98">
                <a:extLst>
                  <a:ext uri="{FF2B5EF4-FFF2-40B4-BE49-F238E27FC236}">
                    <a16:creationId xmlns:a16="http://schemas.microsoft.com/office/drawing/2014/main" id="{A2EE5F43-84D9-3DBE-81A1-2DE41FE18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99">
                <a:extLst>
                  <a:ext uri="{FF2B5EF4-FFF2-40B4-BE49-F238E27FC236}">
                    <a16:creationId xmlns:a16="http://schemas.microsoft.com/office/drawing/2014/main" id="{E8C1F8CB-E623-AF6E-3767-0237E304D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100">
                <a:extLst>
                  <a:ext uri="{FF2B5EF4-FFF2-40B4-BE49-F238E27FC236}">
                    <a16:creationId xmlns:a16="http://schemas.microsoft.com/office/drawing/2014/main" id="{491C3C2A-B127-ECC8-A07E-630591465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101">
                <a:extLst>
                  <a:ext uri="{FF2B5EF4-FFF2-40B4-BE49-F238E27FC236}">
                    <a16:creationId xmlns:a16="http://schemas.microsoft.com/office/drawing/2014/main" id="{AACC20C4-8EE6-4FEF-635C-AED2B084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102">
                <a:extLst>
                  <a:ext uri="{FF2B5EF4-FFF2-40B4-BE49-F238E27FC236}">
                    <a16:creationId xmlns:a16="http://schemas.microsoft.com/office/drawing/2014/main" id="{CA6F6BF3-38E8-1ACB-1B20-8CB3823AD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03">
                <a:extLst>
                  <a:ext uri="{FF2B5EF4-FFF2-40B4-BE49-F238E27FC236}">
                    <a16:creationId xmlns:a16="http://schemas.microsoft.com/office/drawing/2014/main" id="{A515A146-D995-7293-0632-5750535A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04">
                <a:extLst>
                  <a:ext uri="{FF2B5EF4-FFF2-40B4-BE49-F238E27FC236}">
                    <a16:creationId xmlns:a16="http://schemas.microsoft.com/office/drawing/2014/main" id="{1684D46D-24C6-F677-7ACF-A78138429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05">
                <a:extLst>
                  <a:ext uri="{FF2B5EF4-FFF2-40B4-BE49-F238E27FC236}">
                    <a16:creationId xmlns:a16="http://schemas.microsoft.com/office/drawing/2014/main" id="{5698634A-49E6-2A39-F085-D3E9CE2D9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06">
                <a:extLst>
                  <a:ext uri="{FF2B5EF4-FFF2-40B4-BE49-F238E27FC236}">
                    <a16:creationId xmlns:a16="http://schemas.microsoft.com/office/drawing/2014/main" id="{DBAA0BBE-3A2C-3EBC-2E7F-11FBA17D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07">
                <a:extLst>
                  <a:ext uri="{FF2B5EF4-FFF2-40B4-BE49-F238E27FC236}">
                    <a16:creationId xmlns:a16="http://schemas.microsoft.com/office/drawing/2014/main" id="{55797B53-C9F8-671D-3759-0CC23DB9C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08">
                <a:extLst>
                  <a:ext uri="{FF2B5EF4-FFF2-40B4-BE49-F238E27FC236}">
                    <a16:creationId xmlns:a16="http://schemas.microsoft.com/office/drawing/2014/main" id="{4EF51B00-D53D-7888-BBE1-FCEFEFB9B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Rectangle 109">
                <a:extLst>
                  <a:ext uri="{FF2B5EF4-FFF2-40B4-BE49-F238E27FC236}">
                    <a16:creationId xmlns:a16="http://schemas.microsoft.com/office/drawing/2014/main" id="{86735E6E-9990-C9AA-BC00-A3D58DC32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10">
                <a:extLst>
                  <a:ext uri="{FF2B5EF4-FFF2-40B4-BE49-F238E27FC236}">
                    <a16:creationId xmlns:a16="http://schemas.microsoft.com/office/drawing/2014/main" id="{C5E5865F-5864-EE7D-F09E-75453BDD6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11">
                <a:extLst>
                  <a:ext uri="{FF2B5EF4-FFF2-40B4-BE49-F238E27FC236}">
                    <a16:creationId xmlns:a16="http://schemas.microsoft.com/office/drawing/2014/main" id="{FA9A1526-3F54-FD2C-B118-850810716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12">
                <a:extLst>
                  <a:ext uri="{FF2B5EF4-FFF2-40B4-BE49-F238E27FC236}">
                    <a16:creationId xmlns:a16="http://schemas.microsoft.com/office/drawing/2014/main" id="{71935BE7-C379-9F27-466E-891D951EB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13">
                <a:extLst>
                  <a:ext uri="{FF2B5EF4-FFF2-40B4-BE49-F238E27FC236}">
                    <a16:creationId xmlns:a16="http://schemas.microsoft.com/office/drawing/2014/main" id="{C0B6A821-CC7D-330F-D64D-B2B412D3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114">
                <a:extLst>
                  <a:ext uri="{FF2B5EF4-FFF2-40B4-BE49-F238E27FC236}">
                    <a16:creationId xmlns:a16="http://schemas.microsoft.com/office/drawing/2014/main" id="{542F5A86-F74D-7A71-4174-B69B2E72D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15">
                <a:extLst>
                  <a:ext uri="{FF2B5EF4-FFF2-40B4-BE49-F238E27FC236}">
                    <a16:creationId xmlns:a16="http://schemas.microsoft.com/office/drawing/2014/main" id="{24052DC3-043E-DE4E-0ACC-34D8596DE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16">
                <a:extLst>
                  <a:ext uri="{FF2B5EF4-FFF2-40B4-BE49-F238E27FC236}">
                    <a16:creationId xmlns:a16="http://schemas.microsoft.com/office/drawing/2014/main" id="{2978AD51-E346-6EA6-E8F0-1BF7F8A4B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17">
                <a:extLst>
                  <a:ext uri="{FF2B5EF4-FFF2-40B4-BE49-F238E27FC236}">
                    <a16:creationId xmlns:a16="http://schemas.microsoft.com/office/drawing/2014/main" id="{A0A716F2-3E52-EA47-A0CA-EB4ED8EF2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18">
                <a:extLst>
                  <a:ext uri="{FF2B5EF4-FFF2-40B4-BE49-F238E27FC236}">
                    <a16:creationId xmlns:a16="http://schemas.microsoft.com/office/drawing/2014/main" id="{0B94A5D4-3B3F-AD22-C9F9-53C9A1238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19">
                <a:extLst>
                  <a:ext uri="{FF2B5EF4-FFF2-40B4-BE49-F238E27FC236}">
                    <a16:creationId xmlns:a16="http://schemas.microsoft.com/office/drawing/2014/main" id="{9B6B79A7-3136-5A12-51F9-961BABBD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20">
                <a:extLst>
                  <a:ext uri="{FF2B5EF4-FFF2-40B4-BE49-F238E27FC236}">
                    <a16:creationId xmlns:a16="http://schemas.microsoft.com/office/drawing/2014/main" id="{B18F1F69-D16F-8051-5F54-3EC246153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21">
                <a:extLst>
                  <a:ext uri="{FF2B5EF4-FFF2-40B4-BE49-F238E27FC236}">
                    <a16:creationId xmlns:a16="http://schemas.microsoft.com/office/drawing/2014/main" id="{E40FD1E8-296E-5245-A84D-0F9463F72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22">
                <a:extLst>
                  <a:ext uri="{FF2B5EF4-FFF2-40B4-BE49-F238E27FC236}">
                    <a16:creationId xmlns:a16="http://schemas.microsoft.com/office/drawing/2014/main" id="{A2931E73-D88E-A3B0-3D33-8F3754D8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23">
                <a:extLst>
                  <a:ext uri="{FF2B5EF4-FFF2-40B4-BE49-F238E27FC236}">
                    <a16:creationId xmlns:a16="http://schemas.microsoft.com/office/drawing/2014/main" id="{BE1939FF-346A-1DA7-BA71-6129BC6D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24">
                <a:extLst>
                  <a:ext uri="{FF2B5EF4-FFF2-40B4-BE49-F238E27FC236}">
                    <a16:creationId xmlns:a16="http://schemas.microsoft.com/office/drawing/2014/main" id="{C917D6F4-C05D-2B1B-AB3A-E13542D91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25">
                <a:extLst>
                  <a:ext uri="{FF2B5EF4-FFF2-40B4-BE49-F238E27FC236}">
                    <a16:creationId xmlns:a16="http://schemas.microsoft.com/office/drawing/2014/main" id="{904F8886-65B2-BA6E-5398-98DFE41FB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26">
                <a:extLst>
                  <a:ext uri="{FF2B5EF4-FFF2-40B4-BE49-F238E27FC236}">
                    <a16:creationId xmlns:a16="http://schemas.microsoft.com/office/drawing/2014/main" id="{EC17C42A-0E63-CC4D-39AC-F6B4AD19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127">
                <a:extLst>
                  <a:ext uri="{FF2B5EF4-FFF2-40B4-BE49-F238E27FC236}">
                    <a16:creationId xmlns:a16="http://schemas.microsoft.com/office/drawing/2014/main" id="{F3B6B0AB-AC13-2563-35E6-A51A819CE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128">
                <a:extLst>
                  <a:ext uri="{FF2B5EF4-FFF2-40B4-BE49-F238E27FC236}">
                    <a16:creationId xmlns:a16="http://schemas.microsoft.com/office/drawing/2014/main" id="{0F6D2B5A-DCB0-02AC-D4ED-1907F87C0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29">
                <a:extLst>
                  <a:ext uri="{FF2B5EF4-FFF2-40B4-BE49-F238E27FC236}">
                    <a16:creationId xmlns:a16="http://schemas.microsoft.com/office/drawing/2014/main" id="{97F484AC-8E6A-4D30-100D-C75F7D51B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30">
                <a:extLst>
                  <a:ext uri="{FF2B5EF4-FFF2-40B4-BE49-F238E27FC236}">
                    <a16:creationId xmlns:a16="http://schemas.microsoft.com/office/drawing/2014/main" id="{39A58A86-7E4D-EBF8-4019-6A0C7F9C8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31">
                <a:extLst>
                  <a:ext uri="{FF2B5EF4-FFF2-40B4-BE49-F238E27FC236}">
                    <a16:creationId xmlns:a16="http://schemas.microsoft.com/office/drawing/2014/main" id="{7969690B-CCFE-90BA-9A25-0E0DB300A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32">
                <a:extLst>
                  <a:ext uri="{FF2B5EF4-FFF2-40B4-BE49-F238E27FC236}">
                    <a16:creationId xmlns:a16="http://schemas.microsoft.com/office/drawing/2014/main" id="{BA9CE2F0-28E4-8DA3-6675-3F3C05B5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33">
                <a:extLst>
                  <a:ext uri="{FF2B5EF4-FFF2-40B4-BE49-F238E27FC236}">
                    <a16:creationId xmlns:a16="http://schemas.microsoft.com/office/drawing/2014/main" id="{8974CBB3-9FB2-F3EF-9B95-CAC0B62F0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34">
                <a:extLst>
                  <a:ext uri="{FF2B5EF4-FFF2-40B4-BE49-F238E27FC236}">
                    <a16:creationId xmlns:a16="http://schemas.microsoft.com/office/drawing/2014/main" id="{A130B4F3-F0B7-34CC-FD9B-5751C9177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35">
                <a:extLst>
                  <a:ext uri="{FF2B5EF4-FFF2-40B4-BE49-F238E27FC236}">
                    <a16:creationId xmlns:a16="http://schemas.microsoft.com/office/drawing/2014/main" id="{06FEBB97-0303-8CC1-3C1E-FED75CA7D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36">
                <a:extLst>
                  <a:ext uri="{FF2B5EF4-FFF2-40B4-BE49-F238E27FC236}">
                    <a16:creationId xmlns:a16="http://schemas.microsoft.com/office/drawing/2014/main" id="{834FF7F4-E3B7-00A2-460A-1440E95A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37">
                <a:extLst>
                  <a:ext uri="{FF2B5EF4-FFF2-40B4-BE49-F238E27FC236}">
                    <a16:creationId xmlns:a16="http://schemas.microsoft.com/office/drawing/2014/main" id="{332BD20B-1334-3F8A-A7F3-307C1360D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38">
                <a:extLst>
                  <a:ext uri="{FF2B5EF4-FFF2-40B4-BE49-F238E27FC236}">
                    <a16:creationId xmlns:a16="http://schemas.microsoft.com/office/drawing/2014/main" id="{E0093D82-3003-E301-CF53-D6BEF3BA0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39">
                <a:extLst>
                  <a:ext uri="{FF2B5EF4-FFF2-40B4-BE49-F238E27FC236}">
                    <a16:creationId xmlns:a16="http://schemas.microsoft.com/office/drawing/2014/main" id="{D26E280C-8731-FFB4-DFFF-9D273F291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40">
                <a:extLst>
                  <a:ext uri="{FF2B5EF4-FFF2-40B4-BE49-F238E27FC236}">
                    <a16:creationId xmlns:a16="http://schemas.microsoft.com/office/drawing/2014/main" id="{0B368A01-3FDC-D3D8-8676-82B70D18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41">
                <a:extLst>
                  <a:ext uri="{FF2B5EF4-FFF2-40B4-BE49-F238E27FC236}">
                    <a16:creationId xmlns:a16="http://schemas.microsoft.com/office/drawing/2014/main" id="{297AA65C-990E-A377-1EBC-144743B26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42">
                <a:extLst>
                  <a:ext uri="{FF2B5EF4-FFF2-40B4-BE49-F238E27FC236}">
                    <a16:creationId xmlns:a16="http://schemas.microsoft.com/office/drawing/2014/main" id="{5A33F383-AAC4-51E9-42E9-C4D3CB84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43">
                <a:extLst>
                  <a:ext uri="{FF2B5EF4-FFF2-40B4-BE49-F238E27FC236}">
                    <a16:creationId xmlns:a16="http://schemas.microsoft.com/office/drawing/2014/main" id="{449566F1-34E6-CFA7-C75F-D2AAD8264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44">
                <a:extLst>
                  <a:ext uri="{FF2B5EF4-FFF2-40B4-BE49-F238E27FC236}">
                    <a16:creationId xmlns:a16="http://schemas.microsoft.com/office/drawing/2014/main" id="{088716C5-EBA0-03A1-720C-ACA729DD6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45">
                <a:extLst>
                  <a:ext uri="{FF2B5EF4-FFF2-40B4-BE49-F238E27FC236}">
                    <a16:creationId xmlns:a16="http://schemas.microsoft.com/office/drawing/2014/main" id="{53139894-4323-0D01-BC76-5080D35C4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46">
                <a:extLst>
                  <a:ext uri="{FF2B5EF4-FFF2-40B4-BE49-F238E27FC236}">
                    <a16:creationId xmlns:a16="http://schemas.microsoft.com/office/drawing/2014/main" id="{333098E0-1661-A598-AF8C-AFE0A57B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47">
                <a:extLst>
                  <a:ext uri="{FF2B5EF4-FFF2-40B4-BE49-F238E27FC236}">
                    <a16:creationId xmlns:a16="http://schemas.microsoft.com/office/drawing/2014/main" id="{CB27B8F8-A059-8FC8-48EC-51C89B40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48">
                <a:extLst>
                  <a:ext uri="{FF2B5EF4-FFF2-40B4-BE49-F238E27FC236}">
                    <a16:creationId xmlns:a16="http://schemas.microsoft.com/office/drawing/2014/main" id="{0A64AA75-7162-DF07-B6D7-65330A10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49">
                <a:extLst>
                  <a:ext uri="{FF2B5EF4-FFF2-40B4-BE49-F238E27FC236}">
                    <a16:creationId xmlns:a16="http://schemas.microsoft.com/office/drawing/2014/main" id="{40509AFD-B6CC-F26A-D623-D432A4692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50">
                <a:extLst>
                  <a:ext uri="{FF2B5EF4-FFF2-40B4-BE49-F238E27FC236}">
                    <a16:creationId xmlns:a16="http://schemas.microsoft.com/office/drawing/2014/main" id="{85780FF7-AEC8-797E-037D-0FC2A2E96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51">
                <a:extLst>
                  <a:ext uri="{FF2B5EF4-FFF2-40B4-BE49-F238E27FC236}">
                    <a16:creationId xmlns:a16="http://schemas.microsoft.com/office/drawing/2014/main" id="{7AE2D520-D5CA-C7B5-F749-1387DE9E6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52">
                <a:extLst>
                  <a:ext uri="{FF2B5EF4-FFF2-40B4-BE49-F238E27FC236}">
                    <a16:creationId xmlns:a16="http://schemas.microsoft.com/office/drawing/2014/main" id="{7159FF9C-B6AC-C106-F5C6-EEFF02E7C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53">
                <a:extLst>
                  <a:ext uri="{FF2B5EF4-FFF2-40B4-BE49-F238E27FC236}">
                    <a16:creationId xmlns:a16="http://schemas.microsoft.com/office/drawing/2014/main" id="{4D4E8ACC-9B10-4678-A709-76648CD7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54">
                <a:extLst>
                  <a:ext uri="{FF2B5EF4-FFF2-40B4-BE49-F238E27FC236}">
                    <a16:creationId xmlns:a16="http://schemas.microsoft.com/office/drawing/2014/main" id="{58891926-6431-BFE2-541F-30CBE64AD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55">
                <a:extLst>
                  <a:ext uri="{FF2B5EF4-FFF2-40B4-BE49-F238E27FC236}">
                    <a16:creationId xmlns:a16="http://schemas.microsoft.com/office/drawing/2014/main" id="{A97923B9-FF45-34AC-F43F-D6AA6E0CE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56">
                <a:extLst>
                  <a:ext uri="{FF2B5EF4-FFF2-40B4-BE49-F238E27FC236}">
                    <a16:creationId xmlns:a16="http://schemas.microsoft.com/office/drawing/2014/main" id="{5C59EADB-A746-DE99-7E7B-F7BC2C84E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57">
                <a:extLst>
                  <a:ext uri="{FF2B5EF4-FFF2-40B4-BE49-F238E27FC236}">
                    <a16:creationId xmlns:a16="http://schemas.microsoft.com/office/drawing/2014/main" id="{E2817D38-B47D-B134-6414-F051AC73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58">
                <a:extLst>
                  <a:ext uri="{FF2B5EF4-FFF2-40B4-BE49-F238E27FC236}">
                    <a16:creationId xmlns:a16="http://schemas.microsoft.com/office/drawing/2014/main" id="{5862EF3B-E087-B2D9-BB0A-915DFBA81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59">
                <a:extLst>
                  <a:ext uri="{FF2B5EF4-FFF2-40B4-BE49-F238E27FC236}">
                    <a16:creationId xmlns:a16="http://schemas.microsoft.com/office/drawing/2014/main" id="{4B0175B4-CF2F-7B85-79B9-E747EB499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60">
                <a:extLst>
                  <a:ext uri="{FF2B5EF4-FFF2-40B4-BE49-F238E27FC236}">
                    <a16:creationId xmlns:a16="http://schemas.microsoft.com/office/drawing/2014/main" id="{58FBCB60-BFA0-6BB2-107F-F4B4BD08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61">
                <a:extLst>
                  <a:ext uri="{FF2B5EF4-FFF2-40B4-BE49-F238E27FC236}">
                    <a16:creationId xmlns:a16="http://schemas.microsoft.com/office/drawing/2014/main" id="{7D4F0EAB-0043-CF75-31AF-3EFB8F08F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62">
                <a:extLst>
                  <a:ext uri="{FF2B5EF4-FFF2-40B4-BE49-F238E27FC236}">
                    <a16:creationId xmlns:a16="http://schemas.microsoft.com/office/drawing/2014/main" id="{7391A483-5E78-0C3C-4D12-72106E500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63">
                <a:extLst>
                  <a:ext uri="{FF2B5EF4-FFF2-40B4-BE49-F238E27FC236}">
                    <a16:creationId xmlns:a16="http://schemas.microsoft.com/office/drawing/2014/main" id="{D5D058F5-BEC5-769E-34EA-F51FE1A7E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64">
                <a:extLst>
                  <a:ext uri="{FF2B5EF4-FFF2-40B4-BE49-F238E27FC236}">
                    <a16:creationId xmlns:a16="http://schemas.microsoft.com/office/drawing/2014/main" id="{09E18E12-A92B-275E-37A2-711D8354D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65">
                <a:extLst>
                  <a:ext uri="{FF2B5EF4-FFF2-40B4-BE49-F238E27FC236}">
                    <a16:creationId xmlns:a16="http://schemas.microsoft.com/office/drawing/2014/main" id="{A3A492CB-8E40-AA7B-7677-4FF3C86CD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66">
                <a:extLst>
                  <a:ext uri="{FF2B5EF4-FFF2-40B4-BE49-F238E27FC236}">
                    <a16:creationId xmlns:a16="http://schemas.microsoft.com/office/drawing/2014/main" id="{BABAFE06-2D4A-0A85-E542-1B8A9CEEF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67">
                <a:extLst>
                  <a:ext uri="{FF2B5EF4-FFF2-40B4-BE49-F238E27FC236}">
                    <a16:creationId xmlns:a16="http://schemas.microsoft.com/office/drawing/2014/main" id="{9448A4CB-6648-3186-7332-FB6AA2D3B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68">
                <a:extLst>
                  <a:ext uri="{FF2B5EF4-FFF2-40B4-BE49-F238E27FC236}">
                    <a16:creationId xmlns:a16="http://schemas.microsoft.com/office/drawing/2014/main" id="{0D9D4B38-6F71-8E32-92E7-80D93E9CD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69">
                <a:extLst>
                  <a:ext uri="{FF2B5EF4-FFF2-40B4-BE49-F238E27FC236}">
                    <a16:creationId xmlns:a16="http://schemas.microsoft.com/office/drawing/2014/main" id="{AB32CE0B-B2E5-2425-9814-2541494C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70">
                <a:extLst>
                  <a:ext uri="{FF2B5EF4-FFF2-40B4-BE49-F238E27FC236}">
                    <a16:creationId xmlns:a16="http://schemas.microsoft.com/office/drawing/2014/main" id="{500AB507-4ADB-A38F-FC5E-F9072C011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71">
                <a:extLst>
                  <a:ext uri="{FF2B5EF4-FFF2-40B4-BE49-F238E27FC236}">
                    <a16:creationId xmlns:a16="http://schemas.microsoft.com/office/drawing/2014/main" id="{2F2D6BC1-F6CC-8656-821D-063DEE59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72">
                <a:extLst>
                  <a:ext uri="{FF2B5EF4-FFF2-40B4-BE49-F238E27FC236}">
                    <a16:creationId xmlns:a16="http://schemas.microsoft.com/office/drawing/2014/main" id="{17B6F366-C8AF-9CB6-6CEE-B28204FE8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73">
                <a:extLst>
                  <a:ext uri="{FF2B5EF4-FFF2-40B4-BE49-F238E27FC236}">
                    <a16:creationId xmlns:a16="http://schemas.microsoft.com/office/drawing/2014/main" id="{218758D3-08AD-87A0-0269-CCBFD04A5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74">
                <a:extLst>
                  <a:ext uri="{FF2B5EF4-FFF2-40B4-BE49-F238E27FC236}">
                    <a16:creationId xmlns:a16="http://schemas.microsoft.com/office/drawing/2014/main" id="{FD1D891B-6058-704A-2DC7-AEE4980AD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75">
                <a:extLst>
                  <a:ext uri="{FF2B5EF4-FFF2-40B4-BE49-F238E27FC236}">
                    <a16:creationId xmlns:a16="http://schemas.microsoft.com/office/drawing/2014/main" id="{DF7ED6CE-B37F-671A-78F3-572BEC9E3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76">
                <a:extLst>
                  <a:ext uri="{FF2B5EF4-FFF2-40B4-BE49-F238E27FC236}">
                    <a16:creationId xmlns:a16="http://schemas.microsoft.com/office/drawing/2014/main" id="{4BD2F4A5-14DF-C366-D13F-3D53BF29D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77">
                <a:extLst>
                  <a:ext uri="{FF2B5EF4-FFF2-40B4-BE49-F238E27FC236}">
                    <a16:creationId xmlns:a16="http://schemas.microsoft.com/office/drawing/2014/main" id="{3C267188-1A7C-C574-BD7E-0AAE37183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78">
                <a:extLst>
                  <a:ext uri="{FF2B5EF4-FFF2-40B4-BE49-F238E27FC236}">
                    <a16:creationId xmlns:a16="http://schemas.microsoft.com/office/drawing/2014/main" id="{F4D04DC5-C62A-6187-E88A-023E546D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79">
                <a:extLst>
                  <a:ext uri="{FF2B5EF4-FFF2-40B4-BE49-F238E27FC236}">
                    <a16:creationId xmlns:a16="http://schemas.microsoft.com/office/drawing/2014/main" id="{81E48D7A-53AB-D8E4-28EB-4E045DC9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80">
                <a:extLst>
                  <a:ext uri="{FF2B5EF4-FFF2-40B4-BE49-F238E27FC236}">
                    <a16:creationId xmlns:a16="http://schemas.microsoft.com/office/drawing/2014/main" id="{A2014460-BFE7-207C-ABD4-7C403EFC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81">
                <a:extLst>
                  <a:ext uri="{FF2B5EF4-FFF2-40B4-BE49-F238E27FC236}">
                    <a16:creationId xmlns:a16="http://schemas.microsoft.com/office/drawing/2014/main" id="{71ACA949-677C-D902-157E-592F84F03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82">
                <a:extLst>
                  <a:ext uri="{FF2B5EF4-FFF2-40B4-BE49-F238E27FC236}">
                    <a16:creationId xmlns:a16="http://schemas.microsoft.com/office/drawing/2014/main" id="{5FDE2C51-1FF0-CB0D-1078-25CD164FD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83">
                <a:extLst>
                  <a:ext uri="{FF2B5EF4-FFF2-40B4-BE49-F238E27FC236}">
                    <a16:creationId xmlns:a16="http://schemas.microsoft.com/office/drawing/2014/main" id="{36914B0D-E2EC-F9E1-1B85-3F35CCD20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84">
                <a:extLst>
                  <a:ext uri="{FF2B5EF4-FFF2-40B4-BE49-F238E27FC236}">
                    <a16:creationId xmlns:a16="http://schemas.microsoft.com/office/drawing/2014/main" id="{78E99D42-4D51-AD5F-7F11-019CAF1C2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85">
                <a:extLst>
                  <a:ext uri="{FF2B5EF4-FFF2-40B4-BE49-F238E27FC236}">
                    <a16:creationId xmlns:a16="http://schemas.microsoft.com/office/drawing/2014/main" id="{63D24C11-FCA0-DB7B-02D2-B095DD74D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86">
                <a:extLst>
                  <a:ext uri="{FF2B5EF4-FFF2-40B4-BE49-F238E27FC236}">
                    <a16:creationId xmlns:a16="http://schemas.microsoft.com/office/drawing/2014/main" id="{EB58B2A0-01A8-5AA9-C451-BA606998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87">
                <a:extLst>
                  <a:ext uri="{FF2B5EF4-FFF2-40B4-BE49-F238E27FC236}">
                    <a16:creationId xmlns:a16="http://schemas.microsoft.com/office/drawing/2014/main" id="{F06AF287-143E-0C40-07E7-377D25B38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88">
                <a:extLst>
                  <a:ext uri="{FF2B5EF4-FFF2-40B4-BE49-F238E27FC236}">
                    <a16:creationId xmlns:a16="http://schemas.microsoft.com/office/drawing/2014/main" id="{254708D9-1A12-2D65-F739-59488C868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89">
                <a:extLst>
                  <a:ext uri="{FF2B5EF4-FFF2-40B4-BE49-F238E27FC236}">
                    <a16:creationId xmlns:a16="http://schemas.microsoft.com/office/drawing/2014/main" id="{DBB978A5-EB41-2170-DAD8-91F9412C64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190">
                <a:extLst>
                  <a:ext uri="{FF2B5EF4-FFF2-40B4-BE49-F238E27FC236}">
                    <a16:creationId xmlns:a16="http://schemas.microsoft.com/office/drawing/2014/main" id="{C7453D72-F507-A61F-E75E-6C461D20F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191">
                <a:extLst>
                  <a:ext uri="{FF2B5EF4-FFF2-40B4-BE49-F238E27FC236}">
                    <a16:creationId xmlns:a16="http://schemas.microsoft.com/office/drawing/2014/main" id="{0C9EA07C-8C28-9269-BFB5-927B79BFA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192">
                <a:extLst>
                  <a:ext uri="{FF2B5EF4-FFF2-40B4-BE49-F238E27FC236}">
                    <a16:creationId xmlns:a16="http://schemas.microsoft.com/office/drawing/2014/main" id="{C7844F76-C1DA-CC03-841A-EC4204255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193">
                <a:extLst>
                  <a:ext uri="{FF2B5EF4-FFF2-40B4-BE49-F238E27FC236}">
                    <a16:creationId xmlns:a16="http://schemas.microsoft.com/office/drawing/2014/main" id="{00695C65-A456-F682-FEE9-CD4B9E27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194">
                <a:extLst>
                  <a:ext uri="{FF2B5EF4-FFF2-40B4-BE49-F238E27FC236}">
                    <a16:creationId xmlns:a16="http://schemas.microsoft.com/office/drawing/2014/main" id="{BA699590-3A35-D409-3780-E092F82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195">
                <a:extLst>
                  <a:ext uri="{FF2B5EF4-FFF2-40B4-BE49-F238E27FC236}">
                    <a16:creationId xmlns:a16="http://schemas.microsoft.com/office/drawing/2014/main" id="{A6308670-02B3-4093-5D49-34E13E646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196">
                <a:extLst>
                  <a:ext uri="{FF2B5EF4-FFF2-40B4-BE49-F238E27FC236}">
                    <a16:creationId xmlns:a16="http://schemas.microsoft.com/office/drawing/2014/main" id="{DBF7FB3C-BBB0-3EEC-B02B-186F48BD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197">
                <a:extLst>
                  <a:ext uri="{FF2B5EF4-FFF2-40B4-BE49-F238E27FC236}">
                    <a16:creationId xmlns:a16="http://schemas.microsoft.com/office/drawing/2014/main" id="{B6F94D45-25F0-4B1A-761E-7D2C43BE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198">
                <a:extLst>
                  <a:ext uri="{FF2B5EF4-FFF2-40B4-BE49-F238E27FC236}">
                    <a16:creationId xmlns:a16="http://schemas.microsoft.com/office/drawing/2014/main" id="{57CF0CF3-ED08-6FC6-2658-99BB9E842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5" name="Freeform 199">
                <a:extLst>
                  <a:ext uri="{FF2B5EF4-FFF2-40B4-BE49-F238E27FC236}">
                    <a16:creationId xmlns:a16="http://schemas.microsoft.com/office/drawing/2014/main" id="{C28AA308-0472-64A1-A35A-906176FE1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6" name="Freeform 200">
                <a:extLst>
                  <a:ext uri="{FF2B5EF4-FFF2-40B4-BE49-F238E27FC236}">
                    <a16:creationId xmlns:a16="http://schemas.microsoft.com/office/drawing/2014/main" id="{DD05F50C-B798-0511-27C9-B0CDE24AD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7" name="Freeform 201">
                <a:extLst>
                  <a:ext uri="{FF2B5EF4-FFF2-40B4-BE49-F238E27FC236}">
                    <a16:creationId xmlns:a16="http://schemas.microsoft.com/office/drawing/2014/main" id="{32CED4A2-FCBD-5313-9E27-42BCE6FD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8" name="Freeform 202">
                <a:extLst>
                  <a:ext uri="{FF2B5EF4-FFF2-40B4-BE49-F238E27FC236}">
                    <a16:creationId xmlns:a16="http://schemas.microsoft.com/office/drawing/2014/main" id="{6DEED19A-CC04-664D-AF2B-F3BD580EF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9" name="Freeform 203">
                <a:extLst>
                  <a:ext uri="{FF2B5EF4-FFF2-40B4-BE49-F238E27FC236}">
                    <a16:creationId xmlns:a16="http://schemas.microsoft.com/office/drawing/2014/main" id="{4777E2A2-A7C3-4924-7735-44DB79161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20" name="Freeform 204">
                <a:extLst>
                  <a:ext uri="{FF2B5EF4-FFF2-40B4-BE49-F238E27FC236}">
                    <a16:creationId xmlns:a16="http://schemas.microsoft.com/office/drawing/2014/main" id="{87ADB405-570F-4B98-389D-C44783118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id="{775F7169-88DC-5936-8C6F-1089B789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07">
              <a:extLst>
                <a:ext uri="{FF2B5EF4-FFF2-40B4-BE49-F238E27FC236}">
                  <a16:creationId xmlns:a16="http://schemas.microsoft.com/office/drawing/2014/main" id="{7A4340D8-D0BA-8FEA-E22E-50218F1B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4C2C1252-3CFB-E8B8-1B77-5EDFA5031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09">
              <a:extLst>
                <a:ext uri="{FF2B5EF4-FFF2-40B4-BE49-F238E27FC236}">
                  <a16:creationId xmlns:a16="http://schemas.microsoft.com/office/drawing/2014/main" id="{51A6D96D-FE97-94CA-BD67-968F0B24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71590E99-2162-6A67-EE0B-7C2BA07A2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11">
              <a:extLst>
                <a:ext uri="{FF2B5EF4-FFF2-40B4-BE49-F238E27FC236}">
                  <a16:creationId xmlns:a16="http://schemas.microsoft.com/office/drawing/2014/main" id="{7035478D-1291-FAD6-E1EB-4BB54E1B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2">
              <a:extLst>
                <a:ext uri="{FF2B5EF4-FFF2-40B4-BE49-F238E27FC236}">
                  <a16:creationId xmlns:a16="http://schemas.microsoft.com/office/drawing/2014/main" id="{7F056FC5-A730-EC95-8B51-C5486F578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13">
              <a:extLst>
                <a:ext uri="{FF2B5EF4-FFF2-40B4-BE49-F238E27FC236}">
                  <a16:creationId xmlns:a16="http://schemas.microsoft.com/office/drawing/2014/main" id="{DDC5B6C5-AAA0-B723-162B-496A6CEE8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14">
              <a:extLst>
                <a:ext uri="{FF2B5EF4-FFF2-40B4-BE49-F238E27FC236}">
                  <a16:creationId xmlns:a16="http://schemas.microsoft.com/office/drawing/2014/main" id="{AF3829DC-9F82-3785-6999-AB1817B1A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15">
              <a:extLst>
                <a:ext uri="{FF2B5EF4-FFF2-40B4-BE49-F238E27FC236}">
                  <a16:creationId xmlns:a16="http://schemas.microsoft.com/office/drawing/2014/main" id="{19D60EB5-8EA2-68B6-C5B0-9A494805B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16">
              <a:extLst>
                <a:ext uri="{FF2B5EF4-FFF2-40B4-BE49-F238E27FC236}">
                  <a16:creationId xmlns:a16="http://schemas.microsoft.com/office/drawing/2014/main" id="{F59F7868-0FC6-B5B1-5370-C20F04ADE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45339AE9-5791-21EF-0614-815D796D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18">
              <a:extLst>
                <a:ext uri="{FF2B5EF4-FFF2-40B4-BE49-F238E27FC236}">
                  <a16:creationId xmlns:a16="http://schemas.microsoft.com/office/drawing/2014/main" id="{04AD873C-F14F-8059-1823-50FDA5B7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410A0620-8069-B8F7-C1DF-029FD90A0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20">
              <a:extLst>
                <a:ext uri="{FF2B5EF4-FFF2-40B4-BE49-F238E27FC236}">
                  <a16:creationId xmlns:a16="http://schemas.microsoft.com/office/drawing/2014/main" id="{380B3881-00E4-761D-2CEF-C41E9F47C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21">
              <a:extLst>
                <a:ext uri="{FF2B5EF4-FFF2-40B4-BE49-F238E27FC236}">
                  <a16:creationId xmlns:a16="http://schemas.microsoft.com/office/drawing/2014/main" id="{2E503F51-A064-9815-A9F0-0D60E1D39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22">
              <a:extLst>
                <a:ext uri="{FF2B5EF4-FFF2-40B4-BE49-F238E27FC236}">
                  <a16:creationId xmlns:a16="http://schemas.microsoft.com/office/drawing/2014/main" id="{58BB58DC-BAD4-EF4C-99A0-FE232C85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23">
              <a:extLst>
                <a:ext uri="{FF2B5EF4-FFF2-40B4-BE49-F238E27FC236}">
                  <a16:creationId xmlns:a16="http://schemas.microsoft.com/office/drawing/2014/main" id="{7AB0F04C-AADF-6B14-7384-97EDEE23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id="{59647A8B-C75A-AC16-FD68-FC1A9A564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25">
              <a:extLst>
                <a:ext uri="{FF2B5EF4-FFF2-40B4-BE49-F238E27FC236}">
                  <a16:creationId xmlns:a16="http://schemas.microsoft.com/office/drawing/2014/main" id="{58376B12-A4EE-9720-DE13-F7560F3C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26">
              <a:extLst>
                <a:ext uri="{FF2B5EF4-FFF2-40B4-BE49-F238E27FC236}">
                  <a16:creationId xmlns:a16="http://schemas.microsoft.com/office/drawing/2014/main" id="{74E553A7-6792-3FE4-AA30-BC40C23E3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27">
              <a:extLst>
                <a:ext uri="{FF2B5EF4-FFF2-40B4-BE49-F238E27FC236}">
                  <a16:creationId xmlns:a16="http://schemas.microsoft.com/office/drawing/2014/main" id="{D0A0D7E4-3A6E-2A8B-773D-96291117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28">
              <a:extLst>
                <a:ext uri="{FF2B5EF4-FFF2-40B4-BE49-F238E27FC236}">
                  <a16:creationId xmlns:a16="http://schemas.microsoft.com/office/drawing/2014/main" id="{38E765C4-98FB-2AE5-92A6-7D1CF86E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29">
              <a:extLst>
                <a:ext uri="{FF2B5EF4-FFF2-40B4-BE49-F238E27FC236}">
                  <a16:creationId xmlns:a16="http://schemas.microsoft.com/office/drawing/2014/main" id="{ED73D08A-3E0E-5CD4-B704-27F22BD24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0">
              <a:extLst>
                <a:ext uri="{FF2B5EF4-FFF2-40B4-BE49-F238E27FC236}">
                  <a16:creationId xmlns:a16="http://schemas.microsoft.com/office/drawing/2014/main" id="{0EF38274-9B18-A938-4570-7EE8586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31">
              <a:extLst>
                <a:ext uri="{FF2B5EF4-FFF2-40B4-BE49-F238E27FC236}">
                  <a16:creationId xmlns:a16="http://schemas.microsoft.com/office/drawing/2014/main" id="{B90DE776-0054-FF73-5961-115098737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32">
              <a:extLst>
                <a:ext uri="{FF2B5EF4-FFF2-40B4-BE49-F238E27FC236}">
                  <a16:creationId xmlns:a16="http://schemas.microsoft.com/office/drawing/2014/main" id="{D93A243F-A3A4-137D-AC81-C9B8E65EB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233">
              <a:extLst>
                <a:ext uri="{FF2B5EF4-FFF2-40B4-BE49-F238E27FC236}">
                  <a16:creationId xmlns:a16="http://schemas.microsoft.com/office/drawing/2014/main" id="{AB91D244-513A-C0C2-442C-43FB764C2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234">
              <a:extLst>
                <a:ext uri="{FF2B5EF4-FFF2-40B4-BE49-F238E27FC236}">
                  <a16:creationId xmlns:a16="http://schemas.microsoft.com/office/drawing/2014/main" id="{EC98E99F-51BE-E711-877E-B2DDB23EB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235">
              <a:extLst>
                <a:ext uri="{FF2B5EF4-FFF2-40B4-BE49-F238E27FC236}">
                  <a16:creationId xmlns:a16="http://schemas.microsoft.com/office/drawing/2014/main" id="{0D05AFE4-7846-5CAD-A27F-736BE61B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36">
              <a:extLst>
                <a:ext uri="{FF2B5EF4-FFF2-40B4-BE49-F238E27FC236}">
                  <a16:creationId xmlns:a16="http://schemas.microsoft.com/office/drawing/2014/main" id="{A4638C79-608C-72AA-BED2-699EB1A3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37">
              <a:extLst>
                <a:ext uri="{FF2B5EF4-FFF2-40B4-BE49-F238E27FC236}">
                  <a16:creationId xmlns:a16="http://schemas.microsoft.com/office/drawing/2014/main" id="{D8450CD1-4FA4-E00E-5027-B7D8D7D7D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238">
              <a:extLst>
                <a:ext uri="{FF2B5EF4-FFF2-40B4-BE49-F238E27FC236}">
                  <a16:creationId xmlns:a16="http://schemas.microsoft.com/office/drawing/2014/main" id="{DF1250CB-04B7-FA2F-0F94-8361A26DC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39">
              <a:extLst>
                <a:ext uri="{FF2B5EF4-FFF2-40B4-BE49-F238E27FC236}">
                  <a16:creationId xmlns:a16="http://schemas.microsoft.com/office/drawing/2014/main" id="{0D42790B-6649-7210-BDD2-AEE84DAA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240">
              <a:extLst>
                <a:ext uri="{FF2B5EF4-FFF2-40B4-BE49-F238E27FC236}">
                  <a16:creationId xmlns:a16="http://schemas.microsoft.com/office/drawing/2014/main" id="{419AA19B-B1F1-5EC9-32EA-EAEB6CC55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241">
              <a:extLst>
                <a:ext uri="{FF2B5EF4-FFF2-40B4-BE49-F238E27FC236}">
                  <a16:creationId xmlns:a16="http://schemas.microsoft.com/office/drawing/2014/main" id="{873CE8FD-4A94-D3B3-7AE9-E9F63198C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563B6509-3C22-D9FE-7E52-CCAD6CA72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43">
              <a:extLst>
                <a:ext uri="{FF2B5EF4-FFF2-40B4-BE49-F238E27FC236}">
                  <a16:creationId xmlns:a16="http://schemas.microsoft.com/office/drawing/2014/main" id="{3202C677-9FBF-C3EB-C48D-E11876FFD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44">
              <a:extLst>
                <a:ext uri="{FF2B5EF4-FFF2-40B4-BE49-F238E27FC236}">
                  <a16:creationId xmlns:a16="http://schemas.microsoft.com/office/drawing/2014/main" id="{D444C52F-DD70-50E3-9484-B7B471E9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45">
              <a:extLst>
                <a:ext uri="{FF2B5EF4-FFF2-40B4-BE49-F238E27FC236}">
                  <a16:creationId xmlns:a16="http://schemas.microsoft.com/office/drawing/2014/main" id="{BC9077EB-71B5-E362-5CE2-9870940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46">
              <a:extLst>
                <a:ext uri="{FF2B5EF4-FFF2-40B4-BE49-F238E27FC236}">
                  <a16:creationId xmlns:a16="http://schemas.microsoft.com/office/drawing/2014/main" id="{ABFCFAF4-4C2F-B41B-054C-0CE9196F9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47">
              <a:extLst>
                <a:ext uri="{FF2B5EF4-FFF2-40B4-BE49-F238E27FC236}">
                  <a16:creationId xmlns:a16="http://schemas.microsoft.com/office/drawing/2014/main" id="{BDEF46BE-837F-0884-9830-C6C8397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48">
              <a:extLst>
                <a:ext uri="{FF2B5EF4-FFF2-40B4-BE49-F238E27FC236}">
                  <a16:creationId xmlns:a16="http://schemas.microsoft.com/office/drawing/2014/main" id="{9BF41B65-41FB-A957-E95B-39E9BDDB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49">
              <a:extLst>
                <a:ext uri="{FF2B5EF4-FFF2-40B4-BE49-F238E27FC236}">
                  <a16:creationId xmlns:a16="http://schemas.microsoft.com/office/drawing/2014/main" id="{272400A4-94D9-5087-B9A8-8193B85F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50">
              <a:extLst>
                <a:ext uri="{FF2B5EF4-FFF2-40B4-BE49-F238E27FC236}">
                  <a16:creationId xmlns:a16="http://schemas.microsoft.com/office/drawing/2014/main" id="{16A5E2EB-01AE-F94B-D1FD-BE4F2C25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51">
              <a:extLst>
                <a:ext uri="{FF2B5EF4-FFF2-40B4-BE49-F238E27FC236}">
                  <a16:creationId xmlns:a16="http://schemas.microsoft.com/office/drawing/2014/main" id="{6E88A206-D2CF-BE22-F381-EA66ED5B8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52">
              <a:extLst>
                <a:ext uri="{FF2B5EF4-FFF2-40B4-BE49-F238E27FC236}">
                  <a16:creationId xmlns:a16="http://schemas.microsoft.com/office/drawing/2014/main" id="{2BE3E752-7035-52B7-33F8-52D6EE057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53">
              <a:extLst>
                <a:ext uri="{FF2B5EF4-FFF2-40B4-BE49-F238E27FC236}">
                  <a16:creationId xmlns:a16="http://schemas.microsoft.com/office/drawing/2014/main" id="{E2F691F4-21DD-8C96-691B-9FEA9E1D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254">
              <a:extLst>
                <a:ext uri="{FF2B5EF4-FFF2-40B4-BE49-F238E27FC236}">
                  <a16:creationId xmlns:a16="http://schemas.microsoft.com/office/drawing/2014/main" id="{1B45DCCB-1D27-CD72-3E13-36DEB353E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55">
              <a:extLst>
                <a:ext uri="{FF2B5EF4-FFF2-40B4-BE49-F238E27FC236}">
                  <a16:creationId xmlns:a16="http://schemas.microsoft.com/office/drawing/2014/main" id="{B2A96F48-1B7D-002E-9245-CBAEDC7C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256">
              <a:extLst>
                <a:ext uri="{FF2B5EF4-FFF2-40B4-BE49-F238E27FC236}">
                  <a16:creationId xmlns:a16="http://schemas.microsoft.com/office/drawing/2014/main" id="{5DD57CF4-80AF-0DC0-871C-98AA40FAB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257">
              <a:extLst>
                <a:ext uri="{FF2B5EF4-FFF2-40B4-BE49-F238E27FC236}">
                  <a16:creationId xmlns:a16="http://schemas.microsoft.com/office/drawing/2014/main" id="{AFD13746-BD11-4A35-2E4F-E733CEF7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258">
              <a:extLst>
                <a:ext uri="{FF2B5EF4-FFF2-40B4-BE49-F238E27FC236}">
                  <a16:creationId xmlns:a16="http://schemas.microsoft.com/office/drawing/2014/main" id="{AE3BD917-3B32-03A6-B715-42324147A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259">
              <a:extLst>
                <a:ext uri="{FF2B5EF4-FFF2-40B4-BE49-F238E27FC236}">
                  <a16:creationId xmlns:a16="http://schemas.microsoft.com/office/drawing/2014/main" id="{9F718165-41AD-7DE9-F203-FCA20132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260">
              <a:extLst>
                <a:ext uri="{FF2B5EF4-FFF2-40B4-BE49-F238E27FC236}">
                  <a16:creationId xmlns:a16="http://schemas.microsoft.com/office/drawing/2014/main" id="{EB4727DA-C703-E526-6841-90761D2FA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261">
              <a:extLst>
                <a:ext uri="{FF2B5EF4-FFF2-40B4-BE49-F238E27FC236}">
                  <a16:creationId xmlns:a16="http://schemas.microsoft.com/office/drawing/2014/main" id="{61C22F73-AE6E-879D-D318-6B292A8DD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262">
              <a:extLst>
                <a:ext uri="{FF2B5EF4-FFF2-40B4-BE49-F238E27FC236}">
                  <a16:creationId xmlns:a16="http://schemas.microsoft.com/office/drawing/2014/main" id="{96456EAD-67FD-4598-B431-A20E9059B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263">
              <a:extLst>
                <a:ext uri="{FF2B5EF4-FFF2-40B4-BE49-F238E27FC236}">
                  <a16:creationId xmlns:a16="http://schemas.microsoft.com/office/drawing/2014/main" id="{D3D2113D-5026-7CE0-538E-5DEC1704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264">
              <a:extLst>
                <a:ext uri="{FF2B5EF4-FFF2-40B4-BE49-F238E27FC236}">
                  <a16:creationId xmlns:a16="http://schemas.microsoft.com/office/drawing/2014/main" id="{41D38510-6482-5661-D55A-C328A036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265">
              <a:extLst>
                <a:ext uri="{FF2B5EF4-FFF2-40B4-BE49-F238E27FC236}">
                  <a16:creationId xmlns:a16="http://schemas.microsoft.com/office/drawing/2014/main" id="{40B7DE62-D427-813F-E9E0-30B81001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266">
              <a:extLst>
                <a:ext uri="{FF2B5EF4-FFF2-40B4-BE49-F238E27FC236}">
                  <a16:creationId xmlns:a16="http://schemas.microsoft.com/office/drawing/2014/main" id="{5E6BF8C6-7F34-729C-830E-A2673F33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267">
              <a:extLst>
                <a:ext uri="{FF2B5EF4-FFF2-40B4-BE49-F238E27FC236}">
                  <a16:creationId xmlns:a16="http://schemas.microsoft.com/office/drawing/2014/main" id="{E2437102-E86E-F752-3575-9B879A6F4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268">
              <a:extLst>
                <a:ext uri="{FF2B5EF4-FFF2-40B4-BE49-F238E27FC236}">
                  <a16:creationId xmlns:a16="http://schemas.microsoft.com/office/drawing/2014/main" id="{6FE36712-BD22-BD75-EB53-162018EEB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269">
              <a:extLst>
                <a:ext uri="{FF2B5EF4-FFF2-40B4-BE49-F238E27FC236}">
                  <a16:creationId xmlns:a16="http://schemas.microsoft.com/office/drawing/2014/main" id="{DBA5A596-F253-0A44-092A-7F3F30FF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70">
              <a:extLst>
                <a:ext uri="{FF2B5EF4-FFF2-40B4-BE49-F238E27FC236}">
                  <a16:creationId xmlns:a16="http://schemas.microsoft.com/office/drawing/2014/main" id="{878624AE-7EFC-2086-2C55-2AC5CF0E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71">
              <a:extLst>
                <a:ext uri="{FF2B5EF4-FFF2-40B4-BE49-F238E27FC236}">
                  <a16:creationId xmlns:a16="http://schemas.microsoft.com/office/drawing/2014/main" id="{C828379B-6F5F-4B70-6551-942873A4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72">
              <a:extLst>
                <a:ext uri="{FF2B5EF4-FFF2-40B4-BE49-F238E27FC236}">
                  <a16:creationId xmlns:a16="http://schemas.microsoft.com/office/drawing/2014/main" id="{D1C0EA77-8DFC-B929-5EB8-262B4AF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73">
              <a:extLst>
                <a:ext uri="{FF2B5EF4-FFF2-40B4-BE49-F238E27FC236}">
                  <a16:creationId xmlns:a16="http://schemas.microsoft.com/office/drawing/2014/main" id="{DA6F0A8E-9B6B-9CEF-6093-3A20ADA61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74">
              <a:extLst>
                <a:ext uri="{FF2B5EF4-FFF2-40B4-BE49-F238E27FC236}">
                  <a16:creationId xmlns:a16="http://schemas.microsoft.com/office/drawing/2014/main" id="{67A9EB55-503B-12F0-47E4-0F9A8405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75">
              <a:extLst>
                <a:ext uri="{FF2B5EF4-FFF2-40B4-BE49-F238E27FC236}">
                  <a16:creationId xmlns:a16="http://schemas.microsoft.com/office/drawing/2014/main" id="{56EFBF92-D791-99D7-5F0A-4BB9D485A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76">
              <a:extLst>
                <a:ext uri="{FF2B5EF4-FFF2-40B4-BE49-F238E27FC236}">
                  <a16:creationId xmlns:a16="http://schemas.microsoft.com/office/drawing/2014/main" id="{74DDDB35-1BFE-0C63-D075-5A417B21C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77">
              <a:extLst>
                <a:ext uri="{FF2B5EF4-FFF2-40B4-BE49-F238E27FC236}">
                  <a16:creationId xmlns:a16="http://schemas.microsoft.com/office/drawing/2014/main" id="{6074C4D4-01B5-44D4-EAA5-55398974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78">
              <a:extLst>
                <a:ext uri="{FF2B5EF4-FFF2-40B4-BE49-F238E27FC236}">
                  <a16:creationId xmlns:a16="http://schemas.microsoft.com/office/drawing/2014/main" id="{62169EAF-E3C6-6B6B-F66E-0ED0FFC1A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79">
              <a:extLst>
                <a:ext uri="{FF2B5EF4-FFF2-40B4-BE49-F238E27FC236}">
                  <a16:creationId xmlns:a16="http://schemas.microsoft.com/office/drawing/2014/main" id="{6621C9BF-C4C5-53C8-68F7-DC0DE26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80">
              <a:extLst>
                <a:ext uri="{FF2B5EF4-FFF2-40B4-BE49-F238E27FC236}">
                  <a16:creationId xmlns:a16="http://schemas.microsoft.com/office/drawing/2014/main" id="{B47BEB2C-1855-63E5-E429-F53D370D7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81">
              <a:extLst>
                <a:ext uri="{FF2B5EF4-FFF2-40B4-BE49-F238E27FC236}">
                  <a16:creationId xmlns:a16="http://schemas.microsoft.com/office/drawing/2014/main" id="{8736B44C-F361-B5EC-D8C9-6E8B0486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82">
              <a:extLst>
                <a:ext uri="{FF2B5EF4-FFF2-40B4-BE49-F238E27FC236}">
                  <a16:creationId xmlns:a16="http://schemas.microsoft.com/office/drawing/2014/main" id="{1EE36AF6-CCE7-A6E3-863C-B5F1638D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83">
              <a:extLst>
                <a:ext uri="{FF2B5EF4-FFF2-40B4-BE49-F238E27FC236}">
                  <a16:creationId xmlns:a16="http://schemas.microsoft.com/office/drawing/2014/main" id="{D81002FE-6F96-997C-C1D9-2133CA09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84">
              <a:extLst>
                <a:ext uri="{FF2B5EF4-FFF2-40B4-BE49-F238E27FC236}">
                  <a16:creationId xmlns:a16="http://schemas.microsoft.com/office/drawing/2014/main" id="{EC69AC96-641F-908E-7D97-62FCBF10D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285">
              <a:extLst>
                <a:ext uri="{FF2B5EF4-FFF2-40B4-BE49-F238E27FC236}">
                  <a16:creationId xmlns:a16="http://schemas.microsoft.com/office/drawing/2014/main" id="{F74FB92D-772C-F792-4509-BA38A55F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286">
              <a:extLst>
                <a:ext uri="{FF2B5EF4-FFF2-40B4-BE49-F238E27FC236}">
                  <a16:creationId xmlns:a16="http://schemas.microsoft.com/office/drawing/2014/main" id="{B86F7E84-9678-79AC-5E7D-0472328D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287">
              <a:extLst>
                <a:ext uri="{FF2B5EF4-FFF2-40B4-BE49-F238E27FC236}">
                  <a16:creationId xmlns:a16="http://schemas.microsoft.com/office/drawing/2014/main" id="{BE3995F8-3624-8B1A-5930-085C7797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288">
              <a:extLst>
                <a:ext uri="{FF2B5EF4-FFF2-40B4-BE49-F238E27FC236}">
                  <a16:creationId xmlns:a16="http://schemas.microsoft.com/office/drawing/2014/main" id="{BDDB9BD8-4425-6FA5-320A-15AD72DD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289">
              <a:extLst>
                <a:ext uri="{FF2B5EF4-FFF2-40B4-BE49-F238E27FC236}">
                  <a16:creationId xmlns:a16="http://schemas.microsoft.com/office/drawing/2014/main" id="{B364D4D8-A8CB-2AF0-A166-921C33E1E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290">
              <a:extLst>
                <a:ext uri="{FF2B5EF4-FFF2-40B4-BE49-F238E27FC236}">
                  <a16:creationId xmlns:a16="http://schemas.microsoft.com/office/drawing/2014/main" id="{37AA8197-C06C-03D7-199C-F2B3D18A8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291">
              <a:extLst>
                <a:ext uri="{FF2B5EF4-FFF2-40B4-BE49-F238E27FC236}">
                  <a16:creationId xmlns:a16="http://schemas.microsoft.com/office/drawing/2014/main" id="{F0B4C960-3F25-3589-19F0-958E9657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292">
              <a:extLst>
                <a:ext uri="{FF2B5EF4-FFF2-40B4-BE49-F238E27FC236}">
                  <a16:creationId xmlns:a16="http://schemas.microsoft.com/office/drawing/2014/main" id="{4CDAC2C4-FBA4-3B6F-585A-154BF5A5D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293">
              <a:extLst>
                <a:ext uri="{FF2B5EF4-FFF2-40B4-BE49-F238E27FC236}">
                  <a16:creationId xmlns:a16="http://schemas.microsoft.com/office/drawing/2014/main" id="{32644475-0692-88B3-6D37-D6FFD900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294">
              <a:extLst>
                <a:ext uri="{FF2B5EF4-FFF2-40B4-BE49-F238E27FC236}">
                  <a16:creationId xmlns:a16="http://schemas.microsoft.com/office/drawing/2014/main" id="{B56D27BC-588D-F91A-DA25-715B4068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295">
              <a:extLst>
                <a:ext uri="{FF2B5EF4-FFF2-40B4-BE49-F238E27FC236}">
                  <a16:creationId xmlns:a16="http://schemas.microsoft.com/office/drawing/2014/main" id="{AE3F2493-471F-AB73-1B82-BDCE99A8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296">
              <a:extLst>
                <a:ext uri="{FF2B5EF4-FFF2-40B4-BE49-F238E27FC236}">
                  <a16:creationId xmlns:a16="http://schemas.microsoft.com/office/drawing/2014/main" id="{12646E47-2764-8758-4396-71488423D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297">
              <a:extLst>
                <a:ext uri="{FF2B5EF4-FFF2-40B4-BE49-F238E27FC236}">
                  <a16:creationId xmlns:a16="http://schemas.microsoft.com/office/drawing/2014/main" id="{BE8824CC-0EAA-0863-C50F-7FC91CE0A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298">
              <a:extLst>
                <a:ext uri="{FF2B5EF4-FFF2-40B4-BE49-F238E27FC236}">
                  <a16:creationId xmlns:a16="http://schemas.microsoft.com/office/drawing/2014/main" id="{9A905A73-6A25-E0BD-BA0C-D9121049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7F53D79F-698C-76B6-5E84-DA5049757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300">
              <a:extLst>
                <a:ext uri="{FF2B5EF4-FFF2-40B4-BE49-F238E27FC236}">
                  <a16:creationId xmlns:a16="http://schemas.microsoft.com/office/drawing/2014/main" id="{1D59B667-94C3-6056-BFB2-2C027E866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301">
              <a:extLst>
                <a:ext uri="{FF2B5EF4-FFF2-40B4-BE49-F238E27FC236}">
                  <a16:creationId xmlns:a16="http://schemas.microsoft.com/office/drawing/2014/main" id="{471B597C-645E-9E00-5585-86A1CDA5D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302">
              <a:extLst>
                <a:ext uri="{FF2B5EF4-FFF2-40B4-BE49-F238E27FC236}">
                  <a16:creationId xmlns:a16="http://schemas.microsoft.com/office/drawing/2014/main" id="{210F9CD3-5382-D0E3-3D6F-99F293A67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303">
              <a:extLst>
                <a:ext uri="{FF2B5EF4-FFF2-40B4-BE49-F238E27FC236}">
                  <a16:creationId xmlns:a16="http://schemas.microsoft.com/office/drawing/2014/main" id="{33B558B8-EE34-0B89-5FED-BB81CCCA7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304">
              <a:extLst>
                <a:ext uri="{FF2B5EF4-FFF2-40B4-BE49-F238E27FC236}">
                  <a16:creationId xmlns:a16="http://schemas.microsoft.com/office/drawing/2014/main" id="{3FB0934A-165B-7BCC-3E63-A57279430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305">
              <a:extLst>
                <a:ext uri="{FF2B5EF4-FFF2-40B4-BE49-F238E27FC236}">
                  <a16:creationId xmlns:a16="http://schemas.microsoft.com/office/drawing/2014/main" id="{D50AA7F0-9E19-5D85-ADC9-F09EB87D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7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3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50"/>
                </p:tgtEl>
              </p:cMediaNode>
            </p:audio>
          </p:childTnLst>
        </p:cTn>
      </p:par>
    </p:tnLst>
    <p:bldLst>
      <p:bldP spid="23560" grpId="0"/>
      <p:bldP spid="44037" grpId="0"/>
      <p:bldP spid="44038" grpId="0"/>
      <p:bldP spid="44038" grpId="1"/>
      <p:bldP spid="121865" grpId="0" animBg="1"/>
      <p:bldP spid="121865" grpId="1" animBg="1"/>
      <p:bldP spid="121865" grpId="2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5468" y="4064690"/>
            <a:ext cx="704953" cy="704953"/>
          </a:xfrm>
          <a:custGeom>
            <a:avLst/>
            <a:gdLst/>
            <a:ahLst/>
            <a:cxnLst/>
            <a:rect l="l" t="t" r="r" b="b"/>
            <a:pathLst>
              <a:path w="1057429" h="1057429">
                <a:moveTo>
                  <a:pt x="0" y="0"/>
                </a:moveTo>
                <a:lnTo>
                  <a:pt x="1057429" y="0"/>
                </a:lnTo>
                <a:lnTo>
                  <a:pt x="1057429" y="1057429"/>
                </a:lnTo>
                <a:lnTo>
                  <a:pt x="0" y="1057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67591">
            <a:off x="-26659" y="916580"/>
            <a:ext cx="1069886" cy="1355846"/>
          </a:xfrm>
          <a:custGeom>
            <a:avLst/>
            <a:gdLst/>
            <a:ahLst/>
            <a:cxnLst/>
            <a:rect l="l" t="t" r="r" b="b"/>
            <a:pathLst>
              <a:path w="1604829" h="2033769">
                <a:moveTo>
                  <a:pt x="0" y="0"/>
                </a:moveTo>
                <a:lnTo>
                  <a:pt x="1604828" y="0"/>
                </a:lnTo>
                <a:lnTo>
                  <a:pt x="1604828" y="2033769"/>
                </a:lnTo>
                <a:lnTo>
                  <a:pt x="0" y="2033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34647">
            <a:off x="90162" y="155923"/>
            <a:ext cx="836243" cy="1059755"/>
          </a:xfrm>
          <a:custGeom>
            <a:avLst/>
            <a:gdLst/>
            <a:ahLst/>
            <a:cxnLst/>
            <a:rect l="l" t="t" r="r" b="b"/>
            <a:pathLst>
              <a:path w="1254364" h="1589632">
                <a:moveTo>
                  <a:pt x="0" y="0"/>
                </a:moveTo>
                <a:lnTo>
                  <a:pt x="1254364" y="0"/>
                </a:lnTo>
                <a:lnTo>
                  <a:pt x="1254364" y="1589632"/>
                </a:lnTo>
                <a:lnTo>
                  <a:pt x="0" y="1589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6609" flipH="1">
            <a:off x="9134400" y="-119098"/>
            <a:ext cx="2645117" cy="1827536"/>
          </a:xfrm>
          <a:custGeom>
            <a:avLst/>
            <a:gdLst/>
            <a:ahLst/>
            <a:cxnLst/>
            <a:rect l="l" t="t" r="r" b="b"/>
            <a:pathLst>
              <a:path w="3967676" h="2741304">
                <a:moveTo>
                  <a:pt x="3967677" y="0"/>
                </a:moveTo>
                <a:lnTo>
                  <a:pt x="0" y="0"/>
                </a:lnTo>
                <a:lnTo>
                  <a:pt x="0" y="2741304"/>
                </a:lnTo>
                <a:lnTo>
                  <a:pt x="3967677" y="2741304"/>
                </a:lnTo>
                <a:lnTo>
                  <a:pt x="39676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12542">
            <a:off x="3428030" y="6320183"/>
            <a:ext cx="1367965" cy="636725"/>
          </a:xfrm>
          <a:custGeom>
            <a:avLst/>
            <a:gdLst/>
            <a:ahLst/>
            <a:cxnLst/>
            <a:rect l="l" t="t" r="r" b="b"/>
            <a:pathLst>
              <a:path w="2051947" h="955088">
                <a:moveTo>
                  <a:pt x="0" y="0"/>
                </a:moveTo>
                <a:lnTo>
                  <a:pt x="2051948" y="0"/>
                </a:lnTo>
                <a:lnTo>
                  <a:pt x="2051948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5083" y="1039415"/>
            <a:ext cx="405039" cy="405039"/>
          </a:xfrm>
          <a:custGeom>
            <a:avLst/>
            <a:gdLst/>
            <a:ahLst/>
            <a:cxnLst/>
            <a:rect l="l" t="t" r="r" b="b"/>
            <a:pathLst>
              <a:path w="607559" h="607559">
                <a:moveTo>
                  <a:pt x="0" y="0"/>
                </a:moveTo>
                <a:lnTo>
                  <a:pt x="607559" y="0"/>
                </a:lnTo>
                <a:lnTo>
                  <a:pt x="607559" y="607559"/>
                </a:lnTo>
                <a:lnTo>
                  <a:pt x="0" y="607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09731">
            <a:off x="10298655" y="4389961"/>
            <a:ext cx="1134563" cy="1089181"/>
          </a:xfrm>
          <a:custGeom>
            <a:avLst/>
            <a:gdLst/>
            <a:ahLst/>
            <a:cxnLst/>
            <a:rect l="l" t="t" r="r" b="b"/>
            <a:pathLst>
              <a:path w="1701845" h="1633772">
                <a:moveTo>
                  <a:pt x="0" y="0"/>
                </a:moveTo>
                <a:lnTo>
                  <a:pt x="1701845" y="0"/>
                </a:lnTo>
                <a:lnTo>
                  <a:pt x="1701845" y="1633771"/>
                </a:lnTo>
                <a:lnTo>
                  <a:pt x="0" y="1633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26302">
            <a:off x="10629887" y="5360724"/>
            <a:ext cx="1472883" cy="1189018"/>
          </a:xfrm>
          <a:custGeom>
            <a:avLst/>
            <a:gdLst/>
            <a:ahLst/>
            <a:cxnLst/>
            <a:rect l="l" t="t" r="r" b="b"/>
            <a:pathLst>
              <a:path w="2209324" h="1783527">
                <a:moveTo>
                  <a:pt x="0" y="0"/>
                </a:moveTo>
                <a:lnTo>
                  <a:pt x="2209323" y="0"/>
                </a:lnTo>
                <a:lnTo>
                  <a:pt x="2209323" y="1783527"/>
                </a:lnTo>
                <a:lnTo>
                  <a:pt x="0" y="1783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6270" y="2124761"/>
            <a:ext cx="10960277" cy="88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0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Bold"/>
                <a:ea typeface="Times New Roman Bold"/>
                <a:cs typeface="Times New Roman Bold"/>
                <a:sym typeface="Times New Roman Bold"/>
              </a:rPr>
              <a:t>KHỞI ĐỘNG</a:t>
            </a:r>
          </a:p>
        </p:txBody>
      </p:sp>
      <p:sp>
        <p:nvSpPr>
          <p:cNvPr id="11" name="Freeform 11"/>
          <p:cNvSpPr/>
          <p:nvPr/>
        </p:nvSpPr>
        <p:spPr>
          <a:xfrm rot="607175">
            <a:off x="108272" y="3272666"/>
            <a:ext cx="4018762" cy="3795497"/>
          </a:xfrm>
          <a:custGeom>
            <a:avLst/>
            <a:gdLst/>
            <a:ahLst/>
            <a:cxnLst/>
            <a:rect l="l" t="t" r="r" b="b"/>
            <a:pathLst>
              <a:path w="6028143" h="5693246">
                <a:moveTo>
                  <a:pt x="0" y="0"/>
                </a:moveTo>
                <a:lnTo>
                  <a:pt x="6028143" y="0"/>
                </a:lnTo>
                <a:lnTo>
                  <a:pt x="6028143" y="5693246"/>
                </a:lnTo>
                <a:lnTo>
                  <a:pt x="0" y="5693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2318" y="3694717"/>
            <a:ext cx="2536343" cy="2260516"/>
          </a:xfrm>
          <a:custGeom>
            <a:avLst/>
            <a:gdLst/>
            <a:ahLst/>
            <a:cxnLst/>
            <a:rect l="l" t="t" r="r" b="b"/>
            <a:pathLst>
              <a:path w="3804515" h="3390774">
                <a:moveTo>
                  <a:pt x="0" y="0"/>
                </a:moveTo>
                <a:lnTo>
                  <a:pt x="3804515" y="0"/>
                </a:lnTo>
                <a:lnTo>
                  <a:pt x="3804515" y="3390774"/>
                </a:lnTo>
                <a:lnTo>
                  <a:pt x="0" y="3390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5524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258715" y="150277"/>
            <a:ext cx="405039" cy="405039"/>
          </a:xfrm>
          <a:custGeom>
            <a:avLst/>
            <a:gdLst/>
            <a:ahLst/>
            <a:cxnLst/>
            <a:rect l="l" t="t" r="r" b="b"/>
            <a:pathLst>
              <a:path w="607559" h="607559">
                <a:moveTo>
                  <a:pt x="0" y="0"/>
                </a:moveTo>
                <a:lnTo>
                  <a:pt x="607559" y="0"/>
                </a:lnTo>
                <a:lnTo>
                  <a:pt x="607559" y="607559"/>
                </a:lnTo>
                <a:lnTo>
                  <a:pt x="0" y="607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3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C03A0D65-C55C-E119-CFF7-80A274EA9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50277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AF34A-E848-7F54-2A27-FB3469404168}"/>
              </a:ext>
            </a:extLst>
          </p:cNvPr>
          <p:cNvSpPr txBox="1"/>
          <p:nvPr/>
        </p:nvSpPr>
        <p:spPr>
          <a:xfrm>
            <a:off x="1201317" y="118226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https://chatgpt.com/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C899E-2608-550B-FAC5-A98F307970E3}"/>
              </a:ext>
            </a:extLst>
          </p:cNvPr>
          <p:cNvSpPr txBox="1"/>
          <p:nvPr/>
        </p:nvSpPr>
        <p:spPr>
          <a:xfrm>
            <a:off x="1201317" y="209666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https://poe.com/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F2B13-1EFE-94AC-717D-EEB43EF4FADC}"/>
              </a:ext>
            </a:extLst>
          </p:cNvPr>
          <p:cNvSpPr txBox="1"/>
          <p:nvPr/>
        </p:nvSpPr>
        <p:spPr>
          <a:xfrm>
            <a:off x="1201317" y="3011069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https://www.canva.com/vi_vn/</a:t>
            </a:r>
          </a:p>
        </p:txBody>
      </p:sp>
    </p:spTree>
    <p:extLst>
      <p:ext uri="{BB962C8B-B14F-4D97-AF65-F5344CB8AC3E}">
        <p14:creationId xmlns:p14="http://schemas.microsoft.com/office/powerpoint/2010/main" val="284457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1A7EB-66BE-C9C5-D02B-5262F7F9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923" y="220414"/>
            <a:ext cx="5486400" cy="762000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B7EBC-0B59-2DFD-239B-B3A5A5166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890" y="1716833"/>
            <a:ext cx="9386596" cy="439471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Em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học? 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học?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4.Chia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599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23344-2EAE-51A9-E543-F85BF20E5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80" y="313721"/>
            <a:ext cx="5486400" cy="762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E59A7-6B50-0633-49FB-6599E3C8E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5" y="1595535"/>
            <a:ext cx="12017828" cy="348031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600" kern="1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53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115</Words>
  <Application>Microsoft Office PowerPoint</Application>
  <PresentationFormat>Widescreen</PresentationFormat>
  <Paragraphs>17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等线</vt:lpstr>
      <vt:lpstr>Times New Roman</vt:lpstr>
      <vt:lpstr>Times New Roman Bold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THẢO LUẬN</vt:lpstr>
      <vt:lpstr> Tiêu chí đánh giá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28</cp:revision>
  <dcterms:created xsi:type="dcterms:W3CDTF">2024-07-23T03:02:16Z</dcterms:created>
  <dcterms:modified xsi:type="dcterms:W3CDTF">2026-04-10T01:24:21Z</dcterms:modified>
</cp:coreProperties>
</file>