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3" r:id="rId1"/>
    <p:sldMasterId id="2147484078" r:id="rId2"/>
    <p:sldMasterId id="2147484162" r:id="rId3"/>
  </p:sldMasterIdLst>
  <p:notesMasterIdLst>
    <p:notesMasterId r:id="rId20"/>
  </p:notesMasterIdLst>
  <p:sldIdLst>
    <p:sldId id="256" r:id="rId4"/>
    <p:sldId id="1294" r:id="rId5"/>
    <p:sldId id="258" r:id="rId6"/>
    <p:sldId id="465" r:id="rId7"/>
    <p:sldId id="260" r:id="rId8"/>
    <p:sldId id="272" r:id="rId9"/>
    <p:sldId id="276" r:id="rId10"/>
    <p:sldId id="326" r:id="rId11"/>
    <p:sldId id="277" r:id="rId12"/>
    <p:sldId id="275" r:id="rId13"/>
    <p:sldId id="327" r:id="rId14"/>
    <p:sldId id="329" r:id="rId15"/>
    <p:sldId id="330" r:id="rId16"/>
    <p:sldId id="318" r:id="rId17"/>
    <p:sldId id="261" r:id="rId18"/>
    <p:sldId id="456" r:id="rId19"/>
  </p:sldIdLst>
  <p:sldSz cx="7620000" cy="5715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25" d="100"/>
          <a:sy n="125" d="100"/>
        </p:scale>
        <p:origin x="183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5B3B5-6A73-4699-BDE3-FD187C24E3BB}" type="datetimeFigureOut">
              <a:rPr lang="en-US" smtClean="0"/>
              <a:t>4/10/2026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E3B580-A243-4A07-905A-BC0C44A61DC9}" type="slidenum">
              <a:rPr lang="en-US" smtClean="0"/>
              <a:t>‹#›</a:t>
            </a:fld>
            <a:endParaRPr lang="en-US"/>
          </a:p>
        </p:txBody>
      </p:sp>
    </p:spTree>
    <p:extLst>
      <p:ext uri="{BB962C8B-B14F-4D97-AF65-F5344CB8AC3E}">
        <p14:creationId xmlns:p14="http://schemas.microsoft.com/office/powerpoint/2010/main" val="2261825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DD6C2B-E091-47CD-968B-A63CE623EEC3}" type="slidenum">
              <a:rPr lang="zh-CN" altLang="en-US" smtClean="0"/>
              <a:t>1</a:t>
            </a:fld>
            <a:endParaRPr lang="zh-CN" altLang="en-US"/>
          </a:p>
        </p:txBody>
      </p:sp>
    </p:spTree>
    <p:extLst>
      <p:ext uri="{BB962C8B-B14F-4D97-AF65-F5344CB8AC3E}">
        <p14:creationId xmlns:p14="http://schemas.microsoft.com/office/powerpoint/2010/main" val="1941247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0947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1500" y="935302"/>
            <a:ext cx="6477000" cy="1989667"/>
          </a:xfrm>
        </p:spPr>
        <p:txBody>
          <a:bodyPr anchor="b"/>
          <a:lstStyle>
            <a:lvl1pPr algn="ctr">
              <a:defRPr sz="5000"/>
            </a:lvl1pPr>
          </a:lstStyle>
          <a:p>
            <a:r>
              <a:rPr lang="en-US"/>
              <a:t>Click to edit Master title style</a:t>
            </a:r>
            <a:endParaRPr lang="en-US" dirty="0"/>
          </a:p>
        </p:txBody>
      </p:sp>
      <p:sp>
        <p:nvSpPr>
          <p:cNvPr id="3" name="Subtitle 2"/>
          <p:cNvSpPr>
            <a:spLocks noGrp="1"/>
          </p:cNvSpPr>
          <p:nvPr>
            <p:ph type="subTitle" idx="1"/>
          </p:nvPr>
        </p:nvSpPr>
        <p:spPr>
          <a:xfrm>
            <a:off x="952500" y="3001698"/>
            <a:ext cx="5715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4377" fontAlgn="base">
              <a:spcBef>
                <a:spcPct val="0"/>
              </a:spcBef>
              <a:spcAft>
                <a:spcPct val="0"/>
              </a:spcAft>
              <a:defRPr/>
            </a:pPr>
            <a:endParaRPr lang="en-US">
              <a:latin typeface="Arial" charset="0"/>
              <a:cs typeface="Arial" pitchFamily="34" charset="0"/>
            </a:endParaRPr>
          </a:p>
        </p:txBody>
      </p:sp>
      <p:sp>
        <p:nvSpPr>
          <p:cNvPr id="5" name="Footer Placeholder 4"/>
          <p:cNvSpPr>
            <a:spLocks noGrp="1"/>
          </p:cNvSpPr>
          <p:nvPr>
            <p:ph type="ftr" sz="quarter" idx="11"/>
          </p:nvPr>
        </p:nvSpPr>
        <p:spPr/>
        <p:txBody>
          <a:bodyPr/>
          <a:lstStyle/>
          <a:p>
            <a:pPr defTabSz="914377" fontAlgn="base">
              <a:spcBef>
                <a:spcPct val="0"/>
              </a:spcBef>
              <a:spcAft>
                <a:spcPct val="0"/>
              </a:spcAft>
              <a:defRPr/>
            </a:pPr>
            <a:endParaRPr lang="en-US">
              <a:latin typeface="Arial" charset="0"/>
              <a:cs typeface="Arial" pitchFamily="34" charset="0"/>
            </a:endParaRPr>
          </a:p>
        </p:txBody>
      </p:sp>
      <p:sp>
        <p:nvSpPr>
          <p:cNvPr id="6" name="Slide Number Placeholder 5"/>
          <p:cNvSpPr>
            <a:spLocks noGrp="1"/>
          </p:cNvSpPr>
          <p:nvPr>
            <p:ph type="sldNum" sz="quarter" idx="12"/>
          </p:nvPr>
        </p:nvSpPr>
        <p:spPr/>
        <p:txBody>
          <a:bodyPr/>
          <a:lstStyle/>
          <a:p>
            <a:pPr defTabSz="914377" fontAlgn="base">
              <a:spcBef>
                <a:spcPct val="0"/>
              </a:spcBef>
              <a:spcAft>
                <a:spcPct val="0"/>
              </a:spcAft>
              <a:defRPr/>
            </a:pPr>
            <a:fld id="{6179ECB5-3EFE-4B43-9EED-95988ABEC3DF}" type="slidenum">
              <a:rPr lang="en-US" smtClean="0">
                <a:latin typeface="Arial" charset="0"/>
                <a:cs typeface="Arial" pitchFamily="34" charset="0"/>
              </a:rPr>
              <a:pPr defTabSz="914377" fontAlgn="base">
                <a:spcBef>
                  <a:spcPct val="0"/>
                </a:spcBef>
                <a:spcAft>
                  <a:spcPct val="0"/>
                </a:spcAft>
                <a:defRPr/>
              </a:pPr>
              <a:t>‹#›</a:t>
            </a:fld>
            <a:endParaRPr lang="en-US">
              <a:latin typeface="Arial" charset="0"/>
              <a:cs typeface="Arial" pitchFamily="34" charset="0"/>
            </a:endParaRPr>
          </a:p>
        </p:txBody>
      </p:sp>
    </p:spTree>
    <p:extLst>
      <p:ext uri="{BB962C8B-B14F-4D97-AF65-F5344CB8AC3E}">
        <p14:creationId xmlns:p14="http://schemas.microsoft.com/office/powerpoint/2010/main" val="3514427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77" fontAlgn="base">
              <a:spcBef>
                <a:spcPct val="0"/>
              </a:spcBef>
              <a:spcAft>
                <a:spcPct val="0"/>
              </a:spcAft>
              <a:defRPr/>
            </a:pPr>
            <a:endParaRPr lang="en-US">
              <a:latin typeface="Arial" charset="0"/>
              <a:cs typeface="Arial" pitchFamily="34" charset="0"/>
            </a:endParaRPr>
          </a:p>
        </p:txBody>
      </p:sp>
      <p:sp>
        <p:nvSpPr>
          <p:cNvPr id="5" name="Footer Placeholder 4"/>
          <p:cNvSpPr>
            <a:spLocks noGrp="1"/>
          </p:cNvSpPr>
          <p:nvPr>
            <p:ph type="ftr" sz="quarter" idx="11"/>
          </p:nvPr>
        </p:nvSpPr>
        <p:spPr/>
        <p:txBody>
          <a:bodyPr/>
          <a:lstStyle/>
          <a:p>
            <a:pPr defTabSz="914377" fontAlgn="base">
              <a:spcBef>
                <a:spcPct val="0"/>
              </a:spcBef>
              <a:spcAft>
                <a:spcPct val="0"/>
              </a:spcAft>
              <a:defRPr/>
            </a:pPr>
            <a:endParaRPr lang="en-US">
              <a:latin typeface="Arial" charset="0"/>
              <a:cs typeface="Arial" pitchFamily="34" charset="0"/>
            </a:endParaRPr>
          </a:p>
        </p:txBody>
      </p:sp>
      <p:sp>
        <p:nvSpPr>
          <p:cNvPr id="6" name="Slide Number Placeholder 5"/>
          <p:cNvSpPr>
            <a:spLocks noGrp="1"/>
          </p:cNvSpPr>
          <p:nvPr>
            <p:ph type="sldNum" sz="quarter" idx="12"/>
          </p:nvPr>
        </p:nvSpPr>
        <p:spPr/>
        <p:txBody>
          <a:bodyPr/>
          <a:lstStyle/>
          <a:p>
            <a:pPr defTabSz="914377" fontAlgn="base">
              <a:spcBef>
                <a:spcPct val="0"/>
              </a:spcBef>
              <a:spcAft>
                <a:spcPct val="0"/>
              </a:spcAft>
              <a:defRPr/>
            </a:pPr>
            <a:fld id="{6179ECB5-3EFE-4B43-9EED-95988ABEC3DF}" type="slidenum">
              <a:rPr lang="en-US" smtClean="0">
                <a:latin typeface="Arial" charset="0"/>
                <a:cs typeface="Arial" pitchFamily="34" charset="0"/>
              </a:rPr>
              <a:pPr defTabSz="914377" fontAlgn="base">
                <a:spcBef>
                  <a:spcPct val="0"/>
                </a:spcBef>
                <a:spcAft>
                  <a:spcPct val="0"/>
                </a:spcAft>
                <a:defRPr/>
              </a:pPr>
              <a:t>‹#›</a:t>
            </a:fld>
            <a:endParaRPr lang="en-US">
              <a:latin typeface="Arial" charset="0"/>
              <a:cs typeface="Arial" pitchFamily="34" charset="0"/>
            </a:endParaRPr>
          </a:p>
        </p:txBody>
      </p:sp>
    </p:spTree>
    <p:extLst>
      <p:ext uri="{BB962C8B-B14F-4D97-AF65-F5344CB8AC3E}">
        <p14:creationId xmlns:p14="http://schemas.microsoft.com/office/powerpoint/2010/main" val="4125569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53063" y="304271"/>
            <a:ext cx="1643063"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23875" y="304271"/>
            <a:ext cx="4833938"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77" fontAlgn="base">
              <a:spcBef>
                <a:spcPct val="0"/>
              </a:spcBef>
              <a:spcAft>
                <a:spcPct val="0"/>
              </a:spcAft>
              <a:defRPr/>
            </a:pPr>
            <a:endParaRPr lang="en-US">
              <a:latin typeface="Arial" charset="0"/>
              <a:cs typeface="Arial" pitchFamily="34" charset="0"/>
            </a:endParaRPr>
          </a:p>
        </p:txBody>
      </p:sp>
      <p:sp>
        <p:nvSpPr>
          <p:cNvPr id="5" name="Footer Placeholder 4"/>
          <p:cNvSpPr>
            <a:spLocks noGrp="1"/>
          </p:cNvSpPr>
          <p:nvPr>
            <p:ph type="ftr" sz="quarter" idx="11"/>
          </p:nvPr>
        </p:nvSpPr>
        <p:spPr/>
        <p:txBody>
          <a:bodyPr/>
          <a:lstStyle/>
          <a:p>
            <a:pPr defTabSz="914377" fontAlgn="base">
              <a:spcBef>
                <a:spcPct val="0"/>
              </a:spcBef>
              <a:spcAft>
                <a:spcPct val="0"/>
              </a:spcAft>
              <a:defRPr/>
            </a:pPr>
            <a:endParaRPr lang="en-US">
              <a:latin typeface="Arial" charset="0"/>
              <a:cs typeface="Arial" pitchFamily="34" charset="0"/>
            </a:endParaRPr>
          </a:p>
        </p:txBody>
      </p:sp>
      <p:sp>
        <p:nvSpPr>
          <p:cNvPr id="6" name="Slide Number Placeholder 5"/>
          <p:cNvSpPr>
            <a:spLocks noGrp="1"/>
          </p:cNvSpPr>
          <p:nvPr>
            <p:ph type="sldNum" sz="quarter" idx="12"/>
          </p:nvPr>
        </p:nvSpPr>
        <p:spPr/>
        <p:txBody>
          <a:bodyPr/>
          <a:lstStyle/>
          <a:p>
            <a:pPr defTabSz="914377" fontAlgn="base">
              <a:spcBef>
                <a:spcPct val="0"/>
              </a:spcBef>
              <a:spcAft>
                <a:spcPct val="0"/>
              </a:spcAft>
              <a:defRPr/>
            </a:pPr>
            <a:fld id="{6179ECB5-3EFE-4B43-9EED-95988ABEC3DF}" type="slidenum">
              <a:rPr lang="en-US" smtClean="0">
                <a:latin typeface="Arial" charset="0"/>
                <a:cs typeface="Arial" pitchFamily="34" charset="0"/>
              </a:rPr>
              <a:pPr defTabSz="914377" fontAlgn="base">
                <a:spcBef>
                  <a:spcPct val="0"/>
                </a:spcBef>
                <a:spcAft>
                  <a:spcPct val="0"/>
                </a:spcAft>
                <a:defRPr/>
              </a:pPr>
              <a:t>‹#›</a:t>
            </a:fld>
            <a:endParaRPr lang="en-US">
              <a:latin typeface="Arial" charset="0"/>
              <a:cs typeface="Arial" pitchFamily="34" charset="0"/>
            </a:endParaRPr>
          </a:p>
        </p:txBody>
      </p:sp>
    </p:spTree>
    <p:extLst>
      <p:ext uri="{BB962C8B-B14F-4D97-AF65-F5344CB8AC3E}">
        <p14:creationId xmlns:p14="http://schemas.microsoft.com/office/powerpoint/2010/main" val="2583639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848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bg>
      <p:bgPr>
        <a:pattFill prst="pct5">
          <a:fgClr>
            <a:schemeClr val="accent1"/>
          </a:fgClr>
          <a:bgClr>
            <a:schemeClr val="bg1"/>
          </a:bgClr>
        </a:patt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259750" y="494472"/>
            <a:ext cx="7100500" cy="636333"/>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259750" y="1280528"/>
            <a:ext cx="7100500" cy="3796000"/>
          </a:xfrm>
          <a:prstGeom prst="rect">
            <a:avLst/>
          </a:prstGeom>
        </p:spPr>
        <p:txBody>
          <a:bodyPr spcFirstLastPara="1" wrap="square" lIns="91425" tIns="91425" rIns="91425" bIns="91425" anchor="t" anchorCtr="0">
            <a:noAutofit/>
          </a:bodyPr>
          <a:lstStyle>
            <a:lvl1pPr marL="380976" lvl="0" indent="-285732">
              <a:spcBef>
                <a:spcPts val="0"/>
              </a:spcBef>
              <a:spcAft>
                <a:spcPts val="0"/>
              </a:spcAft>
              <a:buSzPts val="1800"/>
              <a:buChar char="●"/>
              <a:defRPr/>
            </a:lvl1pPr>
            <a:lvl2pPr marL="761951" lvl="1" indent="-264566">
              <a:spcBef>
                <a:spcPts val="1333"/>
              </a:spcBef>
              <a:spcAft>
                <a:spcPts val="0"/>
              </a:spcAft>
              <a:buSzPts val="1400"/>
              <a:buChar char="○"/>
              <a:defRPr/>
            </a:lvl2pPr>
            <a:lvl3pPr marL="1142926" lvl="2" indent="-264566">
              <a:spcBef>
                <a:spcPts val="1333"/>
              </a:spcBef>
              <a:spcAft>
                <a:spcPts val="0"/>
              </a:spcAft>
              <a:buSzPts val="1400"/>
              <a:buChar char="■"/>
              <a:defRPr/>
            </a:lvl3pPr>
            <a:lvl4pPr marL="1523901" lvl="3" indent="-264566">
              <a:spcBef>
                <a:spcPts val="1333"/>
              </a:spcBef>
              <a:spcAft>
                <a:spcPts val="0"/>
              </a:spcAft>
              <a:buSzPts val="1400"/>
              <a:buChar char="●"/>
              <a:defRPr/>
            </a:lvl4pPr>
            <a:lvl5pPr marL="1904876" lvl="4" indent="-264566">
              <a:spcBef>
                <a:spcPts val="1333"/>
              </a:spcBef>
              <a:spcAft>
                <a:spcPts val="0"/>
              </a:spcAft>
              <a:buSzPts val="1400"/>
              <a:buChar char="○"/>
              <a:defRPr/>
            </a:lvl5pPr>
            <a:lvl6pPr marL="2285852" lvl="5" indent="-264566">
              <a:spcBef>
                <a:spcPts val="1333"/>
              </a:spcBef>
              <a:spcAft>
                <a:spcPts val="0"/>
              </a:spcAft>
              <a:buSzPts val="1400"/>
              <a:buChar char="■"/>
              <a:defRPr/>
            </a:lvl6pPr>
            <a:lvl7pPr marL="2666827" lvl="6" indent="-264566">
              <a:spcBef>
                <a:spcPts val="1333"/>
              </a:spcBef>
              <a:spcAft>
                <a:spcPts val="0"/>
              </a:spcAft>
              <a:buSzPts val="1400"/>
              <a:buChar char="●"/>
              <a:defRPr/>
            </a:lvl7pPr>
            <a:lvl8pPr marL="3047802" lvl="7" indent="-264566">
              <a:spcBef>
                <a:spcPts val="1333"/>
              </a:spcBef>
              <a:spcAft>
                <a:spcPts val="0"/>
              </a:spcAft>
              <a:buSzPts val="1400"/>
              <a:buChar char="○"/>
              <a:defRPr/>
            </a:lvl8pPr>
            <a:lvl9pPr marL="3428777" lvl="8" indent="-264566">
              <a:spcBef>
                <a:spcPts val="1333"/>
              </a:spcBef>
              <a:spcAft>
                <a:spcPts val="1333"/>
              </a:spcAft>
              <a:buSzPts val="1400"/>
              <a:buChar char="■"/>
              <a:defRPr/>
            </a:lvl9pPr>
          </a:lstStyle>
          <a:p>
            <a:endParaRPr/>
          </a:p>
        </p:txBody>
      </p:sp>
      <p:sp>
        <p:nvSpPr>
          <p:cNvPr id="19" name="Google Shape;19;p4"/>
          <p:cNvSpPr txBox="1">
            <a:spLocks noGrp="1"/>
          </p:cNvSpPr>
          <p:nvPr>
            <p:ph type="sldNum" idx="12"/>
          </p:nvPr>
        </p:nvSpPr>
        <p:spPr>
          <a:xfrm>
            <a:off x="7060382" y="5181352"/>
            <a:ext cx="45725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defRPr/>
            </a:pPr>
            <a:fld id="{00000000-1234-1234-1234-123412341234}" type="slidenum">
              <a:rPr lang="en-GB" sz="833" smtClean="0">
                <a:solidFill>
                  <a:srgbClr val="595959"/>
                </a:solidFill>
                <a:latin typeface="Arial"/>
              </a:rPr>
              <a:pPr algn="r">
                <a:defRPr/>
              </a:pPr>
              <a:t>‹#›</a:t>
            </a:fld>
            <a:endParaRPr lang="en-GB" sz="833" dirty="0">
              <a:solidFill>
                <a:srgbClr val="595959"/>
              </a:solidFill>
              <a:latin typeface="Arial"/>
            </a:endParaRPr>
          </a:p>
        </p:txBody>
      </p:sp>
    </p:spTree>
    <p:extLst>
      <p:ext uri="{BB962C8B-B14F-4D97-AF65-F5344CB8AC3E}">
        <p14:creationId xmlns:p14="http://schemas.microsoft.com/office/powerpoint/2010/main" val="217793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1500" y="935302"/>
            <a:ext cx="6477000" cy="1989667"/>
          </a:xfrm>
        </p:spPr>
        <p:txBody>
          <a:bodyPr anchor="b"/>
          <a:lstStyle>
            <a:lvl1pPr algn="ctr">
              <a:defRPr sz="5000"/>
            </a:lvl1pPr>
          </a:lstStyle>
          <a:p>
            <a:r>
              <a:rPr lang="en-US"/>
              <a:t>Click to edit Master title style</a:t>
            </a:r>
            <a:endParaRPr lang="en-US" dirty="0"/>
          </a:p>
        </p:txBody>
      </p:sp>
      <p:sp>
        <p:nvSpPr>
          <p:cNvPr id="3" name="Subtitle 2"/>
          <p:cNvSpPr>
            <a:spLocks noGrp="1"/>
          </p:cNvSpPr>
          <p:nvPr>
            <p:ph type="subTitle" idx="1"/>
          </p:nvPr>
        </p:nvSpPr>
        <p:spPr>
          <a:xfrm>
            <a:off x="952500" y="3001698"/>
            <a:ext cx="5715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797732-0510-4C37-822F-DC4DE262A54D}" type="datetimeFigureOut">
              <a:rPr lang="en-US" smtClean="0">
                <a:solidFill>
                  <a:prstClr val="black"/>
                </a:solidFill>
              </a:rPr>
              <a:pPr/>
              <a:t>4/10/2026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A165A3-3C4D-48C6-82E4-B9161DC3456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48905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797732-0510-4C37-822F-DC4DE262A54D}" type="datetimeFigureOut">
              <a:rPr lang="en-US" smtClean="0">
                <a:solidFill>
                  <a:prstClr val="black"/>
                </a:solidFill>
              </a:rPr>
              <a:pPr/>
              <a:t>4/10/2026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A165A3-3C4D-48C6-82E4-B9161DC3456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84883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9907" y="1424783"/>
            <a:ext cx="6572250" cy="2377281"/>
          </a:xfrm>
        </p:spPr>
        <p:txBody>
          <a:bodyPr anchor="b"/>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519907" y="3824554"/>
            <a:ext cx="6572250" cy="1250156"/>
          </a:xfrm>
        </p:spPr>
        <p:txBody>
          <a:bodyPr/>
          <a:lstStyle>
            <a:lvl1pPr marL="0" indent="0">
              <a:buNone/>
              <a:defRPr sz="2000">
                <a:solidFill>
                  <a:schemeClr val="tx1"/>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797732-0510-4C37-822F-DC4DE262A54D}" type="datetimeFigureOut">
              <a:rPr lang="en-US" smtClean="0">
                <a:solidFill>
                  <a:prstClr val="black"/>
                </a:solidFill>
              </a:rPr>
              <a:pPr/>
              <a:t>4/10/2026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A165A3-3C4D-48C6-82E4-B9161DC3456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7155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23875" y="1521354"/>
            <a:ext cx="32385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57625" y="1521354"/>
            <a:ext cx="32385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797732-0510-4C37-822F-DC4DE262A54D}" type="datetimeFigureOut">
              <a:rPr lang="en-US" smtClean="0">
                <a:solidFill>
                  <a:prstClr val="black"/>
                </a:solidFill>
              </a:rPr>
              <a:pPr/>
              <a:t>4/10/2026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A165A3-3C4D-48C6-82E4-B9161DC3456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66339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4867" y="304272"/>
            <a:ext cx="657225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524868" y="1400969"/>
            <a:ext cx="3223617"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524868" y="2087563"/>
            <a:ext cx="3223617"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57625" y="1400969"/>
            <a:ext cx="3239493"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3857625" y="2087563"/>
            <a:ext cx="3239493"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797732-0510-4C37-822F-DC4DE262A54D}" type="datetimeFigureOut">
              <a:rPr lang="en-US" smtClean="0">
                <a:solidFill>
                  <a:prstClr val="black"/>
                </a:solidFill>
              </a:rPr>
              <a:pPr/>
              <a:t>4/10/2026</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83A165A3-3C4D-48C6-82E4-B9161DC3456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27262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797732-0510-4C37-822F-DC4DE262A54D}" type="datetimeFigureOut">
              <a:rPr lang="en-US" smtClean="0">
                <a:solidFill>
                  <a:prstClr val="black"/>
                </a:solidFill>
              </a:rPr>
              <a:pPr/>
              <a:t>4/10/2026</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83A165A3-3C4D-48C6-82E4-B9161DC3456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52275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77" fontAlgn="base">
              <a:spcBef>
                <a:spcPct val="0"/>
              </a:spcBef>
              <a:spcAft>
                <a:spcPct val="0"/>
              </a:spcAft>
              <a:defRPr/>
            </a:pPr>
            <a:endParaRPr lang="en-US">
              <a:latin typeface="Arial" charset="0"/>
              <a:cs typeface="Arial" pitchFamily="34" charset="0"/>
            </a:endParaRPr>
          </a:p>
        </p:txBody>
      </p:sp>
      <p:sp>
        <p:nvSpPr>
          <p:cNvPr id="5" name="Footer Placeholder 4"/>
          <p:cNvSpPr>
            <a:spLocks noGrp="1"/>
          </p:cNvSpPr>
          <p:nvPr>
            <p:ph type="ftr" sz="quarter" idx="11"/>
          </p:nvPr>
        </p:nvSpPr>
        <p:spPr/>
        <p:txBody>
          <a:bodyPr/>
          <a:lstStyle/>
          <a:p>
            <a:pPr defTabSz="914377" fontAlgn="base">
              <a:spcBef>
                <a:spcPct val="0"/>
              </a:spcBef>
              <a:spcAft>
                <a:spcPct val="0"/>
              </a:spcAft>
              <a:defRPr/>
            </a:pPr>
            <a:endParaRPr lang="en-US">
              <a:latin typeface="Arial" charset="0"/>
              <a:cs typeface="Arial" pitchFamily="34" charset="0"/>
            </a:endParaRPr>
          </a:p>
        </p:txBody>
      </p:sp>
      <p:sp>
        <p:nvSpPr>
          <p:cNvPr id="6" name="Slide Number Placeholder 5"/>
          <p:cNvSpPr>
            <a:spLocks noGrp="1"/>
          </p:cNvSpPr>
          <p:nvPr>
            <p:ph type="sldNum" sz="quarter" idx="12"/>
          </p:nvPr>
        </p:nvSpPr>
        <p:spPr/>
        <p:txBody>
          <a:bodyPr/>
          <a:lstStyle/>
          <a:p>
            <a:pPr defTabSz="914377" fontAlgn="base">
              <a:spcBef>
                <a:spcPct val="0"/>
              </a:spcBef>
              <a:spcAft>
                <a:spcPct val="0"/>
              </a:spcAft>
              <a:defRPr/>
            </a:pPr>
            <a:fld id="{6179ECB5-3EFE-4B43-9EED-95988ABEC3DF}" type="slidenum">
              <a:rPr lang="en-US" smtClean="0">
                <a:latin typeface="Arial" charset="0"/>
                <a:cs typeface="Arial" pitchFamily="34" charset="0"/>
              </a:rPr>
              <a:pPr defTabSz="914377" fontAlgn="base">
                <a:spcBef>
                  <a:spcPct val="0"/>
                </a:spcBef>
                <a:spcAft>
                  <a:spcPct val="0"/>
                </a:spcAft>
                <a:defRPr/>
              </a:pPr>
              <a:t>‹#›</a:t>
            </a:fld>
            <a:endParaRPr lang="en-US">
              <a:latin typeface="Arial" charset="0"/>
              <a:cs typeface="Arial" pitchFamily="34" charset="0"/>
            </a:endParaRPr>
          </a:p>
        </p:txBody>
      </p:sp>
    </p:spTree>
    <p:extLst>
      <p:ext uri="{BB962C8B-B14F-4D97-AF65-F5344CB8AC3E}">
        <p14:creationId xmlns:p14="http://schemas.microsoft.com/office/powerpoint/2010/main" val="12443466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797732-0510-4C37-822F-DC4DE262A54D}" type="datetimeFigureOut">
              <a:rPr lang="en-US" smtClean="0">
                <a:solidFill>
                  <a:prstClr val="black"/>
                </a:solidFill>
              </a:rPr>
              <a:pPr/>
              <a:t>4/10/2026</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83A165A3-3C4D-48C6-82E4-B9161DC3456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72802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4868" y="381000"/>
            <a:ext cx="2457648" cy="1333500"/>
          </a:xfrm>
        </p:spPr>
        <p:txBody>
          <a:bodyPr anchor="b"/>
          <a:lstStyle>
            <a:lvl1pPr>
              <a:defRPr sz="2667"/>
            </a:lvl1pPr>
          </a:lstStyle>
          <a:p>
            <a:r>
              <a:rPr lang="en-US"/>
              <a:t>Click to edit Master title style</a:t>
            </a:r>
            <a:endParaRPr lang="en-US" dirty="0"/>
          </a:p>
        </p:txBody>
      </p:sp>
      <p:sp>
        <p:nvSpPr>
          <p:cNvPr id="3" name="Content Placeholder 2"/>
          <p:cNvSpPr>
            <a:spLocks noGrp="1"/>
          </p:cNvSpPr>
          <p:nvPr>
            <p:ph idx="1"/>
          </p:nvPr>
        </p:nvSpPr>
        <p:spPr>
          <a:xfrm>
            <a:off x="3239493" y="822856"/>
            <a:ext cx="3857625"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24868" y="1714500"/>
            <a:ext cx="245764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p:cNvSpPr>
            <a:spLocks noGrp="1"/>
          </p:cNvSpPr>
          <p:nvPr>
            <p:ph type="dt" sz="half" idx="10"/>
          </p:nvPr>
        </p:nvSpPr>
        <p:spPr/>
        <p:txBody>
          <a:bodyPr/>
          <a:lstStyle/>
          <a:p>
            <a:fld id="{0D797732-0510-4C37-822F-DC4DE262A54D}" type="datetimeFigureOut">
              <a:rPr lang="en-US" smtClean="0">
                <a:solidFill>
                  <a:prstClr val="black"/>
                </a:solidFill>
              </a:rPr>
              <a:pPr/>
              <a:t>4/10/2026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A165A3-3C4D-48C6-82E4-B9161DC3456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86649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4868" y="381000"/>
            <a:ext cx="2457648" cy="1333500"/>
          </a:xfrm>
        </p:spPr>
        <p:txBody>
          <a:bodyPr anchor="b"/>
          <a:lstStyle>
            <a:lvl1pPr>
              <a:defRPr sz="2667"/>
            </a:lvl1pPr>
          </a:lstStyle>
          <a:p>
            <a:r>
              <a:rPr lang="en-US"/>
              <a:t>Click to edit Master title style</a:t>
            </a:r>
            <a:endParaRPr lang="en-US" dirty="0"/>
          </a:p>
        </p:txBody>
      </p:sp>
      <p:sp>
        <p:nvSpPr>
          <p:cNvPr id="3" name="Picture Placeholder 2"/>
          <p:cNvSpPr>
            <a:spLocks noGrp="1" noChangeAspect="1"/>
          </p:cNvSpPr>
          <p:nvPr>
            <p:ph type="pic" idx="1"/>
          </p:nvPr>
        </p:nvSpPr>
        <p:spPr>
          <a:xfrm>
            <a:off x="3239493" y="822856"/>
            <a:ext cx="3857625" cy="4061354"/>
          </a:xfrm>
        </p:spPr>
        <p:txBody>
          <a:bodyPr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endParaRPr lang="en-US" dirty="0"/>
          </a:p>
        </p:txBody>
      </p:sp>
      <p:sp>
        <p:nvSpPr>
          <p:cNvPr id="4" name="Text Placeholder 3"/>
          <p:cNvSpPr>
            <a:spLocks noGrp="1"/>
          </p:cNvSpPr>
          <p:nvPr>
            <p:ph type="body" sz="half" idx="2"/>
          </p:nvPr>
        </p:nvSpPr>
        <p:spPr>
          <a:xfrm>
            <a:off x="524868" y="1714500"/>
            <a:ext cx="245764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p:cNvSpPr>
            <a:spLocks noGrp="1"/>
          </p:cNvSpPr>
          <p:nvPr>
            <p:ph type="dt" sz="half" idx="10"/>
          </p:nvPr>
        </p:nvSpPr>
        <p:spPr/>
        <p:txBody>
          <a:bodyPr/>
          <a:lstStyle/>
          <a:p>
            <a:fld id="{0D797732-0510-4C37-822F-DC4DE262A54D}" type="datetimeFigureOut">
              <a:rPr lang="en-US" smtClean="0">
                <a:solidFill>
                  <a:prstClr val="black"/>
                </a:solidFill>
              </a:rPr>
              <a:pPr/>
              <a:t>4/10/2026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A165A3-3C4D-48C6-82E4-B9161DC3456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25392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463336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53063" y="304271"/>
            <a:ext cx="1643063"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23875" y="304271"/>
            <a:ext cx="4833938"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797732-0510-4C37-822F-DC4DE262A54D}" type="datetimeFigureOut">
              <a:rPr lang="en-US" smtClean="0">
                <a:solidFill>
                  <a:prstClr val="black"/>
                </a:solidFill>
              </a:rPr>
              <a:pPr/>
              <a:t>4/10/2026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A165A3-3C4D-48C6-82E4-B9161DC3456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76677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378C6008-CEE4-4966-9093-5BA6A75615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96333"/>
            <a:ext cx="7619999" cy="6011333"/>
          </a:xfrm>
          <a:prstGeom prst="rect">
            <a:avLst/>
          </a:prstGeom>
        </p:spPr>
      </p:pic>
      <p:pic>
        <p:nvPicPr>
          <p:cNvPr id="8" name="Picture 3">
            <a:extLst>
              <a:ext uri="{FF2B5EF4-FFF2-40B4-BE49-F238E27FC236}">
                <a16:creationId xmlns:a16="http://schemas.microsoft.com/office/drawing/2014/main" id="{95177028-659C-4E88-925F-37FED12B4B49}"/>
              </a:ext>
            </a:extLst>
          </p:cNvPr>
          <p:cNvPicPr>
            <a:picLocks noChangeAspect="1"/>
          </p:cNvPicPr>
          <p:nvPr userDrawn="1"/>
        </p:nvPicPr>
        <p:blipFill>
          <a:blip r:embed="rId4"/>
          <a:srcRect/>
          <a:stretch>
            <a:fillRect/>
          </a:stretch>
        </p:blipFill>
        <p:spPr>
          <a:xfrm>
            <a:off x="4699001" y="2709877"/>
            <a:ext cx="2952357" cy="2908072"/>
          </a:xfrm>
          <a:prstGeom prst="rect">
            <a:avLst/>
          </a:prstGeom>
        </p:spPr>
      </p:pic>
    </p:spTree>
    <p:extLst>
      <p:ext uri="{BB962C8B-B14F-4D97-AF65-F5344CB8AC3E}">
        <p14:creationId xmlns:p14="http://schemas.microsoft.com/office/powerpoint/2010/main" val="593900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52500" y="935302"/>
            <a:ext cx="5715000" cy="1989667"/>
          </a:xfrm>
        </p:spPr>
        <p:txBody>
          <a:bodyPr anchor="b"/>
          <a:lstStyle>
            <a:lvl1pPr algn="ctr">
              <a:defRPr sz="3750"/>
            </a:lvl1pPr>
          </a:lstStyle>
          <a:p>
            <a:r>
              <a:rPr lang="en-US"/>
              <a:t>Click to edit Master title style</a:t>
            </a:r>
          </a:p>
        </p:txBody>
      </p:sp>
      <p:sp>
        <p:nvSpPr>
          <p:cNvPr id="3" name="Subtitle 2"/>
          <p:cNvSpPr>
            <a:spLocks noGrp="1"/>
          </p:cNvSpPr>
          <p:nvPr>
            <p:ph type="subTitle" idx="1"/>
          </p:nvPr>
        </p:nvSpPr>
        <p:spPr>
          <a:xfrm>
            <a:off x="952500" y="3001698"/>
            <a:ext cx="5715000" cy="1379802"/>
          </a:xfrm>
        </p:spPr>
        <p:txBody>
          <a:bodyPr/>
          <a:lstStyle>
            <a:lvl1pPr marL="0" indent="0" algn="ctr">
              <a:buNone/>
              <a:defRPr sz="1500"/>
            </a:lvl1pPr>
            <a:lvl2pPr marL="285739" indent="0" algn="ctr">
              <a:buNone/>
              <a:defRPr sz="1250"/>
            </a:lvl2pPr>
            <a:lvl3pPr marL="571477" indent="0" algn="ctr">
              <a:buNone/>
              <a:defRPr sz="1125"/>
            </a:lvl3pPr>
            <a:lvl4pPr marL="857216" indent="0" algn="ctr">
              <a:buNone/>
              <a:defRPr sz="1000"/>
            </a:lvl4pPr>
            <a:lvl5pPr marL="1142954" indent="0" algn="ctr">
              <a:buNone/>
              <a:defRPr sz="1000"/>
            </a:lvl5pPr>
            <a:lvl6pPr marL="1428693" indent="0" algn="ctr">
              <a:buNone/>
              <a:defRPr sz="1000"/>
            </a:lvl6pPr>
            <a:lvl7pPr marL="1714431" indent="0" algn="ctr">
              <a:buNone/>
              <a:defRPr sz="1000"/>
            </a:lvl7pPr>
            <a:lvl8pPr marL="2000170" indent="0" algn="ctr">
              <a:buNone/>
              <a:defRPr sz="1000"/>
            </a:lvl8pPr>
            <a:lvl9pPr marL="2285909" indent="0" algn="ctr">
              <a:buNone/>
              <a:defRPr sz="1000"/>
            </a:lvl9pPr>
          </a:lstStyle>
          <a:p>
            <a:r>
              <a:rPr lang="en-US"/>
              <a:t>Click to edit Master subtitle style</a:t>
            </a:r>
          </a:p>
        </p:txBody>
      </p:sp>
      <p:sp>
        <p:nvSpPr>
          <p:cNvPr id="4" name="Date Placeholder 3"/>
          <p:cNvSpPr>
            <a:spLocks noGrp="1"/>
          </p:cNvSpPr>
          <p:nvPr>
            <p:ph type="dt" sz="half" idx="10"/>
          </p:nvPr>
        </p:nvSpPr>
        <p:spPr/>
        <p:txBody>
          <a:bodyPr/>
          <a:lstStyle/>
          <a:p>
            <a:pPr defTabSz="571477" fontAlgn="base">
              <a:spcBef>
                <a:spcPct val="0"/>
              </a:spcBef>
              <a:spcAft>
                <a:spcPct val="0"/>
              </a:spcAft>
              <a:defRPr/>
            </a:pPr>
            <a:endParaRPr lang="en-US">
              <a:latin typeface="Arial" charset="0"/>
              <a:cs typeface="Arial" pitchFamily="34" charset="0"/>
            </a:endParaRPr>
          </a:p>
        </p:txBody>
      </p:sp>
      <p:sp>
        <p:nvSpPr>
          <p:cNvPr id="5" name="Footer Placeholder 4"/>
          <p:cNvSpPr>
            <a:spLocks noGrp="1"/>
          </p:cNvSpPr>
          <p:nvPr>
            <p:ph type="ftr" sz="quarter" idx="11"/>
          </p:nvPr>
        </p:nvSpPr>
        <p:spPr/>
        <p:txBody>
          <a:bodyPr/>
          <a:lstStyle/>
          <a:p>
            <a:pPr defTabSz="571477" fontAlgn="base">
              <a:spcBef>
                <a:spcPct val="0"/>
              </a:spcBef>
              <a:spcAft>
                <a:spcPct val="0"/>
              </a:spcAft>
              <a:defRPr/>
            </a:pPr>
            <a:endParaRPr lang="en-US">
              <a:latin typeface="Arial" charset="0"/>
              <a:cs typeface="Arial" pitchFamily="34" charset="0"/>
            </a:endParaRPr>
          </a:p>
        </p:txBody>
      </p:sp>
      <p:sp>
        <p:nvSpPr>
          <p:cNvPr id="6" name="Slide Number Placeholder 5"/>
          <p:cNvSpPr>
            <a:spLocks noGrp="1"/>
          </p:cNvSpPr>
          <p:nvPr>
            <p:ph type="sldNum" sz="quarter" idx="12"/>
          </p:nvPr>
        </p:nvSpPr>
        <p:spPr/>
        <p:txBody>
          <a:bodyPr/>
          <a:lstStyle/>
          <a:p>
            <a:pPr defTabSz="571477" fontAlgn="base">
              <a:spcBef>
                <a:spcPct val="0"/>
              </a:spcBef>
              <a:spcAft>
                <a:spcPct val="0"/>
              </a:spcAft>
              <a:defRPr/>
            </a:pPr>
            <a:fld id="{6179ECB5-3EFE-4B43-9EED-95988ABEC3DF}" type="slidenum">
              <a:rPr lang="en-US" smtClean="0">
                <a:latin typeface="Arial" charset="0"/>
                <a:cs typeface="Arial" pitchFamily="34" charset="0"/>
              </a:rPr>
              <a:pPr defTabSz="571477" fontAlgn="base">
                <a:spcBef>
                  <a:spcPct val="0"/>
                </a:spcBef>
                <a:spcAft>
                  <a:spcPct val="0"/>
                </a:spcAft>
                <a:defRPr/>
              </a:pPr>
              <a:t>‹#›</a:t>
            </a:fld>
            <a:endParaRPr lang="en-US">
              <a:latin typeface="Arial" charset="0"/>
              <a:cs typeface="Arial" pitchFamily="34" charset="0"/>
            </a:endParaRPr>
          </a:p>
        </p:txBody>
      </p:sp>
    </p:spTree>
    <p:extLst>
      <p:ext uri="{BB962C8B-B14F-4D97-AF65-F5344CB8AC3E}">
        <p14:creationId xmlns:p14="http://schemas.microsoft.com/office/powerpoint/2010/main" val="22522591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71477" fontAlgn="base">
              <a:spcBef>
                <a:spcPct val="0"/>
              </a:spcBef>
              <a:spcAft>
                <a:spcPct val="0"/>
              </a:spcAft>
              <a:defRPr/>
            </a:pPr>
            <a:endParaRPr lang="en-US">
              <a:latin typeface="Arial" charset="0"/>
              <a:cs typeface="Arial" pitchFamily="34" charset="0"/>
            </a:endParaRPr>
          </a:p>
        </p:txBody>
      </p:sp>
      <p:sp>
        <p:nvSpPr>
          <p:cNvPr id="5" name="Footer Placeholder 4"/>
          <p:cNvSpPr>
            <a:spLocks noGrp="1"/>
          </p:cNvSpPr>
          <p:nvPr>
            <p:ph type="ftr" sz="quarter" idx="11"/>
          </p:nvPr>
        </p:nvSpPr>
        <p:spPr/>
        <p:txBody>
          <a:bodyPr/>
          <a:lstStyle/>
          <a:p>
            <a:pPr defTabSz="571477" fontAlgn="base">
              <a:spcBef>
                <a:spcPct val="0"/>
              </a:spcBef>
              <a:spcAft>
                <a:spcPct val="0"/>
              </a:spcAft>
              <a:defRPr/>
            </a:pPr>
            <a:endParaRPr lang="en-US">
              <a:latin typeface="Arial" charset="0"/>
              <a:cs typeface="Arial" pitchFamily="34" charset="0"/>
            </a:endParaRPr>
          </a:p>
        </p:txBody>
      </p:sp>
      <p:sp>
        <p:nvSpPr>
          <p:cNvPr id="6" name="Slide Number Placeholder 5"/>
          <p:cNvSpPr>
            <a:spLocks noGrp="1"/>
          </p:cNvSpPr>
          <p:nvPr>
            <p:ph type="sldNum" sz="quarter" idx="12"/>
          </p:nvPr>
        </p:nvSpPr>
        <p:spPr/>
        <p:txBody>
          <a:bodyPr/>
          <a:lstStyle/>
          <a:p>
            <a:pPr defTabSz="571477" fontAlgn="base">
              <a:spcBef>
                <a:spcPct val="0"/>
              </a:spcBef>
              <a:spcAft>
                <a:spcPct val="0"/>
              </a:spcAft>
              <a:defRPr/>
            </a:pPr>
            <a:fld id="{6179ECB5-3EFE-4B43-9EED-95988ABEC3DF}" type="slidenum">
              <a:rPr lang="en-US" smtClean="0">
                <a:latin typeface="Arial" charset="0"/>
                <a:cs typeface="Arial" pitchFamily="34" charset="0"/>
              </a:rPr>
              <a:pPr defTabSz="571477" fontAlgn="base">
                <a:spcBef>
                  <a:spcPct val="0"/>
                </a:spcBef>
                <a:spcAft>
                  <a:spcPct val="0"/>
                </a:spcAft>
                <a:defRPr/>
              </a:pPr>
              <a:t>‹#›</a:t>
            </a:fld>
            <a:endParaRPr lang="en-US">
              <a:latin typeface="Arial" charset="0"/>
              <a:cs typeface="Arial" pitchFamily="34" charset="0"/>
            </a:endParaRPr>
          </a:p>
        </p:txBody>
      </p:sp>
    </p:spTree>
    <p:extLst>
      <p:ext uri="{BB962C8B-B14F-4D97-AF65-F5344CB8AC3E}">
        <p14:creationId xmlns:p14="http://schemas.microsoft.com/office/powerpoint/2010/main" val="12485302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9907" y="1424783"/>
            <a:ext cx="6572250" cy="2377281"/>
          </a:xfrm>
        </p:spPr>
        <p:txBody>
          <a:bodyPr anchor="b"/>
          <a:lstStyle>
            <a:lvl1pPr>
              <a:defRPr sz="3750"/>
            </a:lvl1pPr>
          </a:lstStyle>
          <a:p>
            <a:r>
              <a:rPr lang="en-US"/>
              <a:t>Click to edit Master title style</a:t>
            </a:r>
          </a:p>
        </p:txBody>
      </p:sp>
      <p:sp>
        <p:nvSpPr>
          <p:cNvPr id="3" name="Text Placeholder 2"/>
          <p:cNvSpPr>
            <a:spLocks noGrp="1"/>
          </p:cNvSpPr>
          <p:nvPr>
            <p:ph type="body" idx="1"/>
          </p:nvPr>
        </p:nvSpPr>
        <p:spPr>
          <a:xfrm>
            <a:off x="519907" y="3824553"/>
            <a:ext cx="6572250" cy="1250156"/>
          </a:xfrm>
        </p:spPr>
        <p:txBody>
          <a:bodyPr/>
          <a:lstStyle>
            <a:lvl1pPr marL="0" indent="0">
              <a:buNone/>
              <a:defRPr sz="1500">
                <a:solidFill>
                  <a:schemeClr val="tx1">
                    <a:tint val="75000"/>
                  </a:schemeClr>
                </a:solidFill>
              </a:defRPr>
            </a:lvl1pPr>
            <a:lvl2pPr marL="285739" indent="0">
              <a:buNone/>
              <a:defRPr sz="1250">
                <a:solidFill>
                  <a:schemeClr val="tx1">
                    <a:tint val="75000"/>
                  </a:schemeClr>
                </a:solidFill>
              </a:defRPr>
            </a:lvl2pPr>
            <a:lvl3pPr marL="571477" indent="0">
              <a:buNone/>
              <a:defRPr sz="1125">
                <a:solidFill>
                  <a:schemeClr val="tx1">
                    <a:tint val="75000"/>
                  </a:schemeClr>
                </a:solidFill>
              </a:defRPr>
            </a:lvl3pPr>
            <a:lvl4pPr marL="857216" indent="0">
              <a:buNone/>
              <a:defRPr sz="1000">
                <a:solidFill>
                  <a:schemeClr val="tx1">
                    <a:tint val="75000"/>
                  </a:schemeClr>
                </a:solidFill>
              </a:defRPr>
            </a:lvl4pPr>
            <a:lvl5pPr marL="1142954" indent="0">
              <a:buNone/>
              <a:defRPr sz="1000">
                <a:solidFill>
                  <a:schemeClr val="tx1">
                    <a:tint val="75000"/>
                  </a:schemeClr>
                </a:solidFill>
              </a:defRPr>
            </a:lvl5pPr>
            <a:lvl6pPr marL="1428693" indent="0">
              <a:buNone/>
              <a:defRPr sz="1000">
                <a:solidFill>
                  <a:schemeClr val="tx1">
                    <a:tint val="75000"/>
                  </a:schemeClr>
                </a:solidFill>
              </a:defRPr>
            </a:lvl6pPr>
            <a:lvl7pPr marL="1714431" indent="0">
              <a:buNone/>
              <a:defRPr sz="1000">
                <a:solidFill>
                  <a:schemeClr val="tx1">
                    <a:tint val="75000"/>
                  </a:schemeClr>
                </a:solidFill>
              </a:defRPr>
            </a:lvl7pPr>
            <a:lvl8pPr marL="2000170" indent="0">
              <a:buNone/>
              <a:defRPr sz="1000">
                <a:solidFill>
                  <a:schemeClr val="tx1">
                    <a:tint val="75000"/>
                  </a:schemeClr>
                </a:solidFill>
              </a:defRPr>
            </a:lvl8pPr>
            <a:lvl9pPr marL="2285909" indent="0">
              <a:buNone/>
              <a:defRPr sz="10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571477" fontAlgn="base">
              <a:spcBef>
                <a:spcPct val="0"/>
              </a:spcBef>
              <a:spcAft>
                <a:spcPct val="0"/>
              </a:spcAft>
              <a:defRPr/>
            </a:pPr>
            <a:endParaRPr lang="en-US">
              <a:latin typeface="Arial" charset="0"/>
              <a:cs typeface="Arial" pitchFamily="34" charset="0"/>
            </a:endParaRPr>
          </a:p>
        </p:txBody>
      </p:sp>
      <p:sp>
        <p:nvSpPr>
          <p:cNvPr id="5" name="Footer Placeholder 4"/>
          <p:cNvSpPr>
            <a:spLocks noGrp="1"/>
          </p:cNvSpPr>
          <p:nvPr>
            <p:ph type="ftr" sz="quarter" idx="11"/>
          </p:nvPr>
        </p:nvSpPr>
        <p:spPr/>
        <p:txBody>
          <a:bodyPr/>
          <a:lstStyle/>
          <a:p>
            <a:pPr defTabSz="571477" fontAlgn="base">
              <a:spcBef>
                <a:spcPct val="0"/>
              </a:spcBef>
              <a:spcAft>
                <a:spcPct val="0"/>
              </a:spcAft>
              <a:defRPr/>
            </a:pPr>
            <a:endParaRPr lang="en-US">
              <a:latin typeface="Arial" charset="0"/>
              <a:cs typeface="Arial" pitchFamily="34" charset="0"/>
            </a:endParaRPr>
          </a:p>
        </p:txBody>
      </p:sp>
      <p:sp>
        <p:nvSpPr>
          <p:cNvPr id="6" name="Slide Number Placeholder 5"/>
          <p:cNvSpPr>
            <a:spLocks noGrp="1"/>
          </p:cNvSpPr>
          <p:nvPr>
            <p:ph type="sldNum" sz="quarter" idx="12"/>
          </p:nvPr>
        </p:nvSpPr>
        <p:spPr/>
        <p:txBody>
          <a:bodyPr/>
          <a:lstStyle/>
          <a:p>
            <a:pPr defTabSz="571477" fontAlgn="base">
              <a:spcBef>
                <a:spcPct val="0"/>
              </a:spcBef>
              <a:spcAft>
                <a:spcPct val="0"/>
              </a:spcAft>
              <a:defRPr/>
            </a:pPr>
            <a:fld id="{6179ECB5-3EFE-4B43-9EED-95988ABEC3DF}" type="slidenum">
              <a:rPr lang="en-US" smtClean="0">
                <a:latin typeface="Arial" charset="0"/>
                <a:cs typeface="Arial" pitchFamily="34" charset="0"/>
              </a:rPr>
              <a:pPr defTabSz="571477" fontAlgn="base">
                <a:spcBef>
                  <a:spcPct val="0"/>
                </a:spcBef>
                <a:spcAft>
                  <a:spcPct val="0"/>
                </a:spcAft>
                <a:defRPr/>
              </a:pPr>
              <a:t>‹#›</a:t>
            </a:fld>
            <a:endParaRPr lang="en-US">
              <a:latin typeface="Arial" charset="0"/>
              <a:cs typeface="Arial" pitchFamily="34" charset="0"/>
            </a:endParaRPr>
          </a:p>
        </p:txBody>
      </p:sp>
    </p:spTree>
    <p:extLst>
      <p:ext uri="{BB962C8B-B14F-4D97-AF65-F5344CB8AC3E}">
        <p14:creationId xmlns:p14="http://schemas.microsoft.com/office/powerpoint/2010/main" val="2782954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23875" y="1521354"/>
            <a:ext cx="3238500" cy="36261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57625" y="1521354"/>
            <a:ext cx="3238500" cy="36261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571477" fontAlgn="base">
              <a:spcBef>
                <a:spcPct val="0"/>
              </a:spcBef>
              <a:spcAft>
                <a:spcPct val="0"/>
              </a:spcAft>
              <a:defRPr/>
            </a:pPr>
            <a:endParaRPr lang="en-US">
              <a:latin typeface="Arial" charset="0"/>
              <a:cs typeface="Arial" pitchFamily="34" charset="0"/>
            </a:endParaRPr>
          </a:p>
        </p:txBody>
      </p:sp>
      <p:sp>
        <p:nvSpPr>
          <p:cNvPr id="6" name="Footer Placeholder 5"/>
          <p:cNvSpPr>
            <a:spLocks noGrp="1"/>
          </p:cNvSpPr>
          <p:nvPr>
            <p:ph type="ftr" sz="quarter" idx="11"/>
          </p:nvPr>
        </p:nvSpPr>
        <p:spPr/>
        <p:txBody>
          <a:bodyPr/>
          <a:lstStyle/>
          <a:p>
            <a:pPr defTabSz="571477" fontAlgn="base">
              <a:spcBef>
                <a:spcPct val="0"/>
              </a:spcBef>
              <a:spcAft>
                <a:spcPct val="0"/>
              </a:spcAft>
              <a:defRPr/>
            </a:pPr>
            <a:endParaRPr lang="en-US">
              <a:latin typeface="Arial" charset="0"/>
              <a:cs typeface="Arial" pitchFamily="34" charset="0"/>
            </a:endParaRPr>
          </a:p>
        </p:txBody>
      </p:sp>
      <p:sp>
        <p:nvSpPr>
          <p:cNvPr id="7" name="Slide Number Placeholder 6"/>
          <p:cNvSpPr>
            <a:spLocks noGrp="1"/>
          </p:cNvSpPr>
          <p:nvPr>
            <p:ph type="sldNum" sz="quarter" idx="12"/>
          </p:nvPr>
        </p:nvSpPr>
        <p:spPr/>
        <p:txBody>
          <a:bodyPr/>
          <a:lstStyle/>
          <a:p>
            <a:pPr defTabSz="571477" fontAlgn="base">
              <a:spcBef>
                <a:spcPct val="0"/>
              </a:spcBef>
              <a:spcAft>
                <a:spcPct val="0"/>
              </a:spcAft>
              <a:defRPr/>
            </a:pPr>
            <a:fld id="{6179ECB5-3EFE-4B43-9EED-95988ABEC3DF}" type="slidenum">
              <a:rPr lang="en-US" smtClean="0">
                <a:latin typeface="Arial" charset="0"/>
                <a:cs typeface="Arial" pitchFamily="34" charset="0"/>
              </a:rPr>
              <a:pPr defTabSz="571477" fontAlgn="base">
                <a:spcBef>
                  <a:spcPct val="0"/>
                </a:spcBef>
                <a:spcAft>
                  <a:spcPct val="0"/>
                </a:spcAft>
                <a:defRPr/>
              </a:pPr>
              <a:t>‹#›</a:t>
            </a:fld>
            <a:endParaRPr lang="en-US">
              <a:latin typeface="Arial" charset="0"/>
              <a:cs typeface="Arial" pitchFamily="34" charset="0"/>
            </a:endParaRPr>
          </a:p>
        </p:txBody>
      </p:sp>
    </p:spTree>
    <p:extLst>
      <p:ext uri="{BB962C8B-B14F-4D97-AF65-F5344CB8AC3E}">
        <p14:creationId xmlns:p14="http://schemas.microsoft.com/office/powerpoint/2010/main" val="3813781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9907" y="1424783"/>
            <a:ext cx="6572250" cy="2377281"/>
          </a:xfrm>
        </p:spPr>
        <p:txBody>
          <a:bodyPr anchor="b"/>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519907" y="3824554"/>
            <a:ext cx="6572250" cy="1250156"/>
          </a:xfrm>
        </p:spPr>
        <p:txBody>
          <a:bodyPr/>
          <a:lstStyle>
            <a:lvl1pPr marL="0" indent="0">
              <a:buNone/>
              <a:defRPr sz="2000">
                <a:solidFill>
                  <a:schemeClr val="tx1"/>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77" fontAlgn="base">
              <a:spcBef>
                <a:spcPct val="0"/>
              </a:spcBef>
              <a:spcAft>
                <a:spcPct val="0"/>
              </a:spcAft>
              <a:defRPr/>
            </a:pPr>
            <a:endParaRPr lang="en-US">
              <a:latin typeface="Arial" charset="0"/>
              <a:cs typeface="Arial" pitchFamily="34" charset="0"/>
            </a:endParaRPr>
          </a:p>
        </p:txBody>
      </p:sp>
      <p:sp>
        <p:nvSpPr>
          <p:cNvPr id="5" name="Footer Placeholder 4"/>
          <p:cNvSpPr>
            <a:spLocks noGrp="1"/>
          </p:cNvSpPr>
          <p:nvPr>
            <p:ph type="ftr" sz="quarter" idx="11"/>
          </p:nvPr>
        </p:nvSpPr>
        <p:spPr/>
        <p:txBody>
          <a:bodyPr/>
          <a:lstStyle/>
          <a:p>
            <a:pPr defTabSz="914377" fontAlgn="base">
              <a:spcBef>
                <a:spcPct val="0"/>
              </a:spcBef>
              <a:spcAft>
                <a:spcPct val="0"/>
              </a:spcAft>
              <a:defRPr/>
            </a:pPr>
            <a:endParaRPr lang="en-US">
              <a:latin typeface="Arial" charset="0"/>
              <a:cs typeface="Arial" pitchFamily="34" charset="0"/>
            </a:endParaRPr>
          </a:p>
        </p:txBody>
      </p:sp>
      <p:sp>
        <p:nvSpPr>
          <p:cNvPr id="6" name="Slide Number Placeholder 5"/>
          <p:cNvSpPr>
            <a:spLocks noGrp="1"/>
          </p:cNvSpPr>
          <p:nvPr>
            <p:ph type="sldNum" sz="quarter" idx="12"/>
          </p:nvPr>
        </p:nvSpPr>
        <p:spPr/>
        <p:txBody>
          <a:bodyPr/>
          <a:lstStyle/>
          <a:p>
            <a:pPr defTabSz="914377" fontAlgn="base">
              <a:spcBef>
                <a:spcPct val="0"/>
              </a:spcBef>
              <a:spcAft>
                <a:spcPct val="0"/>
              </a:spcAft>
              <a:defRPr/>
            </a:pPr>
            <a:fld id="{6179ECB5-3EFE-4B43-9EED-95988ABEC3DF}" type="slidenum">
              <a:rPr lang="en-US" smtClean="0">
                <a:latin typeface="Arial" charset="0"/>
                <a:cs typeface="Arial" pitchFamily="34" charset="0"/>
              </a:rPr>
              <a:pPr defTabSz="914377" fontAlgn="base">
                <a:spcBef>
                  <a:spcPct val="0"/>
                </a:spcBef>
                <a:spcAft>
                  <a:spcPct val="0"/>
                </a:spcAft>
                <a:defRPr/>
              </a:pPr>
              <a:t>‹#›</a:t>
            </a:fld>
            <a:endParaRPr lang="en-US">
              <a:latin typeface="Arial" charset="0"/>
              <a:cs typeface="Arial" pitchFamily="34" charset="0"/>
            </a:endParaRPr>
          </a:p>
        </p:txBody>
      </p:sp>
    </p:spTree>
    <p:extLst>
      <p:ext uri="{BB962C8B-B14F-4D97-AF65-F5344CB8AC3E}">
        <p14:creationId xmlns:p14="http://schemas.microsoft.com/office/powerpoint/2010/main" val="8593591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4867" y="304271"/>
            <a:ext cx="6572250" cy="1104636"/>
          </a:xfrm>
        </p:spPr>
        <p:txBody>
          <a:bodyPr/>
          <a:lstStyle/>
          <a:p>
            <a:r>
              <a:rPr lang="en-US"/>
              <a:t>Click to edit Master title style</a:t>
            </a:r>
          </a:p>
        </p:txBody>
      </p:sp>
      <p:sp>
        <p:nvSpPr>
          <p:cNvPr id="3" name="Text Placeholder 2"/>
          <p:cNvSpPr>
            <a:spLocks noGrp="1"/>
          </p:cNvSpPr>
          <p:nvPr>
            <p:ph type="body" idx="1"/>
          </p:nvPr>
        </p:nvSpPr>
        <p:spPr>
          <a:xfrm>
            <a:off x="524868" y="1400969"/>
            <a:ext cx="3223617" cy="686593"/>
          </a:xfrm>
        </p:spPr>
        <p:txBody>
          <a:bodyPr anchor="b"/>
          <a:lstStyle>
            <a:lvl1pPr marL="0" indent="0">
              <a:buNone/>
              <a:defRPr sz="1500" b="1"/>
            </a:lvl1pPr>
            <a:lvl2pPr marL="285739" indent="0">
              <a:buNone/>
              <a:defRPr sz="1250" b="1"/>
            </a:lvl2pPr>
            <a:lvl3pPr marL="571477" indent="0">
              <a:buNone/>
              <a:defRPr sz="1125" b="1"/>
            </a:lvl3pPr>
            <a:lvl4pPr marL="857216" indent="0">
              <a:buNone/>
              <a:defRPr sz="1000" b="1"/>
            </a:lvl4pPr>
            <a:lvl5pPr marL="1142954" indent="0">
              <a:buNone/>
              <a:defRPr sz="1000" b="1"/>
            </a:lvl5pPr>
            <a:lvl6pPr marL="1428693" indent="0">
              <a:buNone/>
              <a:defRPr sz="1000" b="1"/>
            </a:lvl6pPr>
            <a:lvl7pPr marL="1714431" indent="0">
              <a:buNone/>
              <a:defRPr sz="1000" b="1"/>
            </a:lvl7pPr>
            <a:lvl8pPr marL="2000170" indent="0">
              <a:buNone/>
              <a:defRPr sz="1000" b="1"/>
            </a:lvl8pPr>
            <a:lvl9pPr marL="2285909" indent="0">
              <a:buNone/>
              <a:defRPr sz="1000" b="1"/>
            </a:lvl9pPr>
          </a:lstStyle>
          <a:p>
            <a:pPr lvl="0"/>
            <a:r>
              <a:rPr lang="en-US"/>
              <a:t>Edit Master text styles</a:t>
            </a:r>
          </a:p>
        </p:txBody>
      </p:sp>
      <p:sp>
        <p:nvSpPr>
          <p:cNvPr id="4" name="Content Placeholder 3"/>
          <p:cNvSpPr>
            <a:spLocks noGrp="1"/>
          </p:cNvSpPr>
          <p:nvPr>
            <p:ph sz="half" idx="2"/>
          </p:nvPr>
        </p:nvSpPr>
        <p:spPr>
          <a:xfrm>
            <a:off x="524868" y="2087563"/>
            <a:ext cx="3223617"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857625" y="1400969"/>
            <a:ext cx="3239493" cy="686593"/>
          </a:xfrm>
        </p:spPr>
        <p:txBody>
          <a:bodyPr anchor="b"/>
          <a:lstStyle>
            <a:lvl1pPr marL="0" indent="0">
              <a:buNone/>
              <a:defRPr sz="1500" b="1"/>
            </a:lvl1pPr>
            <a:lvl2pPr marL="285739" indent="0">
              <a:buNone/>
              <a:defRPr sz="1250" b="1"/>
            </a:lvl2pPr>
            <a:lvl3pPr marL="571477" indent="0">
              <a:buNone/>
              <a:defRPr sz="1125" b="1"/>
            </a:lvl3pPr>
            <a:lvl4pPr marL="857216" indent="0">
              <a:buNone/>
              <a:defRPr sz="1000" b="1"/>
            </a:lvl4pPr>
            <a:lvl5pPr marL="1142954" indent="0">
              <a:buNone/>
              <a:defRPr sz="1000" b="1"/>
            </a:lvl5pPr>
            <a:lvl6pPr marL="1428693" indent="0">
              <a:buNone/>
              <a:defRPr sz="1000" b="1"/>
            </a:lvl6pPr>
            <a:lvl7pPr marL="1714431" indent="0">
              <a:buNone/>
              <a:defRPr sz="1000" b="1"/>
            </a:lvl7pPr>
            <a:lvl8pPr marL="2000170" indent="0">
              <a:buNone/>
              <a:defRPr sz="1000" b="1"/>
            </a:lvl8pPr>
            <a:lvl9pPr marL="2285909" indent="0">
              <a:buNone/>
              <a:defRPr sz="1000" b="1"/>
            </a:lvl9pPr>
          </a:lstStyle>
          <a:p>
            <a:pPr lvl="0"/>
            <a:r>
              <a:rPr lang="en-US"/>
              <a:t>Edit Master text styles</a:t>
            </a:r>
          </a:p>
        </p:txBody>
      </p:sp>
      <p:sp>
        <p:nvSpPr>
          <p:cNvPr id="6" name="Content Placeholder 5"/>
          <p:cNvSpPr>
            <a:spLocks noGrp="1"/>
          </p:cNvSpPr>
          <p:nvPr>
            <p:ph sz="quarter" idx="4"/>
          </p:nvPr>
        </p:nvSpPr>
        <p:spPr>
          <a:xfrm>
            <a:off x="3857625" y="2087563"/>
            <a:ext cx="3239493"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571477" fontAlgn="base">
              <a:spcBef>
                <a:spcPct val="0"/>
              </a:spcBef>
              <a:spcAft>
                <a:spcPct val="0"/>
              </a:spcAft>
              <a:defRPr/>
            </a:pPr>
            <a:endParaRPr lang="en-US">
              <a:latin typeface="Arial" charset="0"/>
              <a:cs typeface="Arial" pitchFamily="34" charset="0"/>
            </a:endParaRPr>
          </a:p>
        </p:txBody>
      </p:sp>
      <p:sp>
        <p:nvSpPr>
          <p:cNvPr id="8" name="Footer Placeholder 7"/>
          <p:cNvSpPr>
            <a:spLocks noGrp="1"/>
          </p:cNvSpPr>
          <p:nvPr>
            <p:ph type="ftr" sz="quarter" idx="11"/>
          </p:nvPr>
        </p:nvSpPr>
        <p:spPr/>
        <p:txBody>
          <a:bodyPr/>
          <a:lstStyle/>
          <a:p>
            <a:pPr defTabSz="571477" fontAlgn="base">
              <a:spcBef>
                <a:spcPct val="0"/>
              </a:spcBef>
              <a:spcAft>
                <a:spcPct val="0"/>
              </a:spcAft>
              <a:defRPr/>
            </a:pPr>
            <a:endParaRPr lang="en-US">
              <a:latin typeface="Arial" charset="0"/>
              <a:cs typeface="Arial" pitchFamily="34" charset="0"/>
            </a:endParaRPr>
          </a:p>
        </p:txBody>
      </p:sp>
      <p:sp>
        <p:nvSpPr>
          <p:cNvPr id="9" name="Slide Number Placeholder 8"/>
          <p:cNvSpPr>
            <a:spLocks noGrp="1"/>
          </p:cNvSpPr>
          <p:nvPr>
            <p:ph type="sldNum" sz="quarter" idx="12"/>
          </p:nvPr>
        </p:nvSpPr>
        <p:spPr/>
        <p:txBody>
          <a:bodyPr/>
          <a:lstStyle/>
          <a:p>
            <a:pPr defTabSz="571477" fontAlgn="base">
              <a:spcBef>
                <a:spcPct val="0"/>
              </a:spcBef>
              <a:spcAft>
                <a:spcPct val="0"/>
              </a:spcAft>
              <a:defRPr/>
            </a:pPr>
            <a:fld id="{6179ECB5-3EFE-4B43-9EED-95988ABEC3DF}" type="slidenum">
              <a:rPr lang="en-US" smtClean="0">
                <a:latin typeface="Arial" charset="0"/>
                <a:cs typeface="Arial" pitchFamily="34" charset="0"/>
              </a:rPr>
              <a:pPr defTabSz="571477" fontAlgn="base">
                <a:spcBef>
                  <a:spcPct val="0"/>
                </a:spcBef>
                <a:spcAft>
                  <a:spcPct val="0"/>
                </a:spcAft>
                <a:defRPr/>
              </a:pPr>
              <a:t>‹#›</a:t>
            </a:fld>
            <a:endParaRPr lang="en-US">
              <a:latin typeface="Arial" charset="0"/>
              <a:cs typeface="Arial" pitchFamily="34" charset="0"/>
            </a:endParaRPr>
          </a:p>
        </p:txBody>
      </p:sp>
    </p:spTree>
    <p:extLst>
      <p:ext uri="{BB962C8B-B14F-4D97-AF65-F5344CB8AC3E}">
        <p14:creationId xmlns:p14="http://schemas.microsoft.com/office/powerpoint/2010/main" val="1720919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571477" fontAlgn="base">
              <a:spcBef>
                <a:spcPct val="0"/>
              </a:spcBef>
              <a:spcAft>
                <a:spcPct val="0"/>
              </a:spcAft>
              <a:defRPr/>
            </a:pPr>
            <a:endParaRPr lang="en-US">
              <a:latin typeface="Arial" charset="0"/>
              <a:cs typeface="Arial" pitchFamily="34" charset="0"/>
            </a:endParaRPr>
          </a:p>
        </p:txBody>
      </p:sp>
      <p:sp>
        <p:nvSpPr>
          <p:cNvPr id="4" name="Footer Placeholder 3"/>
          <p:cNvSpPr>
            <a:spLocks noGrp="1"/>
          </p:cNvSpPr>
          <p:nvPr>
            <p:ph type="ftr" sz="quarter" idx="11"/>
          </p:nvPr>
        </p:nvSpPr>
        <p:spPr/>
        <p:txBody>
          <a:bodyPr/>
          <a:lstStyle/>
          <a:p>
            <a:pPr defTabSz="571477" fontAlgn="base">
              <a:spcBef>
                <a:spcPct val="0"/>
              </a:spcBef>
              <a:spcAft>
                <a:spcPct val="0"/>
              </a:spcAft>
              <a:defRPr/>
            </a:pPr>
            <a:endParaRPr lang="en-US">
              <a:latin typeface="Arial" charset="0"/>
              <a:cs typeface="Arial" pitchFamily="34" charset="0"/>
            </a:endParaRPr>
          </a:p>
        </p:txBody>
      </p:sp>
      <p:sp>
        <p:nvSpPr>
          <p:cNvPr id="5" name="Slide Number Placeholder 4"/>
          <p:cNvSpPr>
            <a:spLocks noGrp="1"/>
          </p:cNvSpPr>
          <p:nvPr>
            <p:ph type="sldNum" sz="quarter" idx="12"/>
          </p:nvPr>
        </p:nvSpPr>
        <p:spPr/>
        <p:txBody>
          <a:bodyPr/>
          <a:lstStyle/>
          <a:p>
            <a:pPr defTabSz="571477" fontAlgn="base">
              <a:spcBef>
                <a:spcPct val="0"/>
              </a:spcBef>
              <a:spcAft>
                <a:spcPct val="0"/>
              </a:spcAft>
              <a:defRPr/>
            </a:pPr>
            <a:fld id="{6179ECB5-3EFE-4B43-9EED-95988ABEC3DF}" type="slidenum">
              <a:rPr lang="en-US" smtClean="0">
                <a:latin typeface="Arial" charset="0"/>
                <a:cs typeface="Arial" pitchFamily="34" charset="0"/>
              </a:rPr>
              <a:pPr defTabSz="571477" fontAlgn="base">
                <a:spcBef>
                  <a:spcPct val="0"/>
                </a:spcBef>
                <a:spcAft>
                  <a:spcPct val="0"/>
                </a:spcAft>
                <a:defRPr/>
              </a:pPr>
              <a:t>‹#›</a:t>
            </a:fld>
            <a:endParaRPr lang="en-US">
              <a:latin typeface="Arial" charset="0"/>
              <a:cs typeface="Arial" pitchFamily="34" charset="0"/>
            </a:endParaRPr>
          </a:p>
        </p:txBody>
      </p:sp>
    </p:spTree>
    <p:extLst>
      <p:ext uri="{BB962C8B-B14F-4D97-AF65-F5344CB8AC3E}">
        <p14:creationId xmlns:p14="http://schemas.microsoft.com/office/powerpoint/2010/main" val="19163100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71477" fontAlgn="base">
              <a:spcBef>
                <a:spcPct val="0"/>
              </a:spcBef>
              <a:spcAft>
                <a:spcPct val="0"/>
              </a:spcAft>
              <a:defRPr/>
            </a:pPr>
            <a:endParaRPr lang="en-US">
              <a:latin typeface="Arial" charset="0"/>
              <a:cs typeface="Arial" pitchFamily="34" charset="0"/>
            </a:endParaRPr>
          </a:p>
        </p:txBody>
      </p:sp>
      <p:sp>
        <p:nvSpPr>
          <p:cNvPr id="3" name="Footer Placeholder 2"/>
          <p:cNvSpPr>
            <a:spLocks noGrp="1"/>
          </p:cNvSpPr>
          <p:nvPr>
            <p:ph type="ftr" sz="quarter" idx="11"/>
          </p:nvPr>
        </p:nvSpPr>
        <p:spPr/>
        <p:txBody>
          <a:bodyPr/>
          <a:lstStyle/>
          <a:p>
            <a:pPr defTabSz="571477" fontAlgn="base">
              <a:spcBef>
                <a:spcPct val="0"/>
              </a:spcBef>
              <a:spcAft>
                <a:spcPct val="0"/>
              </a:spcAft>
              <a:defRPr/>
            </a:pPr>
            <a:endParaRPr lang="en-US">
              <a:latin typeface="Arial" charset="0"/>
              <a:cs typeface="Arial" pitchFamily="34" charset="0"/>
            </a:endParaRPr>
          </a:p>
        </p:txBody>
      </p:sp>
      <p:sp>
        <p:nvSpPr>
          <p:cNvPr id="4" name="Slide Number Placeholder 3"/>
          <p:cNvSpPr>
            <a:spLocks noGrp="1"/>
          </p:cNvSpPr>
          <p:nvPr>
            <p:ph type="sldNum" sz="quarter" idx="12"/>
          </p:nvPr>
        </p:nvSpPr>
        <p:spPr/>
        <p:txBody>
          <a:bodyPr/>
          <a:lstStyle/>
          <a:p>
            <a:pPr defTabSz="571477" fontAlgn="base">
              <a:spcBef>
                <a:spcPct val="0"/>
              </a:spcBef>
              <a:spcAft>
                <a:spcPct val="0"/>
              </a:spcAft>
              <a:defRPr/>
            </a:pPr>
            <a:fld id="{6179ECB5-3EFE-4B43-9EED-95988ABEC3DF}" type="slidenum">
              <a:rPr lang="en-US" smtClean="0">
                <a:latin typeface="Arial" charset="0"/>
                <a:cs typeface="Arial" pitchFamily="34" charset="0"/>
              </a:rPr>
              <a:pPr defTabSz="571477" fontAlgn="base">
                <a:spcBef>
                  <a:spcPct val="0"/>
                </a:spcBef>
                <a:spcAft>
                  <a:spcPct val="0"/>
                </a:spcAft>
                <a:defRPr/>
              </a:pPr>
              <a:t>‹#›</a:t>
            </a:fld>
            <a:endParaRPr lang="en-US">
              <a:latin typeface="Arial" charset="0"/>
              <a:cs typeface="Arial" pitchFamily="34" charset="0"/>
            </a:endParaRPr>
          </a:p>
        </p:txBody>
      </p:sp>
    </p:spTree>
    <p:extLst>
      <p:ext uri="{BB962C8B-B14F-4D97-AF65-F5344CB8AC3E}">
        <p14:creationId xmlns:p14="http://schemas.microsoft.com/office/powerpoint/2010/main" val="11059246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4868" y="381000"/>
            <a:ext cx="2457648" cy="1333500"/>
          </a:xfrm>
        </p:spPr>
        <p:txBody>
          <a:bodyPr anchor="b"/>
          <a:lstStyle>
            <a:lvl1pPr>
              <a:defRPr sz="2000"/>
            </a:lvl1pPr>
          </a:lstStyle>
          <a:p>
            <a:r>
              <a:rPr lang="en-US"/>
              <a:t>Click to edit Master title style</a:t>
            </a:r>
          </a:p>
        </p:txBody>
      </p:sp>
      <p:sp>
        <p:nvSpPr>
          <p:cNvPr id="3" name="Content Placeholder 2"/>
          <p:cNvSpPr>
            <a:spLocks noGrp="1"/>
          </p:cNvSpPr>
          <p:nvPr>
            <p:ph idx="1"/>
          </p:nvPr>
        </p:nvSpPr>
        <p:spPr>
          <a:xfrm>
            <a:off x="3239493" y="822855"/>
            <a:ext cx="3857625" cy="4061354"/>
          </a:xfrm>
        </p:spPr>
        <p:txBody>
          <a:bodyPr/>
          <a:lstStyle>
            <a:lvl1pPr>
              <a:defRPr sz="2000"/>
            </a:lvl1pPr>
            <a:lvl2pPr>
              <a:defRPr sz="1750"/>
            </a:lvl2pPr>
            <a:lvl3pPr>
              <a:defRPr sz="1500"/>
            </a:lvl3pPr>
            <a:lvl4pPr>
              <a:defRPr sz="1250"/>
            </a:lvl4pPr>
            <a:lvl5pPr>
              <a:defRPr sz="1250"/>
            </a:lvl5pPr>
            <a:lvl6pPr>
              <a:defRPr sz="1250"/>
            </a:lvl6pPr>
            <a:lvl7pPr>
              <a:defRPr sz="1250"/>
            </a:lvl7pPr>
            <a:lvl8pPr>
              <a:defRPr sz="1250"/>
            </a:lvl8pPr>
            <a:lvl9pPr>
              <a:defRPr sz="12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24868" y="1714501"/>
            <a:ext cx="2457648" cy="3176323"/>
          </a:xfrm>
        </p:spPr>
        <p:txBody>
          <a:bodyPr/>
          <a:lstStyle>
            <a:lvl1pPr marL="0" indent="0">
              <a:buNone/>
              <a:defRPr sz="1000"/>
            </a:lvl1pPr>
            <a:lvl2pPr marL="285739" indent="0">
              <a:buNone/>
              <a:defRPr sz="875"/>
            </a:lvl2pPr>
            <a:lvl3pPr marL="571477" indent="0">
              <a:buNone/>
              <a:defRPr sz="750"/>
            </a:lvl3pPr>
            <a:lvl4pPr marL="857216" indent="0">
              <a:buNone/>
              <a:defRPr sz="625"/>
            </a:lvl4pPr>
            <a:lvl5pPr marL="1142954" indent="0">
              <a:buNone/>
              <a:defRPr sz="625"/>
            </a:lvl5pPr>
            <a:lvl6pPr marL="1428693" indent="0">
              <a:buNone/>
              <a:defRPr sz="625"/>
            </a:lvl6pPr>
            <a:lvl7pPr marL="1714431" indent="0">
              <a:buNone/>
              <a:defRPr sz="625"/>
            </a:lvl7pPr>
            <a:lvl8pPr marL="2000170" indent="0">
              <a:buNone/>
              <a:defRPr sz="625"/>
            </a:lvl8pPr>
            <a:lvl9pPr marL="2285909" indent="0">
              <a:buNone/>
              <a:defRPr sz="625"/>
            </a:lvl9pPr>
          </a:lstStyle>
          <a:p>
            <a:pPr lvl="0"/>
            <a:r>
              <a:rPr lang="en-US"/>
              <a:t>Edit Master text styles</a:t>
            </a:r>
          </a:p>
        </p:txBody>
      </p:sp>
      <p:sp>
        <p:nvSpPr>
          <p:cNvPr id="5" name="Date Placeholder 4"/>
          <p:cNvSpPr>
            <a:spLocks noGrp="1"/>
          </p:cNvSpPr>
          <p:nvPr>
            <p:ph type="dt" sz="half" idx="10"/>
          </p:nvPr>
        </p:nvSpPr>
        <p:spPr/>
        <p:txBody>
          <a:bodyPr/>
          <a:lstStyle/>
          <a:p>
            <a:pPr defTabSz="571477" fontAlgn="base">
              <a:spcBef>
                <a:spcPct val="0"/>
              </a:spcBef>
              <a:spcAft>
                <a:spcPct val="0"/>
              </a:spcAft>
              <a:defRPr/>
            </a:pPr>
            <a:endParaRPr lang="en-US">
              <a:latin typeface="Arial" charset="0"/>
              <a:cs typeface="Arial" pitchFamily="34" charset="0"/>
            </a:endParaRPr>
          </a:p>
        </p:txBody>
      </p:sp>
      <p:sp>
        <p:nvSpPr>
          <p:cNvPr id="6" name="Footer Placeholder 5"/>
          <p:cNvSpPr>
            <a:spLocks noGrp="1"/>
          </p:cNvSpPr>
          <p:nvPr>
            <p:ph type="ftr" sz="quarter" idx="11"/>
          </p:nvPr>
        </p:nvSpPr>
        <p:spPr/>
        <p:txBody>
          <a:bodyPr/>
          <a:lstStyle/>
          <a:p>
            <a:pPr defTabSz="571477" fontAlgn="base">
              <a:spcBef>
                <a:spcPct val="0"/>
              </a:spcBef>
              <a:spcAft>
                <a:spcPct val="0"/>
              </a:spcAft>
              <a:defRPr/>
            </a:pPr>
            <a:endParaRPr lang="en-US">
              <a:latin typeface="Arial" charset="0"/>
              <a:cs typeface="Arial" pitchFamily="34" charset="0"/>
            </a:endParaRPr>
          </a:p>
        </p:txBody>
      </p:sp>
      <p:sp>
        <p:nvSpPr>
          <p:cNvPr id="7" name="Slide Number Placeholder 6"/>
          <p:cNvSpPr>
            <a:spLocks noGrp="1"/>
          </p:cNvSpPr>
          <p:nvPr>
            <p:ph type="sldNum" sz="quarter" idx="12"/>
          </p:nvPr>
        </p:nvSpPr>
        <p:spPr/>
        <p:txBody>
          <a:bodyPr/>
          <a:lstStyle/>
          <a:p>
            <a:pPr defTabSz="571477" fontAlgn="base">
              <a:spcBef>
                <a:spcPct val="0"/>
              </a:spcBef>
              <a:spcAft>
                <a:spcPct val="0"/>
              </a:spcAft>
              <a:defRPr/>
            </a:pPr>
            <a:fld id="{6179ECB5-3EFE-4B43-9EED-95988ABEC3DF}" type="slidenum">
              <a:rPr lang="en-US" smtClean="0">
                <a:latin typeface="Arial" charset="0"/>
                <a:cs typeface="Arial" pitchFamily="34" charset="0"/>
              </a:rPr>
              <a:pPr defTabSz="571477" fontAlgn="base">
                <a:spcBef>
                  <a:spcPct val="0"/>
                </a:spcBef>
                <a:spcAft>
                  <a:spcPct val="0"/>
                </a:spcAft>
                <a:defRPr/>
              </a:pPr>
              <a:t>‹#›</a:t>
            </a:fld>
            <a:endParaRPr lang="en-US">
              <a:latin typeface="Arial" charset="0"/>
              <a:cs typeface="Arial" pitchFamily="34" charset="0"/>
            </a:endParaRPr>
          </a:p>
        </p:txBody>
      </p:sp>
    </p:spTree>
    <p:extLst>
      <p:ext uri="{BB962C8B-B14F-4D97-AF65-F5344CB8AC3E}">
        <p14:creationId xmlns:p14="http://schemas.microsoft.com/office/powerpoint/2010/main" val="26068643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4868" y="381000"/>
            <a:ext cx="2457648" cy="1333500"/>
          </a:xfrm>
        </p:spPr>
        <p:txBody>
          <a:bodyPr anchor="b"/>
          <a:lstStyle>
            <a:lvl1pPr>
              <a:defRPr sz="2000"/>
            </a:lvl1pPr>
          </a:lstStyle>
          <a:p>
            <a:r>
              <a:rPr lang="en-US"/>
              <a:t>Click to edit Master title style</a:t>
            </a:r>
          </a:p>
        </p:txBody>
      </p:sp>
      <p:sp>
        <p:nvSpPr>
          <p:cNvPr id="3" name="Picture Placeholder 2"/>
          <p:cNvSpPr>
            <a:spLocks noGrp="1"/>
          </p:cNvSpPr>
          <p:nvPr>
            <p:ph type="pic" idx="1"/>
          </p:nvPr>
        </p:nvSpPr>
        <p:spPr>
          <a:xfrm>
            <a:off x="3239493" y="822855"/>
            <a:ext cx="3857625" cy="4061354"/>
          </a:xfrm>
        </p:spPr>
        <p:txBody>
          <a:bodyPr/>
          <a:lstStyle>
            <a:lvl1pPr marL="0" indent="0">
              <a:buNone/>
              <a:defRPr sz="2000"/>
            </a:lvl1pPr>
            <a:lvl2pPr marL="285739" indent="0">
              <a:buNone/>
              <a:defRPr sz="1750"/>
            </a:lvl2pPr>
            <a:lvl3pPr marL="571477" indent="0">
              <a:buNone/>
              <a:defRPr sz="1500"/>
            </a:lvl3pPr>
            <a:lvl4pPr marL="857216" indent="0">
              <a:buNone/>
              <a:defRPr sz="1250"/>
            </a:lvl4pPr>
            <a:lvl5pPr marL="1142954" indent="0">
              <a:buNone/>
              <a:defRPr sz="1250"/>
            </a:lvl5pPr>
            <a:lvl6pPr marL="1428693" indent="0">
              <a:buNone/>
              <a:defRPr sz="1250"/>
            </a:lvl6pPr>
            <a:lvl7pPr marL="1714431" indent="0">
              <a:buNone/>
              <a:defRPr sz="1250"/>
            </a:lvl7pPr>
            <a:lvl8pPr marL="2000170" indent="0">
              <a:buNone/>
              <a:defRPr sz="1250"/>
            </a:lvl8pPr>
            <a:lvl9pPr marL="2285909" indent="0">
              <a:buNone/>
              <a:defRPr sz="1250"/>
            </a:lvl9pPr>
          </a:lstStyle>
          <a:p>
            <a:endParaRPr lang="en-US"/>
          </a:p>
        </p:txBody>
      </p:sp>
      <p:sp>
        <p:nvSpPr>
          <p:cNvPr id="4" name="Text Placeholder 3"/>
          <p:cNvSpPr>
            <a:spLocks noGrp="1"/>
          </p:cNvSpPr>
          <p:nvPr>
            <p:ph type="body" sz="half" idx="2"/>
          </p:nvPr>
        </p:nvSpPr>
        <p:spPr>
          <a:xfrm>
            <a:off x="524868" y="1714501"/>
            <a:ext cx="2457648" cy="3176323"/>
          </a:xfrm>
        </p:spPr>
        <p:txBody>
          <a:bodyPr/>
          <a:lstStyle>
            <a:lvl1pPr marL="0" indent="0">
              <a:buNone/>
              <a:defRPr sz="1000"/>
            </a:lvl1pPr>
            <a:lvl2pPr marL="285739" indent="0">
              <a:buNone/>
              <a:defRPr sz="875"/>
            </a:lvl2pPr>
            <a:lvl3pPr marL="571477" indent="0">
              <a:buNone/>
              <a:defRPr sz="750"/>
            </a:lvl3pPr>
            <a:lvl4pPr marL="857216" indent="0">
              <a:buNone/>
              <a:defRPr sz="625"/>
            </a:lvl4pPr>
            <a:lvl5pPr marL="1142954" indent="0">
              <a:buNone/>
              <a:defRPr sz="625"/>
            </a:lvl5pPr>
            <a:lvl6pPr marL="1428693" indent="0">
              <a:buNone/>
              <a:defRPr sz="625"/>
            </a:lvl6pPr>
            <a:lvl7pPr marL="1714431" indent="0">
              <a:buNone/>
              <a:defRPr sz="625"/>
            </a:lvl7pPr>
            <a:lvl8pPr marL="2000170" indent="0">
              <a:buNone/>
              <a:defRPr sz="625"/>
            </a:lvl8pPr>
            <a:lvl9pPr marL="2285909" indent="0">
              <a:buNone/>
              <a:defRPr sz="625"/>
            </a:lvl9pPr>
          </a:lstStyle>
          <a:p>
            <a:pPr lvl="0"/>
            <a:r>
              <a:rPr lang="en-US"/>
              <a:t>Edit Master text styles</a:t>
            </a:r>
          </a:p>
        </p:txBody>
      </p:sp>
      <p:sp>
        <p:nvSpPr>
          <p:cNvPr id="5" name="Date Placeholder 4"/>
          <p:cNvSpPr>
            <a:spLocks noGrp="1"/>
          </p:cNvSpPr>
          <p:nvPr>
            <p:ph type="dt" sz="half" idx="10"/>
          </p:nvPr>
        </p:nvSpPr>
        <p:spPr/>
        <p:txBody>
          <a:bodyPr/>
          <a:lstStyle/>
          <a:p>
            <a:pPr defTabSz="571477" fontAlgn="base">
              <a:spcBef>
                <a:spcPct val="0"/>
              </a:spcBef>
              <a:spcAft>
                <a:spcPct val="0"/>
              </a:spcAft>
              <a:defRPr/>
            </a:pPr>
            <a:endParaRPr lang="en-US">
              <a:latin typeface="Arial" charset="0"/>
              <a:cs typeface="Arial" pitchFamily="34" charset="0"/>
            </a:endParaRPr>
          </a:p>
        </p:txBody>
      </p:sp>
      <p:sp>
        <p:nvSpPr>
          <p:cNvPr id="6" name="Footer Placeholder 5"/>
          <p:cNvSpPr>
            <a:spLocks noGrp="1"/>
          </p:cNvSpPr>
          <p:nvPr>
            <p:ph type="ftr" sz="quarter" idx="11"/>
          </p:nvPr>
        </p:nvSpPr>
        <p:spPr/>
        <p:txBody>
          <a:bodyPr/>
          <a:lstStyle/>
          <a:p>
            <a:pPr defTabSz="571477" fontAlgn="base">
              <a:spcBef>
                <a:spcPct val="0"/>
              </a:spcBef>
              <a:spcAft>
                <a:spcPct val="0"/>
              </a:spcAft>
              <a:defRPr/>
            </a:pPr>
            <a:endParaRPr lang="en-US">
              <a:latin typeface="Arial" charset="0"/>
              <a:cs typeface="Arial" pitchFamily="34" charset="0"/>
            </a:endParaRPr>
          </a:p>
        </p:txBody>
      </p:sp>
      <p:sp>
        <p:nvSpPr>
          <p:cNvPr id="7" name="Slide Number Placeholder 6"/>
          <p:cNvSpPr>
            <a:spLocks noGrp="1"/>
          </p:cNvSpPr>
          <p:nvPr>
            <p:ph type="sldNum" sz="quarter" idx="12"/>
          </p:nvPr>
        </p:nvSpPr>
        <p:spPr/>
        <p:txBody>
          <a:bodyPr/>
          <a:lstStyle/>
          <a:p>
            <a:pPr defTabSz="571477" fontAlgn="base">
              <a:spcBef>
                <a:spcPct val="0"/>
              </a:spcBef>
              <a:spcAft>
                <a:spcPct val="0"/>
              </a:spcAft>
              <a:defRPr/>
            </a:pPr>
            <a:fld id="{6179ECB5-3EFE-4B43-9EED-95988ABEC3DF}" type="slidenum">
              <a:rPr lang="en-US" smtClean="0">
                <a:latin typeface="Arial" charset="0"/>
                <a:cs typeface="Arial" pitchFamily="34" charset="0"/>
              </a:rPr>
              <a:pPr defTabSz="571477" fontAlgn="base">
                <a:spcBef>
                  <a:spcPct val="0"/>
                </a:spcBef>
                <a:spcAft>
                  <a:spcPct val="0"/>
                </a:spcAft>
                <a:defRPr/>
              </a:pPr>
              <a:t>‹#›</a:t>
            </a:fld>
            <a:endParaRPr lang="en-US">
              <a:latin typeface="Arial" charset="0"/>
              <a:cs typeface="Arial" pitchFamily="34" charset="0"/>
            </a:endParaRPr>
          </a:p>
        </p:txBody>
      </p:sp>
    </p:spTree>
    <p:extLst>
      <p:ext uri="{BB962C8B-B14F-4D97-AF65-F5344CB8AC3E}">
        <p14:creationId xmlns:p14="http://schemas.microsoft.com/office/powerpoint/2010/main" val="11089002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71477" fontAlgn="base">
              <a:spcBef>
                <a:spcPct val="0"/>
              </a:spcBef>
              <a:spcAft>
                <a:spcPct val="0"/>
              </a:spcAft>
              <a:defRPr/>
            </a:pPr>
            <a:endParaRPr lang="en-US">
              <a:latin typeface="Arial" charset="0"/>
              <a:cs typeface="Arial" pitchFamily="34" charset="0"/>
            </a:endParaRPr>
          </a:p>
        </p:txBody>
      </p:sp>
      <p:sp>
        <p:nvSpPr>
          <p:cNvPr id="5" name="Footer Placeholder 4"/>
          <p:cNvSpPr>
            <a:spLocks noGrp="1"/>
          </p:cNvSpPr>
          <p:nvPr>
            <p:ph type="ftr" sz="quarter" idx="11"/>
          </p:nvPr>
        </p:nvSpPr>
        <p:spPr/>
        <p:txBody>
          <a:bodyPr/>
          <a:lstStyle/>
          <a:p>
            <a:pPr defTabSz="571477" fontAlgn="base">
              <a:spcBef>
                <a:spcPct val="0"/>
              </a:spcBef>
              <a:spcAft>
                <a:spcPct val="0"/>
              </a:spcAft>
              <a:defRPr/>
            </a:pPr>
            <a:endParaRPr lang="en-US">
              <a:latin typeface="Arial" charset="0"/>
              <a:cs typeface="Arial" pitchFamily="34" charset="0"/>
            </a:endParaRPr>
          </a:p>
        </p:txBody>
      </p:sp>
      <p:sp>
        <p:nvSpPr>
          <p:cNvPr id="6" name="Slide Number Placeholder 5"/>
          <p:cNvSpPr>
            <a:spLocks noGrp="1"/>
          </p:cNvSpPr>
          <p:nvPr>
            <p:ph type="sldNum" sz="quarter" idx="12"/>
          </p:nvPr>
        </p:nvSpPr>
        <p:spPr/>
        <p:txBody>
          <a:bodyPr/>
          <a:lstStyle/>
          <a:p>
            <a:pPr defTabSz="571477" fontAlgn="base">
              <a:spcBef>
                <a:spcPct val="0"/>
              </a:spcBef>
              <a:spcAft>
                <a:spcPct val="0"/>
              </a:spcAft>
              <a:defRPr/>
            </a:pPr>
            <a:fld id="{6179ECB5-3EFE-4B43-9EED-95988ABEC3DF}" type="slidenum">
              <a:rPr lang="en-US" smtClean="0">
                <a:latin typeface="Arial" charset="0"/>
                <a:cs typeface="Arial" pitchFamily="34" charset="0"/>
              </a:rPr>
              <a:pPr defTabSz="571477" fontAlgn="base">
                <a:spcBef>
                  <a:spcPct val="0"/>
                </a:spcBef>
                <a:spcAft>
                  <a:spcPct val="0"/>
                </a:spcAft>
                <a:defRPr/>
              </a:pPr>
              <a:t>‹#›</a:t>
            </a:fld>
            <a:endParaRPr lang="en-US">
              <a:latin typeface="Arial" charset="0"/>
              <a:cs typeface="Arial" pitchFamily="34" charset="0"/>
            </a:endParaRPr>
          </a:p>
        </p:txBody>
      </p:sp>
    </p:spTree>
    <p:extLst>
      <p:ext uri="{BB962C8B-B14F-4D97-AF65-F5344CB8AC3E}">
        <p14:creationId xmlns:p14="http://schemas.microsoft.com/office/powerpoint/2010/main" val="1877351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53063" y="304272"/>
            <a:ext cx="1643063" cy="484319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23875" y="304272"/>
            <a:ext cx="4833938" cy="48431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71477" fontAlgn="base">
              <a:spcBef>
                <a:spcPct val="0"/>
              </a:spcBef>
              <a:spcAft>
                <a:spcPct val="0"/>
              </a:spcAft>
              <a:defRPr/>
            </a:pPr>
            <a:endParaRPr lang="en-US">
              <a:latin typeface="Arial" charset="0"/>
              <a:cs typeface="Arial" pitchFamily="34" charset="0"/>
            </a:endParaRPr>
          </a:p>
        </p:txBody>
      </p:sp>
      <p:sp>
        <p:nvSpPr>
          <p:cNvPr id="5" name="Footer Placeholder 4"/>
          <p:cNvSpPr>
            <a:spLocks noGrp="1"/>
          </p:cNvSpPr>
          <p:nvPr>
            <p:ph type="ftr" sz="quarter" idx="11"/>
          </p:nvPr>
        </p:nvSpPr>
        <p:spPr/>
        <p:txBody>
          <a:bodyPr/>
          <a:lstStyle/>
          <a:p>
            <a:pPr defTabSz="571477" fontAlgn="base">
              <a:spcBef>
                <a:spcPct val="0"/>
              </a:spcBef>
              <a:spcAft>
                <a:spcPct val="0"/>
              </a:spcAft>
              <a:defRPr/>
            </a:pPr>
            <a:endParaRPr lang="en-US">
              <a:latin typeface="Arial" charset="0"/>
              <a:cs typeface="Arial" pitchFamily="34" charset="0"/>
            </a:endParaRPr>
          </a:p>
        </p:txBody>
      </p:sp>
      <p:sp>
        <p:nvSpPr>
          <p:cNvPr id="6" name="Slide Number Placeholder 5"/>
          <p:cNvSpPr>
            <a:spLocks noGrp="1"/>
          </p:cNvSpPr>
          <p:nvPr>
            <p:ph type="sldNum" sz="quarter" idx="12"/>
          </p:nvPr>
        </p:nvSpPr>
        <p:spPr/>
        <p:txBody>
          <a:bodyPr/>
          <a:lstStyle/>
          <a:p>
            <a:pPr defTabSz="571477" fontAlgn="base">
              <a:spcBef>
                <a:spcPct val="0"/>
              </a:spcBef>
              <a:spcAft>
                <a:spcPct val="0"/>
              </a:spcAft>
              <a:defRPr/>
            </a:pPr>
            <a:fld id="{6179ECB5-3EFE-4B43-9EED-95988ABEC3DF}" type="slidenum">
              <a:rPr lang="en-US" smtClean="0">
                <a:latin typeface="Arial" charset="0"/>
                <a:cs typeface="Arial" pitchFamily="34" charset="0"/>
              </a:rPr>
              <a:pPr defTabSz="571477" fontAlgn="base">
                <a:spcBef>
                  <a:spcPct val="0"/>
                </a:spcBef>
                <a:spcAft>
                  <a:spcPct val="0"/>
                </a:spcAft>
                <a:defRPr/>
              </a:pPr>
              <a:t>‹#›</a:t>
            </a:fld>
            <a:endParaRPr lang="en-US">
              <a:latin typeface="Arial" charset="0"/>
              <a:cs typeface="Arial" pitchFamily="34" charset="0"/>
            </a:endParaRPr>
          </a:p>
        </p:txBody>
      </p:sp>
    </p:spTree>
    <p:extLst>
      <p:ext uri="{BB962C8B-B14F-4D97-AF65-F5344CB8AC3E}">
        <p14:creationId xmlns:p14="http://schemas.microsoft.com/office/powerpoint/2010/main" val="31473967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13560614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17"/>
        <p:cNvGrpSpPr/>
        <p:nvPr/>
      </p:nvGrpSpPr>
      <p:grpSpPr>
        <a:xfrm>
          <a:off x="0" y="0"/>
          <a:ext cx="0" cy="0"/>
          <a:chOff x="0" y="0"/>
          <a:chExt cx="0" cy="0"/>
        </a:xfrm>
      </p:grpSpPr>
      <p:sp>
        <p:nvSpPr>
          <p:cNvPr id="118" name="Google Shape;118;p38"/>
          <p:cNvSpPr txBox="1">
            <a:spLocks noGrp="1"/>
          </p:cNvSpPr>
          <p:nvPr>
            <p:ph type="title"/>
          </p:nvPr>
        </p:nvSpPr>
        <p:spPr>
          <a:xfrm>
            <a:off x="1471625" y="2931903"/>
            <a:ext cx="4676750" cy="1419667"/>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600"/>
              <a:buNone/>
              <a:defRPr sz="5000"/>
            </a:lvl1pPr>
            <a:lvl2pPr lvl="1" algn="ctr">
              <a:lnSpc>
                <a:spcPct val="100000"/>
              </a:lnSpc>
              <a:spcBef>
                <a:spcPts val="0"/>
              </a:spcBef>
              <a:spcAft>
                <a:spcPts val="0"/>
              </a:spcAft>
              <a:buSzPts val="3600"/>
              <a:buNone/>
              <a:defRPr sz="3000"/>
            </a:lvl2pPr>
            <a:lvl3pPr lvl="2" algn="ctr">
              <a:lnSpc>
                <a:spcPct val="100000"/>
              </a:lnSpc>
              <a:spcBef>
                <a:spcPts val="0"/>
              </a:spcBef>
              <a:spcAft>
                <a:spcPts val="0"/>
              </a:spcAft>
              <a:buSzPts val="3600"/>
              <a:buNone/>
              <a:defRPr sz="3000"/>
            </a:lvl3pPr>
            <a:lvl4pPr lvl="3" algn="ctr">
              <a:lnSpc>
                <a:spcPct val="100000"/>
              </a:lnSpc>
              <a:spcBef>
                <a:spcPts val="0"/>
              </a:spcBef>
              <a:spcAft>
                <a:spcPts val="0"/>
              </a:spcAft>
              <a:buSzPts val="3600"/>
              <a:buNone/>
              <a:defRPr sz="3000"/>
            </a:lvl4pPr>
            <a:lvl5pPr lvl="4" algn="ctr">
              <a:lnSpc>
                <a:spcPct val="100000"/>
              </a:lnSpc>
              <a:spcBef>
                <a:spcPts val="0"/>
              </a:spcBef>
              <a:spcAft>
                <a:spcPts val="0"/>
              </a:spcAft>
              <a:buSzPts val="3600"/>
              <a:buNone/>
              <a:defRPr sz="3000"/>
            </a:lvl5pPr>
            <a:lvl6pPr lvl="5" algn="ctr">
              <a:lnSpc>
                <a:spcPct val="100000"/>
              </a:lnSpc>
              <a:spcBef>
                <a:spcPts val="0"/>
              </a:spcBef>
              <a:spcAft>
                <a:spcPts val="0"/>
              </a:spcAft>
              <a:buSzPts val="3600"/>
              <a:buNone/>
              <a:defRPr sz="3000"/>
            </a:lvl6pPr>
            <a:lvl7pPr lvl="6" algn="ctr">
              <a:lnSpc>
                <a:spcPct val="100000"/>
              </a:lnSpc>
              <a:spcBef>
                <a:spcPts val="0"/>
              </a:spcBef>
              <a:spcAft>
                <a:spcPts val="0"/>
              </a:spcAft>
              <a:buSzPts val="3600"/>
              <a:buNone/>
              <a:defRPr sz="3000"/>
            </a:lvl7pPr>
            <a:lvl8pPr lvl="7" algn="ctr">
              <a:lnSpc>
                <a:spcPct val="100000"/>
              </a:lnSpc>
              <a:spcBef>
                <a:spcPts val="0"/>
              </a:spcBef>
              <a:spcAft>
                <a:spcPts val="0"/>
              </a:spcAft>
              <a:buSzPts val="3600"/>
              <a:buNone/>
              <a:defRPr sz="3000"/>
            </a:lvl8pPr>
            <a:lvl9pPr lvl="8" algn="ctr">
              <a:lnSpc>
                <a:spcPct val="100000"/>
              </a:lnSpc>
              <a:spcBef>
                <a:spcPts val="0"/>
              </a:spcBef>
              <a:spcAft>
                <a:spcPts val="0"/>
              </a:spcAft>
              <a:buSzPts val="3600"/>
              <a:buNone/>
              <a:defRPr sz="3000"/>
            </a:lvl9pPr>
          </a:lstStyle>
          <a:p>
            <a:endParaRPr/>
          </a:p>
        </p:txBody>
      </p:sp>
      <p:sp>
        <p:nvSpPr>
          <p:cNvPr id="119" name="Google Shape;119;p38"/>
          <p:cNvSpPr txBox="1">
            <a:spLocks noGrp="1"/>
          </p:cNvSpPr>
          <p:nvPr>
            <p:ph type="title" idx="2"/>
          </p:nvPr>
        </p:nvSpPr>
        <p:spPr>
          <a:xfrm>
            <a:off x="3164000" y="1168291"/>
            <a:ext cx="1291750" cy="1476667"/>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6000"/>
              <a:buNone/>
              <a:defRPr sz="6250"/>
            </a:lvl1pPr>
            <a:lvl2pPr lvl="1" algn="ctr">
              <a:lnSpc>
                <a:spcPct val="100000"/>
              </a:lnSpc>
              <a:spcBef>
                <a:spcPts val="0"/>
              </a:spcBef>
              <a:spcAft>
                <a:spcPts val="0"/>
              </a:spcAft>
              <a:buSzPts val="6000"/>
              <a:buNone/>
              <a:defRPr sz="5000"/>
            </a:lvl2pPr>
            <a:lvl3pPr lvl="2" algn="ctr">
              <a:lnSpc>
                <a:spcPct val="100000"/>
              </a:lnSpc>
              <a:spcBef>
                <a:spcPts val="0"/>
              </a:spcBef>
              <a:spcAft>
                <a:spcPts val="0"/>
              </a:spcAft>
              <a:buSzPts val="6000"/>
              <a:buNone/>
              <a:defRPr sz="5000"/>
            </a:lvl3pPr>
            <a:lvl4pPr lvl="3" algn="ctr">
              <a:lnSpc>
                <a:spcPct val="100000"/>
              </a:lnSpc>
              <a:spcBef>
                <a:spcPts val="0"/>
              </a:spcBef>
              <a:spcAft>
                <a:spcPts val="0"/>
              </a:spcAft>
              <a:buSzPts val="6000"/>
              <a:buNone/>
              <a:defRPr sz="5000"/>
            </a:lvl4pPr>
            <a:lvl5pPr lvl="4" algn="ctr">
              <a:lnSpc>
                <a:spcPct val="100000"/>
              </a:lnSpc>
              <a:spcBef>
                <a:spcPts val="0"/>
              </a:spcBef>
              <a:spcAft>
                <a:spcPts val="0"/>
              </a:spcAft>
              <a:buSzPts val="6000"/>
              <a:buNone/>
              <a:defRPr sz="5000"/>
            </a:lvl5pPr>
            <a:lvl6pPr lvl="5" algn="ctr">
              <a:lnSpc>
                <a:spcPct val="100000"/>
              </a:lnSpc>
              <a:spcBef>
                <a:spcPts val="0"/>
              </a:spcBef>
              <a:spcAft>
                <a:spcPts val="0"/>
              </a:spcAft>
              <a:buSzPts val="6000"/>
              <a:buNone/>
              <a:defRPr sz="5000"/>
            </a:lvl6pPr>
            <a:lvl7pPr lvl="6" algn="ctr">
              <a:lnSpc>
                <a:spcPct val="100000"/>
              </a:lnSpc>
              <a:spcBef>
                <a:spcPts val="0"/>
              </a:spcBef>
              <a:spcAft>
                <a:spcPts val="0"/>
              </a:spcAft>
              <a:buSzPts val="6000"/>
              <a:buNone/>
              <a:defRPr sz="5000"/>
            </a:lvl7pPr>
            <a:lvl8pPr lvl="7" algn="ctr">
              <a:lnSpc>
                <a:spcPct val="100000"/>
              </a:lnSpc>
              <a:spcBef>
                <a:spcPts val="0"/>
              </a:spcBef>
              <a:spcAft>
                <a:spcPts val="0"/>
              </a:spcAft>
              <a:buSzPts val="6000"/>
              <a:buNone/>
              <a:defRPr sz="5000"/>
            </a:lvl8pPr>
            <a:lvl9pPr lvl="8" algn="ctr">
              <a:lnSpc>
                <a:spcPct val="100000"/>
              </a:lnSpc>
              <a:spcBef>
                <a:spcPts val="0"/>
              </a:spcBef>
              <a:spcAft>
                <a:spcPts val="0"/>
              </a:spcAft>
              <a:buSzPts val="6000"/>
              <a:buNone/>
              <a:defRPr sz="5000"/>
            </a:lvl9pPr>
          </a:lstStyle>
          <a:p>
            <a:endParaRPr/>
          </a:p>
        </p:txBody>
      </p:sp>
      <p:sp>
        <p:nvSpPr>
          <p:cNvPr id="120" name="Google Shape;120;p38"/>
          <p:cNvSpPr txBox="1">
            <a:spLocks noGrp="1"/>
          </p:cNvSpPr>
          <p:nvPr>
            <p:ph type="subTitle" idx="1"/>
          </p:nvPr>
        </p:nvSpPr>
        <p:spPr>
          <a:xfrm rot="280">
            <a:off x="2275208" y="4156520"/>
            <a:ext cx="3069500" cy="477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333"/>
            </a:lvl1pPr>
            <a:lvl2pPr lvl="1" algn="ctr">
              <a:lnSpc>
                <a:spcPct val="100000"/>
              </a:lnSpc>
              <a:spcBef>
                <a:spcPts val="1333"/>
              </a:spcBef>
              <a:spcAft>
                <a:spcPts val="0"/>
              </a:spcAft>
              <a:buSzPts val="1400"/>
              <a:buNone/>
              <a:defRPr/>
            </a:lvl2pPr>
            <a:lvl3pPr lvl="2" algn="ctr">
              <a:lnSpc>
                <a:spcPct val="100000"/>
              </a:lnSpc>
              <a:spcBef>
                <a:spcPts val="1333"/>
              </a:spcBef>
              <a:spcAft>
                <a:spcPts val="0"/>
              </a:spcAft>
              <a:buSzPts val="1400"/>
              <a:buNone/>
              <a:defRPr/>
            </a:lvl3pPr>
            <a:lvl4pPr lvl="3" algn="ctr">
              <a:lnSpc>
                <a:spcPct val="100000"/>
              </a:lnSpc>
              <a:spcBef>
                <a:spcPts val="1333"/>
              </a:spcBef>
              <a:spcAft>
                <a:spcPts val="0"/>
              </a:spcAft>
              <a:buSzPts val="1400"/>
              <a:buNone/>
              <a:defRPr/>
            </a:lvl4pPr>
            <a:lvl5pPr lvl="4" algn="ctr">
              <a:lnSpc>
                <a:spcPct val="100000"/>
              </a:lnSpc>
              <a:spcBef>
                <a:spcPts val="1333"/>
              </a:spcBef>
              <a:spcAft>
                <a:spcPts val="0"/>
              </a:spcAft>
              <a:buSzPts val="1400"/>
              <a:buNone/>
              <a:defRPr/>
            </a:lvl5pPr>
            <a:lvl6pPr lvl="5" algn="ctr">
              <a:lnSpc>
                <a:spcPct val="100000"/>
              </a:lnSpc>
              <a:spcBef>
                <a:spcPts val="1333"/>
              </a:spcBef>
              <a:spcAft>
                <a:spcPts val="0"/>
              </a:spcAft>
              <a:buSzPts val="1400"/>
              <a:buNone/>
              <a:defRPr/>
            </a:lvl6pPr>
            <a:lvl7pPr lvl="6" algn="ctr">
              <a:lnSpc>
                <a:spcPct val="100000"/>
              </a:lnSpc>
              <a:spcBef>
                <a:spcPts val="1333"/>
              </a:spcBef>
              <a:spcAft>
                <a:spcPts val="0"/>
              </a:spcAft>
              <a:buSzPts val="1400"/>
              <a:buNone/>
              <a:defRPr/>
            </a:lvl7pPr>
            <a:lvl8pPr lvl="7" algn="ctr">
              <a:lnSpc>
                <a:spcPct val="100000"/>
              </a:lnSpc>
              <a:spcBef>
                <a:spcPts val="1333"/>
              </a:spcBef>
              <a:spcAft>
                <a:spcPts val="0"/>
              </a:spcAft>
              <a:buSzPts val="1400"/>
              <a:buNone/>
              <a:defRPr/>
            </a:lvl8pPr>
            <a:lvl9pPr lvl="8" algn="ctr">
              <a:lnSpc>
                <a:spcPct val="100000"/>
              </a:lnSpc>
              <a:spcBef>
                <a:spcPts val="1333"/>
              </a:spcBef>
              <a:spcAft>
                <a:spcPts val="1333"/>
              </a:spcAft>
              <a:buSzPts val="1400"/>
              <a:buNone/>
              <a:defRPr/>
            </a:lvl9pPr>
          </a:lstStyle>
          <a:p>
            <a:endParaRPr/>
          </a:p>
        </p:txBody>
      </p:sp>
    </p:spTree>
    <p:extLst>
      <p:ext uri="{BB962C8B-B14F-4D97-AF65-F5344CB8AC3E}">
        <p14:creationId xmlns:p14="http://schemas.microsoft.com/office/powerpoint/2010/main" val="6862348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600083" y="494472"/>
            <a:ext cx="6420000" cy="1262333"/>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17"/>
          <p:cNvSpPr txBox="1">
            <a:spLocks noGrp="1"/>
          </p:cNvSpPr>
          <p:nvPr>
            <p:ph type="subTitle" idx="1"/>
          </p:nvPr>
        </p:nvSpPr>
        <p:spPr>
          <a:xfrm>
            <a:off x="830188" y="2364305"/>
            <a:ext cx="3470000" cy="758667"/>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1667" b="1">
                <a:solidFill>
                  <a:schemeClr val="accent3"/>
                </a:solidFill>
                <a:latin typeface="Patrick Hand SC"/>
                <a:ea typeface="Patrick Hand SC"/>
                <a:cs typeface="Patrick Hand SC"/>
                <a:sym typeface="Patrick Hand SC"/>
              </a:defRPr>
            </a:lvl1pPr>
            <a:lvl2pPr lvl="1" rtl="0">
              <a:lnSpc>
                <a:spcPct val="80000"/>
              </a:lnSpc>
              <a:spcBef>
                <a:spcPts val="1333"/>
              </a:spcBef>
              <a:spcAft>
                <a:spcPts val="0"/>
              </a:spcAft>
              <a:buNone/>
              <a:defRPr sz="1667" b="1">
                <a:solidFill>
                  <a:schemeClr val="accent3"/>
                </a:solidFill>
                <a:latin typeface="Patrick Hand SC"/>
                <a:ea typeface="Patrick Hand SC"/>
                <a:cs typeface="Patrick Hand SC"/>
                <a:sym typeface="Patrick Hand SC"/>
              </a:defRPr>
            </a:lvl2pPr>
            <a:lvl3pPr lvl="2" rtl="0">
              <a:lnSpc>
                <a:spcPct val="80000"/>
              </a:lnSpc>
              <a:spcBef>
                <a:spcPts val="1333"/>
              </a:spcBef>
              <a:spcAft>
                <a:spcPts val="0"/>
              </a:spcAft>
              <a:buNone/>
              <a:defRPr sz="1667" b="1">
                <a:solidFill>
                  <a:schemeClr val="accent3"/>
                </a:solidFill>
                <a:latin typeface="Patrick Hand SC"/>
                <a:ea typeface="Patrick Hand SC"/>
                <a:cs typeface="Patrick Hand SC"/>
                <a:sym typeface="Patrick Hand SC"/>
              </a:defRPr>
            </a:lvl3pPr>
            <a:lvl4pPr lvl="3" rtl="0">
              <a:lnSpc>
                <a:spcPct val="80000"/>
              </a:lnSpc>
              <a:spcBef>
                <a:spcPts val="1333"/>
              </a:spcBef>
              <a:spcAft>
                <a:spcPts val="0"/>
              </a:spcAft>
              <a:buNone/>
              <a:defRPr sz="1667" b="1">
                <a:solidFill>
                  <a:schemeClr val="accent3"/>
                </a:solidFill>
                <a:latin typeface="Patrick Hand SC"/>
                <a:ea typeface="Patrick Hand SC"/>
                <a:cs typeface="Patrick Hand SC"/>
                <a:sym typeface="Patrick Hand SC"/>
              </a:defRPr>
            </a:lvl4pPr>
            <a:lvl5pPr lvl="4" rtl="0">
              <a:lnSpc>
                <a:spcPct val="80000"/>
              </a:lnSpc>
              <a:spcBef>
                <a:spcPts val="1333"/>
              </a:spcBef>
              <a:spcAft>
                <a:spcPts val="0"/>
              </a:spcAft>
              <a:buNone/>
              <a:defRPr sz="1667" b="1">
                <a:solidFill>
                  <a:schemeClr val="accent3"/>
                </a:solidFill>
                <a:latin typeface="Patrick Hand SC"/>
                <a:ea typeface="Patrick Hand SC"/>
                <a:cs typeface="Patrick Hand SC"/>
                <a:sym typeface="Patrick Hand SC"/>
              </a:defRPr>
            </a:lvl5pPr>
            <a:lvl6pPr lvl="5" rtl="0">
              <a:lnSpc>
                <a:spcPct val="80000"/>
              </a:lnSpc>
              <a:spcBef>
                <a:spcPts val="1333"/>
              </a:spcBef>
              <a:spcAft>
                <a:spcPts val="0"/>
              </a:spcAft>
              <a:buNone/>
              <a:defRPr sz="1667" b="1">
                <a:solidFill>
                  <a:schemeClr val="accent3"/>
                </a:solidFill>
                <a:latin typeface="Patrick Hand SC"/>
                <a:ea typeface="Patrick Hand SC"/>
                <a:cs typeface="Patrick Hand SC"/>
                <a:sym typeface="Patrick Hand SC"/>
              </a:defRPr>
            </a:lvl6pPr>
            <a:lvl7pPr lvl="6" rtl="0">
              <a:lnSpc>
                <a:spcPct val="80000"/>
              </a:lnSpc>
              <a:spcBef>
                <a:spcPts val="1333"/>
              </a:spcBef>
              <a:spcAft>
                <a:spcPts val="0"/>
              </a:spcAft>
              <a:buNone/>
              <a:defRPr sz="1667" b="1">
                <a:solidFill>
                  <a:schemeClr val="accent3"/>
                </a:solidFill>
                <a:latin typeface="Patrick Hand SC"/>
                <a:ea typeface="Patrick Hand SC"/>
                <a:cs typeface="Patrick Hand SC"/>
                <a:sym typeface="Patrick Hand SC"/>
              </a:defRPr>
            </a:lvl7pPr>
            <a:lvl8pPr lvl="7" rtl="0">
              <a:lnSpc>
                <a:spcPct val="80000"/>
              </a:lnSpc>
              <a:spcBef>
                <a:spcPts val="1333"/>
              </a:spcBef>
              <a:spcAft>
                <a:spcPts val="0"/>
              </a:spcAft>
              <a:buNone/>
              <a:defRPr sz="1667" b="1">
                <a:solidFill>
                  <a:schemeClr val="accent3"/>
                </a:solidFill>
                <a:latin typeface="Patrick Hand SC"/>
                <a:ea typeface="Patrick Hand SC"/>
                <a:cs typeface="Patrick Hand SC"/>
                <a:sym typeface="Patrick Hand SC"/>
              </a:defRPr>
            </a:lvl8pPr>
            <a:lvl9pPr lvl="8" rtl="0">
              <a:lnSpc>
                <a:spcPct val="80000"/>
              </a:lnSpc>
              <a:spcBef>
                <a:spcPts val="1333"/>
              </a:spcBef>
              <a:spcAft>
                <a:spcPts val="1333"/>
              </a:spcAft>
              <a:buNone/>
              <a:defRPr sz="1667" b="1">
                <a:solidFill>
                  <a:schemeClr val="accent3"/>
                </a:solidFill>
                <a:latin typeface="Patrick Hand SC"/>
                <a:ea typeface="Patrick Hand SC"/>
                <a:cs typeface="Patrick Hand SC"/>
                <a:sym typeface="Patrick Hand SC"/>
              </a:defRPr>
            </a:lvl9pPr>
          </a:lstStyle>
          <a:p>
            <a:endParaRPr/>
          </a:p>
        </p:txBody>
      </p:sp>
      <p:sp>
        <p:nvSpPr>
          <p:cNvPr id="80" name="Google Shape;80;p17"/>
          <p:cNvSpPr txBox="1">
            <a:spLocks noGrp="1"/>
          </p:cNvSpPr>
          <p:nvPr>
            <p:ph type="subTitle" idx="2"/>
          </p:nvPr>
        </p:nvSpPr>
        <p:spPr>
          <a:xfrm>
            <a:off x="830188" y="3146500"/>
            <a:ext cx="2837250" cy="758667"/>
          </a:xfrm>
          <a:prstGeom prst="rect">
            <a:avLst/>
          </a:prstGeom>
        </p:spPr>
        <p:txBody>
          <a:bodyPr spcFirstLastPara="1" wrap="square" lIns="0" tIns="91425" rIns="0" bIns="91425" anchor="t" anchorCtr="0">
            <a:noAutofit/>
          </a:bodyPr>
          <a:lstStyle>
            <a:lvl1pPr lvl="0" rtl="0">
              <a:spcBef>
                <a:spcPts val="0"/>
              </a:spcBef>
              <a:spcAft>
                <a:spcPts val="0"/>
              </a:spcAft>
              <a:buNone/>
              <a:defRPr sz="1167"/>
            </a:lvl1pPr>
            <a:lvl2pPr lvl="1" rtl="0">
              <a:spcBef>
                <a:spcPts val="1333"/>
              </a:spcBef>
              <a:spcAft>
                <a:spcPts val="0"/>
              </a:spcAft>
              <a:buNone/>
              <a:defRPr sz="1167"/>
            </a:lvl2pPr>
            <a:lvl3pPr lvl="2" rtl="0">
              <a:spcBef>
                <a:spcPts val="1333"/>
              </a:spcBef>
              <a:spcAft>
                <a:spcPts val="0"/>
              </a:spcAft>
              <a:buNone/>
              <a:defRPr sz="1167"/>
            </a:lvl3pPr>
            <a:lvl4pPr lvl="3" rtl="0">
              <a:spcBef>
                <a:spcPts val="1333"/>
              </a:spcBef>
              <a:spcAft>
                <a:spcPts val="0"/>
              </a:spcAft>
              <a:buNone/>
              <a:defRPr sz="1167"/>
            </a:lvl4pPr>
            <a:lvl5pPr lvl="4" rtl="0">
              <a:spcBef>
                <a:spcPts val="1333"/>
              </a:spcBef>
              <a:spcAft>
                <a:spcPts val="0"/>
              </a:spcAft>
              <a:buNone/>
              <a:defRPr sz="1167"/>
            </a:lvl5pPr>
            <a:lvl6pPr lvl="5" rtl="0">
              <a:spcBef>
                <a:spcPts val="1333"/>
              </a:spcBef>
              <a:spcAft>
                <a:spcPts val="0"/>
              </a:spcAft>
              <a:buNone/>
              <a:defRPr sz="1167"/>
            </a:lvl6pPr>
            <a:lvl7pPr lvl="6" rtl="0">
              <a:spcBef>
                <a:spcPts val="1333"/>
              </a:spcBef>
              <a:spcAft>
                <a:spcPts val="0"/>
              </a:spcAft>
              <a:buNone/>
              <a:defRPr sz="1167"/>
            </a:lvl7pPr>
            <a:lvl8pPr lvl="7" rtl="0">
              <a:spcBef>
                <a:spcPts val="1333"/>
              </a:spcBef>
              <a:spcAft>
                <a:spcPts val="0"/>
              </a:spcAft>
              <a:buNone/>
              <a:defRPr sz="1167"/>
            </a:lvl8pPr>
            <a:lvl9pPr lvl="8" rtl="0">
              <a:spcBef>
                <a:spcPts val="1333"/>
              </a:spcBef>
              <a:spcAft>
                <a:spcPts val="1333"/>
              </a:spcAft>
              <a:buNone/>
              <a:defRPr sz="1167"/>
            </a:lvl9pPr>
          </a:lstStyle>
          <a:p>
            <a:endParaRPr/>
          </a:p>
        </p:txBody>
      </p:sp>
    </p:spTree>
    <p:extLst>
      <p:ext uri="{BB962C8B-B14F-4D97-AF65-F5344CB8AC3E}">
        <p14:creationId xmlns:p14="http://schemas.microsoft.com/office/powerpoint/2010/main" val="529210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23875" y="1521354"/>
            <a:ext cx="32385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57625" y="1521354"/>
            <a:ext cx="32385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4377" fontAlgn="base">
              <a:spcBef>
                <a:spcPct val="0"/>
              </a:spcBef>
              <a:spcAft>
                <a:spcPct val="0"/>
              </a:spcAft>
              <a:defRPr/>
            </a:pPr>
            <a:endParaRPr lang="en-US">
              <a:latin typeface="Arial" charset="0"/>
              <a:cs typeface="Arial" pitchFamily="34" charset="0"/>
            </a:endParaRPr>
          </a:p>
        </p:txBody>
      </p:sp>
      <p:sp>
        <p:nvSpPr>
          <p:cNvPr id="6" name="Footer Placeholder 5"/>
          <p:cNvSpPr>
            <a:spLocks noGrp="1"/>
          </p:cNvSpPr>
          <p:nvPr>
            <p:ph type="ftr" sz="quarter" idx="11"/>
          </p:nvPr>
        </p:nvSpPr>
        <p:spPr/>
        <p:txBody>
          <a:bodyPr/>
          <a:lstStyle/>
          <a:p>
            <a:pPr defTabSz="914377" fontAlgn="base">
              <a:spcBef>
                <a:spcPct val="0"/>
              </a:spcBef>
              <a:spcAft>
                <a:spcPct val="0"/>
              </a:spcAft>
              <a:defRPr/>
            </a:pPr>
            <a:endParaRPr lang="en-US">
              <a:latin typeface="Arial" charset="0"/>
              <a:cs typeface="Arial" pitchFamily="34" charset="0"/>
            </a:endParaRPr>
          </a:p>
        </p:txBody>
      </p:sp>
      <p:sp>
        <p:nvSpPr>
          <p:cNvPr id="7" name="Slide Number Placeholder 6"/>
          <p:cNvSpPr>
            <a:spLocks noGrp="1"/>
          </p:cNvSpPr>
          <p:nvPr>
            <p:ph type="sldNum" sz="quarter" idx="12"/>
          </p:nvPr>
        </p:nvSpPr>
        <p:spPr/>
        <p:txBody>
          <a:bodyPr/>
          <a:lstStyle/>
          <a:p>
            <a:pPr defTabSz="914377" fontAlgn="base">
              <a:spcBef>
                <a:spcPct val="0"/>
              </a:spcBef>
              <a:spcAft>
                <a:spcPct val="0"/>
              </a:spcAft>
              <a:defRPr/>
            </a:pPr>
            <a:fld id="{6179ECB5-3EFE-4B43-9EED-95988ABEC3DF}" type="slidenum">
              <a:rPr lang="en-US" smtClean="0">
                <a:latin typeface="Arial" charset="0"/>
                <a:cs typeface="Arial" pitchFamily="34" charset="0"/>
              </a:rPr>
              <a:pPr defTabSz="914377" fontAlgn="base">
                <a:spcBef>
                  <a:spcPct val="0"/>
                </a:spcBef>
                <a:spcAft>
                  <a:spcPct val="0"/>
                </a:spcAft>
                <a:defRPr/>
              </a:pPr>
              <a:t>‹#›</a:t>
            </a:fld>
            <a:endParaRPr lang="en-US">
              <a:latin typeface="Arial" charset="0"/>
              <a:cs typeface="Arial" pitchFamily="34" charset="0"/>
            </a:endParaRPr>
          </a:p>
        </p:txBody>
      </p:sp>
    </p:spTree>
    <p:extLst>
      <p:ext uri="{BB962C8B-B14F-4D97-AF65-F5344CB8AC3E}">
        <p14:creationId xmlns:p14="http://schemas.microsoft.com/office/powerpoint/2010/main" val="1701325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4867" y="304272"/>
            <a:ext cx="657225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524868" y="1400969"/>
            <a:ext cx="3223617"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524868" y="2087563"/>
            <a:ext cx="3223617"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57625" y="1400969"/>
            <a:ext cx="3239493"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3857625" y="2087563"/>
            <a:ext cx="3239493"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4377" fontAlgn="base">
              <a:spcBef>
                <a:spcPct val="0"/>
              </a:spcBef>
              <a:spcAft>
                <a:spcPct val="0"/>
              </a:spcAft>
              <a:defRPr/>
            </a:pPr>
            <a:endParaRPr lang="en-US">
              <a:latin typeface="Arial" charset="0"/>
              <a:cs typeface="Arial" pitchFamily="34" charset="0"/>
            </a:endParaRPr>
          </a:p>
        </p:txBody>
      </p:sp>
      <p:sp>
        <p:nvSpPr>
          <p:cNvPr id="8" name="Footer Placeholder 7"/>
          <p:cNvSpPr>
            <a:spLocks noGrp="1"/>
          </p:cNvSpPr>
          <p:nvPr>
            <p:ph type="ftr" sz="quarter" idx="11"/>
          </p:nvPr>
        </p:nvSpPr>
        <p:spPr/>
        <p:txBody>
          <a:bodyPr/>
          <a:lstStyle/>
          <a:p>
            <a:pPr defTabSz="914377" fontAlgn="base">
              <a:spcBef>
                <a:spcPct val="0"/>
              </a:spcBef>
              <a:spcAft>
                <a:spcPct val="0"/>
              </a:spcAft>
              <a:defRPr/>
            </a:pPr>
            <a:endParaRPr lang="en-US">
              <a:latin typeface="Arial" charset="0"/>
              <a:cs typeface="Arial" pitchFamily="34" charset="0"/>
            </a:endParaRPr>
          </a:p>
        </p:txBody>
      </p:sp>
      <p:sp>
        <p:nvSpPr>
          <p:cNvPr id="9" name="Slide Number Placeholder 8"/>
          <p:cNvSpPr>
            <a:spLocks noGrp="1"/>
          </p:cNvSpPr>
          <p:nvPr>
            <p:ph type="sldNum" sz="quarter" idx="12"/>
          </p:nvPr>
        </p:nvSpPr>
        <p:spPr/>
        <p:txBody>
          <a:bodyPr/>
          <a:lstStyle/>
          <a:p>
            <a:pPr defTabSz="914377" fontAlgn="base">
              <a:spcBef>
                <a:spcPct val="0"/>
              </a:spcBef>
              <a:spcAft>
                <a:spcPct val="0"/>
              </a:spcAft>
              <a:defRPr/>
            </a:pPr>
            <a:fld id="{6179ECB5-3EFE-4B43-9EED-95988ABEC3DF}" type="slidenum">
              <a:rPr lang="en-US" smtClean="0">
                <a:latin typeface="Arial" charset="0"/>
                <a:cs typeface="Arial" pitchFamily="34" charset="0"/>
              </a:rPr>
              <a:pPr defTabSz="914377" fontAlgn="base">
                <a:spcBef>
                  <a:spcPct val="0"/>
                </a:spcBef>
                <a:spcAft>
                  <a:spcPct val="0"/>
                </a:spcAft>
                <a:defRPr/>
              </a:pPr>
              <a:t>‹#›</a:t>
            </a:fld>
            <a:endParaRPr lang="en-US">
              <a:latin typeface="Arial" charset="0"/>
              <a:cs typeface="Arial" pitchFamily="34" charset="0"/>
            </a:endParaRPr>
          </a:p>
        </p:txBody>
      </p:sp>
    </p:spTree>
    <p:extLst>
      <p:ext uri="{BB962C8B-B14F-4D97-AF65-F5344CB8AC3E}">
        <p14:creationId xmlns:p14="http://schemas.microsoft.com/office/powerpoint/2010/main" val="2204751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4377" fontAlgn="base">
              <a:spcBef>
                <a:spcPct val="0"/>
              </a:spcBef>
              <a:spcAft>
                <a:spcPct val="0"/>
              </a:spcAft>
              <a:defRPr/>
            </a:pPr>
            <a:endParaRPr lang="en-US">
              <a:latin typeface="Arial" charset="0"/>
              <a:cs typeface="Arial" pitchFamily="34" charset="0"/>
            </a:endParaRPr>
          </a:p>
        </p:txBody>
      </p:sp>
      <p:sp>
        <p:nvSpPr>
          <p:cNvPr id="4" name="Footer Placeholder 3"/>
          <p:cNvSpPr>
            <a:spLocks noGrp="1"/>
          </p:cNvSpPr>
          <p:nvPr>
            <p:ph type="ftr" sz="quarter" idx="11"/>
          </p:nvPr>
        </p:nvSpPr>
        <p:spPr/>
        <p:txBody>
          <a:bodyPr/>
          <a:lstStyle/>
          <a:p>
            <a:pPr defTabSz="914377" fontAlgn="base">
              <a:spcBef>
                <a:spcPct val="0"/>
              </a:spcBef>
              <a:spcAft>
                <a:spcPct val="0"/>
              </a:spcAft>
              <a:defRPr/>
            </a:pPr>
            <a:endParaRPr lang="en-US">
              <a:latin typeface="Arial" charset="0"/>
              <a:cs typeface="Arial" pitchFamily="34" charset="0"/>
            </a:endParaRPr>
          </a:p>
        </p:txBody>
      </p:sp>
      <p:sp>
        <p:nvSpPr>
          <p:cNvPr id="5" name="Slide Number Placeholder 4"/>
          <p:cNvSpPr>
            <a:spLocks noGrp="1"/>
          </p:cNvSpPr>
          <p:nvPr>
            <p:ph type="sldNum" sz="quarter" idx="12"/>
          </p:nvPr>
        </p:nvSpPr>
        <p:spPr/>
        <p:txBody>
          <a:bodyPr/>
          <a:lstStyle/>
          <a:p>
            <a:pPr defTabSz="914377" fontAlgn="base">
              <a:spcBef>
                <a:spcPct val="0"/>
              </a:spcBef>
              <a:spcAft>
                <a:spcPct val="0"/>
              </a:spcAft>
              <a:defRPr/>
            </a:pPr>
            <a:fld id="{6179ECB5-3EFE-4B43-9EED-95988ABEC3DF}" type="slidenum">
              <a:rPr lang="en-US" smtClean="0">
                <a:latin typeface="Arial" charset="0"/>
                <a:cs typeface="Arial" pitchFamily="34" charset="0"/>
              </a:rPr>
              <a:pPr defTabSz="914377" fontAlgn="base">
                <a:spcBef>
                  <a:spcPct val="0"/>
                </a:spcBef>
                <a:spcAft>
                  <a:spcPct val="0"/>
                </a:spcAft>
                <a:defRPr/>
              </a:pPr>
              <a:t>‹#›</a:t>
            </a:fld>
            <a:endParaRPr lang="en-US">
              <a:latin typeface="Arial" charset="0"/>
              <a:cs typeface="Arial" pitchFamily="34" charset="0"/>
            </a:endParaRPr>
          </a:p>
        </p:txBody>
      </p:sp>
    </p:spTree>
    <p:extLst>
      <p:ext uri="{BB962C8B-B14F-4D97-AF65-F5344CB8AC3E}">
        <p14:creationId xmlns:p14="http://schemas.microsoft.com/office/powerpoint/2010/main" val="3733548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fontAlgn="base">
              <a:spcBef>
                <a:spcPct val="0"/>
              </a:spcBef>
              <a:spcAft>
                <a:spcPct val="0"/>
              </a:spcAft>
              <a:defRPr/>
            </a:pPr>
            <a:endParaRPr lang="en-US">
              <a:latin typeface="Arial" charset="0"/>
              <a:cs typeface="Arial" pitchFamily="34" charset="0"/>
            </a:endParaRPr>
          </a:p>
        </p:txBody>
      </p:sp>
      <p:sp>
        <p:nvSpPr>
          <p:cNvPr id="3" name="Footer Placeholder 2"/>
          <p:cNvSpPr>
            <a:spLocks noGrp="1"/>
          </p:cNvSpPr>
          <p:nvPr>
            <p:ph type="ftr" sz="quarter" idx="11"/>
          </p:nvPr>
        </p:nvSpPr>
        <p:spPr/>
        <p:txBody>
          <a:bodyPr/>
          <a:lstStyle/>
          <a:p>
            <a:pPr defTabSz="914377" fontAlgn="base">
              <a:spcBef>
                <a:spcPct val="0"/>
              </a:spcBef>
              <a:spcAft>
                <a:spcPct val="0"/>
              </a:spcAft>
              <a:defRPr/>
            </a:pPr>
            <a:endParaRPr lang="en-US">
              <a:latin typeface="Arial" charset="0"/>
              <a:cs typeface="Arial" pitchFamily="34" charset="0"/>
            </a:endParaRPr>
          </a:p>
        </p:txBody>
      </p:sp>
      <p:sp>
        <p:nvSpPr>
          <p:cNvPr id="4" name="Slide Number Placeholder 3"/>
          <p:cNvSpPr>
            <a:spLocks noGrp="1"/>
          </p:cNvSpPr>
          <p:nvPr>
            <p:ph type="sldNum" sz="quarter" idx="12"/>
          </p:nvPr>
        </p:nvSpPr>
        <p:spPr/>
        <p:txBody>
          <a:bodyPr/>
          <a:lstStyle/>
          <a:p>
            <a:pPr defTabSz="914377" fontAlgn="base">
              <a:spcBef>
                <a:spcPct val="0"/>
              </a:spcBef>
              <a:spcAft>
                <a:spcPct val="0"/>
              </a:spcAft>
              <a:defRPr/>
            </a:pPr>
            <a:fld id="{6179ECB5-3EFE-4B43-9EED-95988ABEC3DF}" type="slidenum">
              <a:rPr lang="en-US" smtClean="0">
                <a:latin typeface="Arial" charset="0"/>
                <a:cs typeface="Arial" pitchFamily="34" charset="0"/>
              </a:rPr>
              <a:pPr defTabSz="914377" fontAlgn="base">
                <a:spcBef>
                  <a:spcPct val="0"/>
                </a:spcBef>
                <a:spcAft>
                  <a:spcPct val="0"/>
                </a:spcAft>
                <a:defRPr/>
              </a:pPr>
              <a:t>‹#›</a:t>
            </a:fld>
            <a:endParaRPr lang="en-US">
              <a:latin typeface="Arial" charset="0"/>
              <a:cs typeface="Arial" pitchFamily="34" charset="0"/>
            </a:endParaRPr>
          </a:p>
        </p:txBody>
      </p:sp>
    </p:spTree>
    <p:extLst>
      <p:ext uri="{BB962C8B-B14F-4D97-AF65-F5344CB8AC3E}">
        <p14:creationId xmlns:p14="http://schemas.microsoft.com/office/powerpoint/2010/main" val="2900000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4868" y="381000"/>
            <a:ext cx="2457648" cy="1333500"/>
          </a:xfrm>
        </p:spPr>
        <p:txBody>
          <a:bodyPr anchor="b"/>
          <a:lstStyle>
            <a:lvl1pPr>
              <a:defRPr sz="2667"/>
            </a:lvl1pPr>
          </a:lstStyle>
          <a:p>
            <a:r>
              <a:rPr lang="en-US"/>
              <a:t>Click to edit Master title style</a:t>
            </a:r>
            <a:endParaRPr lang="en-US" dirty="0"/>
          </a:p>
        </p:txBody>
      </p:sp>
      <p:sp>
        <p:nvSpPr>
          <p:cNvPr id="3" name="Content Placeholder 2"/>
          <p:cNvSpPr>
            <a:spLocks noGrp="1"/>
          </p:cNvSpPr>
          <p:nvPr>
            <p:ph idx="1"/>
          </p:nvPr>
        </p:nvSpPr>
        <p:spPr>
          <a:xfrm>
            <a:off x="3239493" y="822856"/>
            <a:ext cx="3857625"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24868" y="1714500"/>
            <a:ext cx="245764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fontAlgn="base">
              <a:spcBef>
                <a:spcPct val="0"/>
              </a:spcBef>
              <a:spcAft>
                <a:spcPct val="0"/>
              </a:spcAft>
              <a:defRPr/>
            </a:pPr>
            <a:endParaRPr lang="en-US">
              <a:latin typeface="Arial" charset="0"/>
              <a:cs typeface="Arial" pitchFamily="34" charset="0"/>
            </a:endParaRPr>
          </a:p>
        </p:txBody>
      </p:sp>
      <p:sp>
        <p:nvSpPr>
          <p:cNvPr id="6" name="Footer Placeholder 5"/>
          <p:cNvSpPr>
            <a:spLocks noGrp="1"/>
          </p:cNvSpPr>
          <p:nvPr>
            <p:ph type="ftr" sz="quarter" idx="11"/>
          </p:nvPr>
        </p:nvSpPr>
        <p:spPr/>
        <p:txBody>
          <a:bodyPr/>
          <a:lstStyle/>
          <a:p>
            <a:pPr defTabSz="914377" fontAlgn="base">
              <a:spcBef>
                <a:spcPct val="0"/>
              </a:spcBef>
              <a:spcAft>
                <a:spcPct val="0"/>
              </a:spcAft>
              <a:defRPr/>
            </a:pPr>
            <a:endParaRPr lang="en-US">
              <a:latin typeface="Arial" charset="0"/>
              <a:cs typeface="Arial" pitchFamily="34" charset="0"/>
            </a:endParaRPr>
          </a:p>
        </p:txBody>
      </p:sp>
      <p:sp>
        <p:nvSpPr>
          <p:cNvPr id="7" name="Slide Number Placeholder 6"/>
          <p:cNvSpPr>
            <a:spLocks noGrp="1"/>
          </p:cNvSpPr>
          <p:nvPr>
            <p:ph type="sldNum" sz="quarter" idx="12"/>
          </p:nvPr>
        </p:nvSpPr>
        <p:spPr/>
        <p:txBody>
          <a:bodyPr/>
          <a:lstStyle/>
          <a:p>
            <a:pPr defTabSz="914377" fontAlgn="base">
              <a:spcBef>
                <a:spcPct val="0"/>
              </a:spcBef>
              <a:spcAft>
                <a:spcPct val="0"/>
              </a:spcAft>
              <a:defRPr/>
            </a:pPr>
            <a:fld id="{6179ECB5-3EFE-4B43-9EED-95988ABEC3DF}" type="slidenum">
              <a:rPr lang="en-US" smtClean="0">
                <a:latin typeface="Arial" charset="0"/>
                <a:cs typeface="Arial" pitchFamily="34" charset="0"/>
              </a:rPr>
              <a:pPr defTabSz="914377" fontAlgn="base">
                <a:spcBef>
                  <a:spcPct val="0"/>
                </a:spcBef>
                <a:spcAft>
                  <a:spcPct val="0"/>
                </a:spcAft>
                <a:defRPr/>
              </a:pPr>
              <a:t>‹#›</a:t>
            </a:fld>
            <a:endParaRPr lang="en-US">
              <a:latin typeface="Arial" charset="0"/>
              <a:cs typeface="Arial" pitchFamily="34" charset="0"/>
            </a:endParaRPr>
          </a:p>
        </p:txBody>
      </p:sp>
    </p:spTree>
    <p:extLst>
      <p:ext uri="{BB962C8B-B14F-4D97-AF65-F5344CB8AC3E}">
        <p14:creationId xmlns:p14="http://schemas.microsoft.com/office/powerpoint/2010/main" val="3569094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4868" y="381000"/>
            <a:ext cx="2457648" cy="1333500"/>
          </a:xfrm>
        </p:spPr>
        <p:txBody>
          <a:bodyPr anchor="b"/>
          <a:lstStyle>
            <a:lvl1pPr>
              <a:defRPr sz="2667"/>
            </a:lvl1pPr>
          </a:lstStyle>
          <a:p>
            <a:r>
              <a:rPr lang="en-US"/>
              <a:t>Click to edit Master title style</a:t>
            </a:r>
            <a:endParaRPr lang="en-US" dirty="0"/>
          </a:p>
        </p:txBody>
      </p:sp>
      <p:sp>
        <p:nvSpPr>
          <p:cNvPr id="3" name="Picture Placeholder 2"/>
          <p:cNvSpPr>
            <a:spLocks noGrp="1" noChangeAspect="1"/>
          </p:cNvSpPr>
          <p:nvPr>
            <p:ph type="pic" idx="1"/>
          </p:nvPr>
        </p:nvSpPr>
        <p:spPr>
          <a:xfrm>
            <a:off x="3239493" y="822856"/>
            <a:ext cx="3857625" cy="4061354"/>
          </a:xfrm>
        </p:spPr>
        <p:txBody>
          <a:bodyPr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endParaRPr lang="en-US" dirty="0"/>
          </a:p>
        </p:txBody>
      </p:sp>
      <p:sp>
        <p:nvSpPr>
          <p:cNvPr id="4" name="Text Placeholder 3"/>
          <p:cNvSpPr>
            <a:spLocks noGrp="1"/>
          </p:cNvSpPr>
          <p:nvPr>
            <p:ph type="body" sz="half" idx="2"/>
          </p:nvPr>
        </p:nvSpPr>
        <p:spPr>
          <a:xfrm>
            <a:off x="524868" y="1714500"/>
            <a:ext cx="2457648"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fontAlgn="base">
              <a:spcBef>
                <a:spcPct val="0"/>
              </a:spcBef>
              <a:spcAft>
                <a:spcPct val="0"/>
              </a:spcAft>
              <a:defRPr/>
            </a:pPr>
            <a:endParaRPr lang="en-US">
              <a:latin typeface="Arial" charset="0"/>
              <a:cs typeface="Arial" pitchFamily="34" charset="0"/>
            </a:endParaRPr>
          </a:p>
        </p:txBody>
      </p:sp>
      <p:sp>
        <p:nvSpPr>
          <p:cNvPr id="6" name="Footer Placeholder 5"/>
          <p:cNvSpPr>
            <a:spLocks noGrp="1"/>
          </p:cNvSpPr>
          <p:nvPr>
            <p:ph type="ftr" sz="quarter" idx="11"/>
          </p:nvPr>
        </p:nvSpPr>
        <p:spPr/>
        <p:txBody>
          <a:bodyPr/>
          <a:lstStyle/>
          <a:p>
            <a:pPr defTabSz="914377" fontAlgn="base">
              <a:spcBef>
                <a:spcPct val="0"/>
              </a:spcBef>
              <a:spcAft>
                <a:spcPct val="0"/>
              </a:spcAft>
              <a:defRPr/>
            </a:pPr>
            <a:endParaRPr lang="en-US">
              <a:latin typeface="Arial" charset="0"/>
              <a:cs typeface="Arial" pitchFamily="34" charset="0"/>
            </a:endParaRPr>
          </a:p>
        </p:txBody>
      </p:sp>
      <p:sp>
        <p:nvSpPr>
          <p:cNvPr id="7" name="Slide Number Placeholder 6"/>
          <p:cNvSpPr>
            <a:spLocks noGrp="1"/>
          </p:cNvSpPr>
          <p:nvPr>
            <p:ph type="sldNum" sz="quarter" idx="12"/>
          </p:nvPr>
        </p:nvSpPr>
        <p:spPr/>
        <p:txBody>
          <a:bodyPr/>
          <a:lstStyle/>
          <a:p>
            <a:pPr defTabSz="914377" fontAlgn="base">
              <a:spcBef>
                <a:spcPct val="0"/>
              </a:spcBef>
              <a:spcAft>
                <a:spcPct val="0"/>
              </a:spcAft>
              <a:defRPr/>
            </a:pPr>
            <a:fld id="{6179ECB5-3EFE-4B43-9EED-95988ABEC3DF}" type="slidenum">
              <a:rPr lang="en-US" smtClean="0">
                <a:latin typeface="Arial" charset="0"/>
                <a:cs typeface="Arial" pitchFamily="34" charset="0"/>
              </a:rPr>
              <a:pPr defTabSz="914377" fontAlgn="base">
                <a:spcBef>
                  <a:spcPct val="0"/>
                </a:spcBef>
                <a:spcAft>
                  <a:spcPct val="0"/>
                </a:spcAft>
                <a:defRPr/>
              </a:pPr>
              <a:t>‹#›</a:t>
            </a:fld>
            <a:endParaRPr lang="en-US">
              <a:latin typeface="Arial" charset="0"/>
              <a:cs typeface="Arial" pitchFamily="34" charset="0"/>
            </a:endParaRPr>
          </a:p>
        </p:txBody>
      </p:sp>
    </p:spTree>
    <p:extLst>
      <p:ext uri="{BB962C8B-B14F-4D97-AF65-F5344CB8AC3E}">
        <p14:creationId xmlns:p14="http://schemas.microsoft.com/office/powerpoint/2010/main" val="1230654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3875" y="304272"/>
            <a:ext cx="657225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23875" y="1521354"/>
            <a:ext cx="657225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23875" y="5296960"/>
            <a:ext cx="17145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fld id="{C764DE79-268F-4C1A-8933-263129D2AF90}" type="datetimeFigureOut">
              <a:rPr lang="en-US" dirty="0"/>
              <a:t>4/10/2026</a:t>
            </a:fld>
            <a:endParaRPr lang="en-US" dirty="0"/>
          </a:p>
        </p:txBody>
      </p:sp>
      <p:sp>
        <p:nvSpPr>
          <p:cNvPr id="5" name="Footer Placeholder 4"/>
          <p:cNvSpPr>
            <a:spLocks noGrp="1"/>
          </p:cNvSpPr>
          <p:nvPr>
            <p:ph type="ftr" sz="quarter" idx="3"/>
          </p:nvPr>
        </p:nvSpPr>
        <p:spPr>
          <a:xfrm>
            <a:off x="2524125" y="5296960"/>
            <a:ext cx="257175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81625" y="5296960"/>
            <a:ext cx="17145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A144DC27-328E-4EC0-8598-5A7084F5982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208087" y="4319722"/>
            <a:ext cx="1119482" cy="1254929"/>
          </a:xfrm>
          <a:prstGeom prst="rect">
            <a:avLst/>
          </a:prstGeom>
        </p:spPr>
      </p:pic>
      <p:pic>
        <p:nvPicPr>
          <p:cNvPr id="8" name="Picture 7">
            <a:extLst>
              <a:ext uri="{FF2B5EF4-FFF2-40B4-BE49-F238E27FC236}">
                <a16:creationId xmlns:a16="http://schemas.microsoft.com/office/drawing/2014/main" id="{DFC83C1A-BAB0-4CE9-A15C-F0CC8B4CC6A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707128" y="4477796"/>
            <a:ext cx="1119482" cy="1254929"/>
          </a:xfrm>
          <a:prstGeom prst="rect">
            <a:avLst/>
          </a:prstGeom>
        </p:spPr>
      </p:pic>
    </p:spTree>
    <p:extLst>
      <p:ext uri="{BB962C8B-B14F-4D97-AF65-F5344CB8AC3E}">
        <p14:creationId xmlns:p14="http://schemas.microsoft.com/office/powerpoint/2010/main" val="935582088"/>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177" r:id="rId12"/>
    <p:sldLayoutId id="2147484178" r:id="rId13"/>
  </p:sldLayoutIdLst>
  <p:hf sldNum="0" hdr="0" ftr="0" dt="0"/>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3875" y="304272"/>
            <a:ext cx="657225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23875" y="1521354"/>
            <a:ext cx="657225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23875" y="5296960"/>
            <a:ext cx="17145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fld id="{C764DE79-268F-4C1A-8933-263129D2AF90}" type="datetimeFigureOut">
              <a:rPr lang="en-US" dirty="0"/>
              <a:t>4/10/2026</a:t>
            </a:fld>
            <a:endParaRPr lang="en-US" dirty="0"/>
          </a:p>
        </p:txBody>
      </p:sp>
      <p:sp>
        <p:nvSpPr>
          <p:cNvPr id="5" name="Footer Placeholder 4"/>
          <p:cNvSpPr>
            <a:spLocks noGrp="1"/>
          </p:cNvSpPr>
          <p:nvPr>
            <p:ph type="ftr" sz="quarter" idx="3"/>
          </p:nvPr>
        </p:nvSpPr>
        <p:spPr>
          <a:xfrm>
            <a:off x="2524125" y="5296960"/>
            <a:ext cx="257175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81625" y="5296960"/>
            <a:ext cx="17145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16C8786C-63FF-4DEE-A6DD-B046CA3ECFE9}"/>
              </a:ext>
            </a:extLst>
          </p:cNvPr>
          <p:cNvPicPr>
            <a:picLocks noChangeAspect="1"/>
          </p:cNvPicPr>
          <p:nvPr userDrawn="1"/>
        </p:nvPicPr>
        <p:blipFill>
          <a:blip r:embed="rId14"/>
          <a:stretch>
            <a:fillRect/>
          </a:stretch>
        </p:blipFill>
        <p:spPr>
          <a:xfrm>
            <a:off x="0" y="0"/>
            <a:ext cx="7620000" cy="5715000"/>
          </a:xfrm>
          <a:prstGeom prst="rect">
            <a:avLst/>
          </a:prstGeom>
        </p:spPr>
      </p:pic>
    </p:spTree>
    <p:extLst>
      <p:ext uri="{BB962C8B-B14F-4D97-AF65-F5344CB8AC3E}">
        <p14:creationId xmlns:p14="http://schemas.microsoft.com/office/powerpoint/2010/main" val="2331913270"/>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3705"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3875" y="304271"/>
            <a:ext cx="6572250" cy="11046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23875" y="1521354"/>
            <a:ext cx="6572250" cy="36261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23875" y="5296959"/>
            <a:ext cx="1714500" cy="304271"/>
          </a:xfrm>
          <a:prstGeom prst="rect">
            <a:avLst/>
          </a:prstGeom>
        </p:spPr>
        <p:txBody>
          <a:bodyPr vert="horz" lIns="91440" tIns="45720" rIns="91440" bIns="45720" rtlCol="0" anchor="ctr"/>
          <a:lstStyle>
            <a:lvl1pPr algn="l">
              <a:defRPr sz="750">
                <a:solidFill>
                  <a:schemeClr val="tx1">
                    <a:tint val="75000"/>
                  </a:schemeClr>
                </a:solidFill>
              </a:defRPr>
            </a:lvl1pPr>
          </a:lstStyle>
          <a:p>
            <a:pPr defTabSz="571477" fontAlgn="base">
              <a:spcBef>
                <a:spcPct val="0"/>
              </a:spcBef>
              <a:spcAft>
                <a:spcPct val="0"/>
              </a:spcAft>
              <a:defRPr/>
            </a:pPr>
            <a:endParaRPr lang="en-US">
              <a:latin typeface="Arial" charset="0"/>
              <a:cs typeface="Arial" pitchFamily="34" charset="0"/>
            </a:endParaRPr>
          </a:p>
        </p:txBody>
      </p:sp>
      <p:sp>
        <p:nvSpPr>
          <p:cNvPr id="5" name="Footer Placeholder 4"/>
          <p:cNvSpPr>
            <a:spLocks noGrp="1"/>
          </p:cNvSpPr>
          <p:nvPr>
            <p:ph type="ftr" sz="quarter" idx="3"/>
          </p:nvPr>
        </p:nvSpPr>
        <p:spPr>
          <a:xfrm>
            <a:off x="2524125" y="5296959"/>
            <a:ext cx="2571750" cy="304271"/>
          </a:xfrm>
          <a:prstGeom prst="rect">
            <a:avLst/>
          </a:prstGeom>
        </p:spPr>
        <p:txBody>
          <a:bodyPr vert="horz" lIns="91440" tIns="45720" rIns="91440" bIns="45720" rtlCol="0" anchor="ctr"/>
          <a:lstStyle>
            <a:lvl1pPr algn="ctr">
              <a:defRPr sz="750">
                <a:solidFill>
                  <a:schemeClr val="tx1">
                    <a:tint val="75000"/>
                  </a:schemeClr>
                </a:solidFill>
              </a:defRPr>
            </a:lvl1pPr>
          </a:lstStyle>
          <a:p>
            <a:pPr defTabSz="571477" fontAlgn="base">
              <a:spcBef>
                <a:spcPct val="0"/>
              </a:spcBef>
              <a:spcAft>
                <a:spcPct val="0"/>
              </a:spcAft>
              <a:defRPr/>
            </a:pPr>
            <a:endParaRPr lang="en-US">
              <a:latin typeface="Arial" charset="0"/>
              <a:cs typeface="Arial" pitchFamily="34" charset="0"/>
            </a:endParaRPr>
          </a:p>
        </p:txBody>
      </p:sp>
      <p:sp>
        <p:nvSpPr>
          <p:cNvPr id="6" name="Slide Number Placeholder 5"/>
          <p:cNvSpPr>
            <a:spLocks noGrp="1"/>
          </p:cNvSpPr>
          <p:nvPr>
            <p:ph type="sldNum" sz="quarter" idx="4"/>
          </p:nvPr>
        </p:nvSpPr>
        <p:spPr>
          <a:xfrm>
            <a:off x="5381625" y="5296959"/>
            <a:ext cx="1714500" cy="304271"/>
          </a:xfrm>
          <a:prstGeom prst="rect">
            <a:avLst/>
          </a:prstGeom>
        </p:spPr>
        <p:txBody>
          <a:bodyPr vert="horz" lIns="91440" tIns="45720" rIns="91440" bIns="45720" rtlCol="0" anchor="ctr"/>
          <a:lstStyle>
            <a:lvl1pPr algn="r">
              <a:defRPr sz="750">
                <a:solidFill>
                  <a:schemeClr val="tx1">
                    <a:tint val="75000"/>
                  </a:schemeClr>
                </a:solidFill>
              </a:defRPr>
            </a:lvl1pPr>
          </a:lstStyle>
          <a:p>
            <a:pPr defTabSz="571477" fontAlgn="base">
              <a:spcBef>
                <a:spcPct val="0"/>
              </a:spcBef>
              <a:spcAft>
                <a:spcPct val="0"/>
              </a:spcAft>
              <a:defRPr/>
            </a:pPr>
            <a:fld id="{6179ECB5-3EFE-4B43-9EED-95988ABEC3DF}" type="slidenum">
              <a:rPr lang="en-US" smtClean="0">
                <a:latin typeface="Arial" charset="0"/>
                <a:cs typeface="Arial" pitchFamily="34" charset="0"/>
              </a:rPr>
              <a:pPr defTabSz="571477" fontAlgn="base">
                <a:spcBef>
                  <a:spcPct val="0"/>
                </a:spcBef>
                <a:spcAft>
                  <a:spcPct val="0"/>
                </a:spcAft>
                <a:defRPr/>
              </a:pPr>
              <a:t>‹#›</a:t>
            </a:fld>
            <a:endParaRPr lang="en-US">
              <a:latin typeface="Arial" charset="0"/>
              <a:cs typeface="Arial" pitchFamily="34" charset="0"/>
            </a:endParaRPr>
          </a:p>
        </p:txBody>
      </p:sp>
      <p:pic>
        <p:nvPicPr>
          <p:cNvPr id="7" name="Picture 6"/>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08087" y="4319720"/>
            <a:ext cx="1119482" cy="1254929"/>
          </a:xfrm>
          <a:prstGeom prst="rect">
            <a:avLst/>
          </a:prstGeom>
        </p:spPr>
      </p:pic>
      <p:pic>
        <p:nvPicPr>
          <p:cNvPr id="8" name="Picture 7"/>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707128" y="4477793"/>
            <a:ext cx="1119482" cy="1254929"/>
          </a:xfrm>
          <a:prstGeom prst="rect">
            <a:avLst/>
          </a:prstGeom>
        </p:spPr>
      </p:pic>
    </p:spTree>
    <p:extLst>
      <p:ext uri="{BB962C8B-B14F-4D97-AF65-F5344CB8AC3E}">
        <p14:creationId xmlns:p14="http://schemas.microsoft.com/office/powerpoint/2010/main" val="4035593652"/>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 id="2147484174" r:id="rId12"/>
    <p:sldLayoutId id="2147484175" r:id="rId13"/>
    <p:sldLayoutId id="2147484176" r:id="rId14"/>
  </p:sldLayoutIdLst>
  <p:txStyles>
    <p:titleStyle>
      <a:lvl1pPr algn="l" defTabSz="571477" rtl="0" eaLnBrk="1" latinLnBrk="0" hangingPunct="1">
        <a:lnSpc>
          <a:spcPct val="90000"/>
        </a:lnSpc>
        <a:spcBef>
          <a:spcPct val="0"/>
        </a:spcBef>
        <a:buNone/>
        <a:defRPr sz="2750" kern="1200">
          <a:solidFill>
            <a:schemeClr val="tx1"/>
          </a:solidFill>
          <a:latin typeface="+mj-lt"/>
          <a:ea typeface="+mj-ea"/>
          <a:cs typeface="+mj-cs"/>
        </a:defRPr>
      </a:lvl1pPr>
    </p:titleStyle>
    <p:bodyStyle>
      <a:lvl1pPr marL="142869" indent="-142869" algn="l" defTabSz="571477" rtl="0" eaLnBrk="1" latinLnBrk="0" hangingPunct="1">
        <a:lnSpc>
          <a:spcPct val="90000"/>
        </a:lnSpc>
        <a:spcBef>
          <a:spcPts val="625"/>
        </a:spcBef>
        <a:buFont typeface="Arial" panose="020B0604020202020204" pitchFamily="34" charset="0"/>
        <a:buChar char="•"/>
        <a:defRPr sz="1750" kern="1200">
          <a:solidFill>
            <a:schemeClr val="tx1"/>
          </a:solidFill>
          <a:latin typeface="+mn-lt"/>
          <a:ea typeface="+mn-ea"/>
          <a:cs typeface="+mn-cs"/>
        </a:defRPr>
      </a:lvl1pPr>
      <a:lvl2pPr marL="428608" indent="-142869" algn="l" defTabSz="571477" rtl="0" eaLnBrk="1" latinLnBrk="0" hangingPunct="1">
        <a:lnSpc>
          <a:spcPct val="90000"/>
        </a:lnSpc>
        <a:spcBef>
          <a:spcPts val="312"/>
        </a:spcBef>
        <a:buFont typeface="Arial" panose="020B0604020202020204" pitchFamily="34" charset="0"/>
        <a:buChar char="•"/>
        <a:defRPr sz="1500" kern="1200">
          <a:solidFill>
            <a:schemeClr val="tx1"/>
          </a:solidFill>
          <a:latin typeface="+mn-lt"/>
          <a:ea typeface="+mn-ea"/>
          <a:cs typeface="+mn-cs"/>
        </a:defRPr>
      </a:lvl2pPr>
      <a:lvl3pPr marL="714346" indent="-142869" algn="l" defTabSz="571477" rtl="0" eaLnBrk="1" latinLnBrk="0" hangingPunct="1">
        <a:lnSpc>
          <a:spcPct val="90000"/>
        </a:lnSpc>
        <a:spcBef>
          <a:spcPts val="312"/>
        </a:spcBef>
        <a:buFont typeface="Arial" panose="020B0604020202020204" pitchFamily="34" charset="0"/>
        <a:buChar char="•"/>
        <a:defRPr sz="1250" kern="1200">
          <a:solidFill>
            <a:schemeClr val="tx1"/>
          </a:solidFill>
          <a:latin typeface="+mn-lt"/>
          <a:ea typeface="+mn-ea"/>
          <a:cs typeface="+mn-cs"/>
        </a:defRPr>
      </a:lvl3pPr>
      <a:lvl4pPr marL="1000085"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4pPr>
      <a:lvl5pPr marL="1285824"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5pPr>
      <a:lvl6pPr marL="1571562"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6pPr>
      <a:lvl7pPr marL="1857301"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7pPr>
      <a:lvl8pPr marL="2143039"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8pPr>
      <a:lvl9pPr marL="2428778"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71477" rtl="0" eaLnBrk="1" latinLnBrk="0" hangingPunct="1">
        <a:defRPr sz="1125" kern="1200">
          <a:solidFill>
            <a:schemeClr val="tx1"/>
          </a:solidFill>
          <a:latin typeface="+mn-lt"/>
          <a:ea typeface="+mn-ea"/>
          <a:cs typeface="+mn-cs"/>
        </a:defRPr>
      </a:lvl1pPr>
      <a:lvl2pPr marL="285739" algn="l" defTabSz="571477" rtl="0" eaLnBrk="1" latinLnBrk="0" hangingPunct="1">
        <a:defRPr sz="1125" kern="1200">
          <a:solidFill>
            <a:schemeClr val="tx1"/>
          </a:solidFill>
          <a:latin typeface="+mn-lt"/>
          <a:ea typeface="+mn-ea"/>
          <a:cs typeface="+mn-cs"/>
        </a:defRPr>
      </a:lvl2pPr>
      <a:lvl3pPr marL="571477" algn="l" defTabSz="571477" rtl="0" eaLnBrk="1" latinLnBrk="0" hangingPunct="1">
        <a:defRPr sz="1125" kern="1200">
          <a:solidFill>
            <a:schemeClr val="tx1"/>
          </a:solidFill>
          <a:latin typeface="+mn-lt"/>
          <a:ea typeface="+mn-ea"/>
          <a:cs typeface="+mn-cs"/>
        </a:defRPr>
      </a:lvl3pPr>
      <a:lvl4pPr marL="857216" algn="l" defTabSz="571477" rtl="0" eaLnBrk="1" latinLnBrk="0" hangingPunct="1">
        <a:defRPr sz="1125" kern="1200">
          <a:solidFill>
            <a:schemeClr val="tx1"/>
          </a:solidFill>
          <a:latin typeface="+mn-lt"/>
          <a:ea typeface="+mn-ea"/>
          <a:cs typeface="+mn-cs"/>
        </a:defRPr>
      </a:lvl4pPr>
      <a:lvl5pPr marL="1142954" algn="l" defTabSz="571477" rtl="0" eaLnBrk="1" latinLnBrk="0" hangingPunct="1">
        <a:defRPr sz="1125" kern="1200">
          <a:solidFill>
            <a:schemeClr val="tx1"/>
          </a:solidFill>
          <a:latin typeface="+mn-lt"/>
          <a:ea typeface="+mn-ea"/>
          <a:cs typeface="+mn-cs"/>
        </a:defRPr>
      </a:lvl5pPr>
      <a:lvl6pPr marL="1428693" algn="l" defTabSz="571477" rtl="0" eaLnBrk="1" latinLnBrk="0" hangingPunct="1">
        <a:defRPr sz="1125" kern="1200">
          <a:solidFill>
            <a:schemeClr val="tx1"/>
          </a:solidFill>
          <a:latin typeface="+mn-lt"/>
          <a:ea typeface="+mn-ea"/>
          <a:cs typeface="+mn-cs"/>
        </a:defRPr>
      </a:lvl6pPr>
      <a:lvl7pPr marL="1714431" algn="l" defTabSz="571477" rtl="0" eaLnBrk="1" latinLnBrk="0" hangingPunct="1">
        <a:defRPr sz="1125" kern="1200">
          <a:solidFill>
            <a:schemeClr val="tx1"/>
          </a:solidFill>
          <a:latin typeface="+mn-lt"/>
          <a:ea typeface="+mn-ea"/>
          <a:cs typeface="+mn-cs"/>
        </a:defRPr>
      </a:lvl7pPr>
      <a:lvl8pPr marL="2000170" algn="l" defTabSz="571477" rtl="0" eaLnBrk="1" latinLnBrk="0" hangingPunct="1">
        <a:defRPr sz="1125" kern="1200">
          <a:solidFill>
            <a:schemeClr val="tx1"/>
          </a:solidFill>
          <a:latin typeface="+mn-lt"/>
          <a:ea typeface="+mn-ea"/>
          <a:cs typeface="+mn-cs"/>
        </a:defRPr>
      </a:lvl8pPr>
      <a:lvl9pPr marL="2285909" algn="l" defTabSz="571477" rtl="0" eaLnBrk="1" latinLnBrk="0" hangingPunct="1">
        <a:defRPr sz="11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0.xml"/><Relationship Id="rId1" Type="http://schemas.openxmlformats.org/officeDocument/2006/relationships/tags" Target="../tags/tag5.xml"/><Relationship Id="rId5" Type="http://schemas.openxmlformats.org/officeDocument/2006/relationships/image" Target="../media/image61.svg"/><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0.xml"/><Relationship Id="rId4" Type="http://schemas.openxmlformats.org/officeDocument/2006/relationships/image" Target="../media/image64.jpe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0.png"/><Relationship Id="rId1" Type="http://schemas.openxmlformats.org/officeDocument/2006/relationships/slideLayout" Target="../slideLayouts/slideLayout20.xml"/><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slideLayout" Target="../slideLayouts/slideLayout13.xml"/><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video" Target="../media/media2.mp4"/><Relationship Id="rId16" Type="http://schemas.openxmlformats.org/officeDocument/2006/relationships/image" Target="../media/image77.png"/><Relationship Id="rId1" Type="http://schemas.microsoft.com/office/2007/relationships/media" Target="../media/media2.mp4"/><Relationship Id="rId6" Type="http://schemas.openxmlformats.org/officeDocument/2006/relationships/image" Target="../media/image68.png"/><Relationship Id="rId11" Type="http://schemas.openxmlformats.org/officeDocument/2006/relationships/image" Target="../media/image73.jpg"/><Relationship Id="rId5" Type="http://schemas.openxmlformats.org/officeDocument/2006/relationships/image" Target="../media/image67.png"/><Relationship Id="rId15" Type="http://schemas.microsoft.com/office/2007/relationships/hdphoto" Target="../media/hdphoto1.wdp"/><Relationship Id="rId10" Type="http://schemas.openxmlformats.org/officeDocument/2006/relationships/image" Target="../media/image72.png"/><Relationship Id="rId4" Type="http://schemas.openxmlformats.org/officeDocument/2006/relationships/notesSlide" Target="../notesSlides/notesSlide2.xml"/><Relationship Id="rId9" Type="http://schemas.openxmlformats.org/officeDocument/2006/relationships/image" Target="../media/image71.png"/><Relationship Id="rId14" Type="http://schemas.openxmlformats.org/officeDocument/2006/relationships/image" Target="../media/image76.png"/></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0.xml"/><Relationship Id="rId1" Type="http://schemas.openxmlformats.org/officeDocument/2006/relationships/tags" Target="../tags/tag6.xml"/><Relationship Id="rId5" Type="http://schemas.openxmlformats.org/officeDocument/2006/relationships/image" Target="../media/image10.png"/><Relationship Id="rId4" Type="http://schemas.openxmlformats.org/officeDocument/2006/relationships/image" Target="../media/image79.svg"/></Relationships>
</file>

<file path=ppt/slides/_rels/slide16.xml.rels><?xml version="1.0" encoding="UTF-8" standalone="yes"?>
<Relationships xmlns="http://schemas.openxmlformats.org/package/2006/relationships"><Relationship Id="rId3" Type="http://schemas.openxmlformats.org/officeDocument/2006/relationships/image" Target="../media/image80.gif"/><Relationship Id="rId7" Type="http://schemas.openxmlformats.org/officeDocument/2006/relationships/image" Target="../media/image84.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83.gif"/><Relationship Id="rId5" Type="http://schemas.openxmlformats.org/officeDocument/2006/relationships/image" Target="../media/image82.gif"/><Relationship Id="rId4" Type="http://schemas.openxmlformats.org/officeDocument/2006/relationships/image" Target="../media/image81.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png"/><Relationship Id="rId21" Type="http://schemas.openxmlformats.org/officeDocument/2006/relationships/image" Target="../media/image31.sv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27.svg"/><Relationship Id="rId25" Type="http://schemas.openxmlformats.org/officeDocument/2006/relationships/image" Target="../media/image35.svg"/><Relationship Id="rId2" Type="http://schemas.openxmlformats.org/officeDocument/2006/relationships/image" Target="../media/image12.jpeg"/><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24" Type="http://schemas.openxmlformats.org/officeDocument/2006/relationships/image" Target="../media/image34.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svg"/><Relationship Id="rId10" Type="http://schemas.openxmlformats.org/officeDocument/2006/relationships/image" Target="../media/image20.svg"/><Relationship Id="rId19" Type="http://schemas.openxmlformats.org/officeDocument/2006/relationships/image" Target="../media/image29.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 Id="rId22"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39.sv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0.xml"/><Relationship Id="rId1" Type="http://schemas.openxmlformats.org/officeDocument/2006/relationships/tags" Target="../tags/tag1.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slideLayout" Target="../slideLayouts/slideLayout20.xml"/><Relationship Id="rId1" Type="http://schemas.openxmlformats.org/officeDocument/2006/relationships/tags" Target="../tags/tag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slideLayout" Target="../slideLayouts/slideLayout20.xml"/><Relationship Id="rId1" Type="http://schemas.openxmlformats.org/officeDocument/2006/relationships/tags" Target="../tags/tag3.xml"/><Relationship Id="rId6" Type="http://schemas.openxmlformats.org/officeDocument/2006/relationships/image" Target="../media/image52.svg"/><Relationship Id="rId11" Type="http://schemas.openxmlformats.org/officeDocument/2006/relationships/image" Target="../media/image10.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0.xml"/><Relationship Id="rId1" Type="http://schemas.openxmlformats.org/officeDocument/2006/relationships/tags" Target="../tags/tag4.xml"/><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620000" cy="57150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7671" y="1119945"/>
            <a:ext cx="812208" cy="1088378"/>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360281">
            <a:off x="1689267" y="218585"/>
            <a:ext cx="4241463" cy="4286250"/>
          </a:xfrm>
          <a:prstGeom prst="rect">
            <a:avLst/>
          </a:prstGeom>
        </p:spPr>
      </p:pic>
      <p:graphicFrame>
        <p:nvGraphicFramePr>
          <p:cNvPr id="9" name="Table 8">
            <a:extLst>
              <a:ext uri="{FF2B5EF4-FFF2-40B4-BE49-F238E27FC236}">
                <a16:creationId xmlns:a16="http://schemas.microsoft.com/office/drawing/2014/main" id="{820095F5-C1E8-8D49-A97A-AB4220663C31}"/>
              </a:ext>
            </a:extLst>
          </p:cNvPr>
          <p:cNvGraphicFramePr>
            <a:graphicFrameLocks noGrp="1"/>
          </p:cNvGraphicFramePr>
          <p:nvPr>
            <p:extLst>
              <p:ext uri="{D42A27DB-BD31-4B8C-83A1-F6EECF244321}">
                <p14:modId xmlns:p14="http://schemas.microsoft.com/office/powerpoint/2010/main" val="3874635327"/>
              </p:ext>
            </p:extLst>
          </p:nvPr>
        </p:nvGraphicFramePr>
        <p:xfrm>
          <a:off x="174358" y="2576567"/>
          <a:ext cx="7281998" cy="923868"/>
        </p:xfrm>
        <a:graphic>
          <a:graphicData uri="http://schemas.openxmlformats.org/drawingml/2006/table">
            <a:tbl>
              <a:tblPr/>
              <a:tblGrid>
                <a:gridCol w="7281998">
                  <a:extLst>
                    <a:ext uri="{9D8B030D-6E8A-4147-A177-3AD203B41FA5}">
                      <a16:colId xmlns:a16="http://schemas.microsoft.com/office/drawing/2014/main" val="327101586"/>
                    </a:ext>
                  </a:extLst>
                </a:gridCol>
              </a:tblGrid>
              <a:tr h="923868">
                <a:tc>
                  <a:txBody>
                    <a:bodyPr/>
                    <a:lstStyle/>
                    <a:p>
                      <a:pPr algn="ctr">
                        <a:lnSpc>
                          <a:spcPct val="100000"/>
                        </a:lnSpc>
                      </a:pPr>
                      <a:r>
                        <a:rPr lang="vi-VN" sz="2900" b="1" kern="1200" dirty="0">
                          <a:solidFill>
                            <a:schemeClr val="accent1">
                              <a:lumMod val="75000"/>
                            </a:schemeClr>
                          </a:solidFill>
                          <a:effectLst>
                            <a:glow rad="228600">
                              <a:schemeClr val="accent4">
                                <a:satMod val="175000"/>
                                <a:alpha val="40000"/>
                              </a:schemeClr>
                            </a:glow>
                          </a:effectLst>
                          <a:latin typeface="Arial-SGK-TV" pitchFamily="2" charset="0"/>
                          <a:ea typeface="+mn-ea"/>
                          <a:cs typeface="Arial-SGK-TV" pitchFamily="2" charset="0"/>
                        </a:rPr>
                        <a:t>CHỦ ĐỀ 4: NẤM</a:t>
                      </a:r>
                      <a:endParaRPr lang="en-US" sz="2900" b="1" i="0" u="none" strike="noStrike" dirty="0">
                        <a:solidFill>
                          <a:schemeClr val="accent1">
                            <a:lumMod val="75000"/>
                          </a:schemeClr>
                        </a:solidFill>
                        <a:effectLst>
                          <a:glow rad="101600">
                            <a:schemeClr val="accent4">
                              <a:satMod val="175000"/>
                              <a:alpha val="40000"/>
                            </a:schemeClr>
                          </a:glow>
                        </a:effectLst>
                        <a:latin typeface="Arial-SGK-TV" pitchFamily="2" charset="0"/>
                        <a:cs typeface="Arial-SGK-TV" pitchFamily="2" charset="0"/>
                      </a:endParaRPr>
                    </a:p>
                  </a:txBody>
                  <a:tcPr marL="52917" marR="52917" marT="52917" marB="52917">
                    <a:lnL>
                      <a:noFill/>
                    </a:lnL>
                    <a:lnR>
                      <a:noFill/>
                    </a:lnR>
                    <a:lnT>
                      <a:noFill/>
                    </a:lnT>
                    <a:lnB>
                      <a:noFill/>
                    </a:lnB>
                  </a:tcPr>
                </a:tc>
                <a:extLst>
                  <a:ext uri="{0D108BD9-81ED-4DB2-BD59-A6C34878D82A}">
                    <a16:rowId xmlns:a16="http://schemas.microsoft.com/office/drawing/2014/main" val="2411002857"/>
                  </a:ext>
                </a:extLst>
              </a:tr>
            </a:tbl>
          </a:graphicData>
        </a:graphic>
      </p:graphicFrame>
      <p:sp>
        <p:nvSpPr>
          <p:cNvPr id="10" name="Hộp Văn bản 21">
            <a:extLst>
              <a:ext uri="{FF2B5EF4-FFF2-40B4-BE49-F238E27FC236}">
                <a16:creationId xmlns:a16="http://schemas.microsoft.com/office/drawing/2014/main" id="{F452F6FE-B918-D264-7624-F8DFBFFF3E8E}"/>
              </a:ext>
            </a:extLst>
          </p:cNvPr>
          <p:cNvSpPr txBox="1"/>
          <p:nvPr/>
        </p:nvSpPr>
        <p:spPr>
          <a:xfrm>
            <a:off x="926468" y="3999273"/>
            <a:ext cx="5198755" cy="44267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fontAlgn="t"/>
            <a:r>
              <a:rPr lang="vi-VN" sz="2000" b="1" i="1"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9Slide03 Play Bold" panose="00000800000000000000" pitchFamily="2" charset="0"/>
                <a:cs typeface="Times New Roman" panose="02020603050405020304" pitchFamily="18" charset="0"/>
              </a:rPr>
              <a:t>GV: ĐINH HỒNG NHUNG</a:t>
            </a:r>
            <a:endParaRPr lang="en-US" sz="2000" b="1" i="1"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9Slide03 Play Bold" panose="00000800000000000000" pitchFamily="2" charset="0"/>
              <a:cs typeface="Times New Roman" panose="02020603050405020304" pitchFamily="18" charset="0"/>
            </a:endParaRPr>
          </a:p>
        </p:txBody>
      </p:sp>
      <p:sp>
        <p:nvSpPr>
          <p:cNvPr id="3" name="TextBox 2">
            <a:extLst>
              <a:ext uri="{FF2B5EF4-FFF2-40B4-BE49-F238E27FC236}">
                <a16:creationId xmlns:a16="http://schemas.microsoft.com/office/drawing/2014/main" id="{978B9627-D9F9-28D4-A895-E7B8A353811D}"/>
              </a:ext>
            </a:extLst>
          </p:cNvPr>
          <p:cNvSpPr txBox="1"/>
          <p:nvPr/>
        </p:nvSpPr>
        <p:spPr>
          <a:xfrm>
            <a:off x="1399188" y="1693743"/>
            <a:ext cx="4253315" cy="784830"/>
          </a:xfrm>
          <a:prstGeom prst="rect">
            <a:avLst/>
          </a:prstGeom>
          <a:noFill/>
        </p:spPr>
        <p:txBody>
          <a:bodyPr wrap="square">
            <a:spAutoFit/>
          </a:bodyPr>
          <a:lstStyle/>
          <a:p>
            <a:pPr lvl="1" algn="ctr" fontAlgn="t">
              <a:lnSpc>
                <a:spcPct val="150000"/>
              </a:lnSpc>
            </a:pPr>
            <a:r>
              <a:rPr lang="vi-VN" sz="3000" b="1" dirty="0">
                <a:solidFill>
                  <a:srgbClr val="FF0000"/>
                </a:solidFill>
                <a:effectLst>
                  <a:glow rad="228600">
                    <a:schemeClr val="accent4">
                      <a:satMod val="175000"/>
                      <a:alpha val="40000"/>
                    </a:schemeClr>
                  </a:glow>
                </a:effectLst>
                <a:latin typeface="#9Slide03 Play Bold" panose="00000800000000000000" pitchFamily="2" charset="0"/>
                <a:cs typeface="Times New Roman" panose="02020603050405020304" pitchFamily="18" charset="0"/>
              </a:rPr>
              <a:t>KHOA HỌC 4</a:t>
            </a:r>
            <a:endParaRPr lang="en-US" sz="3000" b="1" dirty="0">
              <a:solidFill>
                <a:srgbClr val="FF0000"/>
              </a:solidFill>
              <a:effectLst>
                <a:glow rad="228600">
                  <a:schemeClr val="accent4">
                    <a:satMod val="175000"/>
                    <a:alpha val="40000"/>
                  </a:schemeClr>
                </a:glow>
              </a:effectLst>
              <a:latin typeface="#9Slide03 Play Bold" panose="00000800000000000000" pitchFamily="2"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C1D4FCD7-4D71-A897-1DDA-7C4055399C3D}"/>
              </a:ext>
            </a:extLst>
          </p:cNvPr>
          <p:cNvSpPr/>
          <p:nvPr/>
        </p:nvSpPr>
        <p:spPr>
          <a:xfrm>
            <a:off x="47524" y="844779"/>
            <a:ext cx="7387038" cy="4092346"/>
          </a:xfrm>
          <a:prstGeom prst="roundRect">
            <a:avLst/>
          </a:prstGeom>
          <a:noFill/>
          <a:ln w="12700">
            <a:solidFill>
              <a:schemeClr val="bg1"/>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endParaRPr lang="en-US" sz="1500">
              <a:solidFill>
                <a:prstClr val="white"/>
              </a:solidFill>
              <a:latin typeface="Calibri" panose="020F0502020204030204"/>
            </a:endParaRPr>
          </a:p>
        </p:txBody>
      </p:sp>
      <p:pic>
        <p:nvPicPr>
          <p:cNvPr id="6" name="图片 15">
            <a:extLst>
              <a:ext uri="{FF2B5EF4-FFF2-40B4-BE49-F238E27FC236}">
                <a16:creationId xmlns:a16="http://schemas.microsoft.com/office/drawing/2014/main" id="{76954C7F-5535-4E39-5BBE-B3196037680C}"/>
              </a:ext>
            </a:extLst>
          </p:cNvPr>
          <p:cNvPicPr>
            <a:picLocks noChangeAspect="1"/>
          </p:cNvPicPr>
          <p:nvPr/>
        </p:nvPicPr>
        <p:blipFill>
          <a:blip r:embed="rId6"/>
          <a:stretch>
            <a:fillRect/>
          </a:stretch>
        </p:blipFill>
        <p:spPr>
          <a:xfrm>
            <a:off x="280144" y="975757"/>
            <a:ext cx="1566046" cy="1531753"/>
          </a:xfrm>
          <a:prstGeom prst="rect">
            <a:avLst/>
          </a:prstGeom>
        </p:spPr>
      </p:pic>
      <p:pic>
        <p:nvPicPr>
          <p:cNvPr id="2" name="Picture 1" descr="A group of mushrooms with different colors&#10;&#10;Description automatically generated">
            <a:extLst>
              <a:ext uri="{FF2B5EF4-FFF2-40B4-BE49-F238E27FC236}">
                <a16:creationId xmlns:a16="http://schemas.microsoft.com/office/drawing/2014/main" id="{6BC60850-0ACE-C262-2E57-C0B708C9AF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40688" y="3285387"/>
            <a:ext cx="1758056" cy="1758056"/>
          </a:xfrm>
          <a:prstGeom prst="rect">
            <a:avLst/>
          </a:prstGeom>
        </p:spPr>
      </p:pic>
    </p:spTree>
    <p:extLst>
      <p:ext uri="{BB962C8B-B14F-4D97-AF65-F5344CB8AC3E}">
        <p14:creationId xmlns:p14="http://schemas.microsoft.com/office/powerpoint/2010/main" val="2968376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fltVal val="0"/>
                                          </p:val>
                                        </p:tav>
                                        <p:tav tm="100000">
                                          <p:val>
                                            <p:strVal val="#ppt_w"/>
                                          </p:val>
                                        </p:tav>
                                      </p:tavLst>
                                    </p:anim>
                                    <p:anim calcmode="lin" valueType="num">
                                      <p:cBhvr>
                                        <p:cTn id="8" dur="750" fill="hold"/>
                                        <p:tgtEl>
                                          <p:spTgt spid="11"/>
                                        </p:tgtEl>
                                        <p:attrNameLst>
                                          <p:attrName>ppt_h</p:attrName>
                                        </p:attrNameLst>
                                      </p:cBhvr>
                                      <p:tavLst>
                                        <p:tav tm="0">
                                          <p:val>
                                            <p:fltVal val="0"/>
                                          </p:val>
                                        </p:tav>
                                        <p:tav tm="100000">
                                          <p:val>
                                            <p:strVal val="#ppt_h"/>
                                          </p:val>
                                        </p:tav>
                                      </p:tavLst>
                                    </p:anim>
                                    <p:animEffect transition="in" filter="fade">
                                      <p:cBhvr>
                                        <p:cTn id="9" dur="750"/>
                                        <p:tgtEl>
                                          <p:spTgt spid="11"/>
                                        </p:tgtEl>
                                      </p:cBhvr>
                                    </p:animEffect>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9"/>
                                        </p:tgtEl>
                                      </p:cBhvr>
                                    </p:animEffect>
                                    <p:animScale>
                                      <p:cBhvr>
                                        <p:cTn id="20"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61DAC93-A1BF-4CF4-3083-89D160F5C853}"/>
              </a:ext>
            </a:extLst>
          </p:cNvPr>
          <p:cNvPicPr>
            <a:picLocks noChangeAspect="1"/>
          </p:cNvPicPr>
          <p:nvPr/>
        </p:nvPicPr>
        <p:blipFill>
          <a:blip r:embed="rId3"/>
          <a:stretch>
            <a:fillRect/>
          </a:stretch>
        </p:blipFill>
        <p:spPr>
          <a:xfrm>
            <a:off x="5346205" y="3144336"/>
            <a:ext cx="2152805" cy="2408323"/>
          </a:xfrm>
          <a:prstGeom prst="rect">
            <a:avLst/>
          </a:prstGeom>
        </p:spPr>
      </p:pic>
      <p:sp>
        <p:nvSpPr>
          <p:cNvPr id="2" name="TextBox 1">
            <a:extLst>
              <a:ext uri="{FF2B5EF4-FFF2-40B4-BE49-F238E27FC236}">
                <a16:creationId xmlns:a16="http://schemas.microsoft.com/office/drawing/2014/main" id="{299F6412-D362-E081-B946-D701AC613B4E}"/>
              </a:ext>
            </a:extLst>
          </p:cNvPr>
          <p:cNvSpPr txBox="1"/>
          <p:nvPr/>
        </p:nvSpPr>
        <p:spPr>
          <a:xfrm>
            <a:off x="457200" y="3194335"/>
            <a:ext cx="4706125"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vi-VN" dirty="0"/>
          </a:p>
          <a:p>
            <a:endParaRPr lang="vi-VN" dirty="0"/>
          </a:p>
          <a:p>
            <a:endParaRPr lang="vi-VN" dirty="0"/>
          </a:p>
          <a:p>
            <a:endParaRPr lang="vi-VN" dirty="0"/>
          </a:p>
          <a:p>
            <a:pPr algn="ctr"/>
            <a:r>
              <a:rPr lang="vi-VN" dirty="0"/>
              <a:t>Để</a:t>
            </a:r>
            <a:r>
              <a:rPr lang="vi-VN" dirty="0">
                <a:solidFill>
                  <a:sysClr val="windowText" lastClr="000000"/>
                </a:solidFill>
                <a:latin typeface="UTM Avo"/>
              </a:rPr>
              <a:t> quan sát nấm men, nấm mốc,... có </a:t>
            </a:r>
            <a:br>
              <a:rPr lang="en-US" dirty="0">
                <a:solidFill>
                  <a:sysClr val="windowText" lastClr="000000"/>
                </a:solidFill>
                <a:latin typeface="UTM Avo"/>
              </a:rPr>
            </a:br>
            <a:r>
              <a:rPr lang="vi-VN" dirty="0">
                <a:solidFill>
                  <a:sysClr val="windowText" lastClr="000000"/>
                </a:solidFill>
                <a:latin typeface="UTM Avo"/>
              </a:rPr>
              <a:t>kích thước rất nhỏ mà mắt thường của </a:t>
            </a:r>
            <a:br>
              <a:rPr lang="en-US" dirty="0">
                <a:solidFill>
                  <a:sysClr val="windowText" lastClr="000000"/>
                </a:solidFill>
                <a:latin typeface="UTM Avo"/>
              </a:rPr>
            </a:br>
            <a:r>
              <a:rPr lang="vi-VN" dirty="0">
                <a:solidFill>
                  <a:sysClr val="windowText" lastClr="000000"/>
                </a:solidFill>
                <a:latin typeface="UTM Avo"/>
              </a:rPr>
              <a:t>con người không thể nhìn thấy được, người ta phải sử dụng kính hiển vi.</a:t>
            </a:r>
            <a:r>
              <a:rPr lang="vi-VN" dirty="0"/>
              <a:t> </a:t>
            </a:r>
            <a:endParaRPr lang="en-US" dirty="0"/>
          </a:p>
        </p:txBody>
      </p:sp>
      <p:pic>
        <p:nvPicPr>
          <p:cNvPr id="3" name="Picture 4">
            <a:extLst>
              <a:ext uri="{FF2B5EF4-FFF2-40B4-BE49-F238E27FC236}">
                <a16:creationId xmlns:a16="http://schemas.microsoft.com/office/drawing/2014/main" id="{2FC9F153-FF41-7A12-4829-47CAF845FD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92071" y="3272180"/>
            <a:ext cx="1205686" cy="913308"/>
          </a:xfrm>
          <a:prstGeom prst="rect">
            <a:avLst/>
          </a:prstGeom>
        </p:spPr>
      </p:pic>
      <p:sp>
        <p:nvSpPr>
          <p:cNvPr id="4" name="Title 2">
            <a:extLst>
              <a:ext uri="{FF2B5EF4-FFF2-40B4-BE49-F238E27FC236}">
                <a16:creationId xmlns:a16="http://schemas.microsoft.com/office/drawing/2014/main" id="{9041DF2C-3F90-0D84-02BC-32A5B8ACE322}"/>
              </a:ext>
            </a:extLst>
          </p:cNvPr>
          <p:cNvSpPr txBox="1">
            <a:spLocks/>
          </p:cNvSpPr>
          <p:nvPr/>
        </p:nvSpPr>
        <p:spPr>
          <a:xfrm>
            <a:off x="1897757" y="3272180"/>
            <a:ext cx="3707875" cy="913308"/>
          </a:xfrm>
          <a:prstGeom prst="rect">
            <a:avLst/>
          </a:prstGeom>
          <a:noFill/>
          <a:ln>
            <a:noFill/>
          </a:ln>
        </p:spPr>
        <p:txBody>
          <a:bodyPr spcFirstLastPara="1" wrap="square" lIns="51836" tIns="51836" rIns="51836" bIns="51836"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Arial" panose="020B0604020202020204" pitchFamily="34" charset="0"/>
                <a:ea typeface="Barriecito"/>
                <a:cs typeface="Arial" panose="020B0604020202020204" pitchFamily="34" charset="0"/>
                <a:sym typeface="Barriecito"/>
              </a:defRPr>
            </a:lvl1pPr>
            <a:lvl2pPr marR="0" lvl="1"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2pPr>
            <a:lvl3pPr marR="0" lvl="2"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3pPr>
            <a:lvl4pPr marR="0" lvl="3"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4pPr>
            <a:lvl5pPr marR="0" lvl="4"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5pPr>
            <a:lvl6pPr marR="0" lvl="5"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6pPr>
            <a:lvl7pPr marR="0" lvl="6"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7pPr>
            <a:lvl8pPr marR="0" lvl="7"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8pPr>
            <a:lvl9pPr marR="0" lvl="8"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9pPr>
          </a:lstStyle>
          <a:p>
            <a:pPr defTabSz="571500">
              <a:defRPr/>
            </a:pPr>
            <a:r>
              <a:rPr lang="en-US" sz="2041" b="1" kern="0" dirty="0">
                <a:latin typeface="UTM Avo" panose="02040603050506020204" pitchFamily="18" charset="0"/>
              </a:rPr>
              <a:t>“</a:t>
            </a:r>
            <a:r>
              <a:rPr lang="en-US" sz="2041" b="1" kern="0" dirty="0" err="1">
                <a:latin typeface="UTM Avo" panose="02040603050506020204" pitchFamily="18" charset="0"/>
              </a:rPr>
              <a:t>Em</a:t>
            </a:r>
            <a:r>
              <a:rPr lang="en-US" sz="2041" b="1" kern="0" dirty="0">
                <a:latin typeface="UTM Avo" panose="02040603050506020204" pitchFamily="18" charset="0"/>
              </a:rPr>
              <a:t> </a:t>
            </a:r>
            <a:r>
              <a:rPr lang="en-US" sz="2041" b="1" kern="0" dirty="0" err="1">
                <a:latin typeface="UTM Avo" panose="02040603050506020204" pitchFamily="18" charset="0"/>
              </a:rPr>
              <a:t>có</a:t>
            </a:r>
            <a:r>
              <a:rPr lang="en-US" sz="2041" b="1" kern="0" dirty="0">
                <a:latin typeface="UTM Avo" panose="02040603050506020204" pitchFamily="18" charset="0"/>
              </a:rPr>
              <a:t> </a:t>
            </a:r>
            <a:r>
              <a:rPr lang="en-US" sz="2041" b="1" kern="0" dirty="0" err="1">
                <a:latin typeface="UTM Avo" panose="02040603050506020204" pitchFamily="18" charset="0"/>
              </a:rPr>
              <a:t>biết</a:t>
            </a:r>
            <a:r>
              <a:rPr lang="en-US" sz="2041" b="1" kern="0" dirty="0">
                <a:latin typeface="UTM Avo" panose="02040603050506020204" pitchFamily="18" charset="0"/>
              </a:rPr>
              <a:t>”</a:t>
            </a:r>
          </a:p>
        </p:txBody>
      </p:sp>
    </p:spTree>
    <p:custDataLst>
      <p:tags r:id="rId1"/>
    </p:custDataLst>
    <p:extLst>
      <p:ext uri="{BB962C8B-B14F-4D97-AF65-F5344CB8AC3E}">
        <p14:creationId xmlns:p14="http://schemas.microsoft.com/office/powerpoint/2010/main" val="717132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1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ợi ích tuyệt vời từ chiết xuất nấm men trong thực phẩm | Báo Dân tr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1"/>
            <a:ext cx="3703596" cy="280501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Men Bia Là Gì? Tác Dụng Của Men Bia - HalidaBeer.VN"/>
          <p:cNvSpPr>
            <a:spLocks noChangeAspect="1" noChangeArrowheads="1"/>
          </p:cNvSpPr>
          <p:nvPr/>
        </p:nvSpPr>
        <p:spPr bwMode="auto">
          <a:xfrm>
            <a:off x="97234" y="624086"/>
            <a:ext cx="190500" cy="190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7150" tIns="28575" rIns="57150" bIns="28575" numCol="1" anchor="t" anchorCtr="0" compatLnSpc="1">
            <a:prstTxWarp prst="textNoShape">
              <a:avLst/>
            </a:prstTxWarp>
          </a:bodyPr>
          <a:lstStyle/>
          <a:p>
            <a:endParaRPr lang="en-US" sz="1125"/>
          </a:p>
        </p:txBody>
      </p:sp>
      <p:pic>
        <p:nvPicPr>
          <p:cNvPr id="1032" name="Picture 8" descr="Nấm men trong công nghệ sản xuất bia có đặc điểm g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3597" y="52485"/>
            <a:ext cx="3916403" cy="285920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ên men là gì? Tìm hiểu rượu lên men và quá trình lên men rượu ng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11694"/>
            <a:ext cx="7620000" cy="2803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098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6">
            <a:extLst>
              <a:ext uri="{FF2B5EF4-FFF2-40B4-BE49-F238E27FC236}">
                <a16:creationId xmlns:a16="http://schemas.microsoft.com/office/drawing/2014/main" id="{FAB512D2-5D2F-5A83-522B-68D57FC07A49}"/>
              </a:ext>
            </a:extLst>
          </p:cNvPr>
          <p:cNvSpPr/>
          <p:nvPr/>
        </p:nvSpPr>
        <p:spPr>
          <a:xfrm>
            <a:off x="0" y="0"/>
            <a:ext cx="4887311" cy="5715000"/>
          </a:xfrm>
          <a:prstGeom prst="roundRect">
            <a:avLst/>
          </a:prstGeom>
          <a:blipFill>
            <a:blip r:embed="rId2"/>
            <a:stretch>
              <a:fillRect/>
            </a:stretch>
          </a:blipFill>
          <a:ln w="12700" cap="flat" cmpd="sng" algn="ctr">
            <a:noFill/>
            <a:prstDash val="solid"/>
            <a:miter lim="800000"/>
          </a:ln>
          <a:effectLst/>
        </p:spPr>
        <p:txBody>
          <a:bodyPr rot="0" spcFirstLastPara="0" vertOverflow="overflow" horzOverflow="overflow" vert="horz" wrap="square" lIns="69131" tIns="34566" rIns="69131" bIns="34566" numCol="1" spcCol="0" rtlCol="0" fromWordArt="0" anchor="ctr" anchorCtr="0" forceAA="0" compatLnSpc="1">
            <a:prstTxWarp prst="textNoShape">
              <a:avLst/>
            </a:prstTxWarp>
            <a:noAutofit/>
          </a:bodyPr>
          <a:lstStyle/>
          <a:p>
            <a:pPr algn="ctr" defTabSz="571500">
              <a:defRPr/>
            </a:pPr>
            <a:endParaRPr lang="en-US" sz="1059" kern="0" dirty="0">
              <a:latin typeface="UTM Avo" panose="02040603050506020204" pitchFamily="18" charset="0"/>
            </a:endParaRPr>
          </a:p>
        </p:txBody>
      </p:sp>
      <p:pic>
        <p:nvPicPr>
          <p:cNvPr id="3" name="Picture 2" descr="A close up of a fruit&#10;&#10;Description generated with high confidence">
            <a:extLst>
              <a:ext uri="{FF2B5EF4-FFF2-40B4-BE49-F238E27FC236}">
                <a16:creationId xmlns:a16="http://schemas.microsoft.com/office/drawing/2014/main" id="{EB82AA6F-F39B-01C2-0245-7B2A6EF9AAEF}"/>
              </a:ext>
            </a:extLst>
          </p:cNvPr>
          <p:cNvPicPr>
            <a:picLocks noChangeAspect="1"/>
          </p:cNvPicPr>
          <p:nvPr/>
        </p:nvPicPr>
        <p:blipFill>
          <a:blip r:embed="rId3"/>
          <a:stretch>
            <a:fillRect/>
          </a:stretch>
        </p:blipFill>
        <p:spPr>
          <a:xfrm>
            <a:off x="4887312" y="0"/>
            <a:ext cx="2732688" cy="2977502"/>
          </a:xfrm>
          <a:prstGeom prst="rect">
            <a:avLst/>
          </a:prstGeom>
        </p:spPr>
      </p:pic>
      <p:pic>
        <p:nvPicPr>
          <p:cNvPr id="4" name="Picture 3" descr="A close up of a bread&#10;&#10;Description generated with high confidence">
            <a:extLst>
              <a:ext uri="{FF2B5EF4-FFF2-40B4-BE49-F238E27FC236}">
                <a16:creationId xmlns:a16="http://schemas.microsoft.com/office/drawing/2014/main" id="{0D28E2DE-2403-FE67-6FB7-002902AC3F1B}"/>
              </a:ext>
            </a:extLst>
          </p:cNvPr>
          <p:cNvPicPr>
            <a:picLocks noChangeAspect="1"/>
          </p:cNvPicPr>
          <p:nvPr/>
        </p:nvPicPr>
        <p:blipFill>
          <a:blip r:embed="rId4"/>
          <a:stretch>
            <a:fillRect/>
          </a:stretch>
        </p:blipFill>
        <p:spPr>
          <a:xfrm>
            <a:off x="4887311" y="2977502"/>
            <a:ext cx="2732689" cy="2790838"/>
          </a:xfrm>
          <a:prstGeom prst="rect">
            <a:avLst/>
          </a:prstGeom>
        </p:spPr>
      </p:pic>
    </p:spTree>
    <p:extLst>
      <p:ext uri="{BB962C8B-B14F-4D97-AF65-F5344CB8AC3E}">
        <p14:creationId xmlns:p14="http://schemas.microsoft.com/office/powerpoint/2010/main" val="3413928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ấm da (hắc lào) là bệnh gì? Nguyên nhân và triệu chứ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0181"/>
            <a:ext cx="3820845" cy="35176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riệu chứng nấm lang ben và cách điều trị | Vinm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035" y="714375"/>
            <a:ext cx="3520965" cy="346348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9041DF2C-3F90-0D84-02BC-32A5B8ACE322}"/>
              </a:ext>
            </a:extLst>
          </p:cNvPr>
          <p:cNvSpPr txBox="1">
            <a:spLocks/>
          </p:cNvSpPr>
          <p:nvPr/>
        </p:nvSpPr>
        <p:spPr>
          <a:xfrm>
            <a:off x="195493" y="4177863"/>
            <a:ext cx="3707875" cy="595516"/>
          </a:xfrm>
          <a:prstGeom prst="rect">
            <a:avLst/>
          </a:prstGeom>
          <a:noFill/>
          <a:ln>
            <a:noFill/>
          </a:ln>
        </p:spPr>
        <p:txBody>
          <a:bodyPr spcFirstLastPara="1" wrap="square" lIns="51836" tIns="51836" rIns="51836" bIns="51836"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Arial" panose="020B0604020202020204" pitchFamily="34" charset="0"/>
                <a:ea typeface="Barriecito"/>
                <a:cs typeface="Arial" panose="020B0604020202020204" pitchFamily="34" charset="0"/>
                <a:sym typeface="Barriecito"/>
              </a:defRPr>
            </a:lvl1pPr>
            <a:lvl2pPr marR="0" lvl="1"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2pPr>
            <a:lvl3pPr marR="0" lvl="2"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3pPr>
            <a:lvl4pPr marR="0" lvl="3"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4pPr>
            <a:lvl5pPr marR="0" lvl="4"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5pPr>
            <a:lvl6pPr marR="0" lvl="5"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6pPr>
            <a:lvl7pPr marR="0" lvl="6"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7pPr>
            <a:lvl8pPr marR="0" lvl="7"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8pPr>
            <a:lvl9pPr marR="0" lvl="8"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9pPr>
          </a:lstStyle>
          <a:p>
            <a:pPr defTabSz="571500">
              <a:defRPr/>
            </a:pPr>
            <a:r>
              <a:rPr lang="en-US" sz="2041" b="1" kern="0" dirty="0" err="1">
                <a:latin typeface="UTM Avo" panose="02040603050506020204" pitchFamily="18" charset="0"/>
              </a:rPr>
              <a:t>Hắc</a:t>
            </a:r>
            <a:r>
              <a:rPr lang="en-US" sz="2041" b="1" kern="0" dirty="0">
                <a:latin typeface="UTM Avo" panose="02040603050506020204" pitchFamily="18" charset="0"/>
              </a:rPr>
              <a:t> </a:t>
            </a:r>
            <a:r>
              <a:rPr lang="en-US" sz="2041" b="1" kern="0" dirty="0" err="1">
                <a:latin typeface="UTM Avo" panose="02040603050506020204" pitchFamily="18" charset="0"/>
              </a:rPr>
              <a:t>lào</a:t>
            </a:r>
            <a:endParaRPr lang="en-US" sz="2041" b="1" kern="0" dirty="0">
              <a:latin typeface="UTM Avo" panose="02040603050506020204" pitchFamily="18" charset="0"/>
            </a:endParaRPr>
          </a:p>
        </p:txBody>
      </p:sp>
      <p:sp>
        <p:nvSpPr>
          <p:cNvPr id="5" name="Title 2">
            <a:extLst>
              <a:ext uri="{FF2B5EF4-FFF2-40B4-BE49-F238E27FC236}">
                <a16:creationId xmlns:a16="http://schemas.microsoft.com/office/drawing/2014/main" id="{9041DF2C-3F90-0D84-02BC-32A5B8ACE322}"/>
              </a:ext>
            </a:extLst>
          </p:cNvPr>
          <p:cNvSpPr txBox="1">
            <a:spLocks/>
          </p:cNvSpPr>
          <p:nvPr/>
        </p:nvSpPr>
        <p:spPr>
          <a:xfrm>
            <a:off x="3820844" y="4192643"/>
            <a:ext cx="3707875" cy="595516"/>
          </a:xfrm>
          <a:prstGeom prst="rect">
            <a:avLst/>
          </a:prstGeom>
          <a:noFill/>
          <a:ln>
            <a:noFill/>
          </a:ln>
        </p:spPr>
        <p:txBody>
          <a:bodyPr spcFirstLastPara="1" wrap="square" lIns="51836" tIns="51836" rIns="51836" bIns="51836"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Arial" panose="020B0604020202020204" pitchFamily="34" charset="0"/>
                <a:ea typeface="Barriecito"/>
                <a:cs typeface="Arial" panose="020B0604020202020204" pitchFamily="34" charset="0"/>
                <a:sym typeface="Barriecito"/>
              </a:defRPr>
            </a:lvl1pPr>
            <a:lvl2pPr marR="0" lvl="1"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2pPr>
            <a:lvl3pPr marR="0" lvl="2"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3pPr>
            <a:lvl4pPr marR="0" lvl="3"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4pPr>
            <a:lvl5pPr marR="0" lvl="4"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5pPr>
            <a:lvl6pPr marR="0" lvl="5"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6pPr>
            <a:lvl7pPr marR="0" lvl="6"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7pPr>
            <a:lvl8pPr marR="0" lvl="7"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8pPr>
            <a:lvl9pPr marR="0" lvl="8"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9pPr>
          </a:lstStyle>
          <a:p>
            <a:pPr defTabSz="571500">
              <a:defRPr/>
            </a:pPr>
            <a:r>
              <a:rPr lang="en-US" sz="2041" b="1" kern="0" dirty="0">
                <a:latin typeface="UTM Avo" panose="02040603050506020204" pitchFamily="18" charset="0"/>
              </a:rPr>
              <a:t>Lang ben</a:t>
            </a:r>
          </a:p>
        </p:txBody>
      </p:sp>
    </p:spTree>
    <p:extLst>
      <p:ext uri="{BB962C8B-B14F-4D97-AF65-F5344CB8AC3E}">
        <p14:creationId xmlns:p14="http://schemas.microsoft.com/office/powerpoint/2010/main" val="2060251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1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5">
            <a:alphaModFix/>
          </a:blip>
          <a:stretch>
            <a:fillRect/>
          </a:stretch>
        </p:blipFill>
        <p:spPr>
          <a:xfrm>
            <a:off x="5859541" y="2365748"/>
            <a:ext cx="558917" cy="745217"/>
          </a:xfrm>
          <a:prstGeom prst="rect">
            <a:avLst/>
          </a:prstGeom>
          <a:noFill/>
          <a:ln>
            <a:noFill/>
          </a:ln>
        </p:spPr>
      </p:pic>
      <p:pic>
        <p:nvPicPr>
          <p:cNvPr id="55" name="Google Shape;55;p13"/>
          <p:cNvPicPr preferRelativeResize="0"/>
          <p:nvPr/>
        </p:nvPicPr>
        <p:blipFill>
          <a:blip r:embed="rId6">
            <a:alphaModFix/>
          </a:blip>
          <a:stretch>
            <a:fillRect/>
          </a:stretch>
        </p:blipFill>
        <p:spPr>
          <a:xfrm>
            <a:off x="0" y="714376"/>
            <a:ext cx="7620001" cy="4286250"/>
          </a:xfrm>
          <a:prstGeom prst="rect">
            <a:avLst/>
          </a:prstGeom>
          <a:noFill/>
          <a:ln>
            <a:noFill/>
          </a:ln>
        </p:spPr>
      </p:pic>
      <p:pic>
        <p:nvPicPr>
          <p:cNvPr id="56" name="Google Shape;56;p13"/>
          <p:cNvPicPr preferRelativeResize="0"/>
          <p:nvPr/>
        </p:nvPicPr>
        <p:blipFill>
          <a:blip r:embed="rId7">
            <a:alphaModFix/>
          </a:blip>
          <a:stretch>
            <a:fillRect/>
          </a:stretch>
        </p:blipFill>
        <p:spPr>
          <a:xfrm>
            <a:off x="200899" y="1373803"/>
            <a:ext cx="1323105" cy="1447558"/>
          </a:xfrm>
          <a:prstGeom prst="rect">
            <a:avLst/>
          </a:prstGeom>
          <a:noFill/>
          <a:ln>
            <a:noFill/>
          </a:ln>
        </p:spPr>
      </p:pic>
      <p:pic>
        <p:nvPicPr>
          <p:cNvPr id="59" name="Google Shape;59;p13"/>
          <p:cNvPicPr preferRelativeResize="0"/>
          <p:nvPr/>
        </p:nvPicPr>
        <p:blipFill>
          <a:blip r:embed="rId8">
            <a:alphaModFix/>
          </a:blip>
          <a:stretch>
            <a:fillRect/>
          </a:stretch>
        </p:blipFill>
        <p:spPr>
          <a:xfrm>
            <a:off x="-56375" y="714376"/>
            <a:ext cx="1726730" cy="647521"/>
          </a:xfrm>
          <a:prstGeom prst="rect">
            <a:avLst/>
          </a:prstGeom>
          <a:noFill/>
          <a:ln>
            <a:noFill/>
          </a:ln>
        </p:spPr>
      </p:pic>
      <p:pic>
        <p:nvPicPr>
          <p:cNvPr id="60" name="Google Shape;60;p13"/>
          <p:cNvPicPr preferRelativeResize="0"/>
          <p:nvPr/>
        </p:nvPicPr>
        <p:blipFill>
          <a:blip r:embed="rId8">
            <a:alphaModFix/>
          </a:blip>
          <a:stretch>
            <a:fillRect/>
          </a:stretch>
        </p:blipFill>
        <p:spPr>
          <a:xfrm>
            <a:off x="1581542" y="714376"/>
            <a:ext cx="1726730" cy="647521"/>
          </a:xfrm>
          <a:prstGeom prst="rect">
            <a:avLst/>
          </a:prstGeom>
          <a:noFill/>
          <a:ln>
            <a:noFill/>
          </a:ln>
        </p:spPr>
      </p:pic>
      <p:pic>
        <p:nvPicPr>
          <p:cNvPr id="61" name="Google Shape;61;p13"/>
          <p:cNvPicPr preferRelativeResize="0"/>
          <p:nvPr/>
        </p:nvPicPr>
        <p:blipFill>
          <a:blip r:embed="rId8">
            <a:alphaModFix/>
          </a:blip>
          <a:stretch>
            <a:fillRect/>
          </a:stretch>
        </p:blipFill>
        <p:spPr>
          <a:xfrm>
            <a:off x="4255354" y="714376"/>
            <a:ext cx="1726730" cy="647521"/>
          </a:xfrm>
          <a:prstGeom prst="rect">
            <a:avLst/>
          </a:prstGeom>
          <a:noFill/>
          <a:ln>
            <a:noFill/>
          </a:ln>
        </p:spPr>
      </p:pic>
      <p:pic>
        <p:nvPicPr>
          <p:cNvPr id="62" name="Google Shape;62;p13"/>
          <p:cNvPicPr preferRelativeResize="0"/>
          <p:nvPr/>
        </p:nvPicPr>
        <p:blipFill>
          <a:blip r:embed="rId8">
            <a:alphaModFix/>
          </a:blip>
          <a:stretch>
            <a:fillRect/>
          </a:stretch>
        </p:blipFill>
        <p:spPr>
          <a:xfrm>
            <a:off x="5893271" y="714376"/>
            <a:ext cx="1726730" cy="647521"/>
          </a:xfrm>
          <a:prstGeom prst="rect">
            <a:avLst/>
          </a:prstGeom>
          <a:noFill/>
          <a:ln>
            <a:noFill/>
          </a:ln>
        </p:spPr>
      </p:pic>
      <p:pic>
        <p:nvPicPr>
          <p:cNvPr id="63" name="Google Shape;63;p13"/>
          <p:cNvPicPr preferRelativeResize="0"/>
          <p:nvPr/>
        </p:nvPicPr>
        <p:blipFill>
          <a:blip r:embed="rId9">
            <a:alphaModFix/>
          </a:blip>
          <a:stretch>
            <a:fillRect/>
          </a:stretch>
        </p:blipFill>
        <p:spPr>
          <a:xfrm>
            <a:off x="3364939" y="651825"/>
            <a:ext cx="833749" cy="833749"/>
          </a:xfrm>
          <a:prstGeom prst="rect">
            <a:avLst/>
          </a:prstGeom>
          <a:noFill/>
          <a:ln>
            <a:noFill/>
          </a:ln>
        </p:spPr>
      </p:pic>
      <p:pic>
        <p:nvPicPr>
          <p:cNvPr id="64" name="Google Shape;64;p13"/>
          <p:cNvPicPr preferRelativeResize="0"/>
          <p:nvPr/>
        </p:nvPicPr>
        <p:blipFill>
          <a:blip r:embed="rId10">
            <a:alphaModFix/>
          </a:blip>
          <a:stretch>
            <a:fillRect/>
          </a:stretch>
        </p:blipFill>
        <p:spPr>
          <a:xfrm>
            <a:off x="87865" y="3030605"/>
            <a:ext cx="1456708" cy="1456708"/>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11">
            <a:alphaModFix/>
          </a:blip>
          <a:stretch>
            <a:fillRect/>
          </a:stretch>
        </p:blipFill>
        <p:spPr>
          <a:xfrm>
            <a:off x="1915696" y="1323540"/>
            <a:ext cx="3982318" cy="2369518"/>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2076787" y="1421090"/>
            <a:ext cx="3660084" cy="2022747"/>
          </a:xfrm>
          <a:prstGeom prst="rect">
            <a:avLst/>
          </a:prstGeom>
          <a:solidFill>
            <a:srgbClr val="FFFFFF"/>
          </a:solidFill>
          <a:ln>
            <a:noFill/>
          </a:ln>
        </p:spPr>
        <p:txBody>
          <a:bodyPr spcFirstLastPara="1" wrap="square" lIns="76188" tIns="76188" rIns="76188" bIns="76188" anchor="t" anchorCtr="0">
            <a:noAutofit/>
          </a:bodyPr>
          <a:lstStyle/>
          <a:p>
            <a:pPr algn="ctr" defTabSz="761951">
              <a:buClr>
                <a:srgbClr val="000000"/>
              </a:buClr>
              <a:defRPr/>
            </a:pPr>
            <a:endParaRPr sz="2917"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2">
            <a:alphaModFix/>
          </a:blip>
          <a:stretch>
            <a:fillRect/>
          </a:stretch>
        </p:blipFill>
        <p:spPr>
          <a:xfrm>
            <a:off x="6840603" y="1461161"/>
            <a:ext cx="681898" cy="830527"/>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3">
            <a:alphaModFix/>
          </a:blip>
          <a:srcRect l="13052" t="3784" r="13119" b="3450"/>
          <a:stretch/>
        </p:blipFill>
        <p:spPr>
          <a:xfrm>
            <a:off x="6039536" y="1471648"/>
            <a:ext cx="681899" cy="850455"/>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4315667" y="2489892"/>
            <a:ext cx="2405767" cy="264788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7FA7BF6C-B7B4-E4A3-D783-1E24C90AE6CE}"/>
              </a:ext>
            </a:extLst>
          </p:cNvPr>
          <p:cNvSpPr>
            <a:spLocks noGrp="1"/>
          </p:cNvSpPr>
          <p:nvPr>
            <p:ph type="body" idx="1"/>
          </p:nvPr>
        </p:nvSpPr>
        <p:spPr/>
        <p:txBody>
          <a:bodyPr/>
          <a:lstStyle/>
          <a:p>
            <a:endParaRPr lang="en-US" dirty="0"/>
          </a:p>
        </p:txBody>
      </p:sp>
      <p:pic>
        <p:nvPicPr>
          <p:cNvPr id="4" name="VIDEO NẤM">
            <a:hlinkClick r:id="" action="ppaction://media"/>
            <a:extLst>
              <a:ext uri="{FF2B5EF4-FFF2-40B4-BE49-F238E27FC236}">
                <a16:creationId xmlns:a16="http://schemas.microsoft.com/office/drawing/2014/main" id="{726539E4-634A-71AA-3CB6-292E4CE5BE88}"/>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56375" y="0"/>
            <a:ext cx="7953829" cy="5715000"/>
          </a:xfrm>
          <a:prstGeom prst="rect">
            <a:avLst/>
          </a:prstGeom>
        </p:spPr>
      </p:pic>
    </p:spTree>
    <p:extLst>
      <p:ext uri="{BB962C8B-B14F-4D97-AF65-F5344CB8AC3E}">
        <p14:creationId xmlns:p14="http://schemas.microsoft.com/office/powerpoint/2010/main" val="322017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B388EC5-B703-6A95-08D3-A38D350E99EE}"/>
              </a:ext>
            </a:extLst>
          </p:cNvPr>
          <p:cNvSpPr txBox="1">
            <a:spLocks/>
          </p:cNvSpPr>
          <p:nvPr/>
        </p:nvSpPr>
        <p:spPr>
          <a:xfrm>
            <a:off x="772331" y="203238"/>
            <a:ext cx="4120708" cy="702150"/>
          </a:xfrm>
          <a:prstGeom prst="rect">
            <a:avLst/>
          </a:prstGeom>
        </p:spPr>
        <p:txBody>
          <a:bodyPr vert="horz" lIns="57150" tIns="28575" rIns="57150" bIns="28575" rtlCol="0" anchor="ctr">
            <a:normAutofit/>
          </a:bodyPr>
          <a:lstStyle>
            <a:lvl1pPr algn="l" defTabSz="914406" rtl="0" eaLnBrk="1" latinLnBrk="0" hangingPunct="1">
              <a:lnSpc>
                <a:spcPct val="90000"/>
              </a:lnSpc>
              <a:spcBef>
                <a:spcPct val="0"/>
              </a:spcBef>
              <a:buNone/>
              <a:defRPr sz="4400" kern="1200">
                <a:solidFill>
                  <a:schemeClr val="tx2"/>
                </a:solidFill>
                <a:latin typeface="+mj-lt"/>
                <a:ea typeface="+mj-ea"/>
                <a:cs typeface="+mj-cs"/>
              </a:defRPr>
            </a:lvl1pPr>
          </a:lstStyle>
          <a:p>
            <a:pPr defTabSz="571504">
              <a:defRPr/>
            </a:pPr>
            <a:r>
              <a:rPr lang="en-US" sz="2500" b="1" dirty="0" err="1">
                <a:solidFill>
                  <a:schemeClr val="tx1"/>
                </a:solidFill>
                <a:latin typeface="UTM Avo"/>
              </a:rPr>
              <a:t>Triển</a:t>
            </a:r>
            <a:r>
              <a:rPr lang="en-US" sz="2500" b="1" dirty="0">
                <a:solidFill>
                  <a:schemeClr val="tx1"/>
                </a:solidFill>
                <a:latin typeface="UTM Avo"/>
              </a:rPr>
              <a:t> </a:t>
            </a:r>
            <a:r>
              <a:rPr lang="en-US" sz="2500" b="1" dirty="0" err="1">
                <a:solidFill>
                  <a:schemeClr val="tx1"/>
                </a:solidFill>
                <a:latin typeface="UTM Avo"/>
              </a:rPr>
              <a:t>lãm</a:t>
            </a:r>
            <a:r>
              <a:rPr lang="en-US" sz="2500" b="1" dirty="0">
                <a:solidFill>
                  <a:schemeClr val="tx1"/>
                </a:solidFill>
                <a:latin typeface="UTM Avo"/>
              </a:rPr>
              <a:t>: BỘ SƯU TẬP NẤM</a:t>
            </a:r>
          </a:p>
        </p:txBody>
      </p:sp>
      <p:sp>
        <p:nvSpPr>
          <p:cNvPr id="6" name="Oval 5">
            <a:extLst>
              <a:ext uri="{FF2B5EF4-FFF2-40B4-BE49-F238E27FC236}">
                <a16:creationId xmlns:a16="http://schemas.microsoft.com/office/drawing/2014/main" id="{40F954FA-2C90-D62F-06F5-D1D4EF1425D3}"/>
              </a:ext>
            </a:extLst>
          </p:cNvPr>
          <p:cNvSpPr/>
          <p:nvPr/>
        </p:nvSpPr>
        <p:spPr>
          <a:xfrm>
            <a:off x="1603740" y="2269221"/>
            <a:ext cx="5714463" cy="2404989"/>
          </a:xfrm>
          <a:prstGeom prst="ellipse">
            <a:avLst/>
          </a:prstGeom>
          <a:solidFill>
            <a:srgbClr val="FFFFFF"/>
          </a:solidFill>
          <a:ln w="12700" cap="flat" cmpd="sng" algn="ctr">
            <a:solidFill>
              <a:srgbClr val="4FC1E9">
                <a:shade val="50000"/>
              </a:srgbClr>
            </a:solidFill>
            <a:prstDash val="lgDash"/>
            <a:miter lim="800000"/>
          </a:ln>
          <a:effectLst/>
        </p:spPr>
        <p:txBody>
          <a:bodyPr rtlCol="0" anchor="ctr"/>
          <a:lstStyle/>
          <a:p>
            <a:pPr algn="just" defTabSz="518465">
              <a:lnSpc>
                <a:spcPct val="150000"/>
              </a:lnSpc>
              <a:defRPr/>
            </a:pPr>
            <a:r>
              <a:rPr lang="en-US" sz="2250" kern="0" dirty="0" err="1">
                <a:latin typeface="UTM Avo" panose="02040603050506020204" pitchFamily="18" charset="0"/>
              </a:rPr>
              <a:t>Nói</a:t>
            </a:r>
            <a:r>
              <a:rPr lang="en-US" sz="2250" kern="0" dirty="0">
                <a:latin typeface="UTM Avo" panose="02040603050506020204" pitchFamily="18" charset="0"/>
              </a:rPr>
              <a:t>, </a:t>
            </a:r>
            <a:r>
              <a:rPr lang="en-US" sz="2250" kern="0" dirty="0" err="1">
                <a:latin typeface="UTM Avo" panose="02040603050506020204" pitchFamily="18" charset="0"/>
              </a:rPr>
              <a:t>viết</a:t>
            </a:r>
            <a:r>
              <a:rPr lang="en-US" sz="2250" kern="0" dirty="0">
                <a:latin typeface="UTM Avo" panose="02040603050506020204" pitchFamily="18" charset="0"/>
              </a:rPr>
              <a:t> </a:t>
            </a:r>
            <a:r>
              <a:rPr lang="en-US" sz="2250" kern="0" dirty="0" err="1">
                <a:latin typeface="UTM Avo" panose="02040603050506020204" pitchFamily="18" charset="0"/>
              </a:rPr>
              <a:t>hoặc</a:t>
            </a:r>
            <a:r>
              <a:rPr lang="en-US" sz="2250" kern="0" dirty="0">
                <a:latin typeface="UTM Avo" panose="02040603050506020204" pitchFamily="18" charset="0"/>
              </a:rPr>
              <a:t> </a:t>
            </a:r>
            <a:r>
              <a:rPr lang="en-US" sz="2250" kern="0" dirty="0" err="1">
                <a:latin typeface="UTM Avo" panose="02040603050506020204" pitchFamily="18" charset="0"/>
              </a:rPr>
              <a:t>vẽ</a:t>
            </a:r>
            <a:r>
              <a:rPr lang="en-US" sz="2250" kern="0" dirty="0">
                <a:latin typeface="UTM Avo" panose="02040603050506020204" pitchFamily="18" charset="0"/>
              </a:rPr>
              <a:t> </a:t>
            </a:r>
            <a:r>
              <a:rPr lang="en-US" sz="2250" kern="0" dirty="0" err="1">
                <a:latin typeface="UTM Avo" panose="02040603050506020204" pitchFamily="18" charset="0"/>
              </a:rPr>
              <a:t>một</a:t>
            </a:r>
            <a:r>
              <a:rPr lang="en-US" sz="2250" kern="0" dirty="0">
                <a:latin typeface="UTM Avo" panose="02040603050506020204" pitchFamily="18" charset="0"/>
              </a:rPr>
              <a:t> </a:t>
            </a:r>
            <a:r>
              <a:rPr lang="en-US" sz="2250" kern="0" dirty="0" err="1">
                <a:latin typeface="UTM Avo" panose="02040603050506020204" pitchFamily="18" charset="0"/>
              </a:rPr>
              <a:t>loại</a:t>
            </a:r>
            <a:r>
              <a:rPr lang="en-US" sz="2250" kern="0" dirty="0">
                <a:latin typeface="UTM Avo" panose="02040603050506020204" pitchFamily="18" charset="0"/>
              </a:rPr>
              <a:t> </a:t>
            </a:r>
            <a:r>
              <a:rPr lang="en-US" sz="2250" kern="0" dirty="0" err="1">
                <a:latin typeface="UTM Avo" panose="02040603050506020204" pitchFamily="18" charset="0"/>
              </a:rPr>
              <a:t>nấm</a:t>
            </a:r>
            <a:r>
              <a:rPr lang="en-US" sz="2250" kern="0" dirty="0">
                <a:latin typeface="UTM Avo" panose="02040603050506020204" pitchFamily="18" charset="0"/>
              </a:rPr>
              <a:t> </a:t>
            </a:r>
            <a:r>
              <a:rPr lang="en-US" sz="2250" kern="0" dirty="0" err="1">
                <a:latin typeface="UTM Avo" panose="02040603050506020204" pitchFamily="18" charset="0"/>
              </a:rPr>
              <a:t>mà</a:t>
            </a:r>
            <a:r>
              <a:rPr lang="en-US" sz="2250" kern="0" dirty="0">
                <a:latin typeface="UTM Avo" panose="02040603050506020204" pitchFamily="18" charset="0"/>
              </a:rPr>
              <a:t> </a:t>
            </a:r>
            <a:r>
              <a:rPr lang="en-US" sz="2250" kern="0" dirty="0" err="1">
                <a:latin typeface="UTM Avo" panose="02040603050506020204" pitchFamily="18" charset="0"/>
              </a:rPr>
              <a:t>em</a:t>
            </a:r>
            <a:r>
              <a:rPr lang="en-US" sz="2250" kern="0" dirty="0">
                <a:latin typeface="UTM Avo" panose="02040603050506020204" pitchFamily="18" charset="0"/>
              </a:rPr>
              <a:t> </a:t>
            </a:r>
            <a:r>
              <a:rPr lang="en-US" sz="2250" kern="0" dirty="0" err="1">
                <a:latin typeface="UTM Avo" panose="02040603050506020204" pitchFamily="18" charset="0"/>
              </a:rPr>
              <a:t>ấn</a:t>
            </a:r>
            <a:r>
              <a:rPr lang="en-US" sz="2250" kern="0" dirty="0">
                <a:latin typeface="UTM Avo" panose="02040603050506020204" pitchFamily="18" charset="0"/>
              </a:rPr>
              <a:t> </a:t>
            </a:r>
            <a:r>
              <a:rPr lang="en-US" sz="2250" kern="0" dirty="0" err="1">
                <a:latin typeface="UTM Avo" panose="02040603050506020204" pitchFamily="18" charset="0"/>
              </a:rPr>
              <a:t>tượng</a:t>
            </a:r>
            <a:r>
              <a:rPr lang="en-US" sz="2250" kern="0" dirty="0">
                <a:latin typeface="UTM Avo" panose="02040603050506020204" pitchFamily="18" charset="0"/>
              </a:rPr>
              <a:t> </a:t>
            </a:r>
            <a:r>
              <a:rPr lang="en-US" sz="2250" kern="0" dirty="0" err="1">
                <a:latin typeface="UTM Avo" panose="02040603050506020204" pitchFamily="18" charset="0"/>
              </a:rPr>
              <a:t>nhất</a:t>
            </a:r>
            <a:r>
              <a:rPr lang="en-US" sz="2250" kern="0" dirty="0">
                <a:latin typeface="UTM Avo" panose="02040603050506020204" pitchFamily="18" charset="0"/>
              </a:rPr>
              <a:t>.</a:t>
            </a:r>
            <a:endParaRPr lang="vi-VN" sz="2250" kern="0" dirty="0">
              <a:latin typeface="UTM Avo"/>
            </a:endParaRPr>
          </a:p>
        </p:txBody>
      </p:sp>
      <p:pic>
        <p:nvPicPr>
          <p:cNvPr id="7" name="Picture 12">
            <a:extLst>
              <a:ext uri="{FF2B5EF4-FFF2-40B4-BE49-F238E27FC236}">
                <a16:creationId xmlns:a16="http://schemas.microsoft.com/office/drawing/2014/main" id="{8B83394E-4680-FCEF-EF60-D0EE579E8D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1797" y="2269221"/>
            <a:ext cx="1483369" cy="2678379"/>
          </a:xfrm>
          <a:prstGeom prst="rect">
            <a:avLst/>
          </a:prstGeom>
        </p:spPr>
      </p:pic>
      <p:pic>
        <p:nvPicPr>
          <p:cNvPr id="2" name="Picture 1" descr="A group of mushrooms with different colors&#10;&#10;Description automatically generated">
            <a:extLst>
              <a:ext uri="{FF2B5EF4-FFF2-40B4-BE49-F238E27FC236}">
                <a16:creationId xmlns:a16="http://schemas.microsoft.com/office/drawing/2014/main" id="{8AAFE3B1-C247-FAB8-E877-0B14A42FE0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9066" y="4145567"/>
            <a:ext cx="1758056" cy="1758056"/>
          </a:xfrm>
          <a:prstGeom prst="rect">
            <a:avLst/>
          </a:prstGeom>
        </p:spPr>
      </p:pic>
    </p:spTree>
    <p:custDataLst>
      <p:tags r:id="rId1"/>
    </p:custDataLst>
    <p:extLst>
      <p:ext uri="{BB962C8B-B14F-4D97-AF65-F5344CB8AC3E}">
        <p14:creationId xmlns:p14="http://schemas.microsoft.com/office/powerpoint/2010/main" val="496480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8" name="Picture 2" descr="B1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52500" y="714375"/>
            <a:ext cx="5715000" cy="95250"/>
          </a:xfrm>
          <a:prstGeom prst="rect">
            <a:avLst/>
          </a:prstGeom>
          <a:noFill/>
          <a:extLst>
            <a:ext uri="{909E8E84-426E-40DD-AFC4-6F175D3DCCD1}">
              <a14:hiddenFill xmlns:a14="http://schemas.microsoft.com/office/drawing/2010/main">
                <a:solidFill>
                  <a:srgbClr val="FFFFFF"/>
                </a:solidFill>
              </a14:hiddenFill>
            </a:ext>
          </a:extLst>
        </p:spPr>
      </p:pic>
      <p:pic>
        <p:nvPicPr>
          <p:cNvPr id="75779" name="Picture 3" descr="B1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52500" y="4905375"/>
            <a:ext cx="5715000" cy="95250"/>
          </a:xfrm>
          <a:prstGeom prst="rect">
            <a:avLst/>
          </a:prstGeom>
          <a:noFill/>
          <a:extLst>
            <a:ext uri="{909E8E84-426E-40DD-AFC4-6F175D3DCCD1}">
              <a14:hiddenFill xmlns:a14="http://schemas.microsoft.com/office/drawing/2010/main">
                <a:solidFill>
                  <a:srgbClr val="FFFFFF"/>
                </a:solidFill>
              </a14:hiddenFill>
            </a:ext>
          </a:extLst>
        </p:spPr>
      </p:pic>
      <p:pic>
        <p:nvPicPr>
          <p:cNvPr id="75780" name="Picture 4" descr="B1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1140519" y="2807394"/>
            <a:ext cx="4286250" cy="100212"/>
          </a:xfrm>
          <a:prstGeom prst="rect">
            <a:avLst/>
          </a:prstGeom>
          <a:noFill/>
          <a:extLst>
            <a:ext uri="{909E8E84-426E-40DD-AFC4-6F175D3DCCD1}">
              <a14:hiddenFill xmlns:a14="http://schemas.microsoft.com/office/drawing/2010/main">
                <a:solidFill>
                  <a:srgbClr val="FFFFFF"/>
                </a:solidFill>
              </a14:hiddenFill>
            </a:ext>
          </a:extLst>
        </p:spPr>
      </p:pic>
      <p:pic>
        <p:nvPicPr>
          <p:cNvPr id="75781" name="Picture 5" descr="B1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4572000" y="2809875"/>
            <a:ext cx="4095750" cy="95250"/>
          </a:xfrm>
          <a:prstGeom prst="rect">
            <a:avLst/>
          </a:prstGeom>
          <a:noFill/>
          <a:extLst>
            <a:ext uri="{909E8E84-426E-40DD-AFC4-6F175D3DCCD1}">
              <a14:hiddenFill xmlns:a14="http://schemas.microsoft.com/office/drawing/2010/main">
                <a:solidFill>
                  <a:srgbClr val="FFFFFF"/>
                </a:solidFill>
              </a14:hiddenFill>
            </a:ext>
          </a:extLst>
        </p:spPr>
      </p:pic>
      <p:sp>
        <p:nvSpPr>
          <p:cNvPr id="75782" name="WordArt 6"/>
          <p:cNvSpPr>
            <a:spLocks noChangeArrowheads="1" noChangeShapeType="1" noTextEdit="1"/>
          </p:cNvSpPr>
          <p:nvPr/>
        </p:nvSpPr>
        <p:spPr bwMode="auto">
          <a:xfrm>
            <a:off x="1333500" y="1714500"/>
            <a:ext cx="4905375" cy="1905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571477" eaLnBrk="0" fontAlgn="base" hangingPunct="0">
              <a:spcBef>
                <a:spcPct val="0"/>
              </a:spcBef>
              <a:spcAft>
                <a:spcPct val="0"/>
              </a:spcAft>
            </a:pPr>
            <a:r>
              <a:rPr lang="en-US" sz="2250" b="1" kern="10">
                <a:ln w="9525" cap="rnd">
                  <a:solidFill>
                    <a:srgbClr val="FF0000"/>
                  </a:solidFill>
                  <a:prstDash val="sysDot"/>
                  <a:miter lim="800000"/>
                  <a:headEnd/>
                  <a:tailEnd/>
                </a:ln>
                <a:solidFill>
                  <a:srgbClr val="FF0000"/>
                </a:solidFill>
                <a:latin typeface="Times New Roman" panose="02020603050405020304" pitchFamily="18" charset="0"/>
                <a:cs typeface="Times New Roman" panose="02020603050405020304" pitchFamily="18" charset="0"/>
                <a:sym typeface="Arial"/>
              </a:rPr>
              <a:t>Thank you very much!</a:t>
            </a:r>
          </a:p>
          <a:p>
            <a:pPr algn="ctr" defTabSz="571477" eaLnBrk="0" fontAlgn="base" hangingPunct="0">
              <a:spcBef>
                <a:spcPct val="0"/>
              </a:spcBef>
              <a:spcAft>
                <a:spcPct val="0"/>
              </a:spcAft>
            </a:pPr>
            <a:r>
              <a:rPr lang="en-US" sz="2250" b="1" kern="10">
                <a:ln w="9525" cap="rnd">
                  <a:solidFill>
                    <a:srgbClr val="FF0000"/>
                  </a:solidFill>
                  <a:prstDash val="sysDot"/>
                  <a:miter lim="800000"/>
                  <a:headEnd/>
                  <a:tailEnd/>
                </a:ln>
                <a:solidFill>
                  <a:srgbClr val="FF0000"/>
                </a:solidFill>
                <a:latin typeface="Times New Roman" panose="02020603050405020304" pitchFamily="18" charset="0"/>
                <a:cs typeface="Times New Roman" panose="02020603050405020304" pitchFamily="18" charset="0"/>
                <a:sym typeface="Arial"/>
              </a:rPr>
              <a:t>Goodbye!</a:t>
            </a:r>
          </a:p>
        </p:txBody>
      </p:sp>
      <p:pic>
        <p:nvPicPr>
          <p:cNvPr id="75783" name="Picture 7" descr="C78050FB9F484BAE8E8262A9851A74C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00750" y="4143375"/>
            <a:ext cx="529828" cy="625078"/>
          </a:xfrm>
          <a:prstGeom prst="rect">
            <a:avLst/>
          </a:prstGeom>
          <a:noFill/>
          <a:extLst>
            <a:ext uri="{909E8E84-426E-40DD-AFC4-6F175D3DCCD1}">
              <a14:hiddenFill xmlns:a14="http://schemas.microsoft.com/office/drawing/2010/main">
                <a:solidFill>
                  <a:srgbClr val="FFFFFF"/>
                </a:solidFill>
              </a14:hiddenFill>
            </a:ext>
          </a:extLst>
        </p:spPr>
      </p:pic>
      <p:pic>
        <p:nvPicPr>
          <p:cNvPr id="75784" name="Picture 6" descr="141o39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03735" y="3429001"/>
            <a:ext cx="1506141" cy="118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Picture 6" descr="56CEE190D2834983BE9B1882D8651F7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000750" y="714375"/>
            <a:ext cx="4286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6" name="Picture 10" descr="LIE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9625" y="3381375"/>
            <a:ext cx="1476375" cy="1266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42253"/>
      </p:ext>
    </p:extLst>
  </p:cSld>
  <p:clrMapOvr>
    <a:masterClrMapping/>
  </p:clrMapOvr>
  <p:transition spd="slow">
    <p:circle/>
    <p:sndAc>
      <p:stSnd>
        <p:snd r:embed="rId2" name="applause.wav"/>
      </p:stSnd>
    </p:sndAc>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Lớp chúng mình, rất rất vui( nhạc chibi khởi động tiết học)">
            <a:hlinkClick r:id="" action="ppaction://media"/>
            <a:extLst>
              <a:ext uri="{FF2B5EF4-FFF2-40B4-BE49-F238E27FC236}">
                <a16:creationId xmlns:a16="http://schemas.microsoft.com/office/drawing/2014/main" id="{6815D072-F774-89BC-02DE-ED563684CC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7620000" cy="5714999"/>
          </a:xfrm>
          <a:prstGeom prst="rect">
            <a:avLst/>
          </a:prstGeom>
        </p:spPr>
      </p:pic>
    </p:spTree>
    <p:extLst>
      <p:ext uri="{BB962C8B-B14F-4D97-AF65-F5344CB8AC3E}">
        <p14:creationId xmlns:p14="http://schemas.microsoft.com/office/powerpoint/2010/main" val="42202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661" t="10871" r="4047" b="11257"/>
          <a:stretch>
            <a:fillRect/>
          </a:stretch>
        </p:blipFill>
        <p:spPr>
          <a:xfrm>
            <a:off x="0" y="714375"/>
            <a:ext cx="7620000" cy="4286250"/>
          </a:xfrm>
          <a:prstGeom prst="rect">
            <a:avLst/>
          </a:prstGeom>
        </p:spPr>
      </p:pic>
      <p:grpSp>
        <p:nvGrpSpPr>
          <p:cNvPr id="3" name="Group 3"/>
          <p:cNvGrpSpPr/>
          <p:nvPr/>
        </p:nvGrpSpPr>
        <p:grpSpPr>
          <a:xfrm>
            <a:off x="635833" y="1003205"/>
            <a:ext cx="6632228" cy="3798965"/>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812800" cy="850900"/>
            </a:xfrm>
            <a:prstGeom prst="rect">
              <a:avLst/>
            </a:prstGeom>
          </p:spPr>
          <p:txBody>
            <a:bodyPr lIns="21167" tIns="21167" rIns="21167" bIns="21167" rtlCol="0" anchor="ctr"/>
            <a:lstStyle/>
            <a:p>
              <a:pPr algn="ctr">
                <a:lnSpc>
                  <a:spcPts val="1108"/>
                </a:lnSpc>
                <a:spcBef>
                  <a:spcPct val="0"/>
                </a:spcBef>
              </a:pPr>
              <a:endParaRPr sz="750"/>
            </a:p>
          </p:txBody>
        </p:sp>
      </p:grpSp>
      <p:grpSp>
        <p:nvGrpSpPr>
          <p:cNvPr id="6" name="Group 6"/>
          <p:cNvGrpSpPr/>
          <p:nvPr/>
        </p:nvGrpSpPr>
        <p:grpSpPr>
          <a:xfrm>
            <a:off x="635833" y="948237"/>
            <a:ext cx="6632228" cy="3818526"/>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812800" cy="850900"/>
            </a:xfrm>
            <a:prstGeom prst="rect">
              <a:avLst/>
            </a:prstGeom>
          </p:spPr>
          <p:txBody>
            <a:bodyPr lIns="21167" tIns="21167" rIns="21167" bIns="21167" rtlCol="0" anchor="ctr"/>
            <a:lstStyle/>
            <a:p>
              <a:pPr algn="ctr">
                <a:lnSpc>
                  <a:spcPts val="1108"/>
                </a:lnSpc>
                <a:spcBef>
                  <a:spcPct val="0"/>
                </a:spcBef>
              </a:pPr>
              <a:endParaRPr sz="750"/>
            </a:p>
          </p:txBody>
        </p:sp>
      </p:grpSp>
      <p:sp>
        <p:nvSpPr>
          <p:cNvPr id="9" name="Freeform 9"/>
          <p:cNvSpPr/>
          <p:nvPr/>
        </p:nvSpPr>
        <p:spPr>
          <a:xfrm rot="-5400000">
            <a:off x="6817719" y="1128983"/>
            <a:ext cx="372510" cy="778089"/>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6817719" y="1647006"/>
            <a:ext cx="372510" cy="778089"/>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6817719" y="2165362"/>
            <a:ext cx="372510" cy="778089"/>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6817719" y="2683719"/>
            <a:ext cx="372510" cy="778089"/>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6817719" y="3719168"/>
            <a:ext cx="372510" cy="778089"/>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6817719" y="1084834"/>
            <a:ext cx="372510" cy="778089"/>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6817719" y="1604771"/>
            <a:ext cx="372510" cy="778089"/>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6817719" y="2123537"/>
            <a:ext cx="372510" cy="778089"/>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6817719" y="2641894"/>
            <a:ext cx="372510" cy="778089"/>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6817719" y="3678607"/>
            <a:ext cx="372510" cy="778089"/>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493886" y="350520"/>
            <a:ext cx="6632228" cy="4883965"/>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812800" cy="850900"/>
            </a:xfrm>
            <a:prstGeom prst="rect">
              <a:avLst/>
            </a:prstGeom>
          </p:spPr>
          <p:txBody>
            <a:bodyPr lIns="21167" tIns="21167" rIns="21167" bIns="21167" rtlCol="0" anchor="ctr"/>
            <a:lstStyle/>
            <a:p>
              <a:pPr algn="ctr">
                <a:lnSpc>
                  <a:spcPts val="1108"/>
                </a:lnSpc>
                <a:spcBef>
                  <a:spcPct val="0"/>
                </a:spcBef>
              </a:pPr>
              <a:endParaRPr sz="750"/>
            </a:p>
          </p:txBody>
        </p:sp>
      </p:grpSp>
      <p:sp>
        <p:nvSpPr>
          <p:cNvPr id="22" name="Freeform 22"/>
          <p:cNvSpPr/>
          <p:nvPr/>
        </p:nvSpPr>
        <p:spPr>
          <a:xfrm>
            <a:off x="384432" y="1152147"/>
            <a:ext cx="306963" cy="3410706"/>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grpSp>
        <p:nvGrpSpPr>
          <p:cNvPr id="23" name="Group 23"/>
          <p:cNvGrpSpPr/>
          <p:nvPr/>
        </p:nvGrpSpPr>
        <p:grpSpPr>
          <a:xfrm>
            <a:off x="2100279" y="1518028"/>
            <a:ext cx="3552733" cy="2803069"/>
            <a:chOff x="0" y="0"/>
            <a:chExt cx="1013919" cy="799972"/>
          </a:xfrm>
        </p:grpSpPr>
        <p:sp>
          <p:nvSpPr>
            <p:cNvPr id="24" name="Freeform 24"/>
            <p:cNvSpPr/>
            <p:nvPr/>
          </p:nvSpPr>
          <p:spPr>
            <a:xfrm>
              <a:off x="0" y="0"/>
              <a:ext cx="1013919" cy="799972"/>
            </a:xfrm>
            <a:custGeom>
              <a:avLst/>
              <a:gdLst/>
              <a:ahLst/>
              <a:cxnLst/>
              <a:rect l="l" t="t" r="r" b="b"/>
              <a:pathLst>
                <a:path w="1013919" h="799972">
                  <a:moveTo>
                    <a:pt x="0" y="0"/>
                  </a:moveTo>
                  <a:lnTo>
                    <a:pt x="1013919" y="0"/>
                  </a:lnTo>
                  <a:lnTo>
                    <a:pt x="1013919" y="799972"/>
                  </a:lnTo>
                  <a:lnTo>
                    <a:pt x="0" y="799972"/>
                  </a:lnTo>
                  <a:close/>
                </a:path>
              </a:pathLst>
            </a:custGeom>
            <a:solidFill>
              <a:srgbClr val="3C2E3D">
                <a:alpha val="24706"/>
              </a:srgbClr>
            </a:solidFill>
            <a:ln>
              <a:noFill/>
            </a:ln>
          </p:spPr>
        </p:sp>
        <p:sp>
          <p:nvSpPr>
            <p:cNvPr id="25" name="TextBox 25"/>
            <p:cNvSpPr txBox="1"/>
            <p:nvPr/>
          </p:nvSpPr>
          <p:spPr>
            <a:xfrm>
              <a:off x="0" y="-38100"/>
              <a:ext cx="812800" cy="850900"/>
            </a:xfrm>
            <a:prstGeom prst="rect">
              <a:avLst/>
            </a:prstGeom>
          </p:spPr>
          <p:txBody>
            <a:bodyPr lIns="21167" tIns="21167" rIns="21167" bIns="21167" rtlCol="0" anchor="ctr"/>
            <a:lstStyle/>
            <a:p>
              <a:pPr algn="ctr">
                <a:lnSpc>
                  <a:spcPts val="1108"/>
                </a:lnSpc>
                <a:spcBef>
                  <a:spcPct val="0"/>
                </a:spcBef>
              </a:pPr>
              <a:endParaRPr sz="750"/>
            </a:p>
          </p:txBody>
        </p:sp>
      </p:grpSp>
      <p:grpSp>
        <p:nvGrpSpPr>
          <p:cNvPr id="26" name="Group 26"/>
          <p:cNvGrpSpPr/>
          <p:nvPr/>
        </p:nvGrpSpPr>
        <p:grpSpPr>
          <a:xfrm>
            <a:off x="989080" y="1462498"/>
            <a:ext cx="5865354" cy="2848019"/>
            <a:chOff x="0" y="0"/>
            <a:chExt cx="1024622" cy="812800"/>
          </a:xfrm>
        </p:grpSpPr>
        <p:sp>
          <p:nvSpPr>
            <p:cNvPr id="27" name="Freeform 27"/>
            <p:cNvSpPr/>
            <p:nvPr/>
          </p:nvSpPr>
          <p:spPr>
            <a:xfrm>
              <a:off x="0" y="0"/>
              <a:ext cx="1024622" cy="812800"/>
            </a:xfrm>
            <a:custGeom>
              <a:avLst/>
              <a:gdLst/>
              <a:ahLst/>
              <a:cxnLst/>
              <a:rect l="l" t="t" r="r" b="b"/>
              <a:pathLst>
                <a:path w="1024622" h="812800">
                  <a:moveTo>
                    <a:pt x="0" y="0"/>
                  </a:moveTo>
                  <a:lnTo>
                    <a:pt x="1024622" y="0"/>
                  </a:lnTo>
                  <a:lnTo>
                    <a:pt x="1024622" y="812800"/>
                  </a:lnTo>
                  <a:lnTo>
                    <a:pt x="0" y="812800"/>
                  </a:lnTo>
                  <a:close/>
                </a:path>
              </a:pathLst>
            </a:custGeom>
            <a:solidFill>
              <a:srgbClr val="BEEDE1"/>
            </a:solidFill>
            <a:ln>
              <a:noFill/>
            </a:ln>
          </p:spPr>
        </p:sp>
        <p:sp>
          <p:nvSpPr>
            <p:cNvPr id="28" name="TextBox 28"/>
            <p:cNvSpPr txBox="1"/>
            <p:nvPr/>
          </p:nvSpPr>
          <p:spPr>
            <a:xfrm>
              <a:off x="0" y="-38100"/>
              <a:ext cx="812800" cy="850900"/>
            </a:xfrm>
            <a:prstGeom prst="rect">
              <a:avLst/>
            </a:prstGeom>
          </p:spPr>
          <p:txBody>
            <a:bodyPr lIns="21167" tIns="21167" rIns="21167" bIns="21167" rtlCol="0" anchor="ctr"/>
            <a:lstStyle/>
            <a:p>
              <a:pPr algn="ctr">
                <a:lnSpc>
                  <a:spcPts val="1108"/>
                </a:lnSpc>
                <a:spcBef>
                  <a:spcPct val="0"/>
                </a:spcBef>
              </a:pPr>
              <a:endParaRPr sz="750"/>
            </a:p>
          </p:txBody>
        </p:sp>
      </p:grpSp>
      <p:sp>
        <p:nvSpPr>
          <p:cNvPr id="29" name="Freeform 29"/>
          <p:cNvSpPr/>
          <p:nvPr/>
        </p:nvSpPr>
        <p:spPr>
          <a:xfrm rot="120324">
            <a:off x="2937127" y="1223156"/>
            <a:ext cx="1745747" cy="450720"/>
          </a:xfrm>
          <a:custGeom>
            <a:avLst/>
            <a:gdLst/>
            <a:ahLst/>
            <a:cxnLst/>
            <a:rect l="l" t="t" r="r" b="b"/>
            <a:pathLst>
              <a:path w="4189793" h="1081728">
                <a:moveTo>
                  <a:pt x="0" y="0"/>
                </a:moveTo>
                <a:lnTo>
                  <a:pt x="4189794" y="0"/>
                </a:lnTo>
                <a:lnTo>
                  <a:pt x="4189794" y="1081729"/>
                </a:lnTo>
                <a:lnTo>
                  <a:pt x="0" y="108172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2" name="Freeform 32"/>
          <p:cNvSpPr/>
          <p:nvPr/>
        </p:nvSpPr>
        <p:spPr>
          <a:xfrm rot="734499">
            <a:off x="6409092" y="2970191"/>
            <a:ext cx="411675" cy="406045"/>
          </a:xfrm>
          <a:custGeom>
            <a:avLst/>
            <a:gdLst/>
            <a:ahLst/>
            <a:cxnLst/>
            <a:rect l="l" t="t" r="r" b="b"/>
            <a:pathLst>
              <a:path w="988020" h="974509">
                <a:moveTo>
                  <a:pt x="0" y="0"/>
                </a:moveTo>
                <a:lnTo>
                  <a:pt x="988020" y="0"/>
                </a:lnTo>
                <a:lnTo>
                  <a:pt x="988020" y="974509"/>
                </a:lnTo>
                <a:lnTo>
                  <a:pt x="0" y="97450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3" name="Freeform 33"/>
          <p:cNvSpPr/>
          <p:nvPr/>
        </p:nvSpPr>
        <p:spPr>
          <a:xfrm rot="-999576">
            <a:off x="1337154" y="2270926"/>
            <a:ext cx="396443" cy="391021"/>
          </a:xfrm>
          <a:custGeom>
            <a:avLst/>
            <a:gdLst/>
            <a:ahLst/>
            <a:cxnLst/>
            <a:rect l="l" t="t" r="r" b="b"/>
            <a:pathLst>
              <a:path w="951462" h="938451">
                <a:moveTo>
                  <a:pt x="0" y="0"/>
                </a:moveTo>
                <a:lnTo>
                  <a:pt x="951462" y="0"/>
                </a:lnTo>
                <a:lnTo>
                  <a:pt x="951462" y="938451"/>
                </a:lnTo>
                <a:lnTo>
                  <a:pt x="0" y="9384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4" name="Freeform 34"/>
          <p:cNvSpPr/>
          <p:nvPr/>
        </p:nvSpPr>
        <p:spPr>
          <a:xfrm rot="-2869965">
            <a:off x="5505167" y="4332280"/>
            <a:ext cx="559371" cy="551722"/>
          </a:xfrm>
          <a:custGeom>
            <a:avLst/>
            <a:gdLst/>
            <a:ahLst/>
            <a:cxnLst/>
            <a:rect l="l" t="t" r="r" b="b"/>
            <a:pathLst>
              <a:path w="1342491" h="1324132">
                <a:moveTo>
                  <a:pt x="0" y="0"/>
                </a:moveTo>
                <a:lnTo>
                  <a:pt x="1342491" y="0"/>
                </a:lnTo>
                <a:lnTo>
                  <a:pt x="1342491" y="1324132"/>
                </a:lnTo>
                <a:lnTo>
                  <a:pt x="0" y="132413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5" name="Freeform 35"/>
          <p:cNvSpPr/>
          <p:nvPr/>
        </p:nvSpPr>
        <p:spPr>
          <a:xfrm rot="1063743">
            <a:off x="1083222" y="659615"/>
            <a:ext cx="707433" cy="697758"/>
          </a:xfrm>
          <a:custGeom>
            <a:avLst/>
            <a:gdLst/>
            <a:ahLst/>
            <a:cxnLst/>
            <a:rect l="l" t="t" r="r" b="b"/>
            <a:pathLst>
              <a:path w="1697838" h="1674620">
                <a:moveTo>
                  <a:pt x="0" y="0"/>
                </a:moveTo>
                <a:lnTo>
                  <a:pt x="1697838" y="0"/>
                </a:lnTo>
                <a:lnTo>
                  <a:pt x="1697838" y="1674620"/>
                </a:lnTo>
                <a:lnTo>
                  <a:pt x="0" y="167462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6" name="Freeform 36"/>
          <p:cNvSpPr/>
          <p:nvPr/>
        </p:nvSpPr>
        <p:spPr>
          <a:xfrm rot="1063743">
            <a:off x="1127135" y="4301437"/>
            <a:ext cx="275032" cy="271270"/>
          </a:xfrm>
          <a:custGeom>
            <a:avLst/>
            <a:gdLst/>
            <a:ahLst/>
            <a:cxnLst/>
            <a:rect l="l" t="t" r="r" b="b"/>
            <a:pathLst>
              <a:path w="660076" h="651049">
                <a:moveTo>
                  <a:pt x="0" y="0"/>
                </a:moveTo>
                <a:lnTo>
                  <a:pt x="660076" y="0"/>
                </a:lnTo>
                <a:lnTo>
                  <a:pt x="660076" y="651049"/>
                </a:lnTo>
                <a:lnTo>
                  <a:pt x="0" y="65104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7" name="Freeform 37"/>
          <p:cNvSpPr/>
          <p:nvPr/>
        </p:nvSpPr>
        <p:spPr>
          <a:xfrm rot="1292469">
            <a:off x="5378572" y="1233745"/>
            <a:ext cx="548879" cy="548879"/>
          </a:xfrm>
          <a:custGeom>
            <a:avLst/>
            <a:gdLst/>
            <a:ahLst/>
            <a:cxnLst/>
            <a:rect l="l" t="t" r="r" b="b"/>
            <a:pathLst>
              <a:path w="1317310" h="1317310">
                <a:moveTo>
                  <a:pt x="0" y="0"/>
                </a:moveTo>
                <a:lnTo>
                  <a:pt x="1317310" y="0"/>
                </a:lnTo>
                <a:lnTo>
                  <a:pt x="1317310" y="1317309"/>
                </a:lnTo>
                <a:lnTo>
                  <a:pt x="0" y="131730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38" name="TextBox 37">
            <a:extLst>
              <a:ext uri="{FF2B5EF4-FFF2-40B4-BE49-F238E27FC236}">
                <a16:creationId xmlns:a16="http://schemas.microsoft.com/office/drawing/2014/main" id="{2CF99D59-D80A-9F48-B1B9-94AAF4B3A126}"/>
              </a:ext>
            </a:extLst>
          </p:cNvPr>
          <p:cNvSpPr txBox="1"/>
          <p:nvPr/>
        </p:nvSpPr>
        <p:spPr>
          <a:xfrm>
            <a:off x="1706880" y="2413421"/>
            <a:ext cx="4726435" cy="1107996"/>
          </a:xfrm>
          <a:prstGeom prst="rect">
            <a:avLst/>
          </a:prstGeom>
          <a:noFill/>
        </p:spPr>
        <p:txBody>
          <a:bodyPr wrap="square" rtlCol="0">
            <a:spAutoFit/>
          </a:bodyPr>
          <a:lstStyle/>
          <a:p>
            <a:pPr algn="ctr"/>
            <a:r>
              <a:rPr lang="vi-VN" sz="2200" b="1" dirty="0">
                <a:solidFill>
                  <a:srgbClr val="002060"/>
                </a:solidFill>
              </a:rPr>
              <a:t>BÀI 15: NẤM VÀ MỘT SỐ NẤM ĐƯỢC DÙNG LÀM THỨC ĂN (TIẾT 1)</a:t>
            </a:r>
            <a:endParaRPr lang="en-US" sz="2200" b="1" dirty="0">
              <a:solidFill>
                <a:srgbClr val="002060"/>
              </a:solidFill>
            </a:endParaRPr>
          </a:p>
        </p:txBody>
      </p:sp>
      <p:sp>
        <p:nvSpPr>
          <p:cNvPr id="40" name="Freeform 3">
            <a:extLst>
              <a:ext uri="{FF2B5EF4-FFF2-40B4-BE49-F238E27FC236}">
                <a16:creationId xmlns:a16="http://schemas.microsoft.com/office/drawing/2014/main" id="{AD970B35-D66E-A144-9062-921A7AA0EB36}"/>
              </a:ext>
            </a:extLst>
          </p:cNvPr>
          <p:cNvSpPr/>
          <p:nvPr/>
        </p:nvSpPr>
        <p:spPr>
          <a:xfrm>
            <a:off x="2308787" y="1365250"/>
            <a:ext cx="3048000" cy="742950"/>
          </a:xfrm>
          <a:custGeom>
            <a:avLst/>
            <a:gdLst/>
            <a:ahLst/>
            <a:cxnLst/>
            <a:rect l="l" t="t" r="r" b="b"/>
            <a:pathLst>
              <a:path w="7315200" h="1783080">
                <a:moveTo>
                  <a:pt x="0" y="0"/>
                </a:moveTo>
                <a:lnTo>
                  <a:pt x="7315200" y="0"/>
                </a:lnTo>
                <a:lnTo>
                  <a:pt x="7315200" y="1783080"/>
                </a:lnTo>
                <a:lnTo>
                  <a:pt x="0" y="178308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F8574FB-41CE-4E80-BD5C-F413DB5C1AAE}"/>
              </a:ext>
            </a:extLst>
          </p:cNvPr>
          <p:cNvGrpSpPr/>
          <p:nvPr/>
        </p:nvGrpSpPr>
        <p:grpSpPr>
          <a:xfrm>
            <a:off x="1793362" y="4638852"/>
            <a:ext cx="5699557" cy="780488"/>
            <a:chOff x="5000985" y="4463739"/>
            <a:chExt cx="7835982" cy="3081528"/>
          </a:xfrm>
        </p:grpSpPr>
        <p:pic>
          <p:nvPicPr>
            <p:cNvPr id="9" name="Picture 20">
              <a:extLst>
                <a:ext uri="{FF2B5EF4-FFF2-40B4-BE49-F238E27FC236}">
                  <a16:creationId xmlns:a16="http://schemas.microsoft.com/office/drawing/2014/main" id="{6ACB1622-E745-4E74-A280-BD9FD9BE0A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21767" y="4463739"/>
              <a:ext cx="7315200" cy="3081528"/>
            </a:xfrm>
            <a:prstGeom prst="rect">
              <a:avLst/>
            </a:prstGeom>
          </p:spPr>
        </p:pic>
        <p:pic>
          <p:nvPicPr>
            <p:cNvPr id="10" name="Picture 21">
              <a:extLst>
                <a:ext uri="{FF2B5EF4-FFF2-40B4-BE49-F238E27FC236}">
                  <a16:creationId xmlns:a16="http://schemas.microsoft.com/office/drawing/2014/main" id="{002C4382-394C-46D2-8DBD-16229DFAE0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00985" y="5449824"/>
              <a:ext cx="7315200" cy="1673352"/>
            </a:xfrm>
            <a:prstGeom prst="rect">
              <a:avLst/>
            </a:prstGeom>
          </p:spPr>
        </p:pic>
      </p:grpSp>
      <p:pic>
        <p:nvPicPr>
          <p:cNvPr id="3" name="Picture 2" descr="A group of mushrooms with different colors&#10;&#10;Description automatically generated">
            <a:extLst>
              <a:ext uri="{FF2B5EF4-FFF2-40B4-BE49-F238E27FC236}">
                <a16:creationId xmlns:a16="http://schemas.microsoft.com/office/drawing/2014/main" id="{727CB74A-0650-DBF9-EA30-8EF1B3B9D6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1991" y="3433248"/>
            <a:ext cx="1758056" cy="1758056"/>
          </a:xfrm>
          <a:prstGeom prst="rect">
            <a:avLst/>
          </a:prstGeom>
        </p:spPr>
      </p:pic>
      <p:sp>
        <p:nvSpPr>
          <p:cNvPr id="4" name="Rectangle: Rounded Corners 4">
            <a:extLst>
              <a:ext uri="{FF2B5EF4-FFF2-40B4-BE49-F238E27FC236}">
                <a16:creationId xmlns:a16="http://schemas.microsoft.com/office/drawing/2014/main" id="{B0C82645-BCC4-6431-1BF4-CA4D0AA3E4A5}"/>
              </a:ext>
            </a:extLst>
          </p:cNvPr>
          <p:cNvSpPr/>
          <p:nvPr/>
        </p:nvSpPr>
        <p:spPr>
          <a:xfrm>
            <a:off x="1066800" y="2797964"/>
            <a:ext cx="5397162" cy="780489"/>
          </a:xfrm>
          <a:prstGeom prst="roundRect">
            <a:avLst/>
          </a:prstGeom>
          <a:solidFill>
            <a:schemeClr val="accent2">
              <a:lumMod val="60000"/>
              <a:lumOff val="40000"/>
            </a:schemeClr>
          </a:solidFill>
          <a:ln w="12700" cap="flat" cmpd="sng" algn="ctr">
            <a:solidFill>
              <a:srgbClr val="FFBD45">
                <a:lumMod val="50000"/>
              </a:srgbClr>
            </a:solidFill>
            <a:prstDash val="lgDash"/>
            <a:miter lim="800000"/>
          </a:ln>
          <a:effectLst/>
        </p:spPr>
        <p:txBody>
          <a:bodyPr rot="0" spcFirstLastPara="0" vertOverflow="overflow" horzOverflow="overflow" vert="horz" wrap="square" lIns="110610" tIns="55305" rIns="110610" bIns="55305"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000000"/>
                </a:solidFill>
                <a:effectLst/>
                <a:uLnTx/>
                <a:uFillTx/>
                <a:latin typeface="UTM Avo" panose="02040603050506020204" pitchFamily="18"/>
              </a:rPr>
              <a:t>TRÒ CH</a:t>
            </a:r>
            <a:r>
              <a:rPr kumimoji="0" lang="vi-VN" sz="2500" b="1" i="0" u="none" strike="noStrike" kern="0" cap="none" spc="0" normalizeH="0" baseline="0" noProof="0" dirty="0">
                <a:ln>
                  <a:noFill/>
                </a:ln>
                <a:solidFill>
                  <a:srgbClr val="000000"/>
                </a:solidFill>
                <a:effectLst/>
                <a:uLnTx/>
                <a:uFillTx/>
                <a:latin typeface="UTM Avo" panose="02040603050506020204" pitchFamily="18"/>
              </a:rPr>
              <a:t>Ơ</a:t>
            </a:r>
            <a:r>
              <a:rPr kumimoji="0" lang="en-US" sz="2500" b="1" i="0" u="none" strike="noStrike" kern="0" cap="none" spc="0" normalizeH="0" baseline="0" noProof="0" dirty="0">
                <a:ln>
                  <a:noFill/>
                </a:ln>
                <a:solidFill>
                  <a:srgbClr val="000000"/>
                </a:solidFill>
                <a:effectLst/>
                <a:uLnTx/>
                <a:uFillTx/>
                <a:latin typeface="UTM Avo" panose="02040603050506020204" pitchFamily="18"/>
              </a:rPr>
              <a:t>I TRUYỀN</a:t>
            </a:r>
            <a:r>
              <a:rPr kumimoji="0" lang="en-US" sz="2500" b="1" i="0" u="none" strike="noStrike" kern="0" cap="none" spc="0" normalizeH="0" noProof="0" dirty="0">
                <a:ln>
                  <a:noFill/>
                </a:ln>
                <a:solidFill>
                  <a:srgbClr val="000000"/>
                </a:solidFill>
                <a:effectLst/>
                <a:uLnTx/>
                <a:uFillTx/>
                <a:latin typeface="UTM Avo" panose="02040603050506020204" pitchFamily="18"/>
              </a:rPr>
              <a:t> ĐIỆN</a:t>
            </a:r>
            <a:endParaRPr kumimoji="0" lang="vi-VN" sz="2500" b="1" i="0" u="none" strike="noStrike" kern="0" cap="none" spc="0" normalizeH="0" noProof="0" dirty="0">
              <a:ln>
                <a:noFill/>
              </a:ln>
              <a:solidFill>
                <a:srgbClr val="000000"/>
              </a:solidFill>
              <a:effectLst/>
              <a:uLnTx/>
              <a:uFillTx/>
              <a:latin typeface="UTM Avo" panose="02040603050506020204" pitchFamily="18"/>
            </a:endParaRPr>
          </a:p>
          <a:p>
            <a:pPr marL="0" marR="0" lvl="0" indent="0" algn="ctr" defTabSz="914400" eaLnBrk="1" fontAlgn="auto" latinLnBrk="0" hangingPunct="1">
              <a:lnSpc>
                <a:spcPct val="100000"/>
              </a:lnSpc>
              <a:spcBef>
                <a:spcPts val="0"/>
              </a:spcBef>
              <a:spcAft>
                <a:spcPts val="0"/>
              </a:spcAft>
              <a:buClrTx/>
              <a:buSzTx/>
              <a:buFontTx/>
              <a:buNone/>
              <a:tabLst/>
              <a:defRPr/>
            </a:pPr>
            <a:r>
              <a:rPr lang="vi-VN" sz="2500" b="1" kern="0" noProof="0" dirty="0">
                <a:solidFill>
                  <a:srgbClr val="000000"/>
                </a:solidFill>
                <a:latin typeface="UTM Avo" panose="02040603050506020204" pitchFamily="18"/>
              </a:rPr>
              <a:t>Kể tên một số loại nấm mà em biết.</a:t>
            </a:r>
            <a:endParaRPr kumimoji="0" lang="en-US" sz="2500" b="1" i="0" u="none" strike="noStrike" kern="0" cap="none" spc="0" normalizeH="0" baseline="0" noProof="0" dirty="0">
              <a:ln>
                <a:noFill/>
              </a:ln>
              <a:solidFill>
                <a:srgbClr val="000000"/>
              </a:solidFill>
              <a:effectLst/>
              <a:uLnTx/>
              <a:uFillTx/>
              <a:latin typeface="UTM Avo" panose="02040603050506020204" pitchFamily="18"/>
            </a:endParaRPr>
          </a:p>
        </p:txBody>
      </p:sp>
    </p:spTree>
    <p:extLst>
      <p:ext uri="{BB962C8B-B14F-4D97-AF65-F5344CB8AC3E}">
        <p14:creationId xmlns:p14="http://schemas.microsoft.com/office/powerpoint/2010/main" val="2798683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0833CB-5468-2014-2B8E-9C77711D0A69}"/>
              </a:ext>
            </a:extLst>
          </p:cNvPr>
          <p:cNvSpPr txBox="1"/>
          <p:nvPr/>
        </p:nvSpPr>
        <p:spPr>
          <a:xfrm>
            <a:off x="1722530" y="1567097"/>
            <a:ext cx="4174941" cy="506292"/>
          </a:xfrm>
          <a:prstGeom prst="rect">
            <a:avLst/>
          </a:prstGeom>
          <a:noFill/>
        </p:spPr>
        <p:txBody>
          <a:bodyPr wrap="square" rtlCol="0">
            <a:spAutoFit/>
          </a:bodyPr>
          <a:lstStyle/>
          <a:p>
            <a:pPr algn="ctr">
              <a:lnSpc>
                <a:spcPct val="150000"/>
              </a:lnSpc>
            </a:pPr>
            <a:r>
              <a:rPr lang="en-US" sz="2000" b="1" dirty="0">
                <a:latin typeface="UTM Avo" panose="02040603050506020204" pitchFamily="18" charset="0"/>
              </a:rPr>
              <a:t>1. NẤM</a:t>
            </a:r>
          </a:p>
        </p:txBody>
      </p:sp>
      <p:sp>
        <p:nvSpPr>
          <p:cNvPr id="8" name="Title 2">
            <a:extLst>
              <a:ext uri="{FF2B5EF4-FFF2-40B4-BE49-F238E27FC236}">
                <a16:creationId xmlns:a16="http://schemas.microsoft.com/office/drawing/2014/main" id="{43274075-4155-D643-9142-DA007AEC94D2}"/>
              </a:ext>
            </a:extLst>
          </p:cNvPr>
          <p:cNvSpPr txBox="1">
            <a:spLocks/>
          </p:cNvSpPr>
          <p:nvPr/>
        </p:nvSpPr>
        <p:spPr>
          <a:xfrm>
            <a:off x="464344" y="1990483"/>
            <a:ext cx="3117846" cy="462346"/>
          </a:xfrm>
          <a:prstGeom prst="rect">
            <a:avLst/>
          </a:prstGeom>
        </p:spPr>
        <p:txBody>
          <a:bodyPr vert="horz" lIns="57150" tIns="28575" rIns="57150" bIns="28575" rtlCol="0" anchor="ctr">
            <a:normAutofit/>
          </a:bodyPr>
          <a:lstStyle>
            <a:lvl1pPr algn="l" defTabSz="914406" rtl="0" eaLnBrk="1" latinLnBrk="0" hangingPunct="1">
              <a:lnSpc>
                <a:spcPct val="90000"/>
              </a:lnSpc>
              <a:spcBef>
                <a:spcPct val="0"/>
              </a:spcBef>
              <a:buNone/>
              <a:defRPr sz="4400" kern="1200">
                <a:solidFill>
                  <a:schemeClr val="tx2"/>
                </a:solidFill>
                <a:latin typeface="+mj-lt"/>
                <a:ea typeface="+mj-ea"/>
                <a:cs typeface="+mj-cs"/>
              </a:defRPr>
            </a:lvl1pPr>
          </a:lstStyle>
          <a:p>
            <a:pPr defTabSz="571504">
              <a:defRPr/>
            </a:pPr>
            <a:endParaRPr lang="en-US" sz="1750" b="1" dirty="0">
              <a:solidFill>
                <a:schemeClr val="tx1"/>
              </a:solidFill>
              <a:latin typeface="UTM Avo" panose="02040603050506020204" pitchFamily="18" charset="0"/>
            </a:endParaRPr>
          </a:p>
        </p:txBody>
      </p:sp>
      <p:sp>
        <p:nvSpPr>
          <p:cNvPr id="9" name="Rectangle: Rounded Corners 3">
            <a:extLst>
              <a:ext uri="{FF2B5EF4-FFF2-40B4-BE49-F238E27FC236}">
                <a16:creationId xmlns:a16="http://schemas.microsoft.com/office/drawing/2014/main" id="{5790CE81-1588-290F-17B9-5628F6B8D782}"/>
              </a:ext>
            </a:extLst>
          </p:cNvPr>
          <p:cNvSpPr/>
          <p:nvPr/>
        </p:nvSpPr>
        <p:spPr>
          <a:xfrm>
            <a:off x="778856" y="2722006"/>
            <a:ext cx="2803334" cy="1927104"/>
          </a:xfrm>
          <a:prstGeom prst="roundRect">
            <a:avLst/>
          </a:prstGeom>
          <a:solidFill>
            <a:srgbClr val="FFFFFF"/>
          </a:solidFill>
          <a:ln w="28575" cap="flat" cmpd="sng" algn="ctr">
            <a:solidFill>
              <a:srgbClr val="4FC1E9">
                <a:shade val="50000"/>
              </a:srgbClr>
            </a:solidFill>
            <a:prstDash val="lgDash"/>
            <a:miter lim="800000"/>
          </a:ln>
          <a:effectLst/>
        </p:spPr>
        <p:txBody>
          <a:bodyPr rot="0" spcFirstLastPara="0" vertOverflow="overflow" horzOverflow="overflow" vert="horz" wrap="square" lIns="69131" tIns="34566" rIns="69131" bIns="34566" numCol="1" spcCol="0" rtlCol="0" fromWordArt="0" anchor="ctr" anchorCtr="0" forceAA="0" compatLnSpc="1">
            <a:prstTxWarp prst="textNoShape">
              <a:avLst/>
            </a:prstTxWarp>
            <a:noAutofit/>
          </a:bodyPr>
          <a:lstStyle/>
          <a:p>
            <a:pPr algn="just" defTabSz="571500">
              <a:lnSpc>
                <a:spcPct val="150000"/>
              </a:lnSpc>
              <a:defRPr/>
            </a:pPr>
            <a:r>
              <a:rPr lang="vi-VN" sz="1500" kern="0" dirty="0">
                <a:solidFill>
                  <a:srgbClr val="FF0000"/>
                </a:solidFill>
                <a:latin typeface="UTM Avo" panose="02040603050506020204" pitchFamily="18" charset="0"/>
              </a:rPr>
              <a:t>        Hoạt động thảo luận</a:t>
            </a:r>
          </a:p>
          <a:p>
            <a:pPr defTabSz="571500">
              <a:lnSpc>
                <a:spcPct val="150000"/>
              </a:lnSpc>
              <a:defRPr/>
            </a:pPr>
            <a:r>
              <a:rPr lang="en-US" sz="1500" kern="0" dirty="0" err="1">
                <a:latin typeface="UTM Avo" panose="02040603050506020204" pitchFamily="18" charset="0"/>
              </a:rPr>
              <a:t>Nêu</a:t>
            </a:r>
            <a:r>
              <a:rPr lang="en-US" sz="1500" kern="0" dirty="0">
                <a:latin typeface="UTM Avo" panose="02040603050506020204" pitchFamily="18" charset="0"/>
              </a:rPr>
              <a:t> </a:t>
            </a:r>
            <a:r>
              <a:rPr lang="en-US" sz="1500" kern="0" dirty="0" err="1">
                <a:latin typeface="UTM Avo" panose="02040603050506020204" pitchFamily="18" charset="0"/>
              </a:rPr>
              <a:t>tên</a:t>
            </a:r>
            <a:r>
              <a:rPr lang="en-US" sz="1500" kern="0" dirty="0">
                <a:latin typeface="UTM Avo" panose="02040603050506020204" pitchFamily="18" charset="0"/>
              </a:rPr>
              <a:t>, </a:t>
            </a:r>
            <a:r>
              <a:rPr lang="en-US" sz="1500" kern="0" dirty="0" err="1">
                <a:latin typeface="UTM Avo" panose="02040603050506020204" pitchFamily="18" charset="0"/>
              </a:rPr>
              <a:t>hình</a:t>
            </a:r>
            <a:r>
              <a:rPr lang="en-US" sz="1500" kern="0" dirty="0">
                <a:latin typeface="UTM Avo" panose="02040603050506020204" pitchFamily="18" charset="0"/>
              </a:rPr>
              <a:t> </a:t>
            </a:r>
            <a:r>
              <a:rPr lang="en-US" sz="1500" kern="0" dirty="0" err="1">
                <a:latin typeface="UTM Avo" panose="02040603050506020204" pitchFamily="18" charset="0"/>
              </a:rPr>
              <a:t>dạng</a:t>
            </a:r>
            <a:r>
              <a:rPr lang="en-US" sz="1500" kern="0" dirty="0">
                <a:latin typeface="UTM Avo" panose="02040603050506020204" pitchFamily="18" charset="0"/>
              </a:rPr>
              <a:t>, </a:t>
            </a:r>
            <a:br>
              <a:rPr lang="en-US" sz="1500" kern="0" dirty="0">
                <a:latin typeface="UTM Avo" panose="02040603050506020204" pitchFamily="18" charset="0"/>
              </a:rPr>
            </a:br>
            <a:r>
              <a:rPr lang="en-US" sz="1500" kern="0" dirty="0" err="1">
                <a:latin typeface="UTM Avo" panose="02040603050506020204" pitchFamily="18" charset="0"/>
              </a:rPr>
              <a:t>màu</a:t>
            </a:r>
            <a:r>
              <a:rPr lang="en-US" sz="1500" kern="0" dirty="0">
                <a:latin typeface="UTM Avo" panose="02040603050506020204" pitchFamily="18" charset="0"/>
              </a:rPr>
              <a:t> </a:t>
            </a:r>
            <a:r>
              <a:rPr lang="en-US" sz="1500" kern="0" dirty="0" err="1">
                <a:latin typeface="UTM Avo" panose="02040603050506020204" pitchFamily="18" charset="0"/>
              </a:rPr>
              <a:t>sắc</a:t>
            </a:r>
            <a:r>
              <a:rPr lang="en-US" sz="1500" kern="0" dirty="0">
                <a:latin typeface="UTM Avo" panose="02040603050506020204" pitchFamily="18" charset="0"/>
              </a:rPr>
              <a:t> </a:t>
            </a:r>
            <a:r>
              <a:rPr lang="en-US" sz="1500" kern="0" dirty="0" err="1">
                <a:latin typeface="UTM Avo" panose="02040603050506020204" pitchFamily="18" charset="0"/>
              </a:rPr>
              <a:t>và</a:t>
            </a:r>
            <a:r>
              <a:rPr lang="en-US" sz="1500" kern="0" dirty="0">
                <a:latin typeface="UTM Avo" panose="02040603050506020204" pitchFamily="18" charset="0"/>
              </a:rPr>
              <a:t> n</a:t>
            </a:r>
            <a:r>
              <a:rPr lang="vi-VN" sz="1500" kern="0" dirty="0">
                <a:latin typeface="UTM Avo"/>
              </a:rPr>
              <a:t>ơ</a:t>
            </a:r>
            <a:r>
              <a:rPr lang="en-US" sz="1500" kern="0" dirty="0" err="1">
                <a:latin typeface="UTM Avo" panose="02040603050506020204" pitchFamily="18" charset="0"/>
              </a:rPr>
              <a:t>i</a:t>
            </a:r>
            <a:r>
              <a:rPr lang="en-US" sz="1500" kern="0" dirty="0">
                <a:latin typeface="UTM Avo" panose="02040603050506020204" pitchFamily="18" charset="0"/>
              </a:rPr>
              <a:t> </a:t>
            </a:r>
            <a:r>
              <a:rPr lang="en-US" sz="1500" kern="0" dirty="0" err="1">
                <a:latin typeface="UTM Avo" panose="02040603050506020204" pitchFamily="18" charset="0"/>
              </a:rPr>
              <a:t>sống</a:t>
            </a:r>
            <a:r>
              <a:rPr lang="en-US" sz="1500" kern="0" dirty="0">
                <a:latin typeface="UTM Avo" panose="02040603050506020204" pitchFamily="18" charset="0"/>
              </a:rPr>
              <a:t> </a:t>
            </a:r>
            <a:r>
              <a:rPr lang="en-US" sz="1500" kern="0" dirty="0" err="1">
                <a:latin typeface="UTM Avo" panose="02040603050506020204" pitchFamily="18" charset="0"/>
              </a:rPr>
              <a:t>của</a:t>
            </a:r>
            <a:r>
              <a:rPr lang="en-US" sz="1500" kern="0" dirty="0">
                <a:latin typeface="UTM Avo" panose="02040603050506020204" pitchFamily="18" charset="0"/>
              </a:rPr>
              <a:t> </a:t>
            </a:r>
            <a:r>
              <a:rPr lang="en-US" sz="1500" kern="0" dirty="0" err="1">
                <a:latin typeface="UTM Avo" panose="02040603050506020204" pitchFamily="18" charset="0"/>
              </a:rPr>
              <a:t>từng</a:t>
            </a:r>
            <a:r>
              <a:rPr lang="en-US" sz="1500" kern="0" dirty="0">
                <a:latin typeface="UTM Avo" panose="02040603050506020204" pitchFamily="18" charset="0"/>
              </a:rPr>
              <a:t> </a:t>
            </a:r>
            <a:r>
              <a:rPr lang="en-US" sz="1500" kern="0" dirty="0" err="1">
                <a:latin typeface="UTM Avo" panose="02040603050506020204" pitchFamily="18" charset="0"/>
              </a:rPr>
              <a:t>loại</a:t>
            </a:r>
            <a:r>
              <a:rPr lang="en-US" sz="1500" kern="0" dirty="0">
                <a:latin typeface="UTM Avo" panose="02040603050506020204" pitchFamily="18" charset="0"/>
              </a:rPr>
              <a:t> </a:t>
            </a:r>
            <a:r>
              <a:rPr lang="en-US" sz="1500" kern="0" dirty="0" err="1">
                <a:latin typeface="UTM Avo" panose="02040603050506020204" pitchFamily="18" charset="0"/>
              </a:rPr>
              <a:t>nấm</a:t>
            </a:r>
            <a:r>
              <a:rPr lang="en-US" sz="1500" kern="0" dirty="0">
                <a:latin typeface="UTM Avo" panose="02040603050506020204" pitchFamily="18" charset="0"/>
              </a:rPr>
              <a:t> </a:t>
            </a:r>
            <a:r>
              <a:rPr lang="en-US" sz="1500" kern="0" dirty="0" err="1">
                <a:latin typeface="UTM Avo" panose="02040603050506020204" pitchFamily="18" charset="0"/>
              </a:rPr>
              <a:t>có</a:t>
            </a:r>
            <a:r>
              <a:rPr lang="en-US" sz="1500" kern="0" dirty="0">
                <a:latin typeface="UTM Avo" panose="02040603050506020204" pitchFamily="18" charset="0"/>
              </a:rPr>
              <a:t> </a:t>
            </a:r>
            <a:r>
              <a:rPr lang="en-US" sz="1500" kern="0" dirty="0" err="1">
                <a:latin typeface="UTM Avo" panose="02040603050506020204" pitchFamily="18" charset="0"/>
              </a:rPr>
              <a:t>trong</a:t>
            </a:r>
            <a:r>
              <a:rPr lang="en-US" sz="1500" kern="0" dirty="0">
                <a:latin typeface="UTM Avo" panose="02040603050506020204" pitchFamily="18" charset="0"/>
              </a:rPr>
              <a:t> </a:t>
            </a:r>
            <a:r>
              <a:rPr lang="en-US" sz="1500" kern="0" dirty="0" err="1">
                <a:latin typeface="UTM Avo" panose="02040603050506020204" pitchFamily="18" charset="0"/>
              </a:rPr>
              <a:t>các</a:t>
            </a:r>
            <a:r>
              <a:rPr lang="en-US" sz="1500" kern="0" dirty="0">
                <a:latin typeface="UTM Avo" panose="02040603050506020204" pitchFamily="18" charset="0"/>
              </a:rPr>
              <a:t> </a:t>
            </a:r>
            <a:r>
              <a:rPr lang="en-US" sz="1500" kern="0" dirty="0" err="1">
                <a:latin typeface="UTM Avo" panose="02040603050506020204" pitchFamily="18" charset="0"/>
              </a:rPr>
              <a:t>hình</a:t>
            </a:r>
            <a:r>
              <a:rPr lang="en-US" sz="1500" kern="0" dirty="0">
                <a:latin typeface="UTM Avo" panose="02040603050506020204" pitchFamily="18" charset="0"/>
              </a:rPr>
              <a:t> 1, 2, 3 </a:t>
            </a:r>
            <a:r>
              <a:rPr lang="en-US" sz="1500" kern="0" dirty="0" err="1">
                <a:latin typeface="UTM Avo" panose="02040603050506020204" pitchFamily="18" charset="0"/>
              </a:rPr>
              <a:t>và</a:t>
            </a:r>
            <a:r>
              <a:rPr lang="en-US" sz="1500" kern="0" dirty="0">
                <a:latin typeface="UTM Avo" panose="02040603050506020204" pitchFamily="18" charset="0"/>
              </a:rPr>
              <a:t> 4.</a:t>
            </a:r>
          </a:p>
        </p:txBody>
      </p:sp>
      <p:sp>
        <p:nvSpPr>
          <p:cNvPr id="10" name="Rectangle: Rounded Corners 6">
            <a:extLst>
              <a:ext uri="{FF2B5EF4-FFF2-40B4-BE49-F238E27FC236}">
                <a16:creationId xmlns:a16="http://schemas.microsoft.com/office/drawing/2014/main" id="{FAB512D2-5D2F-5A83-522B-68D57FC07A49}"/>
              </a:ext>
            </a:extLst>
          </p:cNvPr>
          <p:cNvSpPr/>
          <p:nvPr/>
        </p:nvSpPr>
        <p:spPr>
          <a:xfrm>
            <a:off x="4143354" y="2221657"/>
            <a:ext cx="3012303" cy="2482974"/>
          </a:xfrm>
          <a:prstGeom prst="roundRect">
            <a:avLst/>
          </a:prstGeom>
          <a:blipFill>
            <a:blip r:embed="rId3"/>
            <a:stretch>
              <a:fillRect/>
            </a:stretch>
          </a:blipFill>
          <a:ln w="12700" cap="flat" cmpd="sng" algn="ctr">
            <a:noFill/>
            <a:prstDash val="solid"/>
            <a:miter lim="800000"/>
          </a:ln>
          <a:effectLst/>
        </p:spPr>
        <p:txBody>
          <a:bodyPr rot="0" spcFirstLastPara="0" vertOverflow="overflow" horzOverflow="overflow" vert="horz" wrap="square" lIns="69131" tIns="34566" rIns="69131" bIns="34566" numCol="1" spcCol="0" rtlCol="0" fromWordArt="0" anchor="ctr" anchorCtr="0" forceAA="0" compatLnSpc="1">
            <a:prstTxWarp prst="textNoShape">
              <a:avLst/>
            </a:prstTxWarp>
            <a:noAutofit/>
          </a:bodyPr>
          <a:lstStyle/>
          <a:p>
            <a:pPr algn="ctr" defTabSz="571500">
              <a:defRPr/>
            </a:pPr>
            <a:endParaRPr lang="en-US" sz="1059" kern="0" dirty="0">
              <a:latin typeface="UTM Avo" panose="02040603050506020204" pitchFamily="18" charset="0"/>
            </a:endParaRPr>
          </a:p>
        </p:txBody>
      </p:sp>
      <p:pic>
        <p:nvPicPr>
          <p:cNvPr id="11" name="Picture 2" descr="https://o.remove.bg/downloads/ec8b0e87-abf7-448e-8d9c-0b7711cbc087/image-removebg-preview.png">
            <a:extLst>
              <a:ext uri="{FF2B5EF4-FFF2-40B4-BE49-F238E27FC236}">
                <a16:creationId xmlns:a16="http://schemas.microsoft.com/office/drawing/2014/main" id="{6F0D4E4B-B012-3411-B86B-CE442C289F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860" y="3978997"/>
            <a:ext cx="1047823" cy="10216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a:extLst>
              <a:ext uri="{FF2B5EF4-FFF2-40B4-BE49-F238E27FC236}">
                <a16:creationId xmlns:a16="http://schemas.microsoft.com/office/drawing/2014/main" id="{24F4F0E2-4624-BD51-6F39-C7A855BBC5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5640" y="2452829"/>
            <a:ext cx="446823" cy="702150"/>
          </a:xfrm>
          <a:prstGeom prst="rect">
            <a:avLst/>
          </a:prstGeom>
        </p:spPr>
      </p:pic>
    </p:spTree>
    <p:custDataLst>
      <p:tags r:id="rId1"/>
    </p:custDataLst>
    <p:extLst>
      <p:ext uri="{BB962C8B-B14F-4D97-AF65-F5344CB8AC3E}">
        <p14:creationId xmlns:p14="http://schemas.microsoft.com/office/powerpoint/2010/main" val="3195893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22" presetClass="entr" presetSubtype="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par>
                                <p:cTn id="19" presetID="22" presetClass="entr" presetSubtype="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4">
            <a:extLst>
              <a:ext uri="{FF2B5EF4-FFF2-40B4-BE49-F238E27FC236}">
                <a16:creationId xmlns:a16="http://schemas.microsoft.com/office/drawing/2014/main" id="{C5EAA68A-D87C-A55B-9A3B-927C350D1CD7}"/>
              </a:ext>
            </a:extLst>
          </p:cNvPr>
          <p:cNvSpPr/>
          <p:nvPr/>
        </p:nvSpPr>
        <p:spPr>
          <a:xfrm>
            <a:off x="885568" y="2980930"/>
            <a:ext cx="2117086" cy="1236278"/>
          </a:xfrm>
          <a:prstGeom prst="roundRect">
            <a:avLst/>
          </a:prstGeom>
          <a:blipFill>
            <a:blip r:embed="rId3"/>
            <a:stretch>
              <a:fillRect/>
            </a:stretch>
          </a:blipFill>
          <a:ln w="12700" cap="flat" cmpd="sng" algn="ctr">
            <a:noFill/>
            <a:prstDash val="solid"/>
            <a:miter lim="800000"/>
          </a:ln>
          <a:effectLst/>
        </p:spPr>
        <p:txBody>
          <a:bodyPr rtlCol="0" anchor="ctr"/>
          <a:lstStyle/>
          <a:p>
            <a:pPr algn="ctr" defTabSz="571500">
              <a:defRPr/>
            </a:pPr>
            <a:endParaRPr lang="en-US" sz="720" kern="0">
              <a:latin typeface="UTM Avo" panose="02040603050506020204" pitchFamily="18" charset="0"/>
            </a:endParaRPr>
          </a:p>
        </p:txBody>
      </p:sp>
      <p:sp>
        <p:nvSpPr>
          <p:cNvPr id="16" name="Title 1">
            <a:extLst>
              <a:ext uri="{FF2B5EF4-FFF2-40B4-BE49-F238E27FC236}">
                <a16:creationId xmlns:a16="http://schemas.microsoft.com/office/drawing/2014/main" id="{FBD7CFC1-C01B-C8CC-0443-F70D1065FD21}"/>
              </a:ext>
            </a:extLst>
          </p:cNvPr>
          <p:cNvSpPr txBox="1">
            <a:spLocks/>
          </p:cNvSpPr>
          <p:nvPr/>
        </p:nvSpPr>
        <p:spPr>
          <a:xfrm>
            <a:off x="53947" y="3268980"/>
            <a:ext cx="738352" cy="824798"/>
          </a:xfrm>
          <a:prstGeom prst="rect">
            <a:avLst/>
          </a:prstGeom>
          <a:noFill/>
          <a:ln>
            <a:noFill/>
          </a:ln>
        </p:spPr>
        <p:txBody>
          <a:bodyPr spcFirstLastPara="1" wrap="square" lIns="51836" tIns="51836" rIns="51836" bIns="51836"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Arial" panose="020B0604020202020204" pitchFamily="34" charset="0"/>
                <a:ea typeface="Barriecito"/>
                <a:cs typeface="Arial" panose="020B0604020202020204" pitchFamily="34" charset="0"/>
                <a:sym typeface="Barriecito"/>
              </a:defRPr>
            </a:lvl1pPr>
            <a:lvl2pPr marR="0" lvl="1"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2pPr>
            <a:lvl3pPr marR="0" lvl="2"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3pPr>
            <a:lvl4pPr marR="0" lvl="3"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4pPr>
            <a:lvl5pPr marR="0" lvl="4"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5pPr>
            <a:lvl6pPr marR="0" lvl="5"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6pPr>
            <a:lvl7pPr marR="0" lvl="6"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7pPr>
            <a:lvl8pPr marR="0" lvl="7"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8pPr>
            <a:lvl9pPr marR="0" lvl="8"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9pPr>
          </a:lstStyle>
          <a:p>
            <a:pPr algn="just" defTabSz="571500">
              <a:lnSpc>
                <a:spcPct val="150000"/>
              </a:lnSpc>
              <a:defRPr/>
            </a:pPr>
            <a:r>
              <a:rPr lang="en-US" sz="1500" b="1" kern="0" dirty="0" err="1">
                <a:solidFill>
                  <a:schemeClr val="tx1"/>
                </a:solidFill>
                <a:latin typeface="UTM Avo" panose="02040603050506020204" pitchFamily="18"/>
              </a:rPr>
              <a:t>Hình</a:t>
            </a:r>
            <a:r>
              <a:rPr lang="en-US" sz="1500" b="1" kern="0" dirty="0">
                <a:solidFill>
                  <a:schemeClr val="tx1"/>
                </a:solidFill>
                <a:latin typeface="UTM Avo" panose="02040603050506020204" pitchFamily="18"/>
              </a:rPr>
              <a:t> 1: </a:t>
            </a:r>
            <a:r>
              <a:rPr lang="en-US" sz="1500" b="1" kern="0" dirty="0" err="1">
                <a:solidFill>
                  <a:schemeClr val="tx1"/>
                </a:solidFill>
                <a:latin typeface="UTM Avo" panose="02040603050506020204" pitchFamily="18"/>
              </a:rPr>
              <a:t>Nấm</a:t>
            </a:r>
            <a:r>
              <a:rPr lang="en-US" sz="1500" b="1" kern="0" dirty="0">
                <a:solidFill>
                  <a:schemeClr val="tx1"/>
                </a:solidFill>
                <a:latin typeface="UTM Avo" panose="02040603050506020204" pitchFamily="18"/>
              </a:rPr>
              <a:t> </a:t>
            </a:r>
            <a:r>
              <a:rPr lang="en-US" sz="1500" b="1" kern="0" dirty="0" err="1">
                <a:solidFill>
                  <a:schemeClr val="tx1"/>
                </a:solidFill>
                <a:latin typeface="UTM Avo" panose="02040603050506020204" pitchFamily="18"/>
              </a:rPr>
              <a:t>tràm</a:t>
            </a:r>
            <a:endParaRPr lang="en-US" sz="1500" b="1" kern="0" dirty="0">
              <a:solidFill>
                <a:schemeClr val="tx1"/>
              </a:solidFill>
              <a:latin typeface="UTM Avo" panose="02040603050506020204" pitchFamily="18"/>
            </a:endParaRPr>
          </a:p>
        </p:txBody>
      </p:sp>
      <p:sp>
        <p:nvSpPr>
          <p:cNvPr id="6" name="Oval 5">
            <a:extLst>
              <a:ext uri="{FF2B5EF4-FFF2-40B4-BE49-F238E27FC236}">
                <a16:creationId xmlns:a16="http://schemas.microsoft.com/office/drawing/2014/main" id="{763201DD-533B-0F8E-1712-FB9FCD962F90}"/>
              </a:ext>
            </a:extLst>
          </p:cNvPr>
          <p:cNvSpPr/>
          <p:nvPr/>
        </p:nvSpPr>
        <p:spPr>
          <a:xfrm>
            <a:off x="3785455" y="2619489"/>
            <a:ext cx="1727831" cy="1236278"/>
          </a:xfrm>
          <a:prstGeom prst="ellipse">
            <a:avLst/>
          </a:prstGeom>
          <a:blipFill>
            <a:blip r:embed="rId4"/>
            <a:stretch>
              <a:fillRect/>
            </a:stretch>
          </a:blipFill>
          <a:ln w="12700" cap="flat" cmpd="sng" algn="ctr">
            <a:noFill/>
            <a:prstDash val="solid"/>
            <a:miter lim="800000"/>
          </a:ln>
          <a:effectLst/>
        </p:spPr>
        <p:txBody>
          <a:bodyPr rtlCol="0" anchor="ctr"/>
          <a:lstStyle/>
          <a:p>
            <a:pPr algn="ctr" defTabSz="571500">
              <a:defRPr/>
            </a:pPr>
            <a:endParaRPr lang="en-US" sz="720" kern="0">
              <a:solidFill>
                <a:prstClr val="white"/>
              </a:solidFill>
              <a:latin typeface="UTM Avo" panose="02040603050506020204" pitchFamily="18" charset="0"/>
            </a:endParaRPr>
          </a:p>
        </p:txBody>
      </p:sp>
      <p:sp>
        <p:nvSpPr>
          <p:cNvPr id="7" name="Oval 6">
            <a:extLst>
              <a:ext uri="{FF2B5EF4-FFF2-40B4-BE49-F238E27FC236}">
                <a16:creationId xmlns:a16="http://schemas.microsoft.com/office/drawing/2014/main" id="{48B4FA29-CF5E-A722-F47A-20271BAEFC07}"/>
              </a:ext>
            </a:extLst>
          </p:cNvPr>
          <p:cNvSpPr/>
          <p:nvPr/>
        </p:nvSpPr>
        <p:spPr>
          <a:xfrm>
            <a:off x="5767740" y="2460425"/>
            <a:ext cx="1391900" cy="1356552"/>
          </a:xfrm>
          <a:prstGeom prst="ellipse">
            <a:avLst/>
          </a:prstGeom>
          <a:blipFill>
            <a:blip r:embed="rId5"/>
            <a:stretch>
              <a:fillRect/>
            </a:stretch>
          </a:blipFill>
          <a:ln w="12700" cap="flat" cmpd="sng" algn="ctr">
            <a:noFill/>
            <a:prstDash val="solid"/>
            <a:miter lim="800000"/>
          </a:ln>
          <a:effectLst/>
        </p:spPr>
        <p:txBody>
          <a:bodyPr rtlCol="0" anchor="ctr"/>
          <a:lstStyle/>
          <a:p>
            <a:pPr algn="ctr" defTabSz="571500">
              <a:defRPr/>
            </a:pPr>
            <a:endParaRPr lang="en-US" sz="720" kern="0">
              <a:solidFill>
                <a:prstClr val="white"/>
              </a:solidFill>
              <a:latin typeface="UTM Avo" panose="02040603050506020204" pitchFamily="18" charset="0"/>
            </a:endParaRPr>
          </a:p>
        </p:txBody>
      </p:sp>
      <p:sp>
        <p:nvSpPr>
          <p:cNvPr id="8" name="Title 1">
            <a:extLst>
              <a:ext uri="{FF2B5EF4-FFF2-40B4-BE49-F238E27FC236}">
                <a16:creationId xmlns:a16="http://schemas.microsoft.com/office/drawing/2014/main" id="{2DCBDD2F-058B-EF19-A0F8-7377C7382455}"/>
              </a:ext>
            </a:extLst>
          </p:cNvPr>
          <p:cNvSpPr txBox="1">
            <a:spLocks/>
          </p:cNvSpPr>
          <p:nvPr/>
        </p:nvSpPr>
        <p:spPr>
          <a:xfrm>
            <a:off x="4336939" y="3756840"/>
            <a:ext cx="3419163" cy="499123"/>
          </a:xfrm>
          <a:prstGeom prst="rect">
            <a:avLst/>
          </a:prstGeom>
          <a:noFill/>
          <a:ln>
            <a:noFill/>
          </a:ln>
        </p:spPr>
        <p:txBody>
          <a:bodyPr spcFirstLastPara="1" wrap="square" lIns="51836" tIns="51836" rIns="51836" bIns="51836"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Arial" panose="020B0604020202020204" pitchFamily="34" charset="0"/>
                <a:ea typeface="Barriecito"/>
                <a:cs typeface="Arial" panose="020B0604020202020204" pitchFamily="34" charset="0"/>
                <a:sym typeface="Barriecito"/>
              </a:defRPr>
            </a:lvl1pPr>
            <a:lvl2pPr marR="0" lvl="1"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2pPr>
            <a:lvl3pPr marR="0" lvl="2"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3pPr>
            <a:lvl4pPr marR="0" lvl="3"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4pPr>
            <a:lvl5pPr marR="0" lvl="4"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5pPr>
            <a:lvl6pPr marR="0" lvl="5"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6pPr>
            <a:lvl7pPr marR="0" lvl="6"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7pPr>
            <a:lvl8pPr marR="0" lvl="7"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8pPr>
            <a:lvl9pPr marR="0" lvl="8"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9pPr>
          </a:lstStyle>
          <a:p>
            <a:pPr algn="just" defTabSz="571500">
              <a:lnSpc>
                <a:spcPct val="150000"/>
              </a:lnSpc>
              <a:defRPr/>
            </a:pPr>
            <a:r>
              <a:rPr lang="en-US" sz="1500" b="1" kern="0" dirty="0" err="1">
                <a:solidFill>
                  <a:sysClr val="windowText" lastClr="000000"/>
                </a:solidFill>
                <a:latin typeface="UTM Avo" panose="02040603050506020204" pitchFamily="18" charset="0"/>
              </a:rPr>
              <a:t>Hình</a:t>
            </a:r>
            <a:r>
              <a:rPr lang="en-US" sz="1500" b="1" kern="0" dirty="0">
                <a:solidFill>
                  <a:sysClr val="windowText" lastClr="000000"/>
                </a:solidFill>
                <a:latin typeface="UTM Avo" panose="02040603050506020204" pitchFamily="18" charset="0"/>
              </a:rPr>
              <a:t> 2: </a:t>
            </a:r>
            <a:r>
              <a:rPr lang="en-US" sz="1500" b="1" kern="0" dirty="0" err="1">
                <a:solidFill>
                  <a:sysClr val="windowText" lastClr="000000"/>
                </a:solidFill>
                <a:latin typeface="UTM Avo" panose="02040603050506020204" pitchFamily="18" charset="0"/>
              </a:rPr>
              <a:t>Nấm</a:t>
            </a:r>
            <a:r>
              <a:rPr lang="en-US" sz="1500" b="1" kern="0" dirty="0">
                <a:solidFill>
                  <a:sysClr val="windowText" lastClr="000000"/>
                </a:solidFill>
                <a:latin typeface="UTM Avo" panose="02040603050506020204" pitchFamily="18" charset="0"/>
              </a:rPr>
              <a:t> </a:t>
            </a:r>
            <a:r>
              <a:rPr lang="en-US" sz="1500" b="1" kern="0" dirty="0" err="1">
                <a:solidFill>
                  <a:sysClr val="windowText" lastClr="000000"/>
                </a:solidFill>
                <a:latin typeface="UTM Avo" panose="02040603050506020204" pitchFamily="18" charset="0"/>
              </a:rPr>
              <a:t>tán</a:t>
            </a:r>
            <a:r>
              <a:rPr lang="en-US" sz="1500" b="1" kern="0" dirty="0">
                <a:solidFill>
                  <a:sysClr val="windowText" lastClr="000000"/>
                </a:solidFill>
                <a:latin typeface="UTM Avo" panose="02040603050506020204" pitchFamily="18" charset="0"/>
              </a:rPr>
              <a:t> </a:t>
            </a:r>
            <a:r>
              <a:rPr lang="en-US" sz="1500" b="1" kern="0" dirty="0" err="1">
                <a:solidFill>
                  <a:sysClr val="windowText" lastClr="000000"/>
                </a:solidFill>
                <a:latin typeface="UTM Avo" panose="02040603050506020204" pitchFamily="18" charset="0"/>
              </a:rPr>
              <a:t>trắng</a:t>
            </a:r>
            <a:r>
              <a:rPr lang="en-US" sz="1500" b="1" kern="0" dirty="0">
                <a:solidFill>
                  <a:sysClr val="windowText" lastClr="000000"/>
                </a:solidFill>
                <a:latin typeface="UTM Avo" panose="02040603050506020204" pitchFamily="18" charset="0"/>
              </a:rPr>
              <a:t> </a:t>
            </a:r>
            <a:r>
              <a:rPr lang="en-US" sz="1500" b="1" kern="0" dirty="0" err="1">
                <a:solidFill>
                  <a:sysClr val="windowText" lastClr="000000"/>
                </a:solidFill>
                <a:latin typeface="UTM Avo" panose="02040603050506020204" pitchFamily="18" charset="0"/>
              </a:rPr>
              <a:t>và</a:t>
            </a:r>
            <a:r>
              <a:rPr lang="en-US" sz="1500" b="1" kern="0" dirty="0">
                <a:solidFill>
                  <a:sysClr val="windowText" lastClr="000000"/>
                </a:solidFill>
                <a:latin typeface="UTM Avo" panose="02040603050506020204" pitchFamily="18" charset="0"/>
              </a:rPr>
              <a:t> </a:t>
            </a:r>
            <a:r>
              <a:rPr lang="en-US" sz="1500" b="1" kern="0" dirty="0" err="1">
                <a:solidFill>
                  <a:sysClr val="windowText" lastClr="000000"/>
                </a:solidFill>
                <a:latin typeface="UTM Avo" panose="02040603050506020204" pitchFamily="18" charset="0"/>
              </a:rPr>
              <a:t>Nấm</a:t>
            </a:r>
            <a:r>
              <a:rPr lang="en-US" sz="1500" b="1" kern="0" dirty="0">
                <a:solidFill>
                  <a:sysClr val="windowText" lastClr="000000"/>
                </a:solidFill>
                <a:latin typeface="UTM Avo" panose="02040603050506020204" pitchFamily="18" charset="0"/>
              </a:rPr>
              <a:t> </a:t>
            </a:r>
            <a:r>
              <a:rPr lang="en-US" sz="1500" b="1" kern="0" dirty="0" err="1">
                <a:solidFill>
                  <a:sysClr val="windowText" lastClr="000000"/>
                </a:solidFill>
                <a:latin typeface="UTM Avo" panose="02040603050506020204" pitchFamily="18" charset="0"/>
              </a:rPr>
              <a:t>đỏ</a:t>
            </a:r>
            <a:endParaRPr lang="en-US" sz="1500" kern="0" dirty="0">
              <a:solidFill>
                <a:sysClr val="windowText" lastClr="000000"/>
              </a:solidFill>
              <a:latin typeface="UTM Avo" panose="02040603050506020204" pitchFamily="18" charset="0"/>
            </a:endParaRPr>
          </a:p>
        </p:txBody>
      </p:sp>
      <p:sp>
        <p:nvSpPr>
          <p:cNvPr id="9" name="Rectangle: Rounded Corners 5">
            <a:extLst>
              <a:ext uri="{FF2B5EF4-FFF2-40B4-BE49-F238E27FC236}">
                <a16:creationId xmlns:a16="http://schemas.microsoft.com/office/drawing/2014/main" id="{158894B9-CA2A-1BE2-CF4E-7EC03FEDEA6A}"/>
              </a:ext>
            </a:extLst>
          </p:cNvPr>
          <p:cNvSpPr/>
          <p:nvPr/>
        </p:nvSpPr>
        <p:spPr>
          <a:xfrm>
            <a:off x="792299" y="4434871"/>
            <a:ext cx="2117086" cy="1245746"/>
          </a:xfrm>
          <a:prstGeom prst="roundRect">
            <a:avLst/>
          </a:prstGeom>
          <a:blipFill>
            <a:blip r:embed="rId6"/>
            <a:stretch>
              <a:fillRect/>
            </a:stretch>
          </a:blipFill>
          <a:ln w="12700" cap="flat" cmpd="sng" algn="ctr">
            <a:noFill/>
            <a:prstDash val="solid"/>
            <a:miter lim="800000"/>
          </a:ln>
          <a:effectLst/>
        </p:spPr>
        <p:txBody>
          <a:bodyPr rtlCol="0" anchor="ctr"/>
          <a:lstStyle/>
          <a:p>
            <a:pPr algn="ctr" defTabSz="571500">
              <a:defRPr/>
            </a:pPr>
            <a:endParaRPr lang="en-US" sz="720" kern="0">
              <a:solidFill>
                <a:prstClr val="white"/>
              </a:solidFill>
              <a:latin typeface="UTM Avo" panose="02040603050506020204" pitchFamily="18"/>
            </a:endParaRPr>
          </a:p>
        </p:txBody>
      </p:sp>
      <p:sp>
        <p:nvSpPr>
          <p:cNvPr id="10" name="Title 1">
            <a:extLst>
              <a:ext uri="{FF2B5EF4-FFF2-40B4-BE49-F238E27FC236}">
                <a16:creationId xmlns:a16="http://schemas.microsoft.com/office/drawing/2014/main" id="{26CCDFA4-9689-44DF-B6C7-DFA006198C18}"/>
              </a:ext>
            </a:extLst>
          </p:cNvPr>
          <p:cNvSpPr txBox="1">
            <a:spLocks/>
          </p:cNvSpPr>
          <p:nvPr/>
        </p:nvSpPr>
        <p:spPr>
          <a:xfrm>
            <a:off x="15847" y="4691848"/>
            <a:ext cx="738352" cy="547045"/>
          </a:xfrm>
          <a:prstGeom prst="rect">
            <a:avLst/>
          </a:prstGeom>
          <a:noFill/>
          <a:ln>
            <a:noFill/>
          </a:ln>
        </p:spPr>
        <p:txBody>
          <a:bodyPr spcFirstLastPara="1" wrap="square" lIns="51836" tIns="51836" rIns="51836" bIns="51836"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Arial" panose="020B0604020202020204" pitchFamily="34" charset="0"/>
                <a:ea typeface="Barriecito"/>
                <a:cs typeface="Arial" panose="020B0604020202020204" pitchFamily="34" charset="0"/>
                <a:sym typeface="Barriecito"/>
              </a:defRPr>
            </a:lvl1pPr>
            <a:lvl2pPr marR="0" lvl="1"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2pPr>
            <a:lvl3pPr marR="0" lvl="2"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3pPr>
            <a:lvl4pPr marR="0" lvl="3"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4pPr>
            <a:lvl5pPr marR="0" lvl="4"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5pPr>
            <a:lvl6pPr marR="0" lvl="5"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6pPr>
            <a:lvl7pPr marR="0" lvl="6"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7pPr>
            <a:lvl8pPr marR="0" lvl="7"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8pPr>
            <a:lvl9pPr marR="0" lvl="8"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9pPr>
          </a:lstStyle>
          <a:p>
            <a:pPr algn="just" defTabSz="571500">
              <a:lnSpc>
                <a:spcPct val="150000"/>
              </a:lnSpc>
              <a:defRPr/>
            </a:pPr>
            <a:r>
              <a:rPr lang="en-US" sz="1500" b="1" kern="0" dirty="0" err="1">
                <a:solidFill>
                  <a:sysClr val="windowText" lastClr="000000"/>
                </a:solidFill>
                <a:latin typeface="UTM Avo" panose="02040603050506020204" pitchFamily="18"/>
              </a:rPr>
              <a:t>Hình</a:t>
            </a:r>
            <a:r>
              <a:rPr lang="en-US" sz="1500" b="1" kern="0" dirty="0">
                <a:solidFill>
                  <a:sysClr val="windowText" lastClr="000000"/>
                </a:solidFill>
                <a:latin typeface="UTM Avo" panose="02040603050506020204" pitchFamily="18"/>
              </a:rPr>
              <a:t> 3: </a:t>
            </a:r>
            <a:r>
              <a:rPr lang="vi-VN" sz="1500" b="1" kern="0" dirty="0">
                <a:solidFill>
                  <a:sysClr val="windowText" lastClr="000000"/>
                </a:solidFill>
                <a:latin typeface="UTM Avo" panose="02040603050506020204" pitchFamily="18"/>
              </a:rPr>
              <a:t>Nấm hương</a:t>
            </a:r>
            <a:endParaRPr lang="en-US" sz="1500" b="1" kern="0" dirty="0">
              <a:solidFill>
                <a:sysClr val="windowText" lastClr="000000"/>
              </a:solidFill>
              <a:latin typeface="UTM Avo" panose="02040603050506020204" pitchFamily="18"/>
            </a:endParaRPr>
          </a:p>
        </p:txBody>
      </p:sp>
      <p:sp>
        <p:nvSpPr>
          <p:cNvPr id="11" name="Oval 10">
            <a:extLst>
              <a:ext uri="{FF2B5EF4-FFF2-40B4-BE49-F238E27FC236}">
                <a16:creationId xmlns:a16="http://schemas.microsoft.com/office/drawing/2014/main" id="{A168DFE9-136A-5074-A1B3-67EEFD958FB9}"/>
              </a:ext>
            </a:extLst>
          </p:cNvPr>
          <p:cNvSpPr/>
          <p:nvPr/>
        </p:nvSpPr>
        <p:spPr>
          <a:xfrm>
            <a:off x="3504716" y="4169650"/>
            <a:ext cx="1551204" cy="1478268"/>
          </a:xfrm>
          <a:prstGeom prst="ellipse">
            <a:avLst/>
          </a:prstGeom>
          <a:blipFill>
            <a:blip r:embed="rId7"/>
            <a:stretch>
              <a:fillRect/>
            </a:stretch>
          </a:blipFill>
          <a:ln w="12700" cap="flat" cmpd="sng" algn="ctr">
            <a:noFill/>
            <a:prstDash val="solid"/>
            <a:miter lim="800000"/>
          </a:ln>
          <a:effectLst/>
        </p:spPr>
        <p:txBody>
          <a:bodyPr rtlCol="0" anchor="ctr"/>
          <a:lstStyle/>
          <a:p>
            <a:pPr algn="ctr" defTabSz="571500">
              <a:defRPr/>
            </a:pPr>
            <a:endParaRPr lang="en-US" sz="720" kern="0">
              <a:solidFill>
                <a:prstClr val="white"/>
              </a:solidFill>
              <a:latin typeface="UTM Avo" panose="02040603050506020204" pitchFamily="18"/>
            </a:endParaRPr>
          </a:p>
        </p:txBody>
      </p:sp>
      <p:sp>
        <p:nvSpPr>
          <p:cNvPr id="12" name="Title 1">
            <a:extLst>
              <a:ext uri="{FF2B5EF4-FFF2-40B4-BE49-F238E27FC236}">
                <a16:creationId xmlns:a16="http://schemas.microsoft.com/office/drawing/2014/main" id="{255EAEC8-BE4F-A336-6789-7DBB2FFE752F}"/>
              </a:ext>
            </a:extLst>
          </p:cNvPr>
          <p:cNvSpPr txBox="1">
            <a:spLocks/>
          </p:cNvSpPr>
          <p:nvPr/>
        </p:nvSpPr>
        <p:spPr>
          <a:xfrm>
            <a:off x="5375960" y="4691848"/>
            <a:ext cx="2175460" cy="666393"/>
          </a:xfrm>
          <a:prstGeom prst="rect">
            <a:avLst/>
          </a:prstGeom>
          <a:noFill/>
          <a:ln>
            <a:noFill/>
          </a:ln>
        </p:spPr>
        <p:txBody>
          <a:bodyPr spcFirstLastPara="1" wrap="square" lIns="51836" tIns="51836" rIns="51836" bIns="51836"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Arial" panose="020B0604020202020204" pitchFamily="34" charset="0"/>
                <a:ea typeface="Barriecito"/>
                <a:cs typeface="Arial" panose="020B0604020202020204" pitchFamily="34" charset="0"/>
                <a:sym typeface="Barriecito"/>
              </a:defRPr>
            </a:lvl1pPr>
            <a:lvl2pPr marR="0" lvl="1"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2pPr>
            <a:lvl3pPr marR="0" lvl="2"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3pPr>
            <a:lvl4pPr marR="0" lvl="3"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4pPr>
            <a:lvl5pPr marR="0" lvl="4"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5pPr>
            <a:lvl6pPr marR="0" lvl="5"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6pPr>
            <a:lvl7pPr marR="0" lvl="6"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7pPr>
            <a:lvl8pPr marR="0" lvl="7"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8pPr>
            <a:lvl9pPr marR="0" lvl="8" algn="l" rtl="0">
              <a:lnSpc>
                <a:spcPct val="100000"/>
              </a:lnSpc>
              <a:spcBef>
                <a:spcPts val="0"/>
              </a:spcBef>
              <a:spcAft>
                <a:spcPts val="0"/>
              </a:spcAft>
              <a:buClr>
                <a:srgbClr val="191919"/>
              </a:buClr>
              <a:buSzPts val="3500"/>
              <a:buFont typeface="Barriecito"/>
              <a:buNone/>
              <a:defRPr sz="3500" b="0" i="0" u="none" strike="noStrike" cap="none">
                <a:solidFill>
                  <a:srgbClr val="191919"/>
                </a:solidFill>
                <a:latin typeface="Barriecito"/>
                <a:ea typeface="Barriecito"/>
                <a:cs typeface="Barriecito"/>
                <a:sym typeface="Barriecito"/>
              </a:defRPr>
            </a:lvl9pPr>
          </a:lstStyle>
          <a:p>
            <a:pPr algn="l" defTabSz="571500">
              <a:lnSpc>
                <a:spcPct val="150000"/>
              </a:lnSpc>
              <a:defRPr/>
            </a:pPr>
            <a:r>
              <a:rPr lang="en-US" sz="1500" b="1" kern="0" dirty="0" err="1">
                <a:solidFill>
                  <a:sysClr val="windowText" lastClr="000000"/>
                </a:solidFill>
                <a:latin typeface="UTM Avo" panose="02040603050506020204" pitchFamily="18"/>
              </a:rPr>
              <a:t>Hình</a:t>
            </a:r>
            <a:r>
              <a:rPr lang="en-US" sz="1500" b="1" kern="0" dirty="0">
                <a:solidFill>
                  <a:sysClr val="windowText" lastClr="000000"/>
                </a:solidFill>
                <a:latin typeface="UTM Avo" panose="02040603050506020204" pitchFamily="18"/>
              </a:rPr>
              <a:t> 4: </a:t>
            </a:r>
            <a:r>
              <a:rPr lang="vi-VN" sz="1500" b="1" kern="0" dirty="0">
                <a:solidFill>
                  <a:sysClr val="windowText" lastClr="000000"/>
                </a:solidFill>
                <a:latin typeface="UTM Avo" panose="02040603050506020204" pitchFamily="18"/>
              </a:rPr>
              <a:t>Nấm đông trùng hạ thảo</a:t>
            </a:r>
            <a:endParaRPr lang="en-US" sz="1500" b="1" kern="0" dirty="0">
              <a:solidFill>
                <a:sysClr val="windowText" lastClr="000000"/>
              </a:solidFill>
              <a:latin typeface="UTM Avo" panose="02040603050506020204" pitchFamily="18"/>
            </a:endParaRPr>
          </a:p>
        </p:txBody>
      </p:sp>
    </p:spTree>
    <p:custDataLst>
      <p:tags r:id="rId1"/>
    </p:custDataLst>
    <p:extLst>
      <p:ext uri="{BB962C8B-B14F-4D97-AF65-F5344CB8AC3E}">
        <p14:creationId xmlns:p14="http://schemas.microsoft.com/office/powerpoint/2010/main" val="694163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6" grpId="0" animBg="1"/>
      <p:bldP spid="7" grpId="0" animBg="1"/>
      <p:bldP spid="8" grpId="0"/>
      <p:bldP spid="9" grpId="0" animBg="1"/>
      <p:bldP spid="10" grpId="0"/>
      <p:bldP spid="11"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0833CB-5468-2014-2B8E-9C77711D0A69}"/>
              </a:ext>
            </a:extLst>
          </p:cNvPr>
          <p:cNvSpPr txBox="1"/>
          <p:nvPr/>
        </p:nvSpPr>
        <p:spPr>
          <a:xfrm>
            <a:off x="1722530" y="1567097"/>
            <a:ext cx="4174941" cy="506292"/>
          </a:xfrm>
          <a:prstGeom prst="rect">
            <a:avLst/>
          </a:prstGeom>
          <a:noFill/>
        </p:spPr>
        <p:txBody>
          <a:bodyPr wrap="square" rtlCol="0">
            <a:spAutoFit/>
          </a:bodyPr>
          <a:lstStyle/>
          <a:p>
            <a:pPr algn="ctr">
              <a:lnSpc>
                <a:spcPct val="150000"/>
              </a:lnSpc>
            </a:pPr>
            <a:r>
              <a:rPr lang="vi-VN" sz="2000" b="1" dirty="0">
                <a:solidFill>
                  <a:sysClr val="windowText" lastClr="000000"/>
                </a:solidFill>
                <a:latin typeface="UTM Avo" panose="02040603050506020204" pitchFamily="18"/>
              </a:rPr>
              <a:t>1. NẤM</a:t>
            </a:r>
            <a:endParaRPr lang="en-US" sz="2000" b="1" dirty="0">
              <a:solidFill>
                <a:sysClr val="windowText" lastClr="000000"/>
              </a:solidFill>
              <a:latin typeface="UTM Avo" panose="02040603050506020204" pitchFamily="18"/>
            </a:endParaRPr>
          </a:p>
        </p:txBody>
      </p:sp>
      <p:sp>
        <p:nvSpPr>
          <p:cNvPr id="11" name="Rectangle: Rounded Corners 3">
            <a:extLst>
              <a:ext uri="{FF2B5EF4-FFF2-40B4-BE49-F238E27FC236}">
                <a16:creationId xmlns:a16="http://schemas.microsoft.com/office/drawing/2014/main" id="{81E94E8C-94B8-C762-C78D-B094A3A9EA7A}"/>
              </a:ext>
            </a:extLst>
          </p:cNvPr>
          <p:cNvSpPr/>
          <p:nvPr/>
        </p:nvSpPr>
        <p:spPr>
          <a:xfrm>
            <a:off x="877193" y="3430406"/>
            <a:ext cx="6113281" cy="626449"/>
          </a:xfrm>
          <a:prstGeom prst="roundRect">
            <a:avLst/>
          </a:prstGeom>
          <a:noFill/>
          <a:ln>
            <a:noFill/>
          </a:ln>
          <a:effectLst/>
        </p:spPr>
        <p:txBody>
          <a:bodyPr rtlCol="0" anchor="ctr"/>
          <a:lstStyle/>
          <a:p>
            <a:pPr algn="just" defTabSz="571500">
              <a:defRPr/>
            </a:pPr>
            <a:r>
              <a:rPr lang="en-US" b="1" kern="0" dirty="0" err="1">
                <a:solidFill>
                  <a:srgbClr val="FCECD0">
                    <a:lumMod val="10000"/>
                  </a:srgbClr>
                </a:solidFill>
                <a:latin typeface="UTM Avo" panose="02040603050506020204" pitchFamily="18" charset="0"/>
              </a:rPr>
              <a:t>Các</a:t>
            </a:r>
            <a:r>
              <a:rPr lang="en-US" b="1" kern="0" dirty="0">
                <a:solidFill>
                  <a:srgbClr val="FCECD0">
                    <a:lumMod val="10000"/>
                  </a:srgbClr>
                </a:solidFill>
                <a:latin typeface="UTM Avo" panose="02040603050506020204" pitchFamily="18" charset="0"/>
              </a:rPr>
              <a:t> </a:t>
            </a:r>
            <a:r>
              <a:rPr lang="en-US" b="1" kern="0" dirty="0" err="1">
                <a:solidFill>
                  <a:srgbClr val="FCECD0">
                    <a:lumMod val="10000"/>
                  </a:srgbClr>
                </a:solidFill>
                <a:latin typeface="UTM Avo" panose="02040603050506020204" pitchFamily="18" charset="0"/>
              </a:rPr>
              <a:t>nấm</a:t>
            </a:r>
            <a:r>
              <a:rPr lang="en-US" b="1" kern="0" dirty="0">
                <a:solidFill>
                  <a:srgbClr val="FCECD0">
                    <a:lumMod val="10000"/>
                  </a:srgbClr>
                </a:solidFill>
                <a:latin typeface="UTM Avo" panose="02040603050506020204" pitchFamily="18" charset="0"/>
              </a:rPr>
              <a:t> </a:t>
            </a:r>
            <a:r>
              <a:rPr lang="en-US" b="1" kern="0" dirty="0" err="1">
                <a:solidFill>
                  <a:srgbClr val="FCECD0">
                    <a:lumMod val="10000"/>
                  </a:srgbClr>
                </a:solidFill>
                <a:latin typeface="UTM Avo" panose="02040603050506020204" pitchFamily="18" charset="0"/>
              </a:rPr>
              <a:t>như</a:t>
            </a:r>
            <a:r>
              <a:rPr lang="en-US" b="1" kern="0" dirty="0">
                <a:solidFill>
                  <a:srgbClr val="FCECD0">
                    <a:lumMod val="10000"/>
                  </a:srgbClr>
                </a:solidFill>
                <a:latin typeface="UTM Avo" panose="02040603050506020204" pitchFamily="18" charset="0"/>
              </a:rPr>
              <a:t> </a:t>
            </a:r>
            <a:r>
              <a:rPr lang="en-US" b="1" kern="0" dirty="0" err="1">
                <a:solidFill>
                  <a:srgbClr val="FCECD0">
                    <a:lumMod val="10000"/>
                  </a:srgbClr>
                </a:solidFill>
                <a:latin typeface="UTM Avo" panose="02040603050506020204" pitchFamily="18" charset="0"/>
              </a:rPr>
              <a:t>nấm</a:t>
            </a:r>
            <a:r>
              <a:rPr lang="en-US" b="1" kern="0" dirty="0">
                <a:solidFill>
                  <a:srgbClr val="FCECD0">
                    <a:lumMod val="10000"/>
                  </a:srgbClr>
                </a:solidFill>
                <a:latin typeface="UTM Avo" panose="02040603050506020204" pitchFamily="18" charset="0"/>
              </a:rPr>
              <a:t> </a:t>
            </a:r>
            <a:r>
              <a:rPr lang="en-US" b="1" kern="0" dirty="0" err="1">
                <a:solidFill>
                  <a:srgbClr val="FCECD0">
                    <a:lumMod val="10000"/>
                  </a:srgbClr>
                </a:solidFill>
                <a:latin typeface="UTM Avo" panose="02040603050506020204" pitchFamily="18" charset="0"/>
              </a:rPr>
              <a:t>tràm</a:t>
            </a:r>
            <a:r>
              <a:rPr lang="en-US" b="1" kern="0" dirty="0">
                <a:solidFill>
                  <a:srgbClr val="FCECD0">
                    <a:lumMod val="10000"/>
                  </a:srgbClr>
                </a:solidFill>
                <a:latin typeface="UTM Avo" panose="02040603050506020204" pitchFamily="18" charset="0"/>
              </a:rPr>
              <a:t>, </a:t>
            </a:r>
            <a:r>
              <a:rPr lang="en-US" b="1" kern="0" dirty="0" err="1">
                <a:solidFill>
                  <a:srgbClr val="FCECD0">
                    <a:lumMod val="10000"/>
                  </a:srgbClr>
                </a:solidFill>
                <a:latin typeface="UTM Avo" panose="02040603050506020204" pitchFamily="18" charset="0"/>
              </a:rPr>
              <a:t>nấm</a:t>
            </a:r>
            <a:r>
              <a:rPr lang="en-US" b="1" kern="0" dirty="0">
                <a:solidFill>
                  <a:srgbClr val="FCECD0">
                    <a:lumMod val="10000"/>
                  </a:srgbClr>
                </a:solidFill>
                <a:latin typeface="UTM Avo" panose="02040603050506020204" pitchFamily="18" charset="0"/>
              </a:rPr>
              <a:t> </a:t>
            </a:r>
            <a:r>
              <a:rPr lang="en-US" b="1" kern="0" dirty="0" err="1">
                <a:solidFill>
                  <a:srgbClr val="FCECD0">
                    <a:lumMod val="10000"/>
                  </a:srgbClr>
                </a:solidFill>
                <a:latin typeface="UTM Avo" panose="02040603050506020204" pitchFamily="18" charset="0"/>
              </a:rPr>
              <a:t>hương</a:t>
            </a:r>
            <a:r>
              <a:rPr lang="en-US" b="1" kern="0" dirty="0">
                <a:solidFill>
                  <a:srgbClr val="FCECD0">
                    <a:lumMod val="10000"/>
                  </a:srgbClr>
                </a:solidFill>
                <a:latin typeface="UTM Avo" panose="02040603050506020204" pitchFamily="18" charset="0"/>
              </a:rPr>
              <a:t> </a:t>
            </a:r>
            <a:r>
              <a:rPr lang="en-US" b="1" kern="0" dirty="0" err="1">
                <a:solidFill>
                  <a:srgbClr val="FCECD0">
                    <a:lumMod val="10000"/>
                  </a:srgbClr>
                </a:solidFill>
                <a:latin typeface="UTM Avo" panose="02040603050506020204" pitchFamily="18" charset="0"/>
              </a:rPr>
              <a:t>là</a:t>
            </a:r>
            <a:r>
              <a:rPr lang="en-US" b="1" kern="0" dirty="0">
                <a:solidFill>
                  <a:srgbClr val="FCECD0">
                    <a:lumMod val="10000"/>
                  </a:srgbClr>
                </a:solidFill>
                <a:latin typeface="UTM Avo" panose="02040603050506020204" pitchFamily="18" charset="0"/>
              </a:rPr>
              <a:t> </a:t>
            </a:r>
            <a:r>
              <a:rPr lang="en-US" b="1" kern="0" dirty="0" err="1">
                <a:solidFill>
                  <a:srgbClr val="FCECD0">
                    <a:lumMod val="10000"/>
                  </a:srgbClr>
                </a:solidFill>
                <a:latin typeface="UTM Avo" panose="02040603050506020204" pitchFamily="18" charset="0"/>
              </a:rPr>
              <a:t>nấm</a:t>
            </a:r>
            <a:r>
              <a:rPr lang="en-US" b="1" kern="0" dirty="0">
                <a:solidFill>
                  <a:srgbClr val="FCECD0">
                    <a:lumMod val="10000"/>
                  </a:srgbClr>
                </a:solidFill>
                <a:latin typeface="UTM Avo" panose="02040603050506020204" pitchFamily="18" charset="0"/>
              </a:rPr>
              <a:t> </a:t>
            </a:r>
            <a:r>
              <a:rPr lang="en-US" b="1" kern="0" dirty="0" err="1">
                <a:solidFill>
                  <a:srgbClr val="FCECD0">
                    <a:lumMod val="10000"/>
                  </a:srgbClr>
                </a:solidFill>
                <a:latin typeface="UTM Avo" panose="02040603050506020204" pitchFamily="18" charset="0"/>
              </a:rPr>
              <a:t>ăn</a:t>
            </a:r>
            <a:r>
              <a:rPr lang="en-US" b="1" kern="0" dirty="0">
                <a:solidFill>
                  <a:srgbClr val="FCECD0">
                    <a:lumMod val="10000"/>
                  </a:srgbClr>
                </a:solidFill>
                <a:latin typeface="UTM Avo" panose="02040603050506020204" pitchFamily="18" charset="0"/>
              </a:rPr>
              <a:t> </a:t>
            </a:r>
            <a:r>
              <a:rPr lang="en-US" b="1" kern="0" dirty="0" err="1">
                <a:solidFill>
                  <a:srgbClr val="FCECD0">
                    <a:lumMod val="10000"/>
                  </a:srgbClr>
                </a:solidFill>
                <a:latin typeface="UTM Avo" panose="02040603050506020204" pitchFamily="18" charset="0"/>
              </a:rPr>
              <a:t>được</a:t>
            </a:r>
            <a:r>
              <a:rPr lang="en-US" kern="0" dirty="0">
                <a:solidFill>
                  <a:srgbClr val="FCECD0">
                    <a:lumMod val="10000"/>
                  </a:srgbClr>
                </a:solidFill>
                <a:latin typeface="UTM Avo" panose="02040603050506020204" pitchFamily="18" charset="0"/>
              </a:rPr>
              <a:t>.</a:t>
            </a:r>
          </a:p>
        </p:txBody>
      </p:sp>
      <p:pic>
        <p:nvPicPr>
          <p:cNvPr id="12" name="Picture 17">
            <a:extLst>
              <a:ext uri="{FF2B5EF4-FFF2-40B4-BE49-F238E27FC236}">
                <a16:creationId xmlns:a16="http://schemas.microsoft.com/office/drawing/2014/main" id="{4C353A5F-EECA-8E3C-00EF-1FA2440341D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53" y="3543993"/>
            <a:ext cx="470239" cy="406940"/>
          </a:xfrm>
          <a:prstGeom prst="rect">
            <a:avLst/>
          </a:prstGeom>
        </p:spPr>
      </p:pic>
      <p:sp>
        <p:nvSpPr>
          <p:cNvPr id="13" name="Rectangle: Rounded Corners 10">
            <a:extLst>
              <a:ext uri="{FF2B5EF4-FFF2-40B4-BE49-F238E27FC236}">
                <a16:creationId xmlns:a16="http://schemas.microsoft.com/office/drawing/2014/main" id="{474CB3C0-5B13-EE59-2453-19CC59D242E7}"/>
              </a:ext>
            </a:extLst>
          </p:cNvPr>
          <p:cNvSpPr/>
          <p:nvPr/>
        </p:nvSpPr>
        <p:spPr>
          <a:xfrm>
            <a:off x="822542" y="4130371"/>
            <a:ext cx="5359923" cy="626449"/>
          </a:xfrm>
          <a:prstGeom prst="roundRect">
            <a:avLst/>
          </a:prstGeom>
          <a:noFill/>
          <a:ln>
            <a:noFill/>
          </a:ln>
          <a:effectLst/>
        </p:spPr>
        <p:txBody>
          <a:bodyPr rtlCol="0" anchor="ctr"/>
          <a:lstStyle/>
          <a:p>
            <a:pPr algn="just" defTabSz="571500">
              <a:defRPr/>
            </a:pPr>
            <a:r>
              <a:rPr lang="vi-VN" b="1" kern="0" dirty="0">
                <a:solidFill>
                  <a:srgbClr val="FCECD0">
                    <a:lumMod val="10000"/>
                  </a:srgbClr>
                </a:solidFill>
                <a:latin typeface="UTM Avo"/>
              </a:rPr>
              <a:t>Nấm đông trùng hạ thảo được dùng để làm thuốc</a:t>
            </a:r>
            <a:r>
              <a:rPr lang="en-US" b="1" kern="0" dirty="0">
                <a:solidFill>
                  <a:srgbClr val="FCECD0">
                    <a:lumMod val="10000"/>
                  </a:srgbClr>
                </a:solidFill>
                <a:latin typeface="UTM Avo" panose="02040603050506020204" pitchFamily="18" charset="0"/>
              </a:rPr>
              <a:t>.</a:t>
            </a:r>
          </a:p>
        </p:txBody>
      </p:sp>
      <p:pic>
        <p:nvPicPr>
          <p:cNvPr id="14" name="Picture 8">
            <a:extLst>
              <a:ext uri="{FF2B5EF4-FFF2-40B4-BE49-F238E27FC236}">
                <a16:creationId xmlns:a16="http://schemas.microsoft.com/office/drawing/2014/main" id="{DE1A8B37-7142-3BCE-BBBA-E7EEFE72D2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2281" y="4213178"/>
            <a:ext cx="470241" cy="460836"/>
          </a:xfrm>
          <a:prstGeom prst="rect">
            <a:avLst/>
          </a:prstGeom>
        </p:spPr>
      </p:pic>
      <p:sp>
        <p:nvSpPr>
          <p:cNvPr id="15" name="Rectangle: Rounded Corners 12">
            <a:extLst>
              <a:ext uri="{FF2B5EF4-FFF2-40B4-BE49-F238E27FC236}">
                <a16:creationId xmlns:a16="http://schemas.microsoft.com/office/drawing/2014/main" id="{C6B7711B-BB56-46C7-D47D-8FFB48F0C601}"/>
              </a:ext>
            </a:extLst>
          </p:cNvPr>
          <p:cNvSpPr/>
          <p:nvPr/>
        </p:nvSpPr>
        <p:spPr>
          <a:xfrm>
            <a:off x="822542" y="4756820"/>
            <a:ext cx="6797458" cy="921673"/>
          </a:xfrm>
          <a:prstGeom prst="roundRect">
            <a:avLst/>
          </a:prstGeom>
          <a:noFill/>
          <a:ln>
            <a:noFill/>
          </a:ln>
          <a:effectLst/>
        </p:spPr>
        <p:txBody>
          <a:bodyPr rtlCol="0" anchor="ctr"/>
          <a:lstStyle/>
          <a:p>
            <a:pPr algn="just" defTabSz="571500">
              <a:lnSpc>
                <a:spcPct val="150000"/>
              </a:lnSpc>
              <a:defRPr/>
            </a:pPr>
            <a:r>
              <a:rPr lang="vi-VN" b="1" kern="0" dirty="0">
                <a:solidFill>
                  <a:srgbClr val="FCECD0">
                    <a:lumMod val="10000"/>
                  </a:srgbClr>
                </a:solidFill>
                <a:latin typeface="UTM Avo"/>
              </a:rPr>
              <a:t>Nấm </a:t>
            </a:r>
            <a:r>
              <a:rPr lang="en-US" b="1" kern="0" dirty="0" err="1">
                <a:solidFill>
                  <a:srgbClr val="FCECD0">
                    <a:lumMod val="10000"/>
                  </a:srgbClr>
                </a:solidFill>
                <a:latin typeface="UTM Avo"/>
              </a:rPr>
              <a:t>tán</a:t>
            </a:r>
            <a:r>
              <a:rPr lang="en-US" b="1" kern="0" dirty="0">
                <a:solidFill>
                  <a:srgbClr val="FCECD0">
                    <a:lumMod val="10000"/>
                  </a:srgbClr>
                </a:solidFill>
                <a:latin typeface="UTM Avo"/>
              </a:rPr>
              <a:t> </a:t>
            </a:r>
            <a:r>
              <a:rPr lang="vi-VN" b="1" kern="0" dirty="0">
                <a:solidFill>
                  <a:srgbClr val="FCECD0">
                    <a:lumMod val="10000"/>
                  </a:srgbClr>
                </a:solidFill>
                <a:latin typeface="UTM Avo"/>
              </a:rPr>
              <a:t>trắng và nấm đỏ đều là nấm độc, nếu ăn phải có thể gây tử vong</a:t>
            </a:r>
            <a:r>
              <a:rPr lang="vi-VN" kern="0" dirty="0">
                <a:solidFill>
                  <a:srgbClr val="FCECD0">
                    <a:lumMod val="10000"/>
                  </a:srgbClr>
                </a:solidFill>
                <a:latin typeface="UTM Avo"/>
              </a:rPr>
              <a:t>.</a:t>
            </a:r>
            <a:endParaRPr lang="en-US" kern="0" dirty="0">
              <a:solidFill>
                <a:srgbClr val="FCECD0">
                  <a:lumMod val="10000"/>
                </a:srgbClr>
              </a:solidFill>
              <a:latin typeface="UTM Avo" panose="02040603050506020204" pitchFamily="18" charset="0"/>
            </a:endParaRPr>
          </a:p>
        </p:txBody>
      </p:sp>
      <p:pic>
        <p:nvPicPr>
          <p:cNvPr id="19" name="Picture 35">
            <a:extLst>
              <a:ext uri="{FF2B5EF4-FFF2-40B4-BE49-F238E27FC236}">
                <a16:creationId xmlns:a16="http://schemas.microsoft.com/office/drawing/2014/main" id="{90ECEDC2-D48F-215D-3E60-1E775A89D19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52281" y="4936259"/>
            <a:ext cx="536920" cy="406940"/>
          </a:xfrm>
          <a:prstGeom prst="rect">
            <a:avLst/>
          </a:prstGeom>
        </p:spPr>
      </p:pic>
      <p:pic>
        <p:nvPicPr>
          <p:cNvPr id="20" name="Picture 22">
            <a:extLst>
              <a:ext uri="{FF2B5EF4-FFF2-40B4-BE49-F238E27FC236}">
                <a16:creationId xmlns:a16="http://schemas.microsoft.com/office/drawing/2014/main" id="{288D139B-BE3D-3249-792F-58E9F5F3F1D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747269" y="2029443"/>
            <a:ext cx="2125462" cy="743911"/>
          </a:xfrm>
          <a:prstGeom prst="rect">
            <a:avLst/>
          </a:prstGeom>
        </p:spPr>
      </p:pic>
      <p:sp>
        <p:nvSpPr>
          <p:cNvPr id="21" name="TextBox 20">
            <a:extLst>
              <a:ext uri="{FF2B5EF4-FFF2-40B4-BE49-F238E27FC236}">
                <a16:creationId xmlns:a16="http://schemas.microsoft.com/office/drawing/2014/main" id="{80DEBBE4-A92B-D8D0-AB30-0D2BD5F111C9}"/>
              </a:ext>
            </a:extLst>
          </p:cNvPr>
          <p:cNvSpPr txBox="1"/>
          <p:nvPr/>
        </p:nvSpPr>
        <p:spPr>
          <a:xfrm>
            <a:off x="3069766" y="2324312"/>
            <a:ext cx="1728136" cy="438582"/>
          </a:xfrm>
          <a:prstGeom prst="rect">
            <a:avLst/>
          </a:prstGeom>
          <a:noFill/>
        </p:spPr>
        <p:txBody>
          <a:bodyPr wrap="square" rtlCol="0">
            <a:spAutoFit/>
          </a:bodyPr>
          <a:lstStyle/>
          <a:p>
            <a:pPr algn="ctr"/>
            <a:r>
              <a:rPr lang="en-US" sz="2250" b="1" dirty="0">
                <a:latin typeface="UTM Avo" panose="02040603050506020204" pitchFamily="18" charset="0"/>
                <a:cs typeface="Arial" panose="020B0604020202020204" pitchFamily="34" charset="0"/>
                <a:sym typeface="Barriecito"/>
              </a:rPr>
              <a:t>CHÚ Ý</a:t>
            </a:r>
            <a:endParaRPr lang="en-US" sz="1125" dirty="0">
              <a:latin typeface="UTM Avo" panose="02040603050506020204" pitchFamily="18" charset="0"/>
            </a:endParaRPr>
          </a:p>
        </p:txBody>
      </p:sp>
      <p:pic>
        <p:nvPicPr>
          <p:cNvPr id="3" name="Picture 2" descr="A group of mushrooms with different colors&#10;&#10;Description automatically generated">
            <a:extLst>
              <a:ext uri="{FF2B5EF4-FFF2-40B4-BE49-F238E27FC236}">
                <a16:creationId xmlns:a16="http://schemas.microsoft.com/office/drawing/2014/main" id="{0CA5952B-3343-86BE-B3CE-F6191F4FC82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11446" y="3177827"/>
            <a:ext cx="1758056" cy="1758056"/>
          </a:xfrm>
          <a:prstGeom prst="rect">
            <a:avLst/>
          </a:prstGeom>
        </p:spPr>
      </p:pic>
    </p:spTree>
    <p:custDataLst>
      <p:tags r:id="rId1"/>
    </p:custDataLst>
    <p:extLst>
      <p:ext uri="{BB962C8B-B14F-4D97-AF65-F5344CB8AC3E}">
        <p14:creationId xmlns:p14="http://schemas.microsoft.com/office/powerpoint/2010/main" val="287541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5790CE81-1588-290F-17B9-5628F6B8D782}"/>
              </a:ext>
            </a:extLst>
          </p:cNvPr>
          <p:cNvSpPr/>
          <p:nvPr/>
        </p:nvSpPr>
        <p:spPr>
          <a:xfrm>
            <a:off x="670466" y="1315436"/>
            <a:ext cx="6128413" cy="2850855"/>
          </a:xfrm>
          <a:prstGeom prst="roundRect">
            <a:avLst/>
          </a:prstGeom>
          <a:solidFill>
            <a:srgbClr val="FFFFFF"/>
          </a:solidFill>
          <a:ln w="28575" cap="flat" cmpd="sng" algn="ctr">
            <a:solidFill>
              <a:srgbClr val="4FC1E9">
                <a:shade val="50000"/>
              </a:srgbClr>
            </a:solidFill>
            <a:prstDash val="lgDash"/>
            <a:miter lim="800000"/>
          </a:ln>
          <a:effectLst/>
        </p:spPr>
        <p:txBody>
          <a:bodyPr rot="0" spcFirstLastPara="0" vertOverflow="overflow" horzOverflow="overflow" vert="horz" wrap="square" lIns="69131" tIns="34566" rIns="69131" bIns="34566" numCol="1" spcCol="0" rtlCol="0" fromWordArt="0" anchor="ctr" anchorCtr="0" forceAA="0" compatLnSpc="1">
            <a:prstTxWarp prst="textNoShape">
              <a:avLst/>
            </a:prstTxWarp>
            <a:noAutofit/>
          </a:bodyPr>
          <a:lstStyle/>
          <a:p>
            <a:pPr marL="214313" indent="-214313" algn="just" defTabSz="571500">
              <a:lnSpc>
                <a:spcPct val="150000"/>
              </a:lnSpc>
              <a:buFontTx/>
              <a:buChar char="-"/>
              <a:defRPr/>
            </a:pPr>
            <a:r>
              <a:rPr lang="en-US" sz="2250" kern="0" dirty="0" err="1">
                <a:latin typeface="UTM Avo" panose="02040603050506020204" pitchFamily="18" charset="0"/>
              </a:rPr>
              <a:t>Nấm</a:t>
            </a:r>
            <a:r>
              <a:rPr lang="en-US" sz="2250" kern="0" dirty="0">
                <a:latin typeface="UTM Avo" panose="02040603050506020204" pitchFamily="18" charset="0"/>
              </a:rPr>
              <a:t> men </a:t>
            </a:r>
            <a:r>
              <a:rPr lang="en-US" sz="2250" kern="0" dirty="0" err="1">
                <a:latin typeface="UTM Avo" panose="02040603050506020204" pitchFamily="18" charset="0"/>
              </a:rPr>
              <a:t>và</a:t>
            </a:r>
            <a:r>
              <a:rPr lang="en-US" sz="2250" kern="0" dirty="0">
                <a:latin typeface="UTM Avo" panose="02040603050506020204" pitchFamily="18" charset="0"/>
              </a:rPr>
              <a:t> </a:t>
            </a:r>
            <a:r>
              <a:rPr lang="en-US" sz="2250" kern="0" dirty="0" err="1">
                <a:latin typeface="UTM Avo" panose="02040603050506020204" pitchFamily="18" charset="0"/>
              </a:rPr>
              <a:t>nấm</a:t>
            </a:r>
            <a:r>
              <a:rPr lang="en-US" sz="2250" kern="0" dirty="0">
                <a:latin typeface="UTM Avo" panose="02040603050506020204" pitchFamily="18" charset="0"/>
              </a:rPr>
              <a:t> </a:t>
            </a:r>
            <a:r>
              <a:rPr lang="en-US" sz="2250" kern="0" dirty="0" err="1">
                <a:latin typeface="UTM Avo" panose="02040603050506020204" pitchFamily="18" charset="0"/>
              </a:rPr>
              <a:t>mốc</a:t>
            </a:r>
            <a:r>
              <a:rPr lang="en-US" sz="2250" kern="0" dirty="0">
                <a:latin typeface="UTM Avo" panose="02040603050506020204" pitchFamily="18" charset="0"/>
              </a:rPr>
              <a:t> </a:t>
            </a:r>
            <a:r>
              <a:rPr lang="en-US" sz="2250" kern="0" dirty="0" err="1">
                <a:latin typeface="UTM Avo" panose="02040603050506020204" pitchFamily="18" charset="0"/>
              </a:rPr>
              <a:t>sống</a:t>
            </a:r>
            <a:r>
              <a:rPr lang="en-US" sz="2250" kern="0" dirty="0">
                <a:latin typeface="UTM Avo" panose="02040603050506020204" pitchFamily="18" charset="0"/>
              </a:rPr>
              <a:t> ở </a:t>
            </a:r>
            <a:r>
              <a:rPr lang="en-US" sz="2250" kern="0" dirty="0" err="1">
                <a:latin typeface="UTM Avo" panose="02040603050506020204" pitchFamily="18" charset="0"/>
              </a:rPr>
              <a:t>đâu</a:t>
            </a:r>
            <a:r>
              <a:rPr lang="en-US" sz="2250" kern="0" dirty="0">
                <a:latin typeface="UTM Avo" panose="02040603050506020204" pitchFamily="18" charset="0"/>
              </a:rPr>
              <a:t>?</a:t>
            </a:r>
          </a:p>
          <a:p>
            <a:pPr algn="just" defTabSz="571500">
              <a:lnSpc>
                <a:spcPct val="150000"/>
              </a:lnSpc>
              <a:defRPr/>
            </a:pPr>
            <a:r>
              <a:rPr lang="en-US" sz="2250" dirty="0">
                <a:latin typeface="UTM Avo" panose="02040603050506020204" pitchFamily="18" charset="0"/>
              </a:rPr>
              <a:t>- </a:t>
            </a:r>
            <a:r>
              <a:rPr lang="en-US" sz="2250" dirty="0" err="1">
                <a:latin typeface="UTM Avo" panose="02040603050506020204" pitchFamily="18" charset="0"/>
              </a:rPr>
              <a:t>Chúng</a:t>
            </a:r>
            <a:r>
              <a:rPr lang="en-US" sz="2250" dirty="0">
                <a:latin typeface="UTM Avo" panose="02040603050506020204" pitchFamily="18" charset="0"/>
              </a:rPr>
              <a:t> </a:t>
            </a:r>
            <a:r>
              <a:rPr lang="en-US" sz="2250" dirty="0" err="1">
                <a:latin typeface="UTM Avo" panose="02040603050506020204" pitchFamily="18" charset="0"/>
              </a:rPr>
              <a:t>có</a:t>
            </a:r>
            <a:r>
              <a:rPr lang="en-US" sz="2250" dirty="0">
                <a:latin typeface="UTM Avo" panose="02040603050506020204" pitchFamily="18" charset="0"/>
              </a:rPr>
              <a:t> </a:t>
            </a:r>
            <a:r>
              <a:rPr lang="en-US" sz="2250" dirty="0" err="1">
                <a:latin typeface="UTM Avo" panose="02040603050506020204" pitchFamily="18" charset="0"/>
              </a:rPr>
              <a:t>kích</a:t>
            </a:r>
            <a:r>
              <a:rPr lang="en-US" sz="2250" dirty="0">
                <a:latin typeface="UTM Avo" panose="02040603050506020204" pitchFamily="18" charset="0"/>
              </a:rPr>
              <a:t> </a:t>
            </a:r>
            <a:r>
              <a:rPr lang="en-US" sz="2250" dirty="0" err="1">
                <a:latin typeface="UTM Avo" panose="02040603050506020204" pitchFamily="18" charset="0"/>
              </a:rPr>
              <a:t>thước</a:t>
            </a:r>
            <a:r>
              <a:rPr lang="en-US" sz="2250" dirty="0">
                <a:latin typeface="UTM Avo" panose="02040603050506020204" pitchFamily="18" charset="0"/>
              </a:rPr>
              <a:t> </a:t>
            </a:r>
            <a:r>
              <a:rPr lang="en-US" sz="2250" dirty="0" err="1">
                <a:latin typeface="UTM Avo" panose="02040603050506020204" pitchFamily="18" charset="0"/>
              </a:rPr>
              <a:t>như</a:t>
            </a:r>
            <a:r>
              <a:rPr lang="en-US" sz="2250" dirty="0">
                <a:latin typeface="UTM Avo" panose="02040603050506020204" pitchFamily="18" charset="0"/>
              </a:rPr>
              <a:t> </a:t>
            </a:r>
            <a:r>
              <a:rPr lang="en-US" sz="2250" dirty="0" err="1">
                <a:latin typeface="UTM Avo" panose="02040603050506020204" pitchFamily="18" charset="0"/>
              </a:rPr>
              <a:t>thế</a:t>
            </a:r>
            <a:r>
              <a:rPr lang="en-US" sz="2250" dirty="0">
                <a:latin typeface="UTM Avo" panose="02040603050506020204" pitchFamily="18" charset="0"/>
              </a:rPr>
              <a:t> </a:t>
            </a:r>
            <a:r>
              <a:rPr lang="en-US" sz="2250" dirty="0" err="1">
                <a:latin typeface="UTM Avo" panose="02040603050506020204" pitchFamily="18" charset="0"/>
              </a:rPr>
              <a:t>nào</a:t>
            </a:r>
            <a:r>
              <a:rPr lang="en-US" sz="2250" dirty="0">
                <a:latin typeface="UTM Avo" panose="02040603050506020204" pitchFamily="18" charset="0"/>
              </a:rPr>
              <a:t>? </a:t>
            </a:r>
            <a:r>
              <a:rPr lang="en-US" sz="2250" dirty="0" err="1">
                <a:latin typeface="UTM Avo" panose="02040603050506020204" pitchFamily="18" charset="0"/>
              </a:rPr>
              <a:t>Làm</a:t>
            </a:r>
            <a:r>
              <a:rPr lang="en-US" sz="2250" dirty="0">
                <a:latin typeface="UTM Avo" panose="02040603050506020204" pitchFamily="18" charset="0"/>
              </a:rPr>
              <a:t> </a:t>
            </a:r>
            <a:r>
              <a:rPr lang="en-US" sz="2250" dirty="0" err="1">
                <a:latin typeface="UTM Avo" panose="02040603050506020204" pitchFamily="18" charset="0"/>
              </a:rPr>
              <a:t>thế</a:t>
            </a:r>
            <a:r>
              <a:rPr lang="en-US" sz="2250" dirty="0">
                <a:latin typeface="UTM Avo" panose="02040603050506020204" pitchFamily="18" charset="0"/>
              </a:rPr>
              <a:t> </a:t>
            </a:r>
            <a:r>
              <a:rPr lang="en-US" sz="2250" dirty="0" err="1">
                <a:latin typeface="UTM Avo" panose="02040603050506020204" pitchFamily="18" charset="0"/>
              </a:rPr>
              <a:t>nào</a:t>
            </a:r>
            <a:r>
              <a:rPr lang="en-US" sz="2250" dirty="0">
                <a:latin typeface="UTM Avo" panose="02040603050506020204" pitchFamily="18" charset="0"/>
              </a:rPr>
              <a:t> </a:t>
            </a:r>
            <a:r>
              <a:rPr lang="en-US" sz="2250" dirty="0" err="1">
                <a:latin typeface="UTM Avo" panose="02040603050506020204" pitchFamily="18" charset="0"/>
              </a:rPr>
              <a:t>để</a:t>
            </a:r>
            <a:r>
              <a:rPr lang="en-US" sz="2250" dirty="0">
                <a:latin typeface="UTM Avo" panose="02040603050506020204" pitchFamily="18" charset="0"/>
              </a:rPr>
              <a:t> </a:t>
            </a:r>
            <a:r>
              <a:rPr lang="en-US" sz="2250" dirty="0" err="1">
                <a:latin typeface="UTM Avo" panose="02040603050506020204" pitchFamily="18" charset="0"/>
              </a:rPr>
              <a:t>quan</a:t>
            </a:r>
            <a:r>
              <a:rPr lang="en-US" sz="2250" dirty="0">
                <a:latin typeface="UTM Avo" panose="02040603050506020204" pitchFamily="18" charset="0"/>
              </a:rPr>
              <a:t> </a:t>
            </a:r>
            <a:r>
              <a:rPr lang="en-US" sz="2250" dirty="0" err="1">
                <a:latin typeface="UTM Avo" panose="02040603050506020204" pitchFamily="18" charset="0"/>
              </a:rPr>
              <a:t>sát</a:t>
            </a:r>
            <a:r>
              <a:rPr lang="en-US" sz="2250" dirty="0">
                <a:latin typeface="UTM Avo" panose="02040603050506020204" pitchFamily="18" charset="0"/>
              </a:rPr>
              <a:t> </a:t>
            </a:r>
            <a:r>
              <a:rPr lang="en-US" sz="2250" dirty="0" err="1">
                <a:latin typeface="UTM Avo" panose="02040603050506020204" pitchFamily="18" charset="0"/>
              </a:rPr>
              <a:t>được</a:t>
            </a:r>
            <a:r>
              <a:rPr lang="en-US" sz="2250" dirty="0">
                <a:latin typeface="UTM Avo" panose="02040603050506020204" pitchFamily="18" charset="0"/>
              </a:rPr>
              <a:t> </a:t>
            </a:r>
            <a:r>
              <a:rPr lang="en-US" sz="2250" dirty="0" err="1">
                <a:latin typeface="UTM Avo" panose="02040603050506020204" pitchFamily="18" charset="0"/>
              </a:rPr>
              <a:t>nấm</a:t>
            </a:r>
            <a:r>
              <a:rPr lang="en-US" sz="2250" dirty="0">
                <a:latin typeface="UTM Avo" panose="02040603050506020204" pitchFamily="18" charset="0"/>
              </a:rPr>
              <a:t> men, </a:t>
            </a:r>
            <a:r>
              <a:rPr lang="en-US" sz="2250" dirty="0" err="1">
                <a:latin typeface="UTM Avo" panose="02040603050506020204" pitchFamily="18" charset="0"/>
              </a:rPr>
              <a:t>nấm</a:t>
            </a:r>
            <a:r>
              <a:rPr lang="en-US" sz="2250" dirty="0">
                <a:latin typeface="UTM Avo" panose="02040603050506020204" pitchFamily="18" charset="0"/>
              </a:rPr>
              <a:t> </a:t>
            </a:r>
            <a:r>
              <a:rPr lang="en-US" sz="2250" dirty="0" err="1">
                <a:latin typeface="UTM Avo" panose="02040603050506020204" pitchFamily="18" charset="0"/>
              </a:rPr>
              <a:t>mốc</a:t>
            </a:r>
            <a:r>
              <a:rPr lang="en-US" sz="2250" dirty="0">
                <a:latin typeface="UTM Avo" panose="02040603050506020204" pitchFamily="18" charset="0"/>
              </a:rPr>
              <a:t> ?</a:t>
            </a:r>
            <a:endParaRPr lang="en-US" sz="2250" kern="0" dirty="0">
              <a:latin typeface="UTM Avo" panose="02040603050506020204" pitchFamily="18" charset="0"/>
            </a:endParaRPr>
          </a:p>
        </p:txBody>
      </p:sp>
      <p:pic>
        <p:nvPicPr>
          <p:cNvPr id="3" name="Picture 13">
            <a:extLst>
              <a:ext uri="{FF2B5EF4-FFF2-40B4-BE49-F238E27FC236}">
                <a16:creationId xmlns:a16="http://schemas.microsoft.com/office/drawing/2014/main" id="{24F4F0E2-4624-BD51-6F39-C7A855BBC5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0466" y="1092456"/>
            <a:ext cx="446823" cy="702150"/>
          </a:xfrm>
          <a:prstGeom prst="rect">
            <a:avLst/>
          </a:prstGeom>
        </p:spPr>
      </p:pic>
    </p:spTree>
    <p:extLst>
      <p:ext uri="{BB962C8B-B14F-4D97-AF65-F5344CB8AC3E}">
        <p14:creationId xmlns:p14="http://schemas.microsoft.com/office/powerpoint/2010/main" val="3948311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4">
            <a:extLst>
              <a:ext uri="{FF2B5EF4-FFF2-40B4-BE49-F238E27FC236}">
                <a16:creationId xmlns:a16="http://schemas.microsoft.com/office/drawing/2014/main" id="{7EDF51B9-3576-D8E8-B21C-6E8FB9446D8B}"/>
              </a:ext>
            </a:extLst>
          </p:cNvPr>
          <p:cNvSpPr/>
          <p:nvPr/>
        </p:nvSpPr>
        <p:spPr>
          <a:xfrm>
            <a:off x="106446" y="541020"/>
            <a:ext cx="5062683" cy="2727320"/>
          </a:xfrm>
          <a:prstGeom prst="roundRect">
            <a:avLst/>
          </a:prstGeom>
          <a:solidFill>
            <a:srgbClr val="A0D468">
              <a:lumMod val="40000"/>
              <a:lumOff val="60000"/>
            </a:srgbClr>
          </a:solidFill>
          <a:ln>
            <a:noFill/>
          </a:ln>
          <a:effectLst/>
        </p:spPr>
        <p:txBody>
          <a:bodyPr rtlCol="0" anchor="ctr"/>
          <a:lstStyle/>
          <a:p>
            <a:pPr defTabSz="571500">
              <a:lnSpc>
                <a:spcPct val="150000"/>
              </a:lnSpc>
              <a:defRPr/>
            </a:pPr>
            <a:r>
              <a:rPr lang="vi-VN" sz="1700" kern="0" dirty="0">
                <a:solidFill>
                  <a:prstClr val="black">
                    <a:lumMod val="10000"/>
                  </a:prstClr>
                </a:solidFill>
                <a:latin typeface="UTM Avo"/>
              </a:rPr>
              <a:t>Nấm men thường sống trên bề mặt trái cây, quả mọng, trong dạ dày, trên da của động vật (như chó, mèo) và </a:t>
            </a:r>
            <a:br>
              <a:rPr lang="en-US" sz="1700" kern="0" dirty="0">
                <a:solidFill>
                  <a:prstClr val="black">
                    <a:lumMod val="10000"/>
                  </a:prstClr>
                </a:solidFill>
                <a:latin typeface="UTM Avo"/>
              </a:rPr>
            </a:br>
            <a:r>
              <a:rPr lang="vi-VN" sz="1700" kern="0" dirty="0">
                <a:solidFill>
                  <a:prstClr val="black">
                    <a:lumMod val="10000"/>
                  </a:prstClr>
                </a:solidFill>
                <a:latin typeface="UTM Avo"/>
              </a:rPr>
              <a:t>con người,... Nấm men có kích thước rất nhỏ, mắt thường không nhìn thấy được. Khi phóng to hình ảnh của nấm men nhiều lần, ta có thể thấy chúng có dạng hình trứng</a:t>
            </a:r>
            <a:r>
              <a:rPr lang="en-US" sz="1700" kern="0" dirty="0">
                <a:solidFill>
                  <a:prstClr val="black">
                    <a:lumMod val="10000"/>
                  </a:prstClr>
                </a:solidFill>
                <a:latin typeface="UTM Avo" panose="02040603050506020204" pitchFamily="18" charset="0"/>
              </a:rPr>
              <a:t>.</a:t>
            </a:r>
          </a:p>
        </p:txBody>
      </p:sp>
      <p:pic>
        <p:nvPicPr>
          <p:cNvPr id="10" name="Picture 9" descr="A close up of a fruit&#10;&#10;Description generated with high confidence">
            <a:extLst>
              <a:ext uri="{FF2B5EF4-FFF2-40B4-BE49-F238E27FC236}">
                <a16:creationId xmlns:a16="http://schemas.microsoft.com/office/drawing/2014/main" id="{EB82AA6F-F39B-01C2-0245-7B2A6EF9AAEF}"/>
              </a:ext>
            </a:extLst>
          </p:cNvPr>
          <p:cNvPicPr>
            <a:picLocks noChangeAspect="1"/>
          </p:cNvPicPr>
          <p:nvPr/>
        </p:nvPicPr>
        <p:blipFill>
          <a:blip r:embed="rId3"/>
          <a:stretch>
            <a:fillRect/>
          </a:stretch>
        </p:blipFill>
        <p:spPr>
          <a:xfrm>
            <a:off x="5402311" y="876177"/>
            <a:ext cx="2149978" cy="1809868"/>
          </a:xfrm>
          <a:prstGeom prst="rect">
            <a:avLst/>
          </a:prstGeom>
        </p:spPr>
      </p:pic>
      <p:sp>
        <p:nvSpPr>
          <p:cNvPr id="11" name="Rectangle: Rounded Corners 4">
            <a:extLst>
              <a:ext uri="{FF2B5EF4-FFF2-40B4-BE49-F238E27FC236}">
                <a16:creationId xmlns:a16="http://schemas.microsoft.com/office/drawing/2014/main" id="{073E43B8-389C-2B9D-1693-97CD1A867E23}"/>
              </a:ext>
            </a:extLst>
          </p:cNvPr>
          <p:cNvSpPr/>
          <p:nvPr/>
        </p:nvSpPr>
        <p:spPr>
          <a:xfrm>
            <a:off x="106446" y="3528060"/>
            <a:ext cx="5062683" cy="1821180"/>
          </a:xfrm>
          <a:prstGeom prst="roundRect">
            <a:avLst/>
          </a:prstGeom>
          <a:solidFill>
            <a:srgbClr val="A0D468">
              <a:lumMod val="40000"/>
              <a:lumOff val="60000"/>
            </a:srgbClr>
          </a:solidFill>
          <a:ln>
            <a:noFill/>
          </a:ln>
          <a:effectLst/>
        </p:spPr>
        <p:txBody>
          <a:bodyPr rtlCol="0" anchor="ctr"/>
          <a:lstStyle/>
          <a:p>
            <a:pPr algn="just" defTabSz="571500">
              <a:lnSpc>
                <a:spcPct val="150000"/>
              </a:lnSpc>
              <a:defRPr/>
            </a:pPr>
            <a:r>
              <a:rPr lang="vi-VN" sz="1700" kern="0" dirty="0">
                <a:solidFill>
                  <a:prstClr val="black">
                    <a:lumMod val="10000"/>
                  </a:prstClr>
                </a:solidFill>
                <a:latin typeface="UTM Avo"/>
              </a:rPr>
              <a:t>Nấm mốc thường sống ở những nơi ẩm ướt; trên thức ăn, hoa quả để lâu ngày,... Nấm mốc chỉ nhìn thấy được bằng mắt thường khi chúng phát triển thành rất nhiều sợi nấm nối liền và đan xen nhau</a:t>
            </a:r>
            <a:r>
              <a:rPr lang="en-US" sz="1700" kern="0" dirty="0">
                <a:solidFill>
                  <a:prstClr val="black">
                    <a:lumMod val="10000"/>
                  </a:prstClr>
                </a:solidFill>
                <a:latin typeface="UTM Avo" panose="02040603050506020204" pitchFamily="18" charset="0"/>
              </a:rPr>
              <a:t>.</a:t>
            </a:r>
          </a:p>
        </p:txBody>
      </p:sp>
      <p:pic>
        <p:nvPicPr>
          <p:cNvPr id="12" name="Picture 11" descr="A close up of a bread&#10;&#10;Description generated with high confidence">
            <a:extLst>
              <a:ext uri="{FF2B5EF4-FFF2-40B4-BE49-F238E27FC236}">
                <a16:creationId xmlns:a16="http://schemas.microsoft.com/office/drawing/2014/main" id="{0D28E2DE-2403-FE67-6FB7-002902AC3F1B}"/>
              </a:ext>
            </a:extLst>
          </p:cNvPr>
          <p:cNvPicPr>
            <a:picLocks noChangeAspect="1"/>
          </p:cNvPicPr>
          <p:nvPr/>
        </p:nvPicPr>
        <p:blipFill>
          <a:blip r:embed="rId4"/>
          <a:stretch>
            <a:fillRect/>
          </a:stretch>
        </p:blipFill>
        <p:spPr>
          <a:xfrm>
            <a:off x="5402311" y="3618860"/>
            <a:ext cx="2098777" cy="1528813"/>
          </a:xfrm>
          <a:prstGeom prst="rect">
            <a:avLst/>
          </a:prstGeom>
        </p:spPr>
      </p:pic>
    </p:spTree>
    <p:custDataLst>
      <p:tags r:id="rId1"/>
    </p:custDataLst>
    <p:extLst>
      <p:ext uri="{BB962C8B-B14F-4D97-AF65-F5344CB8AC3E}">
        <p14:creationId xmlns:p14="http://schemas.microsoft.com/office/powerpoint/2010/main" val="1096821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1218</TotalTime>
  <Words>380</Words>
  <Application>Microsoft Office PowerPoint</Application>
  <PresentationFormat>Custom</PresentationFormat>
  <Paragraphs>35</Paragraphs>
  <Slides>16</Slides>
  <Notes>2</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vt:i4>
      </vt:variant>
    </vt:vector>
  </HeadingPairs>
  <TitlesOfParts>
    <vt:vector size="28" baseType="lpstr">
      <vt:lpstr>#9Slide03 Play Bold</vt:lpstr>
      <vt:lpstr>Arial</vt:lpstr>
      <vt:lpstr>Arial-SGK-TV</vt:lpstr>
      <vt:lpstr>Calibri</vt:lpstr>
      <vt:lpstr>Calibri Light</vt:lpstr>
      <vt:lpstr>Georgia</vt:lpstr>
      <vt:lpstr>Patrick Hand SC</vt:lpstr>
      <vt:lpstr>Times New Roman</vt:lpstr>
      <vt:lpstr>UTM Avo</vt:lpstr>
      <vt:lpstr>8_Office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81</cp:revision>
  <dcterms:created xsi:type="dcterms:W3CDTF">2023-11-09T11:17:37Z</dcterms:created>
  <dcterms:modified xsi:type="dcterms:W3CDTF">2026-04-10T01:44:04Z</dcterms:modified>
</cp:coreProperties>
</file>