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6" r:id="rId5"/>
    <p:sldId id="390" r:id="rId6"/>
    <p:sldId id="258" r:id="rId7"/>
    <p:sldId id="272" r:id="rId8"/>
    <p:sldId id="259" r:id="rId9"/>
    <p:sldId id="26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8" r:id="rId20"/>
    <p:sldId id="281" r:id="rId21"/>
    <p:sldId id="290" r:id="rId22"/>
    <p:sldId id="284" r:id="rId23"/>
    <p:sldId id="285" r:id="rId24"/>
    <p:sldId id="287" r:id="rId25"/>
    <p:sldId id="266" r:id="rId26"/>
    <p:sldId id="388" r:id="rId27"/>
    <p:sldId id="286" r:id="rId28"/>
    <p:sldId id="260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371C8-C207-408E-980A-6F349DA1E78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6C2C2-8270-4370-9E8C-BEE75BB880F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D6C2B-E091-47CD-968B-A63CE623EE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F58E1-D610-4E41-84E0-7347AEF2D8A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cần học cách phòng, tránh điện giật để bảo vệ bản thân.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1413-2BD5-4645-A685-9D921FD6693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9D6F9-5687-4D8F-85DC-BBD941C5EC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A27E-2C87-41FD-8377-51ECA6EB21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5.wav"/><Relationship Id="rId7" Type="http://schemas.openxmlformats.org/officeDocument/2006/relationships/image" Target="../media/image8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8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media" Target="../media/media2.mp4"/><Relationship Id="rId7" Type="http://schemas.openxmlformats.org/officeDocument/2006/relationships/video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7.wav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3.png"/><Relationship Id="rId2" Type="http://schemas.microsoft.com/office/2007/relationships/media" Target="../media/media5.mp4"/><Relationship Id="rId1" Type="http://schemas.openxmlformats.org/officeDocument/2006/relationships/video" Target="NUL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6.mp4"/><Relationship Id="rId3" Type="http://schemas.openxmlformats.org/officeDocument/2006/relationships/video" Target="../media/media6.mp4"/><Relationship Id="rId2" Type="http://schemas.openxmlformats.org/officeDocument/2006/relationships/image" Target="../media/image26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8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8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74" y="648913"/>
            <a:ext cx="1299533" cy="17414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281">
            <a:off x="2702827" y="-793264"/>
            <a:ext cx="6786340" cy="6858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8973" y="2979507"/>
          <a:ext cx="11651196" cy="1478188"/>
        </p:xfrm>
        <a:graphic>
          <a:graphicData uri="http://schemas.openxmlformats.org/drawingml/2006/table">
            <a:tbl>
              <a:tblPr/>
              <a:tblGrid>
                <a:gridCol w="11651196"/>
              </a:tblGrid>
              <a:tr h="1478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35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 ĐỀ: </a:t>
                      </a:r>
                      <a:r>
                        <a:rPr lang="en-US" sz="35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 TRÁNH TAI NẠN, </a:t>
                      </a:r>
                      <a:endParaRPr lang="en-US" sz="35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2286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5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2286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 TÍCH</a:t>
                      </a:r>
                      <a:endParaRPr lang="en-US" sz="3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67" marR="84667" marT="84667" marB="846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Hộp Văn bản 21"/>
          <p:cNvSpPr txBox="1"/>
          <p:nvPr/>
        </p:nvSpPr>
        <p:spPr>
          <a:xfrm>
            <a:off x="1482349" y="5255836"/>
            <a:ext cx="8318008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en-US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ĐINH HỒNG NHUNG</a:t>
            </a:r>
            <a:endParaRPr lang="en-US" sz="32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8701" y="1566989"/>
            <a:ext cx="6805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fontAlgn="t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ĐẠO ĐỨC 1</a:t>
            </a:r>
            <a:endParaRPr lang="en-US" sz="48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005" y="4761842"/>
            <a:ext cx="2211273" cy="19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: Rounded Corners 15"/>
          <p:cNvSpPr/>
          <p:nvPr/>
        </p:nvSpPr>
        <p:spPr>
          <a:xfrm>
            <a:off x="76038" y="208646"/>
            <a:ext cx="11819260" cy="6547753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9111685" y="2965779"/>
            <a:ext cx="2726304" cy="3734861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30" y="418211"/>
            <a:ext cx="2505673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46569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6891" y="2590010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28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110" y="2590011"/>
            <a:ext cx="1743298" cy="137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469" y="2019229"/>
            <a:ext cx="2209800" cy="2514600"/>
          </a:xfrm>
          <a:prstGeom prst="rect">
            <a:avLst/>
          </a:prstGeom>
        </p:spPr>
      </p:pic>
      <p:pic>
        <p:nvPicPr>
          <p:cNvPr id="7" name="dong-ho-bam-gio-5s_a11e4837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2566220" cy="144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ndAc>
          <p:stSnd>
            <p:snd r:embed="rId8" name="coin.wav"/>
          </p:stSnd>
        </p:sndAc>
      </p:transition>
    </mc:Choice>
    <mc:Fallback>
      <p:transition spd="slow" advTm="0"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1125" y="2590010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97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891" y="2590010"/>
            <a:ext cx="1743298" cy="137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97" y="4395734"/>
            <a:ext cx="1464122" cy="1680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46569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5199" y="2590010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54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213" y="2590011"/>
            <a:ext cx="1743298" cy="137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54" y="4348852"/>
            <a:ext cx="1464122" cy="1680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385" y="2019229"/>
            <a:ext cx="2209800" cy="2514600"/>
          </a:xfrm>
          <a:prstGeom prst="rect">
            <a:avLst/>
          </a:prstGeom>
        </p:spPr>
      </p:pic>
      <p:pic>
        <p:nvPicPr>
          <p:cNvPr id="8" name="dong-ho-bam-gio-5s_a11e4837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2566220" cy="144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ndAc>
          <p:stSnd>
            <p:snd r:embed="rId9" name="drumroll.wav"/>
          </p:stSnd>
        </p:sndAc>
      </p:transition>
    </mc:Choice>
    <mc:Fallback>
      <p:transition spd="slow" advTm="0"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4811" y="2592130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2130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050" y="2592130"/>
            <a:ext cx="1743298" cy="137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71518"/>
            <a:ext cx="1464122" cy="1680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049" y="4456152"/>
            <a:ext cx="1743299" cy="191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199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544" y="2590011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84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62" y="2590012"/>
            <a:ext cx="1743298" cy="137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571520"/>
            <a:ext cx="1464122" cy="1680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262" y="4663472"/>
            <a:ext cx="1743299" cy="1910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314" y="2088864"/>
            <a:ext cx="3475021" cy="2063343"/>
          </a:xfrm>
          <a:prstGeom prst="rect">
            <a:avLst/>
          </a:prstGeom>
        </p:spPr>
      </p:pic>
      <p:pic>
        <p:nvPicPr>
          <p:cNvPr id="8" name="dong-ho-bam-gio-5s_a11e4837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" y="0"/>
            <a:ext cx="2566220" cy="144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ndAc>
          <p:stSnd>
            <p:snd r:embed="rId10" name="voltage.wav"/>
          </p:stSnd>
        </p:sndAc>
      </p:transition>
    </mc:Choice>
    <mc:Fallback>
      <p:transition spd="slow" advTm="0"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6824" y="2590011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044" y="2590011"/>
            <a:ext cx="1743298" cy="1373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11" y="4798855"/>
            <a:ext cx="1464122" cy="1680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043" y="4568121"/>
            <a:ext cx="1743299" cy="1910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590" y="4798854"/>
            <a:ext cx="2754584" cy="1680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2085" y="77578"/>
            <a:ext cx="123640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09" y="217"/>
            <a:ext cx="3372465" cy="2113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505" y="0"/>
            <a:ext cx="3531325" cy="2017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567" y="0"/>
            <a:ext cx="3667433" cy="1929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232" y="2388455"/>
            <a:ext cx="3372464" cy="1917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737" y="2393372"/>
            <a:ext cx="3834286" cy="1728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799" y="4788310"/>
            <a:ext cx="3156155" cy="2069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5863" y="4788310"/>
            <a:ext cx="3679464" cy="20696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5279" y="2017257"/>
            <a:ext cx="14382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Minh</a:t>
            </a:r>
            <a:endParaRPr lang="en-US" sz="2500" dirty="0"/>
          </a:p>
        </p:txBody>
      </p:sp>
      <p:sp>
        <p:nvSpPr>
          <p:cNvPr id="21" name="TextBox 20"/>
          <p:cNvSpPr txBox="1"/>
          <p:nvPr/>
        </p:nvSpPr>
        <p:spPr>
          <a:xfrm>
            <a:off x="5536756" y="1967631"/>
            <a:ext cx="14382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Tùng</a:t>
            </a:r>
            <a:endParaRPr lang="en-US" sz="2500" dirty="0"/>
          </a:p>
        </p:txBody>
      </p:sp>
      <p:sp>
        <p:nvSpPr>
          <p:cNvPr id="22" name="TextBox 21"/>
          <p:cNvSpPr txBox="1"/>
          <p:nvPr/>
        </p:nvSpPr>
        <p:spPr>
          <a:xfrm>
            <a:off x="10117816" y="1861274"/>
            <a:ext cx="12298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Cúc</a:t>
            </a:r>
            <a:endParaRPr lang="en-US" sz="2500" dirty="0"/>
          </a:p>
        </p:txBody>
      </p:sp>
      <p:sp>
        <p:nvSpPr>
          <p:cNvPr id="23" name="TextBox 22"/>
          <p:cNvSpPr txBox="1"/>
          <p:nvPr/>
        </p:nvSpPr>
        <p:spPr>
          <a:xfrm>
            <a:off x="2762865" y="4121698"/>
            <a:ext cx="13115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Tiến</a:t>
            </a:r>
            <a:endParaRPr lang="en-US" sz="2500" dirty="0"/>
          </a:p>
        </p:txBody>
      </p:sp>
      <p:sp>
        <p:nvSpPr>
          <p:cNvPr id="24" name="TextBox 23"/>
          <p:cNvSpPr txBox="1"/>
          <p:nvPr/>
        </p:nvSpPr>
        <p:spPr>
          <a:xfrm>
            <a:off x="8412510" y="4011562"/>
            <a:ext cx="13388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Bình</a:t>
            </a:r>
            <a:endParaRPr lang="en-US" sz="2500" dirty="0"/>
          </a:p>
        </p:txBody>
      </p:sp>
      <p:sp>
        <p:nvSpPr>
          <p:cNvPr id="25" name="TextBox 24"/>
          <p:cNvSpPr txBox="1"/>
          <p:nvPr/>
        </p:nvSpPr>
        <p:spPr>
          <a:xfrm>
            <a:off x="130016" y="5919019"/>
            <a:ext cx="17829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Bi </a:t>
            </a:r>
            <a:r>
              <a:rPr lang="en-US" sz="2500" dirty="0" err="1"/>
              <a:t>và</a:t>
            </a:r>
            <a:r>
              <a:rPr lang="en-US" sz="2500" dirty="0"/>
              <a:t> Bo</a:t>
            </a:r>
            <a:endParaRPr lang="en-US" sz="2500" dirty="0"/>
          </a:p>
        </p:txBody>
      </p:sp>
      <p:sp>
        <p:nvSpPr>
          <p:cNvPr id="26" name="TextBox 25"/>
          <p:cNvSpPr txBox="1"/>
          <p:nvPr/>
        </p:nvSpPr>
        <p:spPr>
          <a:xfrm>
            <a:off x="9775652" y="5919019"/>
            <a:ext cx="22863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Bạn</a:t>
            </a:r>
            <a:r>
              <a:rPr lang="en-US" sz="2500" dirty="0"/>
              <a:t> Lan </a:t>
            </a:r>
            <a:r>
              <a:rPr lang="en-US" sz="2500" dirty="0" err="1"/>
              <a:t>và</a:t>
            </a:r>
            <a:r>
              <a:rPr lang="en-US" sz="2500" dirty="0"/>
              <a:t> Phúc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639" y="-154604"/>
            <a:ext cx="1652159" cy="16582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732232" y="-381061"/>
            <a:ext cx="2551471" cy="25514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68087" y="3593154"/>
            <a:ext cx="4718742" cy="3932284"/>
          </a:xfrm>
          <a:prstGeom prst="rect">
            <a:avLst/>
          </a:prstGeom>
        </p:spPr>
      </p:pic>
      <p:sp>
        <p:nvSpPr>
          <p:cNvPr id="11" name="矩形 17"/>
          <p:cNvSpPr/>
          <p:nvPr/>
        </p:nvSpPr>
        <p:spPr>
          <a:xfrm>
            <a:off x="2527458" y="1585635"/>
            <a:ext cx="1844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8186" y="2114117"/>
            <a:ext cx="86556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A: ĐIỀU GÌ CÓ THỂ XẢY RA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BẠN TRONG MỖI TRANH?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hiêng đầu chọn đáp á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154" y="0"/>
            <a:ext cx="120150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 cơ điện giậ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ch-phong-tranh-dien-giat_hbfWABRQ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4" y="2167151"/>
            <a:ext cx="4342707" cy="4525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02" y="1460258"/>
            <a:ext cx="1652159" cy="1658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678" y="905949"/>
            <a:ext cx="1652159" cy="165825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50360" y="1715770"/>
            <a:ext cx="7974330" cy="2153920"/>
          </a:xfrm>
          <a:custGeom>
            <a:avLst/>
            <a:gdLst>
              <a:gd name="connsiteX0" fmla="*/ 0 w 6441440"/>
              <a:gd name="connsiteY0" fmla="*/ 289756 h 1738501"/>
              <a:gd name="connsiteX1" fmla="*/ 289756 w 6441440"/>
              <a:gd name="connsiteY1" fmla="*/ 0 h 1738501"/>
              <a:gd name="connsiteX2" fmla="*/ 875949 w 6441440"/>
              <a:gd name="connsiteY2" fmla="*/ 0 h 1738501"/>
              <a:gd name="connsiteX3" fmla="*/ 1344903 w 6441440"/>
              <a:gd name="connsiteY3" fmla="*/ 0 h 1738501"/>
              <a:gd name="connsiteX4" fmla="*/ 1872477 w 6441440"/>
              <a:gd name="connsiteY4" fmla="*/ 0 h 1738501"/>
              <a:gd name="connsiteX5" fmla="*/ 2575908 w 6441440"/>
              <a:gd name="connsiteY5" fmla="*/ 0 h 1738501"/>
              <a:gd name="connsiteX6" fmla="*/ 3162101 w 6441440"/>
              <a:gd name="connsiteY6" fmla="*/ 0 h 1738501"/>
              <a:gd name="connsiteX7" fmla="*/ 3572436 w 6441440"/>
              <a:gd name="connsiteY7" fmla="*/ 0 h 1738501"/>
              <a:gd name="connsiteX8" fmla="*/ 4275867 w 6441440"/>
              <a:gd name="connsiteY8" fmla="*/ 0 h 1738501"/>
              <a:gd name="connsiteX9" fmla="*/ 4744821 w 6441440"/>
              <a:gd name="connsiteY9" fmla="*/ 0 h 1738501"/>
              <a:gd name="connsiteX10" fmla="*/ 5389633 w 6441440"/>
              <a:gd name="connsiteY10" fmla="*/ 0 h 1738501"/>
              <a:gd name="connsiteX11" fmla="*/ 6151684 w 6441440"/>
              <a:gd name="connsiteY11" fmla="*/ 0 h 1738501"/>
              <a:gd name="connsiteX12" fmla="*/ 6441440 w 6441440"/>
              <a:gd name="connsiteY12" fmla="*/ 289756 h 1738501"/>
              <a:gd name="connsiteX13" fmla="*/ 6441440 w 6441440"/>
              <a:gd name="connsiteY13" fmla="*/ 846071 h 1738501"/>
              <a:gd name="connsiteX14" fmla="*/ 6441440 w 6441440"/>
              <a:gd name="connsiteY14" fmla="*/ 1448745 h 1738501"/>
              <a:gd name="connsiteX15" fmla="*/ 6151684 w 6441440"/>
              <a:gd name="connsiteY15" fmla="*/ 1738501 h 1738501"/>
              <a:gd name="connsiteX16" fmla="*/ 5506872 w 6441440"/>
              <a:gd name="connsiteY16" fmla="*/ 1738501 h 1738501"/>
              <a:gd name="connsiteX17" fmla="*/ 5096537 w 6441440"/>
              <a:gd name="connsiteY17" fmla="*/ 1738501 h 1738501"/>
              <a:gd name="connsiteX18" fmla="*/ 4510344 w 6441440"/>
              <a:gd name="connsiteY18" fmla="*/ 1738501 h 1738501"/>
              <a:gd name="connsiteX19" fmla="*/ 3806913 w 6441440"/>
              <a:gd name="connsiteY19" fmla="*/ 1738501 h 1738501"/>
              <a:gd name="connsiteX20" fmla="*/ 3396578 w 6441440"/>
              <a:gd name="connsiteY20" fmla="*/ 1738501 h 1738501"/>
              <a:gd name="connsiteX21" fmla="*/ 2927624 w 6441440"/>
              <a:gd name="connsiteY21" fmla="*/ 1738501 h 1738501"/>
              <a:gd name="connsiteX22" fmla="*/ 2341431 w 6441440"/>
              <a:gd name="connsiteY22" fmla="*/ 1738501 h 1738501"/>
              <a:gd name="connsiteX23" fmla="*/ 1755238 w 6441440"/>
              <a:gd name="connsiteY23" fmla="*/ 1738501 h 1738501"/>
              <a:gd name="connsiteX24" fmla="*/ 1286284 w 6441440"/>
              <a:gd name="connsiteY24" fmla="*/ 1738501 h 1738501"/>
              <a:gd name="connsiteX25" fmla="*/ 289756 w 6441440"/>
              <a:gd name="connsiteY25" fmla="*/ 1738501 h 1738501"/>
              <a:gd name="connsiteX26" fmla="*/ 0 w 6441440"/>
              <a:gd name="connsiteY26" fmla="*/ 1448745 h 1738501"/>
              <a:gd name="connsiteX27" fmla="*/ 0 w 6441440"/>
              <a:gd name="connsiteY27" fmla="*/ 846071 h 1738501"/>
              <a:gd name="connsiteX28" fmla="*/ 0 w 6441440"/>
              <a:gd name="connsiteY28" fmla="*/ 289756 h 173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41440" h="1738501" fill="none" extrusionOk="0">
                <a:moveTo>
                  <a:pt x="0" y="289756"/>
                </a:moveTo>
                <a:cubicBezTo>
                  <a:pt x="-7036" y="119901"/>
                  <a:pt x="146043" y="41604"/>
                  <a:pt x="289756" y="0"/>
                </a:cubicBezTo>
                <a:cubicBezTo>
                  <a:pt x="501228" y="-11515"/>
                  <a:pt x="731172" y="6405"/>
                  <a:pt x="875949" y="0"/>
                </a:cubicBezTo>
                <a:cubicBezTo>
                  <a:pt x="1020726" y="-6405"/>
                  <a:pt x="1139074" y="23011"/>
                  <a:pt x="1344903" y="0"/>
                </a:cubicBezTo>
                <a:cubicBezTo>
                  <a:pt x="1550732" y="-23011"/>
                  <a:pt x="1617442" y="12254"/>
                  <a:pt x="1872477" y="0"/>
                </a:cubicBezTo>
                <a:cubicBezTo>
                  <a:pt x="2127512" y="-12254"/>
                  <a:pt x="2385174" y="43197"/>
                  <a:pt x="2575908" y="0"/>
                </a:cubicBezTo>
                <a:cubicBezTo>
                  <a:pt x="2766642" y="-43197"/>
                  <a:pt x="2963229" y="34488"/>
                  <a:pt x="3162101" y="0"/>
                </a:cubicBezTo>
                <a:cubicBezTo>
                  <a:pt x="3360973" y="-34488"/>
                  <a:pt x="3462352" y="23102"/>
                  <a:pt x="3572436" y="0"/>
                </a:cubicBezTo>
                <a:cubicBezTo>
                  <a:pt x="3682520" y="-23102"/>
                  <a:pt x="4081721" y="68143"/>
                  <a:pt x="4275867" y="0"/>
                </a:cubicBezTo>
                <a:cubicBezTo>
                  <a:pt x="4470013" y="-68143"/>
                  <a:pt x="4567882" y="13665"/>
                  <a:pt x="4744821" y="0"/>
                </a:cubicBezTo>
                <a:cubicBezTo>
                  <a:pt x="4921760" y="-13665"/>
                  <a:pt x="5165715" y="50312"/>
                  <a:pt x="5389633" y="0"/>
                </a:cubicBezTo>
                <a:cubicBezTo>
                  <a:pt x="5613551" y="-50312"/>
                  <a:pt x="5826188" y="9961"/>
                  <a:pt x="6151684" y="0"/>
                </a:cubicBezTo>
                <a:cubicBezTo>
                  <a:pt x="6285957" y="18518"/>
                  <a:pt x="6451042" y="116948"/>
                  <a:pt x="6441440" y="289756"/>
                </a:cubicBezTo>
                <a:cubicBezTo>
                  <a:pt x="6442208" y="532258"/>
                  <a:pt x="6379513" y="710293"/>
                  <a:pt x="6441440" y="846071"/>
                </a:cubicBezTo>
                <a:cubicBezTo>
                  <a:pt x="6503367" y="981849"/>
                  <a:pt x="6414444" y="1194376"/>
                  <a:pt x="6441440" y="1448745"/>
                </a:cubicBezTo>
                <a:cubicBezTo>
                  <a:pt x="6455057" y="1590959"/>
                  <a:pt x="6270584" y="1731244"/>
                  <a:pt x="6151684" y="1738501"/>
                </a:cubicBezTo>
                <a:cubicBezTo>
                  <a:pt x="5926426" y="1776978"/>
                  <a:pt x="5716395" y="1683929"/>
                  <a:pt x="5506872" y="1738501"/>
                </a:cubicBezTo>
                <a:cubicBezTo>
                  <a:pt x="5297349" y="1793073"/>
                  <a:pt x="5290874" y="1692827"/>
                  <a:pt x="5096537" y="1738501"/>
                </a:cubicBezTo>
                <a:cubicBezTo>
                  <a:pt x="4902200" y="1784175"/>
                  <a:pt x="4733720" y="1675158"/>
                  <a:pt x="4510344" y="1738501"/>
                </a:cubicBezTo>
                <a:cubicBezTo>
                  <a:pt x="4286968" y="1801844"/>
                  <a:pt x="4009288" y="1693717"/>
                  <a:pt x="3806913" y="1738501"/>
                </a:cubicBezTo>
                <a:cubicBezTo>
                  <a:pt x="3604538" y="1783285"/>
                  <a:pt x="3597763" y="1720752"/>
                  <a:pt x="3396578" y="1738501"/>
                </a:cubicBezTo>
                <a:cubicBezTo>
                  <a:pt x="3195393" y="1756250"/>
                  <a:pt x="3082745" y="1699339"/>
                  <a:pt x="2927624" y="1738501"/>
                </a:cubicBezTo>
                <a:cubicBezTo>
                  <a:pt x="2772503" y="1777663"/>
                  <a:pt x="2632439" y="1695730"/>
                  <a:pt x="2341431" y="1738501"/>
                </a:cubicBezTo>
                <a:cubicBezTo>
                  <a:pt x="2050423" y="1781272"/>
                  <a:pt x="1966441" y="1708408"/>
                  <a:pt x="1755238" y="1738501"/>
                </a:cubicBezTo>
                <a:cubicBezTo>
                  <a:pt x="1544035" y="1768594"/>
                  <a:pt x="1414540" y="1686268"/>
                  <a:pt x="1286284" y="1738501"/>
                </a:cubicBezTo>
                <a:cubicBezTo>
                  <a:pt x="1158028" y="1790734"/>
                  <a:pt x="737477" y="1705571"/>
                  <a:pt x="289756" y="1738501"/>
                </a:cubicBezTo>
                <a:cubicBezTo>
                  <a:pt x="130168" y="1720218"/>
                  <a:pt x="17518" y="1594527"/>
                  <a:pt x="0" y="1448745"/>
                </a:cubicBezTo>
                <a:cubicBezTo>
                  <a:pt x="-28740" y="1181910"/>
                  <a:pt x="40663" y="1137660"/>
                  <a:pt x="0" y="846071"/>
                </a:cubicBezTo>
                <a:cubicBezTo>
                  <a:pt x="-40663" y="554482"/>
                  <a:pt x="39068" y="536976"/>
                  <a:pt x="0" y="289756"/>
                </a:cubicBezTo>
                <a:close/>
              </a:path>
              <a:path w="6441440" h="1738501" stroke="0" extrusionOk="0">
                <a:moveTo>
                  <a:pt x="0" y="289756"/>
                </a:moveTo>
                <a:cubicBezTo>
                  <a:pt x="-1340" y="157406"/>
                  <a:pt x="145477" y="-9298"/>
                  <a:pt x="289756" y="0"/>
                </a:cubicBezTo>
                <a:cubicBezTo>
                  <a:pt x="412287" y="-31250"/>
                  <a:pt x="752070" y="64464"/>
                  <a:pt x="875949" y="0"/>
                </a:cubicBezTo>
                <a:cubicBezTo>
                  <a:pt x="999828" y="-64464"/>
                  <a:pt x="1179613" y="17805"/>
                  <a:pt x="1286284" y="0"/>
                </a:cubicBezTo>
                <a:cubicBezTo>
                  <a:pt x="1392955" y="-17805"/>
                  <a:pt x="1690773" y="76126"/>
                  <a:pt x="1931096" y="0"/>
                </a:cubicBezTo>
                <a:cubicBezTo>
                  <a:pt x="2171419" y="-76126"/>
                  <a:pt x="2348745" y="6537"/>
                  <a:pt x="2575908" y="0"/>
                </a:cubicBezTo>
                <a:cubicBezTo>
                  <a:pt x="2803071" y="-6537"/>
                  <a:pt x="2817266" y="55427"/>
                  <a:pt x="3044862" y="0"/>
                </a:cubicBezTo>
                <a:cubicBezTo>
                  <a:pt x="3272458" y="-55427"/>
                  <a:pt x="3342171" y="36804"/>
                  <a:pt x="3513816" y="0"/>
                </a:cubicBezTo>
                <a:cubicBezTo>
                  <a:pt x="3685461" y="-36804"/>
                  <a:pt x="3913631" y="6065"/>
                  <a:pt x="4158628" y="0"/>
                </a:cubicBezTo>
                <a:cubicBezTo>
                  <a:pt x="4403625" y="-6065"/>
                  <a:pt x="4589521" y="50051"/>
                  <a:pt x="4744821" y="0"/>
                </a:cubicBezTo>
                <a:cubicBezTo>
                  <a:pt x="4900121" y="-50051"/>
                  <a:pt x="5089333" y="54586"/>
                  <a:pt x="5213776" y="0"/>
                </a:cubicBezTo>
                <a:cubicBezTo>
                  <a:pt x="5338220" y="-54586"/>
                  <a:pt x="5788528" y="9864"/>
                  <a:pt x="6151684" y="0"/>
                </a:cubicBezTo>
                <a:cubicBezTo>
                  <a:pt x="6279957" y="-15363"/>
                  <a:pt x="6466398" y="119124"/>
                  <a:pt x="6441440" y="289756"/>
                </a:cubicBezTo>
                <a:cubicBezTo>
                  <a:pt x="6488687" y="422876"/>
                  <a:pt x="6402669" y="687713"/>
                  <a:pt x="6441440" y="834481"/>
                </a:cubicBezTo>
                <a:cubicBezTo>
                  <a:pt x="6480211" y="981249"/>
                  <a:pt x="6412657" y="1269190"/>
                  <a:pt x="6441440" y="1448745"/>
                </a:cubicBezTo>
                <a:cubicBezTo>
                  <a:pt x="6472601" y="1588809"/>
                  <a:pt x="6307473" y="1732685"/>
                  <a:pt x="6151684" y="1738501"/>
                </a:cubicBezTo>
                <a:cubicBezTo>
                  <a:pt x="5946125" y="1779796"/>
                  <a:pt x="5887797" y="1705786"/>
                  <a:pt x="5682730" y="1738501"/>
                </a:cubicBezTo>
                <a:cubicBezTo>
                  <a:pt x="5477663" y="1771216"/>
                  <a:pt x="5167943" y="1682017"/>
                  <a:pt x="4979298" y="1738501"/>
                </a:cubicBezTo>
                <a:cubicBezTo>
                  <a:pt x="4790653" y="1794985"/>
                  <a:pt x="4610916" y="1667426"/>
                  <a:pt x="4334486" y="1738501"/>
                </a:cubicBezTo>
                <a:cubicBezTo>
                  <a:pt x="4058056" y="1809576"/>
                  <a:pt x="3926761" y="1730810"/>
                  <a:pt x="3748294" y="1738501"/>
                </a:cubicBezTo>
                <a:cubicBezTo>
                  <a:pt x="3569827" y="1746192"/>
                  <a:pt x="3500498" y="1727303"/>
                  <a:pt x="3337959" y="1738501"/>
                </a:cubicBezTo>
                <a:cubicBezTo>
                  <a:pt x="3175421" y="1749699"/>
                  <a:pt x="3024466" y="1716484"/>
                  <a:pt x="2810385" y="1738501"/>
                </a:cubicBezTo>
                <a:cubicBezTo>
                  <a:pt x="2596304" y="1760518"/>
                  <a:pt x="2329774" y="1700394"/>
                  <a:pt x="2165573" y="1738501"/>
                </a:cubicBezTo>
                <a:cubicBezTo>
                  <a:pt x="2001372" y="1776608"/>
                  <a:pt x="1928383" y="1713436"/>
                  <a:pt x="1755238" y="1738501"/>
                </a:cubicBezTo>
                <a:cubicBezTo>
                  <a:pt x="1582093" y="1763566"/>
                  <a:pt x="1469162" y="1735342"/>
                  <a:pt x="1286284" y="1738501"/>
                </a:cubicBezTo>
                <a:cubicBezTo>
                  <a:pt x="1103406" y="1741660"/>
                  <a:pt x="947696" y="1721548"/>
                  <a:pt x="817330" y="1738501"/>
                </a:cubicBezTo>
                <a:cubicBezTo>
                  <a:pt x="686964" y="1755454"/>
                  <a:pt x="449357" y="1689691"/>
                  <a:pt x="289756" y="1738501"/>
                </a:cubicBezTo>
                <a:cubicBezTo>
                  <a:pt x="145540" y="1740924"/>
                  <a:pt x="-30316" y="1589030"/>
                  <a:pt x="0" y="1448745"/>
                </a:cubicBezTo>
                <a:cubicBezTo>
                  <a:pt x="-65171" y="1239755"/>
                  <a:pt x="13988" y="1017743"/>
                  <a:pt x="0" y="857661"/>
                </a:cubicBezTo>
                <a:cubicBezTo>
                  <a:pt x="-13988" y="697579"/>
                  <a:pt x="57601" y="463995"/>
                  <a:pt x="0" y="289756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B: 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THẢO LUẬN CÁCH PHÒNG TRÁNH BỊ ĐIỆN GIẬT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58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074" y="92075"/>
            <a:ext cx="12187011" cy="684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3914775"/>
            <a:ext cx="4000501" cy="2836898"/>
            <a:chOff x="0" y="3429000"/>
            <a:chExt cx="4102268" cy="33465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02268" cy="334655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55188" y="4062603"/>
              <a:ext cx="1183061" cy="2432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ca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hát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516"/>
            <a:ext cx="1652159" cy="1658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14" y="427388"/>
            <a:ext cx="1652159" cy="1658256"/>
          </a:xfrm>
          <a:prstGeom prst="rect">
            <a:avLst/>
          </a:prstGeom>
        </p:spPr>
      </p:pic>
      <p:pic>
        <p:nvPicPr>
          <p:cNvPr id="3" name="Vide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9657" y="161925"/>
            <a:ext cx="7992532" cy="4495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ng-ho-bam-gio-5s_a11e483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73910" y="578485"/>
            <a:ext cx="8198485" cy="4841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  <p:sndAc>
          <p:stSnd>
            <p:snd r:embed="rId4" name="bomb.wav"/>
          </p:stSnd>
        </p:sndAc>
      </p:transition>
    </mc:Choice>
    <mc:Fallback>
      <p:transition spd="med" advTm="1000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509" y="1923783"/>
            <a:ext cx="2840982" cy="2834886"/>
          </a:xfrm>
          <a:prstGeom prst="rect">
            <a:avLst/>
          </a:prstGeom>
        </p:spPr>
      </p:pic>
      <p:pic>
        <p:nvPicPr>
          <p:cNvPr id="3" name="dong-ho-bam-gio-5s_a11e48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2566220" cy="144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  <p:sndAc>
          <p:stSnd>
            <p:snd r:embed="rId5" name="bomb.wav"/>
          </p:stSnd>
        </p:sndAc>
      </p:transition>
    </mc:Choice>
    <mc:Fallback>
      <p:transition spd="med" advTm="1000">
        <p:fade/>
        <p:sndAc>
          <p:stSnd>
            <p:snd r:embed="rId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8157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157" y="2581918"/>
            <a:ext cx="1251465" cy="1248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8243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243" y="2598133"/>
            <a:ext cx="1251465" cy="1248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716" y="2029325"/>
            <a:ext cx="2604654" cy="2235790"/>
          </a:xfrm>
          <a:prstGeom prst="rect">
            <a:avLst/>
          </a:prstGeom>
        </p:spPr>
      </p:pic>
      <p:pic>
        <p:nvPicPr>
          <p:cNvPr id="2" name="dong-ho-bam-gio-5s_a11e483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2566220" cy="144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ndAc>
          <p:stSnd>
            <p:snd r:embed="rId6" name="breeze.wav"/>
          </p:stSnd>
        </p:sndAc>
      </p:transition>
    </mc:Choice>
    <mc:Fallback>
      <p:transition spd="slow" advTm="0"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46569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6656" y="2590010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69" y="2590011"/>
            <a:ext cx="1376951" cy="1373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46569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6219" y="2590011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69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846" y="1958956"/>
            <a:ext cx="2361045" cy="2314575"/>
          </a:xfrm>
          <a:prstGeom prst="rect">
            <a:avLst/>
          </a:prstGeom>
        </p:spPr>
      </p:pic>
      <p:pic>
        <p:nvPicPr>
          <p:cNvPr id="6" name="dong-ho-bam-gio-5s_a11e483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2566220" cy="144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ndAc>
          <p:stSnd>
            <p:snd r:embed="rId7" name="hammer.wav"/>
          </p:stSnd>
        </p:sndAc>
      </p:transition>
    </mc:Choice>
    <mc:Fallback>
      <p:transition spd="slow" advTm="0">
        <p:sndAc>
          <p:stSnd>
            <p:snd r:embed="rId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46569" y="1446415"/>
          <a:ext cx="10515600" cy="541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106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VẬT CÓ SỬ DỤNG ĐIỆN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 VẬT KHÔNG SỬ DỤNG ĐIỆN</a:t>
                      </a:r>
                      <a:endParaRPr kumimoji="0" lang="en-US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4305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7495" y="2590010"/>
            <a:ext cx="1376951" cy="1373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69" y="2590011"/>
            <a:ext cx="1376951" cy="1373039"/>
          </a:xfrm>
          <a:prstGeom prst="rect">
            <a:avLst/>
          </a:prstGeom>
        </p:spPr>
      </p:pic>
      <p:pic>
        <p:nvPicPr>
          <p:cNvPr id="5" name="Picture 4" descr="A red and white folding fa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891" y="2590010"/>
            <a:ext cx="1743298" cy="137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WPS Presentation</Application>
  <PresentationFormat>Widescreen</PresentationFormat>
  <Paragraphs>89</Paragraphs>
  <Slides>27</Slides>
  <Notes>3</Notes>
  <HiddenSlides>0</HiddenSlides>
  <MMClips>12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等线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</cp:lastModifiedBy>
  <cp:revision>10</cp:revision>
  <dcterms:created xsi:type="dcterms:W3CDTF">2026-04-11T02:02:00Z</dcterms:created>
  <dcterms:modified xsi:type="dcterms:W3CDTF">2026-04-15T07:17:51Z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2313360E4F9D49808E6CF4012A0CC547_12</vt:lpwstr>
  </property>
  <property fmtid="{D5CDD505-2E9C-101B-9397-08002B2CF9AE}" pid="3" name="KSOProductBuildVer">
    <vt:lpwstr>1033-12.2.0.23196</vt:lpwstr>
  </property>
</Properties>
</file>