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4736" y="1086357"/>
            <a:ext cx="15109190" cy="29674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3333FF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56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54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358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1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0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8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33FF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33FF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33FF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60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36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8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28209" y="908684"/>
            <a:ext cx="883031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3333FF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7794" y="4877561"/>
            <a:ext cx="7435215" cy="2639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jpg"/><Relationship Id="rId5" Type="http://schemas.openxmlformats.org/officeDocument/2006/relationships/image" Target="../media/image56.png"/><Relationship Id="rId10" Type="http://schemas.openxmlformats.org/officeDocument/2006/relationships/image" Target="../media/image60.jp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6.jp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7.jp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8.jp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9.jp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74.png"/><Relationship Id="rId1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1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13.png"/><Relationship Id="rId5" Type="http://schemas.openxmlformats.org/officeDocument/2006/relationships/image" Target="../media/image101.png"/><Relationship Id="rId10" Type="http://schemas.openxmlformats.org/officeDocument/2006/relationships/image" Target="../media/image112.png"/><Relationship Id="rId4" Type="http://schemas.openxmlformats.org/officeDocument/2006/relationships/image" Target="../media/image100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1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17.png"/><Relationship Id="rId5" Type="http://schemas.openxmlformats.org/officeDocument/2006/relationships/image" Target="../media/image101.png"/><Relationship Id="rId10" Type="http://schemas.openxmlformats.org/officeDocument/2006/relationships/image" Target="../media/image116.png"/><Relationship Id="rId4" Type="http://schemas.openxmlformats.org/officeDocument/2006/relationships/image" Target="../media/image100.png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2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1.png"/><Relationship Id="rId5" Type="http://schemas.openxmlformats.org/officeDocument/2006/relationships/image" Target="../media/image101.png"/><Relationship Id="rId10" Type="http://schemas.openxmlformats.org/officeDocument/2006/relationships/image" Target="../media/image120.png"/><Relationship Id="rId4" Type="http://schemas.openxmlformats.org/officeDocument/2006/relationships/image" Target="../media/image100.png"/><Relationship Id="rId9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2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5.png"/><Relationship Id="rId5" Type="http://schemas.openxmlformats.org/officeDocument/2006/relationships/image" Target="../media/image101.png"/><Relationship Id="rId10" Type="http://schemas.openxmlformats.org/officeDocument/2006/relationships/image" Target="../media/image124.png"/><Relationship Id="rId4" Type="http://schemas.openxmlformats.org/officeDocument/2006/relationships/image" Target="../media/image100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5.png"/><Relationship Id="rId7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40.png"/><Relationship Id="rId5" Type="http://schemas.openxmlformats.org/officeDocument/2006/relationships/image" Target="../media/image148.png"/><Relationship Id="rId10" Type="http://schemas.openxmlformats.org/officeDocument/2006/relationships/image" Target="../media/image150.png"/><Relationship Id="rId4" Type="http://schemas.openxmlformats.org/officeDocument/2006/relationships/image" Target="../media/image147.png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30.pn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51.png"/><Relationship Id="rId9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35.png"/><Relationship Id="rId4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16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159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tienganhglobalsuccess.vn/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761"/>
            <a:ext cx="18288000" cy="102619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66055" marR="5080" indent="-5253990">
              <a:lnSpc>
                <a:spcPct val="100000"/>
              </a:lnSpc>
              <a:spcBef>
                <a:spcPts val="100"/>
              </a:spcBef>
              <a:tabLst>
                <a:tab pos="3435350" algn="l"/>
                <a:tab pos="4343400" algn="l"/>
                <a:tab pos="8442960" algn="l"/>
                <a:tab pos="10982325" algn="l"/>
                <a:tab pos="12341860" algn="l"/>
                <a:tab pos="14396719" algn="l"/>
              </a:tabLst>
            </a:pPr>
            <a:r>
              <a:rPr sz="6600" b="1" spc="-10" dirty="0">
                <a:solidFill>
                  <a:srgbClr val="1F487C"/>
                </a:solidFill>
                <a:latin typeface="Times New Roman"/>
                <a:cs typeface="Times New Roman"/>
              </a:rPr>
              <a:t>Question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1F487C"/>
                </a:solidFill>
                <a:latin typeface="Times New Roman"/>
                <a:cs typeface="Times New Roman"/>
              </a:rPr>
              <a:t>1: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How</a:t>
            </a:r>
            <a:r>
              <a:rPr sz="6600" b="1" spc="10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6600" b="1" spc="-20" dirty="0">
                <a:solidFill>
                  <a:srgbClr val="1F487C"/>
                </a:solidFill>
                <a:latin typeface="Times New Roman"/>
                <a:cs typeface="Times New Roman"/>
              </a:rPr>
              <a:t>many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10" dirty="0">
                <a:solidFill>
                  <a:srgbClr val="1F487C"/>
                </a:solidFill>
                <a:latin typeface="Times New Roman"/>
                <a:cs typeface="Times New Roman"/>
              </a:rPr>
              <a:t>people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1F487C"/>
                </a:solidFill>
                <a:latin typeface="Times New Roman"/>
                <a:cs typeface="Times New Roman"/>
              </a:rPr>
              <a:t>are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0" dirty="0">
                <a:solidFill>
                  <a:srgbClr val="1F487C"/>
                </a:solidFill>
                <a:latin typeface="Times New Roman"/>
                <a:cs typeface="Times New Roman"/>
              </a:rPr>
              <a:t>there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1F487C"/>
                </a:solidFill>
                <a:latin typeface="Times New Roman"/>
                <a:cs typeface="Times New Roman"/>
              </a:rPr>
              <a:t>in 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your</a:t>
            </a:r>
            <a:r>
              <a:rPr sz="6600" b="1" spc="-125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6600" b="1" spc="-10" dirty="0">
                <a:solidFill>
                  <a:srgbClr val="1F487C"/>
                </a:solidFill>
                <a:latin typeface="Times New Roman"/>
                <a:cs typeface="Times New Roman"/>
              </a:rPr>
              <a:t>family?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3730" y="5731764"/>
            <a:ext cx="1521460" cy="79375"/>
          </a:xfrm>
          <a:custGeom>
            <a:avLst/>
            <a:gdLst/>
            <a:ahLst/>
            <a:cxnLst/>
            <a:rect l="l" t="t" r="r" b="b"/>
            <a:pathLst>
              <a:path w="1521459" h="79375">
                <a:moveTo>
                  <a:pt x="1520952" y="0"/>
                </a:moveTo>
                <a:lnTo>
                  <a:pt x="0" y="0"/>
                </a:lnTo>
                <a:lnTo>
                  <a:pt x="0" y="79248"/>
                </a:lnTo>
                <a:lnTo>
                  <a:pt x="1520952" y="79248"/>
                </a:lnTo>
                <a:lnTo>
                  <a:pt x="15209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06192" y="4790313"/>
            <a:ext cx="13142594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1940" algn="l"/>
                <a:tab pos="8447405" algn="l"/>
                <a:tab pos="9356090" algn="l"/>
                <a:tab pos="10682605" algn="l"/>
              </a:tabLst>
            </a:pP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6600" b="1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There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are</a:t>
            </a:r>
            <a:r>
              <a:rPr sz="6600" b="1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four</a:t>
            </a:r>
            <a:r>
              <a:rPr sz="6600" b="1" spc="-2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people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my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66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family.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19680" y="1086357"/>
            <a:ext cx="13729969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6720" marR="5080" indent="-5494655">
              <a:lnSpc>
                <a:spcPct val="100000"/>
              </a:lnSpc>
              <a:spcBef>
                <a:spcPts val="100"/>
              </a:spcBef>
              <a:tabLst>
                <a:tab pos="3435350" algn="l"/>
                <a:tab pos="6541770" algn="l"/>
                <a:tab pos="7637145" algn="l"/>
                <a:tab pos="9150985" algn="l"/>
                <a:tab pos="12040235" algn="l"/>
              </a:tabLst>
            </a:pPr>
            <a:r>
              <a:rPr sz="6600" b="1" spc="-10" dirty="0">
                <a:solidFill>
                  <a:srgbClr val="1F487C"/>
                </a:solidFill>
                <a:latin typeface="Times New Roman"/>
                <a:cs typeface="Times New Roman"/>
              </a:rPr>
              <a:t>Question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2:</a:t>
            </a:r>
            <a:r>
              <a:rPr sz="6600" b="1" spc="-175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6600" b="1" spc="-20" dirty="0">
                <a:solidFill>
                  <a:srgbClr val="1F487C"/>
                </a:solidFill>
                <a:latin typeface="Times New Roman"/>
                <a:cs typeface="Times New Roman"/>
              </a:rPr>
              <a:t>What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1F487C"/>
                </a:solidFill>
                <a:latin typeface="Times New Roman"/>
                <a:cs typeface="Times New Roman"/>
              </a:rPr>
              <a:t>do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1F487C"/>
                </a:solidFill>
                <a:latin typeface="Times New Roman"/>
                <a:cs typeface="Times New Roman"/>
              </a:rPr>
              <a:t>you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do</a:t>
            </a:r>
            <a:r>
              <a:rPr sz="6600" b="1" spc="-60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6600" b="1" spc="-20" dirty="0">
                <a:solidFill>
                  <a:srgbClr val="1F487C"/>
                </a:solidFill>
                <a:latin typeface="Times New Roman"/>
                <a:cs typeface="Times New Roman"/>
              </a:rPr>
              <a:t>with</a:t>
            </a:r>
            <a:r>
              <a:rPr sz="6600" b="1" dirty="0">
                <a:solidFill>
                  <a:srgbClr val="1F487C"/>
                </a:solidFill>
                <a:latin typeface="Times New Roman"/>
                <a:cs typeface="Times New Roman"/>
              </a:rPr>
              <a:t>	</a:t>
            </a:r>
            <a:r>
              <a:rPr sz="6600" b="1" spc="-20" dirty="0">
                <a:solidFill>
                  <a:srgbClr val="1F487C"/>
                </a:solidFill>
                <a:latin typeface="Times New Roman"/>
                <a:cs typeface="Times New Roman"/>
              </a:rPr>
              <a:t>your </a:t>
            </a:r>
            <a:r>
              <a:rPr sz="6600" b="1" spc="-10" dirty="0">
                <a:solidFill>
                  <a:srgbClr val="1F487C"/>
                </a:solidFill>
                <a:latin typeface="Times New Roman"/>
                <a:cs typeface="Times New Roman"/>
              </a:rPr>
              <a:t>family?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68034" y="4409313"/>
            <a:ext cx="547497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6600" b="1" spc="-2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6600" b="1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watch</a:t>
            </a:r>
            <a:r>
              <a:rPr sz="6600" b="1" spc="-2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6600" b="1" spc="-880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7186" y="5350764"/>
            <a:ext cx="3602990" cy="79375"/>
          </a:xfrm>
          <a:custGeom>
            <a:avLst/>
            <a:gdLst/>
            <a:ahLst/>
            <a:cxnLst/>
            <a:rect l="l" t="t" r="r" b="b"/>
            <a:pathLst>
              <a:path w="3602990" h="79375">
                <a:moveTo>
                  <a:pt x="3602736" y="0"/>
                </a:moveTo>
                <a:lnTo>
                  <a:pt x="0" y="0"/>
                </a:lnTo>
                <a:lnTo>
                  <a:pt x="0" y="79248"/>
                </a:lnTo>
                <a:lnTo>
                  <a:pt x="3602736" y="79248"/>
                </a:lnTo>
                <a:lnTo>
                  <a:pt x="360273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1" y="310134"/>
              <a:ext cx="14109700" cy="96666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79381" y="2867101"/>
            <a:ext cx="1336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solidFill>
                  <a:srgbClr val="C00000"/>
                </a:solidFill>
                <a:latin typeface="Rockwell Extra Bold"/>
                <a:cs typeface="Rockwell Extra Bold"/>
              </a:rPr>
              <a:t>02</a:t>
            </a:r>
            <a:endParaRPr sz="7500">
              <a:latin typeface="Rockwell Extra Bold"/>
              <a:cs typeface="Rockwell Extra Bol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41919" y="2746248"/>
            <a:ext cx="1495044" cy="14843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63721" y="4877561"/>
            <a:ext cx="10807065" cy="2639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15" algn="ctr">
              <a:lnSpc>
                <a:spcPct val="100000"/>
              </a:lnSpc>
              <a:spcBef>
                <a:spcPts val="100"/>
              </a:spcBef>
              <a:tabLst>
                <a:tab pos="7179945" algn="l"/>
              </a:tabLst>
            </a:pPr>
            <a:r>
              <a:rPr sz="5400" b="1" spc="2960" dirty="0">
                <a:latin typeface="Palatino Linotype"/>
                <a:cs typeface="Palatino Linotype"/>
              </a:rPr>
              <a:t>ACTIVITY</a:t>
            </a:r>
            <a:r>
              <a:rPr sz="5400" b="1" dirty="0">
                <a:latin typeface="Palatino Linotype"/>
                <a:cs typeface="Palatino Linotype"/>
              </a:rPr>
              <a:t>	</a:t>
            </a:r>
            <a:r>
              <a:rPr sz="5400" b="1" spc="1675" dirty="0">
                <a:latin typeface="Palatino Linotype"/>
                <a:cs typeface="Palatino Linotype"/>
              </a:rPr>
              <a:t>1</a:t>
            </a:r>
            <a:endParaRPr sz="54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6180"/>
              </a:spcBef>
            </a:pP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Look,</a:t>
            </a:r>
            <a:r>
              <a:rPr sz="6600" spc="-80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listen</a:t>
            </a:r>
            <a:r>
              <a:rPr sz="6600" spc="-70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and</a:t>
            </a:r>
            <a:r>
              <a:rPr sz="6600" spc="-80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spc="-10" dirty="0">
                <a:solidFill>
                  <a:srgbClr val="3333FF"/>
                </a:solidFill>
                <a:latin typeface="Broadway"/>
                <a:cs typeface="Broadway"/>
              </a:rPr>
              <a:t>repeat.</a:t>
            </a:r>
            <a:endParaRPr sz="6600">
              <a:latin typeface="Broadway"/>
              <a:cs typeface="Broad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62870"/>
            <a:chOff x="0" y="0"/>
            <a:chExt cx="18288000" cy="10262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626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33871" y="908684"/>
            <a:ext cx="5621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Look</a:t>
            </a:r>
            <a:r>
              <a:rPr spc="-85" dirty="0"/>
              <a:t> </a:t>
            </a:r>
            <a:r>
              <a:rPr dirty="0"/>
              <a:t>and</a:t>
            </a:r>
            <a:r>
              <a:rPr spc="-90" dirty="0"/>
              <a:t> </a:t>
            </a:r>
            <a:r>
              <a:rPr spc="45" dirty="0"/>
              <a:t>s</a:t>
            </a:r>
            <a:r>
              <a:rPr spc="-145" dirty="0"/>
              <a:t>a</a:t>
            </a:r>
            <a:r>
              <a:rPr spc="-495" dirty="0"/>
              <a:t>y</a:t>
            </a:r>
            <a:r>
              <a:rPr spc="55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3541774" cy="25359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21077"/>
              <a:ext cx="2778252" cy="16659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17240" y="8551164"/>
              <a:ext cx="1554480" cy="15544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1211" y="334518"/>
              <a:ext cx="2756788" cy="19757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2680" y="2194560"/>
              <a:ext cx="14142719" cy="61493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62400" y="4076700"/>
              <a:ext cx="3057144" cy="725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68456" y="3813047"/>
              <a:ext cx="1854707" cy="3992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77799" y="7525511"/>
              <a:ext cx="2590800" cy="615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70335" y="7904988"/>
              <a:ext cx="1545335" cy="3764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90971" y="7680959"/>
              <a:ext cx="3057144" cy="3931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626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3541774" cy="25359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21077"/>
              <a:ext cx="2778252" cy="1665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17240" y="8551164"/>
              <a:ext cx="1554480" cy="1554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1211" y="334518"/>
              <a:ext cx="2756788" cy="197573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9861" y="908684"/>
            <a:ext cx="98259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Look,</a:t>
            </a:r>
            <a:r>
              <a:rPr spc="-75" dirty="0"/>
              <a:t> </a:t>
            </a:r>
            <a:r>
              <a:rPr dirty="0"/>
              <a:t>listen</a:t>
            </a:r>
            <a:r>
              <a:rPr spc="-55" dirty="0"/>
              <a:t> </a:t>
            </a:r>
            <a:r>
              <a:rPr dirty="0"/>
              <a:t>and</a:t>
            </a:r>
            <a:r>
              <a:rPr spc="-70" dirty="0"/>
              <a:t> </a:t>
            </a:r>
            <a:r>
              <a:rPr spc="-10" dirty="0"/>
              <a:t>repeat.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346447" y="2078735"/>
            <a:ext cx="11352530" cy="6543040"/>
            <a:chOff x="4346447" y="2078735"/>
            <a:chExt cx="11352530" cy="654304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29716" y="4669510"/>
              <a:ext cx="938809" cy="9388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59840" y="4899659"/>
              <a:ext cx="487680" cy="4876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6447" y="2078735"/>
              <a:ext cx="10242804" cy="65425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89123" y="2558795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626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3541774" cy="25359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21077"/>
              <a:ext cx="2778252" cy="1665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17240" y="8551164"/>
              <a:ext cx="1554480" cy="1554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1211" y="334518"/>
              <a:ext cx="2756788" cy="197573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9861" y="908684"/>
            <a:ext cx="98259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Look,</a:t>
            </a:r>
            <a:r>
              <a:rPr spc="-75" dirty="0"/>
              <a:t> </a:t>
            </a:r>
            <a:r>
              <a:rPr dirty="0"/>
              <a:t>listen</a:t>
            </a:r>
            <a:r>
              <a:rPr spc="-55" dirty="0"/>
              <a:t> </a:t>
            </a:r>
            <a:r>
              <a:rPr dirty="0"/>
              <a:t>and</a:t>
            </a:r>
            <a:r>
              <a:rPr spc="-70" dirty="0"/>
              <a:t> </a:t>
            </a:r>
            <a:r>
              <a:rPr spc="-10" dirty="0"/>
              <a:t>repeat.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913376" y="2273807"/>
            <a:ext cx="9784715" cy="6696709"/>
            <a:chOff x="4913376" y="2273807"/>
            <a:chExt cx="9784715" cy="669670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8671" y="4669510"/>
              <a:ext cx="938809" cy="9388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88795" y="4899659"/>
              <a:ext cx="487680" cy="4876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3376" y="2273807"/>
              <a:ext cx="7719059" cy="66964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62870"/>
            <a:chOff x="0" y="0"/>
            <a:chExt cx="18288000" cy="10262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626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9861" y="908684"/>
            <a:ext cx="98259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Look,</a:t>
            </a:r>
            <a:r>
              <a:rPr spc="-75" dirty="0"/>
              <a:t> </a:t>
            </a:r>
            <a:r>
              <a:rPr dirty="0"/>
              <a:t>listen</a:t>
            </a:r>
            <a:r>
              <a:rPr spc="-55" dirty="0"/>
              <a:t> </a:t>
            </a:r>
            <a:r>
              <a:rPr dirty="0"/>
              <a:t>and</a:t>
            </a:r>
            <a:r>
              <a:rPr spc="-70" dirty="0"/>
              <a:t> </a:t>
            </a:r>
            <a:r>
              <a:rPr spc="-10" dirty="0"/>
              <a:t>repeat.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3541774" cy="25359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21077"/>
              <a:ext cx="2778252" cy="16659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17240" y="8551164"/>
              <a:ext cx="1554480" cy="15544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1211" y="334518"/>
              <a:ext cx="2756788" cy="19757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75508" y="4669510"/>
              <a:ext cx="938809" cy="9388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05632" y="4899659"/>
              <a:ext cx="487680" cy="4876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2288" y="2470404"/>
              <a:ext cx="14301216" cy="57058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1" y="310134"/>
              <a:ext cx="14109700" cy="96666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79381" y="2867101"/>
            <a:ext cx="1336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solidFill>
                  <a:srgbClr val="C00000"/>
                </a:solidFill>
                <a:latin typeface="Rockwell Extra Bold"/>
                <a:cs typeface="Rockwell Extra Bold"/>
              </a:rPr>
              <a:t>03</a:t>
            </a:r>
            <a:endParaRPr sz="7500">
              <a:latin typeface="Rockwell Extra Bold"/>
              <a:cs typeface="Rockwell Extra Bol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41919" y="2746248"/>
            <a:ext cx="1495044" cy="14843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12360" y="4877561"/>
            <a:ext cx="9714865" cy="2639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algn="ctr">
              <a:lnSpc>
                <a:spcPct val="100000"/>
              </a:lnSpc>
              <a:spcBef>
                <a:spcPts val="100"/>
              </a:spcBef>
              <a:tabLst>
                <a:tab pos="7174865" algn="l"/>
              </a:tabLst>
            </a:pPr>
            <a:r>
              <a:rPr sz="5400" b="1" spc="2960" dirty="0">
                <a:latin typeface="Palatino Linotype"/>
                <a:cs typeface="Palatino Linotype"/>
              </a:rPr>
              <a:t>ACTIVITY</a:t>
            </a:r>
            <a:r>
              <a:rPr sz="5400" b="1" dirty="0">
                <a:latin typeface="Palatino Linotype"/>
                <a:cs typeface="Palatino Linotype"/>
              </a:rPr>
              <a:t>	</a:t>
            </a:r>
            <a:r>
              <a:rPr sz="5400" b="1" spc="1675" dirty="0">
                <a:latin typeface="Palatino Linotype"/>
                <a:cs typeface="Palatino Linotype"/>
              </a:rPr>
              <a:t>2</a:t>
            </a:r>
            <a:endParaRPr sz="54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6180"/>
              </a:spcBef>
            </a:pP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Listen,</a:t>
            </a:r>
            <a:r>
              <a:rPr sz="6600" spc="-130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point</a:t>
            </a:r>
            <a:r>
              <a:rPr sz="6600" spc="-105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dirty="0">
                <a:solidFill>
                  <a:srgbClr val="3333FF"/>
                </a:solidFill>
                <a:latin typeface="Broadway"/>
                <a:cs typeface="Broadway"/>
              </a:rPr>
              <a:t>and</a:t>
            </a:r>
            <a:r>
              <a:rPr sz="6600" spc="-110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spc="80" dirty="0">
                <a:solidFill>
                  <a:srgbClr val="3333FF"/>
                </a:solidFill>
                <a:latin typeface="Broadway"/>
                <a:cs typeface="Broadway"/>
              </a:rPr>
              <a:t>s</a:t>
            </a:r>
            <a:r>
              <a:rPr sz="6600" spc="-105" dirty="0">
                <a:solidFill>
                  <a:srgbClr val="3333FF"/>
                </a:solidFill>
                <a:latin typeface="Broadway"/>
                <a:cs typeface="Broadway"/>
              </a:rPr>
              <a:t>a</a:t>
            </a:r>
            <a:r>
              <a:rPr sz="6600" spc="-505" dirty="0">
                <a:solidFill>
                  <a:srgbClr val="3333FF"/>
                </a:solidFill>
                <a:latin typeface="Broadway"/>
                <a:cs typeface="Broadway"/>
              </a:rPr>
              <a:t>y</a:t>
            </a:r>
            <a:r>
              <a:rPr sz="6600" spc="90" dirty="0">
                <a:solidFill>
                  <a:srgbClr val="3333FF"/>
                </a:solidFill>
                <a:latin typeface="Broadway"/>
                <a:cs typeface="Broadway"/>
              </a:rPr>
              <a:t>.</a:t>
            </a:r>
            <a:endParaRPr sz="6600">
              <a:latin typeface="Broadway"/>
              <a:cs typeface="Broad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1342" y="1210183"/>
              <a:ext cx="13993748" cy="87112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7767484"/>
              <a:ext cx="4006723" cy="25195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314315"/>
              <a:ext cx="4703952" cy="49726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2929" y="0"/>
              <a:ext cx="2991751" cy="29762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5941" y="0"/>
              <a:ext cx="3455174" cy="30762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27478" y="1067435"/>
              <a:ext cx="3160521" cy="30509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54656" y="225552"/>
              <a:ext cx="1729740" cy="18760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47547" y="6224015"/>
              <a:ext cx="2636519" cy="359663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80105" y="2953638"/>
            <a:ext cx="1261681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z="8800" spc="-20" dirty="0">
                <a:solidFill>
                  <a:srgbClr val="112D34"/>
                </a:solidFill>
                <a:latin typeface="Cooper Black"/>
                <a:cs typeface="Cooper Black"/>
              </a:rPr>
              <a:t>Unit</a:t>
            </a:r>
            <a:r>
              <a:rPr sz="8800" dirty="0">
                <a:solidFill>
                  <a:srgbClr val="112D34"/>
                </a:solidFill>
                <a:latin typeface="Cooper Black"/>
                <a:cs typeface="Cooper Black"/>
              </a:rPr>
              <a:t>	11:</a:t>
            </a:r>
            <a:r>
              <a:rPr sz="8800" spc="-114" dirty="0">
                <a:solidFill>
                  <a:srgbClr val="112D34"/>
                </a:solidFill>
                <a:latin typeface="Cooper Black"/>
                <a:cs typeface="Cooper Black"/>
              </a:rPr>
              <a:t> </a:t>
            </a:r>
            <a:r>
              <a:rPr sz="8800" spc="-695" dirty="0">
                <a:solidFill>
                  <a:srgbClr val="C00000"/>
                </a:solidFill>
                <a:latin typeface="Cooper Black"/>
                <a:cs typeface="Cooper Black"/>
              </a:rPr>
              <a:t>F</a:t>
            </a:r>
            <a:r>
              <a:rPr sz="8800" spc="-50" dirty="0">
                <a:solidFill>
                  <a:srgbClr val="C00000"/>
                </a:solidFill>
                <a:latin typeface="Cooper Black"/>
                <a:cs typeface="Cooper Black"/>
              </a:rPr>
              <a:t>AMI</a:t>
            </a:r>
            <a:r>
              <a:rPr sz="8800" spc="-660" dirty="0">
                <a:solidFill>
                  <a:srgbClr val="C00000"/>
                </a:solidFill>
                <a:latin typeface="Cooper Black"/>
                <a:cs typeface="Cooper Black"/>
              </a:rPr>
              <a:t>L</a:t>
            </a:r>
            <a:r>
              <a:rPr sz="8800" spc="-50" dirty="0">
                <a:solidFill>
                  <a:srgbClr val="C00000"/>
                </a:solidFill>
                <a:latin typeface="Cooper Black"/>
                <a:cs typeface="Cooper Black"/>
              </a:rPr>
              <a:t>Y</a:t>
            </a:r>
            <a:r>
              <a:rPr sz="8800" spc="-100" dirty="0">
                <a:solidFill>
                  <a:srgbClr val="C00000"/>
                </a:solidFill>
                <a:latin typeface="Cooper Black"/>
                <a:cs typeface="Cooper Black"/>
              </a:rPr>
              <a:t> </a:t>
            </a:r>
            <a:r>
              <a:rPr sz="8800" spc="-20" dirty="0">
                <a:solidFill>
                  <a:srgbClr val="C00000"/>
                </a:solidFill>
                <a:latin typeface="Cooper Black"/>
                <a:cs typeface="Cooper Black"/>
              </a:rPr>
              <a:t>TIME</a:t>
            </a:r>
            <a:endParaRPr sz="8800">
              <a:latin typeface="Cooper Black"/>
              <a:cs typeface="Cooper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32042" y="4987290"/>
            <a:ext cx="6051550" cy="4362450"/>
            <a:chOff x="5932042" y="4987290"/>
            <a:chExt cx="6051550" cy="4362450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2042" y="4987290"/>
              <a:ext cx="2557653" cy="4297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61145" y="5187061"/>
              <a:ext cx="182372" cy="1195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93758" y="4989703"/>
              <a:ext cx="2528697" cy="4273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04787" y="5657088"/>
              <a:ext cx="5678423" cy="36926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Listen,</a:t>
            </a:r>
            <a:r>
              <a:rPr spc="-140" dirty="0"/>
              <a:t> </a:t>
            </a:r>
            <a:r>
              <a:rPr dirty="0"/>
              <a:t>point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90" dirty="0"/>
              <a:t>s</a:t>
            </a:r>
            <a:r>
              <a:rPr spc="-95" dirty="0"/>
              <a:t>a</a:t>
            </a:r>
            <a:r>
              <a:rPr spc="-450" dirty="0"/>
              <a:t>y</a:t>
            </a:r>
            <a:r>
              <a:rPr spc="100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1925" y="0"/>
            <a:ext cx="17993995" cy="10287000"/>
            <a:chOff x="121925" y="0"/>
            <a:chExt cx="179939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5" y="29083"/>
              <a:ext cx="1832731" cy="183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400" y="8267700"/>
              <a:ext cx="2342388" cy="18379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572" y="0"/>
              <a:ext cx="1548384" cy="284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7680959"/>
              <a:ext cx="1548383" cy="2606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5032" y="1674876"/>
              <a:ext cx="5126735" cy="37185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953255" y="1943100"/>
              <a:ext cx="4599940" cy="3191510"/>
            </a:xfrm>
            <a:custGeom>
              <a:avLst/>
              <a:gdLst/>
              <a:ahLst/>
              <a:cxnLst/>
              <a:rect l="l" t="t" r="r" b="b"/>
              <a:pathLst>
                <a:path w="4599940" h="3191510">
                  <a:moveTo>
                    <a:pt x="0" y="3191255"/>
                  </a:moveTo>
                  <a:lnTo>
                    <a:pt x="4599432" y="3191255"/>
                  </a:lnTo>
                  <a:lnTo>
                    <a:pt x="4599432" y="0"/>
                  </a:lnTo>
                  <a:lnTo>
                    <a:pt x="0" y="0"/>
                  </a:lnTo>
                  <a:lnTo>
                    <a:pt x="0" y="3191255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1471" y="1674876"/>
              <a:ext cx="5126735" cy="37185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759695" y="1943100"/>
              <a:ext cx="4599940" cy="3191510"/>
            </a:xfrm>
            <a:custGeom>
              <a:avLst/>
              <a:gdLst/>
              <a:ahLst/>
              <a:cxnLst/>
              <a:rect l="l" t="t" r="r" b="b"/>
              <a:pathLst>
                <a:path w="4599940" h="3191510">
                  <a:moveTo>
                    <a:pt x="0" y="3191255"/>
                  </a:moveTo>
                  <a:lnTo>
                    <a:pt x="4599432" y="3191255"/>
                  </a:lnTo>
                  <a:lnTo>
                    <a:pt x="4599432" y="0"/>
                  </a:lnTo>
                  <a:lnTo>
                    <a:pt x="0" y="0"/>
                  </a:lnTo>
                  <a:lnTo>
                    <a:pt x="0" y="3191255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5032" y="5209032"/>
              <a:ext cx="5126736" cy="37185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53255" y="5477255"/>
              <a:ext cx="4599940" cy="3191510"/>
            </a:xfrm>
            <a:custGeom>
              <a:avLst/>
              <a:gdLst/>
              <a:ahLst/>
              <a:cxnLst/>
              <a:rect l="l" t="t" r="r" b="b"/>
              <a:pathLst>
                <a:path w="4599940" h="3191509">
                  <a:moveTo>
                    <a:pt x="0" y="3191256"/>
                  </a:moveTo>
                  <a:lnTo>
                    <a:pt x="4599432" y="3191256"/>
                  </a:lnTo>
                  <a:lnTo>
                    <a:pt x="4599432" y="0"/>
                  </a:lnTo>
                  <a:lnTo>
                    <a:pt x="0" y="0"/>
                  </a:lnTo>
                  <a:lnTo>
                    <a:pt x="0" y="3191256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1471" y="5209032"/>
              <a:ext cx="5126735" cy="371856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759695" y="5477255"/>
              <a:ext cx="4599940" cy="3191510"/>
            </a:xfrm>
            <a:custGeom>
              <a:avLst/>
              <a:gdLst/>
              <a:ahLst/>
              <a:cxnLst/>
              <a:rect l="l" t="t" r="r" b="b"/>
              <a:pathLst>
                <a:path w="4599940" h="3191509">
                  <a:moveTo>
                    <a:pt x="0" y="3191256"/>
                  </a:moveTo>
                  <a:lnTo>
                    <a:pt x="4599432" y="3191256"/>
                  </a:lnTo>
                  <a:lnTo>
                    <a:pt x="4599432" y="0"/>
                  </a:lnTo>
                  <a:lnTo>
                    <a:pt x="0" y="0"/>
                  </a:lnTo>
                  <a:lnTo>
                    <a:pt x="0" y="3191256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89835" y="4669510"/>
              <a:ext cx="938809" cy="9388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19959" y="4899659"/>
              <a:ext cx="487680" cy="4876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53255" y="1962911"/>
              <a:ext cx="4541520" cy="30998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31323" y="2212848"/>
              <a:ext cx="4526280" cy="27249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51732" y="5539740"/>
              <a:ext cx="4543044" cy="30678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8171" y="5513832"/>
              <a:ext cx="4599432" cy="3118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Listen,</a:t>
            </a:r>
            <a:r>
              <a:rPr spc="-140" dirty="0"/>
              <a:t> </a:t>
            </a:r>
            <a:r>
              <a:rPr dirty="0"/>
              <a:t>point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90" dirty="0"/>
              <a:t>s</a:t>
            </a:r>
            <a:r>
              <a:rPr spc="-95" dirty="0"/>
              <a:t>a</a:t>
            </a:r>
            <a:r>
              <a:rPr spc="-450" dirty="0"/>
              <a:t>y</a:t>
            </a:r>
            <a:r>
              <a:rPr spc="100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1925" y="0"/>
            <a:ext cx="17993995" cy="10287000"/>
            <a:chOff x="121925" y="0"/>
            <a:chExt cx="179939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5" y="29083"/>
              <a:ext cx="1832731" cy="183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400" y="8267700"/>
              <a:ext cx="2342388" cy="18379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572" y="0"/>
              <a:ext cx="1548384" cy="284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7680959"/>
              <a:ext cx="1548383" cy="2606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8491" y="2574035"/>
              <a:ext cx="8884919" cy="63337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66716" y="2842260"/>
              <a:ext cx="8357870" cy="5806440"/>
            </a:xfrm>
            <a:custGeom>
              <a:avLst/>
              <a:gdLst/>
              <a:ahLst/>
              <a:cxnLst/>
              <a:rect l="l" t="t" r="r" b="b"/>
              <a:pathLst>
                <a:path w="8357869" h="5806440">
                  <a:moveTo>
                    <a:pt x="0" y="5806440"/>
                  </a:moveTo>
                  <a:lnTo>
                    <a:pt x="8357616" y="5806440"/>
                  </a:lnTo>
                  <a:lnTo>
                    <a:pt x="8357616" y="0"/>
                  </a:lnTo>
                  <a:lnTo>
                    <a:pt x="0" y="0"/>
                  </a:lnTo>
                  <a:lnTo>
                    <a:pt x="0" y="5806440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0196" y="4669497"/>
              <a:ext cx="938809" cy="937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0320" y="4899659"/>
              <a:ext cx="487680" cy="4861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8176" y="2930651"/>
              <a:ext cx="7804404" cy="5629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Listen,</a:t>
            </a:r>
            <a:r>
              <a:rPr spc="-140" dirty="0"/>
              <a:t> </a:t>
            </a:r>
            <a:r>
              <a:rPr dirty="0"/>
              <a:t>point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90" dirty="0"/>
              <a:t>s</a:t>
            </a:r>
            <a:r>
              <a:rPr spc="-95" dirty="0"/>
              <a:t>a</a:t>
            </a:r>
            <a:r>
              <a:rPr spc="-450" dirty="0"/>
              <a:t>y</a:t>
            </a:r>
            <a:r>
              <a:rPr spc="100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1925" y="0"/>
            <a:ext cx="17993995" cy="10287000"/>
            <a:chOff x="121925" y="0"/>
            <a:chExt cx="179939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5" y="29083"/>
              <a:ext cx="1832731" cy="183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400" y="8267700"/>
              <a:ext cx="2342388" cy="18379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572" y="0"/>
              <a:ext cx="1548384" cy="284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7680959"/>
              <a:ext cx="1548383" cy="2606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6967" y="2574035"/>
              <a:ext cx="8884920" cy="63337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65191" y="2842260"/>
              <a:ext cx="8357870" cy="5806440"/>
            </a:xfrm>
            <a:custGeom>
              <a:avLst/>
              <a:gdLst/>
              <a:ahLst/>
              <a:cxnLst/>
              <a:rect l="l" t="t" r="r" b="b"/>
              <a:pathLst>
                <a:path w="8357869" h="5806440">
                  <a:moveTo>
                    <a:pt x="0" y="5806440"/>
                  </a:moveTo>
                  <a:lnTo>
                    <a:pt x="8357615" y="5806440"/>
                  </a:lnTo>
                  <a:lnTo>
                    <a:pt x="8357615" y="0"/>
                  </a:lnTo>
                  <a:lnTo>
                    <a:pt x="0" y="0"/>
                  </a:lnTo>
                  <a:lnTo>
                    <a:pt x="0" y="5806440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0196" y="4669497"/>
              <a:ext cx="938809" cy="937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0320" y="4899659"/>
              <a:ext cx="487680" cy="4861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4647" y="3284220"/>
              <a:ext cx="8001000" cy="4922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Listen,</a:t>
            </a:r>
            <a:r>
              <a:rPr spc="-140" dirty="0"/>
              <a:t> </a:t>
            </a:r>
            <a:r>
              <a:rPr dirty="0"/>
              <a:t>point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90" dirty="0"/>
              <a:t>s</a:t>
            </a:r>
            <a:r>
              <a:rPr spc="-95" dirty="0"/>
              <a:t>a</a:t>
            </a:r>
            <a:r>
              <a:rPr spc="-450" dirty="0"/>
              <a:t>y</a:t>
            </a:r>
            <a:r>
              <a:rPr spc="100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1925" y="0"/>
            <a:ext cx="17993995" cy="10287000"/>
            <a:chOff x="121925" y="0"/>
            <a:chExt cx="179939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5" y="29083"/>
              <a:ext cx="1832731" cy="183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400" y="8267700"/>
              <a:ext cx="2342388" cy="18379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572" y="0"/>
              <a:ext cx="1548384" cy="284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7680959"/>
              <a:ext cx="1548383" cy="2606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6967" y="2269235"/>
              <a:ext cx="8884920" cy="63337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65191" y="2537460"/>
              <a:ext cx="8357870" cy="5806440"/>
            </a:xfrm>
            <a:custGeom>
              <a:avLst/>
              <a:gdLst/>
              <a:ahLst/>
              <a:cxnLst/>
              <a:rect l="l" t="t" r="r" b="b"/>
              <a:pathLst>
                <a:path w="8357869" h="5806440">
                  <a:moveTo>
                    <a:pt x="0" y="5806440"/>
                  </a:moveTo>
                  <a:lnTo>
                    <a:pt x="8357615" y="5806440"/>
                  </a:lnTo>
                  <a:lnTo>
                    <a:pt x="8357615" y="0"/>
                  </a:lnTo>
                  <a:lnTo>
                    <a:pt x="0" y="0"/>
                  </a:lnTo>
                  <a:lnTo>
                    <a:pt x="0" y="5806440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0196" y="4669497"/>
              <a:ext cx="938809" cy="937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0320" y="4899659"/>
              <a:ext cx="487680" cy="4861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05399" y="2775204"/>
              <a:ext cx="8080248" cy="5492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Listen,</a:t>
            </a:r>
            <a:r>
              <a:rPr spc="-140" dirty="0"/>
              <a:t> </a:t>
            </a:r>
            <a:r>
              <a:rPr dirty="0"/>
              <a:t>point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90" dirty="0"/>
              <a:t>s</a:t>
            </a:r>
            <a:r>
              <a:rPr spc="-95" dirty="0"/>
              <a:t>a</a:t>
            </a:r>
            <a:r>
              <a:rPr spc="-450" dirty="0"/>
              <a:t>y</a:t>
            </a:r>
            <a:r>
              <a:rPr spc="100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1925" y="0"/>
            <a:ext cx="17993995" cy="10287000"/>
            <a:chOff x="121925" y="0"/>
            <a:chExt cx="179939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5" y="29083"/>
              <a:ext cx="1832731" cy="183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400" y="8267700"/>
              <a:ext cx="2342388" cy="18379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572" y="0"/>
              <a:ext cx="1548384" cy="2842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7680959"/>
              <a:ext cx="1548383" cy="2606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6967" y="2345435"/>
              <a:ext cx="8884920" cy="63337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65191" y="2613660"/>
              <a:ext cx="8357870" cy="5806440"/>
            </a:xfrm>
            <a:custGeom>
              <a:avLst/>
              <a:gdLst/>
              <a:ahLst/>
              <a:cxnLst/>
              <a:rect l="l" t="t" r="r" b="b"/>
              <a:pathLst>
                <a:path w="8357869" h="5806440">
                  <a:moveTo>
                    <a:pt x="0" y="5806440"/>
                  </a:moveTo>
                  <a:lnTo>
                    <a:pt x="8357615" y="5806440"/>
                  </a:lnTo>
                  <a:lnTo>
                    <a:pt x="8357615" y="0"/>
                  </a:lnTo>
                  <a:lnTo>
                    <a:pt x="0" y="0"/>
                  </a:lnTo>
                  <a:lnTo>
                    <a:pt x="0" y="5806440"/>
                  </a:lnTo>
                  <a:close/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0196" y="4669497"/>
              <a:ext cx="938809" cy="937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0320" y="4899659"/>
              <a:ext cx="487680" cy="4861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05399" y="2749295"/>
              <a:ext cx="8080248" cy="55184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141220" y="3101339"/>
            <a:ext cx="5977255" cy="5560060"/>
            <a:chOff x="2141220" y="3101339"/>
            <a:chExt cx="5977255" cy="55600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0" y="3983736"/>
              <a:ext cx="3124200" cy="46771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3168" y="3589007"/>
              <a:ext cx="3345180" cy="10180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70704" y="3663695"/>
              <a:ext cx="3154680" cy="874394"/>
            </a:xfrm>
            <a:custGeom>
              <a:avLst/>
              <a:gdLst/>
              <a:ahLst/>
              <a:cxnLst/>
              <a:rect l="l" t="t" r="r" b="b"/>
              <a:pathLst>
                <a:path w="3154679" h="874395">
                  <a:moveTo>
                    <a:pt x="1314450" y="640079"/>
                  </a:moveTo>
                  <a:lnTo>
                    <a:pt x="525780" y="640079"/>
                  </a:lnTo>
                  <a:lnTo>
                    <a:pt x="332105" y="874267"/>
                  </a:lnTo>
                  <a:lnTo>
                    <a:pt x="1314450" y="640079"/>
                  </a:lnTo>
                  <a:close/>
                </a:path>
                <a:path w="3154679" h="874395">
                  <a:moveTo>
                    <a:pt x="3048000" y="0"/>
                  </a:moveTo>
                  <a:lnTo>
                    <a:pt x="106680" y="0"/>
                  </a:lnTo>
                  <a:lnTo>
                    <a:pt x="65151" y="8382"/>
                  </a:lnTo>
                  <a:lnTo>
                    <a:pt x="31242" y="31242"/>
                  </a:lnTo>
                  <a:lnTo>
                    <a:pt x="8382" y="65150"/>
                  </a:lnTo>
                  <a:lnTo>
                    <a:pt x="0" y="106679"/>
                  </a:lnTo>
                  <a:lnTo>
                    <a:pt x="0" y="533400"/>
                  </a:lnTo>
                  <a:lnTo>
                    <a:pt x="8382" y="574928"/>
                  </a:lnTo>
                  <a:lnTo>
                    <a:pt x="31242" y="608838"/>
                  </a:lnTo>
                  <a:lnTo>
                    <a:pt x="65151" y="631698"/>
                  </a:lnTo>
                  <a:lnTo>
                    <a:pt x="106680" y="640079"/>
                  </a:lnTo>
                  <a:lnTo>
                    <a:pt x="3048000" y="640079"/>
                  </a:lnTo>
                  <a:lnTo>
                    <a:pt x="3089529" y="631698"/>
                  </a:lnTo>
                  <a:lnTo>
                    <a:pt x="3123438" y="608838"/>
                  </a:lnTo>
                  <a:lnTo>
                    <a:pt x="3146298" y="574928"/>
                  </a:lnTo>
                  <a:lnTo>
                    <a:pt x="3154679" y="533400"/>
                  </a:lnTo>
                  <a:lnTo>
                    <a:pt x="3154679" y="106679"/>
                  </a:lnTo>
                  <a:lnTo>
                    <a:pt x="3146297" y="65150"/>
                  </a:lnTo>
                  <a:lnTo>
                    <a:pt x="3123438" y="31242"/>
                  </a:lnTo>
                  <a:lnTo>
                    <a:pt x="3089529" y="8382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1220" y="3101339"/>
              <a:ext cx="2694432" cy="9921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32660" y="3176015"/>
              <a:ext cx="2516505" cy="848994"/>
            </a:xfrm>
            <a:custGeom>
              <a:avLst/>
              <a:gdLst/>
              <a:ahLst/>
              <a:cxnLst/>
              <a:rect l="l" t="t" r="r" b="b"/>
              <a:pathLst>
                <a:path w="2516504" h="848995">
                  <a:moveTo>
                    <a:pt x="1048385" y="640079"/>
                  </a:moveTo>
                  <a:lnTo>
                    <a:pt x="419353" y="640079"/>
                  </a:lnTo>
                  <a:lnTo>
                    <a:pt x="1142745" y="848486"/>
                  </a:lnTo>
                  <a:lnTo>
                    <a:pt x="1048385" y="640079"/>
                  </a:lnTo>
                  <a:close/>
                </a:path>
                <a:path w="2516504" h="848995">
                  <a:moveTo>
                    <a:pt x="2409443" y="0"/>
                  </a:moveTo>
                  <a:lnTo>
                    <a:pt x="106679" y="0"/>
                  </a:lnTo>
                  <a:lnTo>
                    <a:pt x="65150" y="8382"/>
                  </a:lnTo>
                  <a:lnTo>
                    <a:pt x="31241" y="31242"/>
                  </a:lnTo>
                  <a:lnTo>
                    <a:pt x="8381" y="65150"/>
                  </a:lnTo>
                  <a:lnTo>
                    <a:pt x="0" y="106679"/>
                  </a:lnTo>
                  <a:lnTo>
                    <a:pt x="0" y="533400"/>
                  </a:lnTo>
                  <a:lnTo>
                    <a:pt x="8382" y="574928"/>
                  </a:lnTo>
                  <a:lnTo>
                    <a:pt x="31242" y="608838"/>
                  </a:lnTo>
                  <a:lnTo>
                    <a:pt x="65151" y="631698"/>
                  </a:lnTo>
                  <a:lnTo>
                    <a:pt x="106679" y="640079"/>
                  </a:lnTo>
                  <a:lnTo>
                    <a:pt x="2409443" y="640079"/>
                  </a:lnTo>
                  <a:lnTo>
                    <a:pt x="2450972" y="631698"/>
                  </a:lnTo>
                  <a:lnTo>
                    <a:pt x="2484881" y="608838"/>
                  </a:lnTo>
                  <a:lnTo>
                    <a:pt x="2507741" y="574928"/>
                  </a:lnTo>
                  <a:lnTo>
                    <a:pt x="2516124" y="533400"/>
                  </a:lnTo>
                  <a:lnTo>
                    <a:pt x="2516124" y="106679"/>
                  </a:lnTo>
                  <a:lnTo>
                    <a:pt x="2507742" y="65150"/>
                  </a:lnTo>
                  <a:lnTo>
                    <a:pt x="2484882" y="31242"/>
                  </a:lnTo>
                  <a:lnTo>
                    <a:pt x="2450973" y="8382"/>
                  </a:lnTo>
                  <a:lnTo>
                    <a:pt x="2409443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348229" y="3173857"/>
            <a:ext cx="5405755" cy="98044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2108835" algn="l"/>
              </a:tabLst>
            </a:pPr>
            <a:r>
              <a:rPr sz="2400" dirty="0">
                <a:latin typeface="Comic Sans MS"/>
                <a:cs typeface="Comic Sans MS"/>
              </a:rPr>
              <a:t>Did you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  <a:p>
            <a:pPr marL="2808605">
              <a:lnSpc>
                <a:spcPct val="100000"/>
              </a:lnSpc>
              <a:spcBef>
                <a:spcPts val="880"/>
              </a:spcBef>
              <a:tabLst>
                <a:tab pos="4321175" algn="l"/>
                <a:tab pos="5316220" algn="l"/>
              </a:tabLst>
            </a:pPr>
            <a:r>
              <a:rPr sz="2400" dirty="0">
                <a:latin typeface="Comic Sans MS"/>
                <a:cs typeface="Comic Sans MS"/>
              </a:rPr>
              <a:t>Yes, I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dirty="0">
                <a:latin typeface="Comic Sans MS"/>
                <a:cs typeface="Comic Sans MS"/>
              </a:rPr>
              <a:t>. I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4276" y="2141220"/>
            <a:ext cx="886968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I Khánh - FAMILY TIME (U11)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22098"/>
            <a:ext cx="18288000" cy="10224135"/>
            <a:chOff x="0" y="22098"/>
            <a:chExt cx="18288000" cy="10224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" y="1193291"/>
              <a:ext cx="1554480" cy="155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09669" y="22098"/>
              <a:ext cx="1863902" cy="22339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37154"/>
              <a:ext cx="1706701" cy="16410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07993" y="7596962"/>
              <a:ext cx="2080005" cy="2648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5696" y="3857243"/>
              <a:ext cx="4184904" cy="53096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1848" y="2199132"/>
              <a:ext cx="4600956" cy="17525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536181" y="2616199"/>
            <a:ext cx="28111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omic Sans MS"/>
                <a:cs typeface="Comic Sans MS"/>
              </a:rPr>
              <a:t>Did</a:t>
            </a:r>
            <a:r>
              <a:rPr sz="3200" b="1" spc="-4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you</a:t>
            </a:r>
            <a:r>
              <a:rPr sz="3200" b="1" spc="-45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swim?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49551" y="5125211"/>
            <a:ext cx="6079490" cy="3531235"/>
            <a:chOff x="1749551" y="5125211"/>
            <a:chExt cx="6079490" cy="3531235"/>
          </a:xfrm>
        </p:grpSpPr>
        <p:sp>
          <p:nvSpPr>
            <p:cNvPr id="16" name="object 16"/>
            <p:cNvSpPr/>
            <p:nvPr/>
          </p:nvSpPr>
          <p:spPr>
            <a:xfrm>
              <a:off x="1768601" y="5144261"/>
              <a:ext cx="6041390" cy="3493135"/>
            </a:xfrm>
            <a:custGeom>
              <a:avLst/>
              <a:gdLst/>
              <a:ahLst/>
              <a:cxnLst/>
              <a:rect l="l" t="t" r="r" b="b"/>
              <a:pathLst>
                <a:path w="6041390" h="3493134">
                  <a:moveTo>
                    <a:pt x="5458968" y="0"/>
                  </a:moveTo>
                  <a:lnTo>
                    <a:pt x="582168" y="0"/>
                  </a:lnTo>
                  <a:lnTo>
                    <a:pt x="534415" y="1929"/>
                  </a:lnTo>
                  <a:lnTo>
                    <a:pt x="487727" y="7618"/>
                  </a:lnTo>
                  <a:lnTo>
                    <a:pt x="442252" y="16916"/>
                  </a:lnTo>
                  <a:lnTo>
                    <a:pt x="398141" y="29675"/>
                  </a:lnTo>
                  <a:lnTo>
                    <a:pt x="355544" y="45743"/>
                  </a:lnTo>
                  <a:lnTo>
                    <a:pt x="314609" y="64972"/>
                  </a:lnTo>
                  <a:lnTo>
                    <a:pt x="275488" y="87212"/>
                  </a:lnTo>
                  <a:lnTo>
                    <a:pt x="238329" y="112312"/>
                  </a:lnTo>
                  <a:lnTo>
                    <a:pt x="203282" y="140124"/>
                  </a:lnTo>
                  <a:lnTo>
                    <a:pt x="170497" y="170497"/>
                  </a:lnTo>
                  <a:lnTo>
                    <a:pt x="140124" y="203282"/>
                  </a:lnTo>
                  <a:lnTo>
                    <a:pt x="112312" y="238329"/>
                  </a:lnTo>
                  <a:lnTo>
                    <a:pt x="87212" y="275488"/>
                  </a:lnTo>
                  <a:lnTo>
                    <a:pt x="64972" y="314609"/>
                  </a:lnTo>
                  <a:lnTo>
                    <a:pt x="45743" y="355544"/>
                  </a:lnTo>
                  <a:lnTo>
                    <a:pt x="29675" y="398141"/>
                  </a:lnTo>
                  <a:lnTo>
                    <a:pt x="16916" y="442252"/>
                  </a:lnTo>
                  <a:lnTo>
                    <a:pt x="7618" y="487727"/>
                  </a:lnTo>
                  <a:lnTo>
                    <a:pt x="1929" y="534415"/>
                  </a:lnTo>
                  <a:lnTo>
                    <a:pt x="0" y="582167"/>
                  </a:lnTo>
                  <a:lnTo>
                    <a:pt x="0" y="2910840"/>
                  </a:lnTo>
                  <a:lnTo>
                    <a:pt x="1929" y="2958592"/>
                  </a:lnTo>
                  <a:lnTo>
                    <a:pt x="7618" y="3005280"/>
                  </a:lnTo>
                  <a:lnTo>
                    <a:pt x="16916" y="3050755"/>
                  </a:lnTo>
                  <a:lnTo>
                    <a:pt x="29675" y="3094866"/>
                  </a:lnTo>
                  <a:lnTo>
                    <a:pt x="45743" y="3137463"/>
                  </a:lnTo>
                  <a:lnTo>
                    <a:pt x="64972" y="3178398"/>
                  </a:lnTo>
                  <a:lnTo>
                    <a:pt x="87212" y="3217519"/>
                  </a:lnTo>
                  <a:lnTo>
                    <a:pt x="112312" y="3254678"/>
                  </a:lnTo>
                  <a:lnTo>
                    <a:pt x="140124" y="3289725"/>
                  </a:lnTo>
                  <a:lnTo>
                    <a:pt x="170497" y="3322510"/>
                  </a:lnTo>
                  <a:lnTo>
                    <a:pt x="203282" y="3352883"/>
                  </a:lnTo>
                  <a:lnTo>
                    <a:pt x="238329" y="3380695"/>
                  </a:lnTo>
                  <a:lnTo>
                    <a:pt x="275488" y="3405795"/>
                  </a:lnTo>
                  <a:lnTo>
                    <a:pt x="314609" y="3428035"/>
                  </a:lnTo>
                  <a:lnTo>
                    <a:pt x="355544" y="3447264"/>
                  </a:lnTo>
                  <a:lnTo>
                    <a:pt x="398141" y="3463332"/>
                  </a:lnTo>
                  <a:lnTo>
                    <a:pt x="442252" y="3476091"/>
                  </a:lnTo>
                  <a:lnTo>
                    <a:pt x="487727" y="3485389"/>
                  </a:lnTo>
                  <a:lnTo>
                    <a:pt x="534415" y="3491078"/>
                  </a:lnTo>
                  <a:lnTo>
                    <a:pt x="582168" y="3493007"/>
                  </a:lnTo>
                  <a:lnTo>
                    <a:pt x="5458968" y="3493007"/>
                  </a:lnTo>
                  <a:lnTo>
                    <a:pt x="5506720" y="3491078"/>
                  </a:lnTo>
                  <a:lnTo>
                    <a:pt x="5553408" y="3485389"/>
                  </a:lnTo>
                  <a:lnTo>
                    <a:pt x="5598883" y="3476091"/>
                  </a:lnTo>
                  <a:lnTo>
                    <a:pt x="5642994" y="3463332"/>
                  </a:lnTo>
                  <a:lnTo>
                    <a:pt x="5685591" y="3447264"/>
                  </a:lnTo>
                  <a:lnTo>
                    <a:pt x="5726526" y="3428035"/>
                  </a:lnTo>
                  <a:lnTo>
                    <a:pt x="5765647" y="3405795"/>
                  </a:lnTo>
                  <a:lnTo>
                    <a:pt x="5802806" y="3380695"/>
                  </a:lnTo>
                  <a:lnTo>
                    <a:pt x="5837853" y="3352883"/>
                  </a:lnTo>
                  <a:lnTo>
                    <a:pt x="5870638" y="3322510"/>
                  </a:lnTo>
                  <a:lnTo>
                    <a:pt x="5901011" y="3289725"/>
                  </a:lnTo>
                  <a:lnTo>
                    <a:pt x="5928823" y="3254678"/>
                  </a:lnTo>
                  <a:lnTo>
                    <a:pt x="5953923" y="3217519"/>
                  </a:lnTo>
                  <a:lnTo>
                    <a:pt x="5976163" y="3178398"/>
                  </a:lnTo>
                  <a:lnTo>
                    <a:pt x="5995392" y="3137463"/>
                  </a:lnTo>
                  <a:lnTo>
                    <a:pt x="6011460" y="3094866"/>
                  </a:lnTo>
                  <a:lnTo>
                    <a:pt x="6024219" y="3050755"/>
                  </a:lnTo>
                  <a:lnTo>
                    <a:pt x="6033517" y="3005280"/>
                  </a:lnTo>
                  <a:lnTo>
                    <a:pt x="6039206" y="2958592"/>
                  </a:lnTo>
                  <a:lnTo>
                    <a:pt x="6041136" y="2910840"/>
                  </a:lnTo>
                  <a:lnTo>
                    <a:pt x="6041136" y="582167"/>
                  </a:lnTo>
                  <a:lnTo>
                    <a:pt x="6039206" y="534415"/>
                  </a:lnTo>
                  <a:lnTo>
                    <a:pt x="6033517" y="487727"/>
                  </a:lnTo>
                  <a:lnTo>
                    <a:pt x="6024219" y="442252"/>
                  </a:lnTo>
                  <a:lnTo>
                    <a:pt x="6011460" y="398141"/>
                  </a:lnTo>
                  <a:lnTo>
                    <a:pt x="5995392" y="355544"/>
                  </a:lnTo>
                  <a:lnTo>
                    <a:pt x="5976163" y="314609"/>
                  </a:lnTo>
                  <a:lnTo>
                    <a:pt x="5953923" y="275488"/>
                  </a:lnTo>
                  <a:lnTo>
                    <a:pt x="5928823" y="238329"/>
                  </a:lnTo>
                  <a:lnTo>
                    <a:pt x="5901011" y="203282"/>
                  </a:lnTo>
                  <a:lnTo>
                    <a:pt x="5870638" y="170497"/>
                  </a:lnTo>
                  <a:lnTo>
                    <a:pt x="5837853" y="140124"/>
                  </a:lnTo>
                  <a:lnTo>
                    <a:pt x="5802806" y="112312"/>
                  </a:lnTo>
                  <a:lnTo>
                    <a:pt x="5765647" y="87212"/>
                  </a:lnTo>
                  <a:lnTo>
                    <a:pt x="5726526" y="64972"/>
                  </a:lnTo>
                  <a:lnTo>
                    <a:pt x="5685591" y="45743"/>
                  </a:lnTo>
                  <a:lnTo>
                    <a:pt x="5642994" y="29675"/>
                  </a:lnTo>
                  <a:lnTo>
                    <a:pt x="5598883" y="16916"/>
                  </a:lnTo>
                  <a:lnTo>
                    <a:pt x="5553408" y="7618"/>
                  </a:lnTo>
                  <a:lnTo>
                    <a:pt x="5506720" y="1929"/>
                  </a:lnTo>
                  <a:lnTo>
                    <a:pt x="5458968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68601" y="5144261"/>
              <a:ext cx="6041390" cy="3493135"/>
            </a:xfrm>
            <a:custGeom>
              <a:avLst/>
              <a:gdLst/>
              <a:ahLst/>
              <a:cxnLst/>
              <a:rect l="l" t="t" r="r" b="b"/>
              <a:pathLst>
                <a:path w="6041390" h="3493134">
                  <a:moveTo>
                    <a:pt x="0" y="582167"/>
                  </a:moveTo>
                  <a:lnTo>
                    <a:pt x="1929" y="534415"/>
                  </a:lnTo>
                  <a:lnTo>
                    <a:pt x="7618" y="487727"/>
                  </a:lnTo>
                  <a:lnTo>
                    <a:pt x="16916" y="442252"/>
                  </a:lnTo>
                  <a:lnTo>
                    <a:pt x="29675" y="398141"/>
                  </a:lnTo>
                  <a:lnTo>
                    <a:pt x="45743" y="355544"/>
                  </a:lnTo>
                  <a:lnTo>
                    <a:pt x="64972" y="314609"/>
                  </a:lnTo>
                  <a:lnTo>
                    <a:pt x="87212" y="275488"/>
                  </a:lnTo>
                  <a:lnTo>
                    <a:pt x="112312" y="238329"/>
                  </a:lnTo>
                  <a:lnTo>
                    <a:pt x="140124" y="203282"/>
                  </a:lnTo>
                  <a:lnTo>
                    <a:pt x="170497" y="170497"/>
                  </a:lnTo>
                  <a:lnTo>
                    <a:pt x="203282" y="140124"/>
                  </a:lnTo>
                  <a:lnTo>
                    <a:pt x="238329" y="112312"/>
                  </a:lnTo>
                  <a:lnTo>
                    <a:pt x="275488" y="87212"/>
                  </a:lnTo>
                  <a:lnTo>
                    <a:pt x="314609" y="64972"/>
                  </a:lnTo>
                  <a:lnTo>
                    <a:pt x="355544" y="45743"/>
                  </a:lnTo>
                  <a:lnTo>
                    <a:pt x="398141" y="29675"/>
                  </a:lnTo>
                  <a:lnTo>
                    <a:pt x="442252" y="16916"/>
                  </a:lnTo>
                  <a:lnTo>
                    <a:pt x="487727" y="7618"/>
                  </a:lnTo>
                  <a:lnTo>
                    <a:pt x="534415" y="1929"/>
                  </a:lnTo>
                  <a:lnTo>
                    <a:pt x="582168" y="0"/>
                  </a:lnTo>
                  <a:lnTo>
                    <a:pt x="5458968" y="0"/>
                  </a:lnTo>
                  <a:lnTo>
                    <a:pt x="5506720" y="1929"/>
                  </a:lnTo>
                  <a:lnTo>
                    <a:pt x="5553408" y="7618"/>
                  </a:lnTo>
                  <a:lnTo>
                    <a:pt x="5598883" y="16916"/>
                  </a:lnTo>
                  <a:lnTo>
                    <a:pt x="5642994" y="29675"/>
                  </a:lnTo>
                  <a:lnTo>
                    <a:pt x="5685591" y="45743"/>
                  </a:lnTo>
                  <a:lnTo>
                    <a:pt x="5726526" y="64972"/>
                  </a:lnTo>
                  <a:lnTo>
                    <a:pt x="5765647" y="87212"/>
                  </a:lnTo>
                  <a:lnTo>
                    <a:pt x="5802806" y="112312"/>
                  </a:lnTo>
                  <a:lnTo>
                    <a:pt x="5837853" y="140124"/>
                  </a:lnTo>
                  <a:lnTo>
                    <a:pt x="5870638" y="170497"/>
                  </a:lnTo>
                  <a:lnTo>
                    <a:pt x="5901011" y="203282"/>
                  </a:lnTo>
                  <a:lnTo>
                    <a:pt x="5928823" y="238329"/>
                  </a:lnTo>
                  <a:lnTo>
                    <a:pt x="5953923" y="275488"/>
                  </a:lnTo>
                  <a:lnTo>
                    <a:pt x="5976163" y="314609"/>
                  </a:lnTo>
                  <a:lnTo>
                    <a:pt x="5995392" y="355544"/>
                  </a:lnTo>
                  <a:lnTo>
                    <a:pt x="6011460" y="398141"/>
                  </a:lnTo>
                  <a:lnTo>
                    <a:pt x="6024219" y="442252"/>
                  </a:lnTo>
                  <a:lnTo>
                    <a:pt x="6033517" y="487727"/>
                  </a:lnTo>
                  <a:lnTo>
                    <a:pt x="6039206" y="534415"/>
                  </a:lnTo>
                  <a:lnTo>
                    <a:pt x="6041136" y="582167"/>
                  </a:lnTo>
                  <a:lnTo>
                    <a:pt x="6041136" y="2910840"/>
                  </a:lnTo>
                  <a:lnTo>
                    <a:pt x="6039206" y="2958592"/>
                  </a:lnTo>
                  <a:lnTo>
                    <a:pt x="6033517" y="3005280"/>
                  </a:lnTo>
                  <a:lnTo>
                    <a:pt x="6024219" y="3050755"/>
                  </a:lnTo>
                  <a:lnTo>
                    <a:pt x="6011460" y="3094866"/>
                  </a:lnTo>
                  <a:lnTo>
                    <a:pt x="5995392" y="3137463"/>
                  </a:lnTo>
                  <a:lnTo>
                    <a:pt x="5976163" y="3178398"/>
                  </a:lnTo>
                  <a:lnTo>
                    <a:pt x="5953923" y="3217519"/>
                  </a:lnTo>
                  <a:lnTo>
                    <a:pt x="5928823" y="3254678"/>
                  </a:lnTo>
                  <a:lnTo>
                    <a:pt x="5901011" y="3289725"/>
                  </a:lnTo>
                  <a:lnTo>
                    <a:pt x="5870638" y="3322510"/>
                  </a:lnTo>
                  <a:lnTo>
                    <a:pt x="5837853" y="3352883"/>
                  </a:lnTo>
                  <a:lnTo>
                    <a:pt x="5802806" y="3380695"/>
                  </a:lnTo>
                  <a:lnTo>
                    <a:pt x="5765647" y="3405795"/>
                  </a:lnTo>
                  <a:lnTo>
                    <a:pt x="5726526" y="3428035"/>
                  </a:lnTo>
                  <a:lnTo>
                    <a:pt x="5685591" y="3447264"/>
                  </a:lnTo>
                  <a:lnTo>
                    <a:pt x="5642994" y="3463332"/>
                  </a:lnTo>
                  <a:lnTo>
                    <a:pt x="5598883" y="3476091"/>
                  </a:lnTo>
                  <a:lnTo>
                    <a:pt x="5553408" y="3485389"/>
                  </a:lnTo>
                  <a:lnTo>
                    <a:pt x="5506720" y="3491078"/>
                  </a:lnTo>
                  <a:lnTo>
                    <a:pt x="5458968" y="3493007"/>
                  </a:lnTo>
                  <a:lnTo>
                    <a:pt x="582168" y="3493007"/>
                  </a:lnTo>
                  <a:lnTo>
                    <a:pt x="534415" y="3491078"/>
                  </a:lnTo>
                  <a:lnTo>
                    <a:pt x="487727" y="3485389"/>
                  </a:lnTo>
                  <a:lnTo>
                    <a:pt x="442252" y="3476091"/>
                  </a:lnTo>
                  <a:lnTo>
                    <a:pt x="398141" y="3463332"/>
                  </a:lnTo>
                  <a:lnTo>
                    <a:pt x="355544" y="3447264"/>
                  </a:lnTo>
                  <a:lnTo>
                    <a:pt x="314609" y="3428035"/>
                  </a:lnTo>
                  <a:lnTo>
                    <a:pt x="275488" y="3405795"/>
                  </a:lnTo>
                  <a:lnTo>
                    <a:pt x="238329" y="3380695"/>
                  </a:lnTo>
                  <a:lnTo>
                    <a:pt x="203282" y="3352883"/>
                  </a:lnTo>
                  <a:lnTo>
                    <a:pt x="170497" y="3322510"/>
                  </a:lnTo>
                  <a:lnTo>
                    <a:pt x="140124" y="3289725"/>
                  </a:lnTo>
                  <a:lnTo>
                    <a:pt x="112312" y="3254678"/>
                  </a:lnTo>
                  <a:lnTo>
                    <a:pt x="87212" y="3217519"/>
                  </a:lnTo>
                  <a:lnTo>
                    <a:pt x="64972" y="3178398"/>
                  </a:lnTo>
                  <a:lnTo>
                    <a:pt x="45743" y="3137463"/>
                  </a:lnTo>
                  <a:lnTo>
                    <a:pt x="29675" y="3094866"/>
                  </a:lnTo>
                  <a:lnTo>
                    <a:pt x="16916" y="3050755"/>
                  </a:lnTo>
                  <a:lnTo>
                    <a:pt x="7618" y="3005280"/>
                  </a:lnTo>
                  <a:lnTo>
                    <a:pt x="1929" y="2958592"/>
                  </a:lnTo>
                  <a:lnTo>
                    <a:pt x="0" y="2910840"/>
                  </a:lnTo>
                  <a:lnTo>
                    <a:pt x="0" y="582167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884677" y="7976996"/>
            <a:ext cx="3809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swim</a:t>
            </a:r>
            <a:r>
              <a:rPr sz="2800" spc="-2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/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with</a:t>
            </a:r>
            <a:r>
              <a:rPr sz="2800" spc="-2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my</a:t>
            </a:r>
            <a:r>
              <a:rPr sz="2800" spc="-3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mother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959607" y="2292095"/>
            <a:ext cx="12327890" cy="5537200"/>
            <a:chOff x="2959607" y="2292095"/>
            <a:chExt cx="12327890" cy="553720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9607" y="5286755"/>
              <a:ext cx="3657600" cy="25420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32007" y="2292095"/>
              <a:ext cx="4555236" cy="233019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1099672" y="2497684"/>
            <a:ext cx="3825875" cy="1272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 marR="5080" indent="-264160">
              <a:lnSpc>
                <a:spcPct val="127800"/>
              </a:lnSpc>
              <a:spcBef>
                <a:spcPts val="100"/>
              </a:spcBef>
            </a:pPr>
            <a:r>
              <a:rPr sz="3200" b="1" dirty="0">
                <a:latin typeface="Comic Sans MS"/>
                <a:cs typeface="Comic Sans MS"/>
              </a:rPr>
              <a:t>Yes,</a:t>
            </a:r>
            <a:r>
              <a:rPr sz="3200" b="1" spc="1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 did.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 </a:t>
            </a:r>
            <a:r>
              <a:rPr sz="3200" b="1" spc="-20" dirty="0">
                <a:latin typeface="Comic Sans MS"/>
                <a:cs typeface="Comic Sans MS"/>
              </a:rPr>
              <a:t>swam </a:t>
            </a:r>
            <a:r>
              <a:rPr sz="3200" b="1" dirty="0">
                <a:latin typeface="Comic Sans MS"/>
                <a:cs typeface="Comic Sans MS"/>
              </a:rPr>
              <a:t>with</a:t>
            </a:r>
            <a:r>
              <a:rPr sz="3200" b="1" spc="-6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my</a:t>
            </a:r>
            <a:r>
              <a:rPr sz="3200" b="1" spc="-45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mother.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22098"/>
            <a:ext cx="18288000" cy="10224135"/>
            <a:chOff x="0" y="22098"/>
            <a:chExt cx="18288000" cy="10224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" y="1193291"/>
              <a:ext cx="1554480" cy="155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09669" y="22098"/>
              <a:ext cx="1863902" cy="22339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37154"/>
              <a:ext cx="1706701" cy="16410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07993" y="7596962"/>
              <a:ext cx="2080005" cy="2648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5696" y="3857243"/>
              <a:ext cx="4184904" cy="53096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1848" y="2199132"/>
              <a:ext cx="4600956" cy="17525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934202" y="2616199"/>
            <a:ext cx="40170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omic Sans MS"/>
                <a:cs typeface="Comic Sans MS"/>
              </a:rPr>
              <a:t>Did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you</a:t>
            </a:r>
            <a:r>
              <a:rPr sz="3200" b="1" spc="-4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take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photo?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53311" y="5199888"/>
            <a:ext cx="6080760" cy="3531235"/>
            <a:chOff x="1353311" y="5199888"/>
            <a:chExt cx="6080760" cy="3531235"/>
          </a:xfrm>
        </p:grpSpPr>
        <p:sp>
          <p:nvSpPr>
            <p:cNvPr id="16" name="object 16"/>
            <p:cNvSpPr/>
            <p:nvPr/>
          </p:nvSpPr>
          <p:spPr>
            <a:xfrm>
              <a:off x="1372361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5460492" y="0"/>
                  </a:moveTo>
                  <a:lnTo>
                    <a:pt x="582168" y="0"/>
                  </a:lnTo>
                  <a:lnTo>
                    <a:pt x="534415" y="1929"/>
                  </a:lnTo>
                  <a:lnTo>
                    <a:pt x="487727" y="7618"/>
                  </a:lnTo>
                  <a:lnTo>
                    <a:pt x="442252" y="16916"/>
                  </a:lnTo>
                  <a:lnTo>
                    <a:pt x="398141" y="29675"/>
                  </a:lnTo>
                  <a:lnTo>
                    <a:pt x="355544" y="45743"/>
                  </a:lnTo>
                  <a:lnTo>
                    <a:pt x="314609" y="64972"/>
                  </a:lnTo>
                  <a:lnTo>
                    <a:pt x="275488" y="87212"/>
                  </a:lnTo>
                  <a:lnTo>
                    <a:pt x="238329" y="112312"/>
                  </a:lnTo>
                  <a:lnTo>
                    <a:pt x="203282" y="140124"/>
                  </a:lnTo>
                  <a:lnTo>
                    <a:pt x="170497" y="170497"/>
                  </a:lnTo>
                  <a:lnTo>
                    <a:pt x="140124" y="203282"/>
                  </a:lnTo>
                  <a:lnTo>
                    <a:pt x="112312" y="238329"/>
                  </a:lnTo>
                  <a:lnTo>
                    <a:pt x="87212" y="275488"/>
                  </a:lnTo>
                  <a:lnTo>
                    <a:pt x="64972" y="314609"/>
                  </a:lnTo>
                  <a:lnTo>
                    <a:pt x="45743" y="355544"/>
                  </a:lnTo>
                  <a:lnTo>
                    <a:pt x="29675" y="398141"/>
                  </a:lnTo>
                  <a:lnTo>
                    <a:pt x="16916" y="442252"/>
                  </a:lnTo>
                  <a:lnTo>
                    <a:pt x="7618" y="487727"/>
                  </a:lnTo>
                  <a:lnTo>
                    <a:pt x="1929" y="534415"/>
                  </a:lnTo>
                  <a:lnTo>
                    <a:pt x="0" y="582167"/>
                  </a:lnTo>
                  <a:lnTo>
                    <a:pt x="0" y="2910840"/>
                  </a:lnTo>
                  <a:lnTo>
                    <a:pt x="1929" y="2958592"/>
                  </a:lnTo>
                  <a:lnTo>
                    <a:pt x="7618" y="3005280"/>
                  </a:lnTo>
                  <a:lnTo>
                    <a:pt x="16916" y="3050755"/>
                  </a:lnTo>
                  <a:lnTo>
                    <a:pt x="29675" y="3094866"/>
                  </a:lnTo>
                  <a:lnTo>
                    <a:pt x="45743" y="3137463"/>
                  </a:lnTo>
                  <a:lnTo>
                    <a:pt x="64972" y="3178398"/>
                  </a:lnTo>
                  <a:lnTo>
                    <a:pt x="87212" y="3217519"/>
                  </a:lnTo>
                  <a:lnTo>
                    <a:pt x="112312" y="3254678"/>
                  </a:lnTo>
                  <a:lnTo>
                    <a:pt x="140124" y="3289725"/>
                  </a:lnTo>
                  <a:lnTo>
                    <a:pt x="170497" y="3322510"/>
                  </a:lnTo>
                  <a:lnTo>
                    <a:pt x="203282" y="3352883"/>
                  </a:lnTo>
                  <a:lnTo>
                    <a:pt x="238329" y="3380695"/>
                  </a:lnTo>
                  <a:lnTo>
                    <a:pt x="275488" y="3405795"/>
                  </a:lnTo>
                  <a:lnTo>
                    <a:pt x="314609" y="3428035"/>
                  </a:lnTo>
                  <a:lnTo>
                    <a:pt x="355544" y="3447264"/>
                  </a:lnTo>
                  <a:lnTo>
                    <a:pt x="398141" y="3463332"/>
                  </a:lnTo>
                  <a:lnTo>
                    <a:pt x="442252" y="3476091"/>
                  </a:lnTo>
                  <a:lnTo>
                    <a:pt x="487727" y="3485389"/>
                  </a:lnTo>
                  <a:lnTo>
                    <a:pt x="534415" y="3491078"/>
                  </a:lnTo>
                  <a:lnTo>
                    <a:pt x="582168" y="3493008"/>
                  </a:lnTo>
                  <a:lnTo>
                    <a:pt x="5460492" y="3493008"/>
                  </a:lnTo>
                  <a:lnTo>
                    <a:pt x="5508244" y="3491078"/>
                  </a:lnTo>
                  <a:lnTo>
                    <a:pt x="5554932" y="3485389"/>
                  </a:lnTo>
                  <a:lnTo>
                    <a:pt x="5600407" y="3476091"/>
                  </a:lnTo>
                  <a:lnTo>
                    <a:pt x="5644518" y="3463332"/>
                  </a:lnTo>
                  <a:lnTo>
                    <a:pt x="5687115" y="3447264"/>
                  </a:lnTo>
                  <a:lnTo>
                    <a:pt x="5728050" y="3428035"/>
                  </a:lnTo>
                  <a:lnTo>
                    <a:pt x="5767171" y="3405795"/>
                  </a:lnTo>
                  <a:lnTo>
                    <a:pt x="5804330" y="3380695"/>
                  </a:lnTo>
                  <a:lnTo>
                    <a:pt x="5839377" y="3352883"/>
                  </a:lnTo>
                  <a:lnTo>
                    <a:pt x="5872162" y="3322510"/>
                  </a:lnTo>
                  <a:lnTo>
                    <a:pt x="5902535" y="3289725"/>
                  </a:lnTo>
                  <a:lnTo>
                    <a:pt x="5930347" y="3254678"/>
                  </a:lnTo>
                  <a:lnTo>
                    <a:pt x="5955447" y="3217519"/>
                  </a:lnTo>
                  <a:lnTo>
                    <a:pt x="5977687" y="3178398"/>
                  </a:lnTo>
                  <a:lnTo>
                    <a:pt x="5996916" y="3137463"/>
                  </a:lnTo>
                  <a:lnTo>
                    <a:pt x="6012984" y="3094866"/>
                  </a:lnTo>
                  <a:lnTo>
                    <a:pt x="6025743" y="3050755"/>
                  </a:lnTo>
                  <a:lnTo>
                    <a:pt x="6035041" y="3005280"/>
                  </a:lnTo>
                  <a:lnTo>
                    <a:pt x="6040730" y="2958592"/>
                  </a:lnTo>
                  <a:lnTo>
                    <a:pt x="6042660" y="2910840"/>
                  </a:lnTo>
                  <a:lnTo>
                    <a:pt x="6042660" y="582167"/>
                  </a:lnTo>
                  <a:lnTo>
                    <a:pt x="6040730" y="534415"/>
                  </a:lnTo>
                  <a:lnTo>
                    <a:pt x="6035041" y="487727"/>
                  </a:lnTo>
                  <a:lnTo>
                    <a:pt x="6025743" y="442252"/>
                  </a:lnTo>
                  <a:lnTo>
                    <a:pt x="6012984" y="398141"/>
                  </a:lnTo>
                  <a:lnTo>
                    <a:pt x="5996916" y="355544"/>
                  </a:lnTo>
                  <a:lnTo>
                    <a:pt x="5977687" y="314609"/>
                  </a:lnTo>
                  <a:lnTo>
                    <a:pt x="5955447" y="275488"/>
                  </a:lnTo>
                  <a:lnTo>
                    <a:pt x="5930347" y="238329"/>
                  </a:lnTo>
                  <a:lnTo>
                    <a:pt x="5902535" y="203282"/>
                  </a:lnTo>
                  <a:lnTo>
                    <a:pt x="5872162" y="170497"/>
                  </a:lnTo>
                  <a:lnTo>
                    <a:pt x="5839377" y="140124"/>
                  </a:lnTo>
                  <a:lnTo>
                    <a:pt x="5804330" y="112312"/>
                  </a:lnTo>
                  <a:lnTo>
                    <a:pt x="5767171" y="87212"/>
                  </a:lnTo>
                  <a:lnTo>
                    <a:pt x="5728050" y="64972"/>
                  </a:lnTo>
                  <a:lnTo>
                    <a:pt x="5687115" y="45743"/>
                  </a:lnTo>
                  <a:lnTo>
                    <a:pt x="5644518" y="29675"/>
                  </a:lnTo>
                  <a:lnTo>
                    <a:pt x="5600407" y="16916"/>
                  </a:lnTo>
                  <a:lnTo>
                    <a:pt x="5554932" y="7618"/>
                  </a:lnTo>
                  <a:lnTo>
                    <a:pt x="5508244" y="1929"/>
                  </a:lnTo>
                  <a:lnTo>
                    <a:pt x="5460492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72361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0" y="582167"/>
                  </a:moveTo>
                  <a:lnTo>
                    <a:pt x="1929" y="534415"/>
                  </a:lnTo>
                  <a:lnTo>
                    <a:pt x="7618" y="487727"/>
                  </a:lnTo>
                  <a:lnTo>
                    <a:pt x="16916" y="442252"/>
                  </a:lnTo>
                  <a:lnTo>
                    <a:pt x="29675" y="398141"/>
                  </a:lnTo>
                  <a:lnTo>
                    <a:pt x="45743" y="355544"/>
                  </a:lnTo>
                  <a:lnTo>
                    <a:pt x="64972" y="314609"/>
                  </a:lnTo>
                  <a:lnTo>
                    <a:pt x="87212" y="275488"/>
                  </a:lnTo>
                  <a:lnTo>
                    <a:pt x="112312" y="238329"/>
                  </a:lnTo>
                  <a:lnTo>
                    <a:pt x="140124" y="203282"/>
                  </a:lnTo>
                  <a:lnTo>
                    <a:pt x="170497" y="170497"/>
                  </a:lnTo>
                  <a:lnTo>
                    <a:pt x="203282" y="140124"/>
                  </a:lnTo>
                  <a:lnTo>
                    <a:pt x="238329" y="112312"/>
                  </a:lnTo>
                  <a:lnTo>
                    <a:pt x="275488" y="87212"/>
                  </a:lnTo>
                  <a:lnTo>
                    <a:pt x="314609" y="64972"/>
                  </a:lnTo>
                  <a:lnTo>
                    <a:pt x="355544" y="45743"/>
                  </a:lnTo>
                  <a:lnTo>
                    <a:pt x="398141" y="29675"/>
                  </a:lnTo>
                  <a:lnTo>
                    <a:pt x="442252" y="16916"/>
                  </a:lnTo>
                  <a:lnTo>
                    <a:pt x="487727" y="7618"/>
                  </a:lnTo>
                  <a:lnTo>
                    <a:pt x="534415" y="1929"/>
                  </a:lnTo>
                  <a:lnTo>
                    <a:pt x="582168" y="0"/>
                  </a:lnTo>
                  <a:lnTo>
                    <a:pt x="5460492" y="0"/>
                  </a:lnTo>
                  <a:lnTo>
                    <a:pt x="5508244" y="1929"/>
                  </a:lnTo>
                  <a:lnTo>
                    <a:pt x="5554932" y="7618"/>
                  </a:lnTo>
                  <a:lnTo>
                    <a:pt x="5600407" y="16916"/>
                  </a:lnTo>
                  <a:lnTo>
                    <a:pt x="5644518" y="29675"/>
                  </a:lnTo>
                  <a:lnTo>
                    <a:pt x="5687115" y="45743"/>
                  </a:lnTo>
                  <a:lnTo>
                    <a:pt x="5728050" y="64972"/>
                  </a:lnTo>
                  <a:lnTo>
                    <a:pt x="5767171" y="87212"/>
                  </a:lnTo>
                  <a:lnTo>
                    <a:pt x="5804330" y="112312"/>
                  </a:lnTo>
                  <a:lnTo>
                    <a:pt x="5839377" y="140124"/>
                  </a:lnTo>
                  <a:lnTo>
                    <a:pt x="5872162" y="170497"/>
                  </a:lnTo>
                  <a:lnTo>
                    <a:pt x="5902535" y="203282"/>
                  </a:lnTo>
                  <a:lnTo>
                    <a:pt x="5930347" y="238329"/>
                  </a:lnTo>
                  <a:lnTo>
                    <a:pt x="5955447" y="275488"/>
                  </a:lnTo>
                  <a:lnTo>
                    <a:pt x="5977687" y="314609"/>
                  </a:lnTo>
                  <a:lnTo>
                    <a:pt x="5996916" y="355544"/>
                  </a:lnTo>
                  <a:lnTo>
                    <a:pt x="6012984" y="398141"/>
                  </a:lnTo>
                  <a:lnTo>
                    <a:pt x="6025743" y="442252"/>
                  </a:lnTo>
                  <a:lnTo>
                    <a:pt x="6035041" y="487727"/>
                  </a:lnTo>
                  <a:lnTo>
                    <a:pt x="6040730" y="534415"/>
                  </a:lnTo>
                  <a:lnTo>
                    <a:pt x="6042660" y="582167"/>
                  </a:lnTo>
                  <a:lnTo>
                    <a:pt x="6042660" y="2910840"/>
                  </a:lnTo>
                  <a:lnTo>
                    <a:pt x="6040730" y="2958592"/>
                  </a:lnTo>
                  <a:lnTo>
                    <a:pt x="6035041" y="3005280"/>
                  </a:lnTo>
                  <a:lnTo>
                    <a:pt x="6025743" y="3050755"/>
                  </a:lnTo>
                  <a:lnTo>
                    <a:pt x="6012984" y="3094866"/>
                  </a:lnTo>
                  <a:lnTo>
                    <a:pt x="5996916" y="3137463"/>
                  </a:lnTo>
                  <a:lnTo>
                    <a:pt x="5977687" y="3178398"/>
                  </a:lnTo>
                  <a:lnTo>
                    <a:pt x="5955447" y="3217519"/>
                  </a:lnTo>
                  <a:lnTo>
                    <a:pt x="5930347" y="3254678"/>
                  </a:lnTo>
                  <a:lnTo>
                    <a:pt x="5902535" y="3289725"/>
                  </a:lnTo>
                  <a:lnTo>
                    <a:pt x="5872162" y="3322510"/>
                  </a:lnTo>
                  <a:lnTo>
                    <a:pt x="5839377" y="3352883"/>
                  </a:lnTo>
                  <a:lnTo>
                    <a:pt x="5804330" y="3380695"/>
                  </a:lnTo>
                  <a:lnTo>
                    <a:pt x="5767171" y="3405795"/>
                  </a:lnTo>
                  <a:lnTo>
                    <a:pt x="5728050" y="3428035"/>
                  </a:lnTo>
                  <a:lnTo>
                    <a:pt x="5687115" y="3447264"/>
                  </a:lnTo>
                  <a:lnTo>
                    <a:pt x="5644518" y="3463332"/>
                  </a:lnTo>
                  <a:lnTo>
                    <a:pt x="5600407" y="3476091"/>
                  </a:lnTo>
                  <a:lnTo>
                    <a:pt x="5554932" y="3485389"/>
                  </a:lnTo>
                  <a:lnTo>
                    <a:pt x="5508244" y="3491078"/>
                  </a:lnTo>
                  <a:lnTo>
                    <a:pt x="5460492" y="3493008"/>
                  </a:lnTo>
                  <a:lnTo>
                    <a:pt x="582168" y="3493008"/>
                  </a:lnTo>
                  <a:lnTo>
                    <a:pt x="534415" y="3491078"/>
                  </a:lnTo>
                  <a:lnTo>
                    <a:pt x="487727" y="3485389"/>
                  </a:lnTo>
                  <a:lnTo>
                    <a:pt x="442252" y="3476091"/>
                  </a:lnTo>
                  <a:lnTo>
                    <a:pt x="398141" y="3463332"/>
                  </a:lnTo>
                  <a:lnTo>
                    <a:pt x="355544" y="3447264"/>
                  </a:lnTo>
                  <a:lnTo>
                    <a:pt x="314609" y="3428035"/>
                  </a:lnTo>
                  <a:lnTo>
                    <a:pt x="275488" y="3405795"/>
                  </a:lnTo>
                  <a:lnTo>
                    <a:pt x="238329" y="3380695"/>
                  </a:lnTo>
                  <a:lnTo>
                    <a:pt x="203282" y="3352883"/>
                  </a:lnTo>
                  <a:lnTo>
                    <a:pt x="170497" y="3322510"/>
                  </a:lnTo>
                  <a:lnTo>
                    <a:pt x="140124" y="3289725"/>
                  </a:lnTo>
                  <a:lnTo>
                    <a:pt x="112312" y="3254678"/>
                  </a:lnTo>
                  <a:lnTo>
                    <a:pt x="87212" y="3217519"/>
                  </a:lnTo>
                  <a:lnTo>
                    <a:pt x="64972" y="3178398"/>
                  </a:lnTo>
                  <a:lnTo>
                    <a:pt x="45743" y="3137463"/>
                  </a:lnTo>
                  <a:lnTo>
                    <a:pt x="29675" y="3094866"/>
                  </a:lnTo>
                  <a:lnTo>
                    <a:pt x="16916" y="3050755"/>
                  </a:lnTo>
                  <a:lnTo>
                    <a:pt x="7618" y="3005280"/>
                  </a:lnTo>
                  <a:lnTo>
                    <a:pt x="1929" y="2958592"/>
                  </a:lnTo>
                  <a:lnTo>
                    <a:pt x="0" y="2910840"/>
                  </a:lnTo>
                  <a:lnTo>
                    <a:pt x="0" y="5821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45970" y="8051038"/>
            <a:ext cx="4692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take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photo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/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with</a:t>
            </a:r>
            <a:r>
              <a:rPr sz="2800" spc="-3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my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father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63367" y="2292095"/>
            <a:ext cx="13376275" cy="5611495"/>
            <a:chOff x="2563367" y="2292095"/>
            <a:chExt cx="13376275" cy="561149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3367" y="5359907"/>
              <a:ext cx="3657600" cy="25435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6475" y="2292095"/>
              <a:ext cx="5273039" cy="233019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1080495" y="2599792"/>
            <a:ext cx="4447540" cy="1068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03860">
              <a:lnSpc>
                <a:spcPct val="106900"/>
              </a:lnSpc>
              <a:spcBef>
                <a:spcPts val="95"/>
              </a:spcBef>
            </a:pPr>
            <a:r>
              <a:rPr sz="3200" b="1" dirty="0">
                <a:latin typeface="Comic Sans MS"/>
                <a:cs typeface="Comic Sans MS"/>
              </a:rPr>
              <a:t>Yes, I did.</a:t>
            </a:r>
            <a:r>
              <a:rPr sz="3200" b="1" spc="-2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 </a:t>
            </a:r>
            <a:r>
              <a:rPr sz="3200" b="1" spc="-20" dirty="0">
                <a:latin typeface="Comic Sans MS"/>
                <a:cs typeface="Comic Sans MS"/>
              </a:rPr>
              <a:t>took </a:t>
            </a:r>
            <a:r>
              <a:rPr sz="3200" b="1" dirty="0">
                <a:latin typeface="Comic Sans MS"/>
                <a:cs typeface="Comic Sans MS"/>
              </a:rPr>
              <a:t>photo</a:t>
            </a:r>
            <a:r>
              <a:rPr sz="3200" b="1" spc="-6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with</a:t>
            </a:r>
            <a:r>
              <a:rPr sz="3200" b="1" spc="-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my</a:t>
            </a:r>
            <a:r>
              <a:rPr sz="3200" b="1" spc="-60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father.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" y="609600"/>
              <a:ext cx="17068800" cy="9257030"/>
            </a:xfrm>
            <a:custGeom>
              <a:avLst/>
              <a:gdLst/>
              <a:ahLst/>
              <a:cxnLst/>
              <a:rect l="l" t="t" r="r" b="b"/>
              <a:pathLst>
                <a:path w="17068800" h="9257030">
                  <a:moveTo>
                    <a:pt x="16995140" y="0"/>
                  </a:moveTo>
                  <a:lnTo>
                    <a:pt x="73672" y="0"/>
                  </a:lnTo>
                  <a:lnTo>
                    <a:pt x="44994" y="6129"/>
                  </a:lnTo>
                  <a:lnTo>
                    <a:pt x="21577" y="22844"/>
                  </a:lnTo>
                  <a:lnTo>
                    <a:pt x="5789" y="47630"/>
                  </a:lnTo>
                  <a:lnTo>
                    <a:pt x="0" y="77977"/>
                  </a:lnTo>
                  <a:lnTo>
                    <a:pt x="0" y="9178848"/>
                  </a:lnTo>
                  <a:lnTo>
                    <a:pt x="12376" y="9222082"/>
                  </a:lnTo>
                  <a:lnTo>
                    <a:pt x="45477" y="9250841"/>
                  </a:lnTo>
                  <a:lnTo>
                    <a:pt x="73672" y="9256776"/>
                  </a:lnTo>
                  <a:lnTo>
                    <a:pt x="16995140" y="9256776"/>
                  </a:lnTo>
                  <a:lnTo>
                    <a:pt x="17035984" y="9243681"/>
                  </a:lnTo>
                  <a:lnTo>
                    <a:pt x="17063196" y="9208668"/>
                  </a:lnTo>
                  <a:lnTo>
                    <a:pt x="17068800" y="9178848"/>
                  </a:lnTo>
                  <a:lnTo>
                    <a:pt x="17068800" y="77977"/>
                  </a:lnTo>
                  <a:lnTo>
                    <a:pt x="17063005" y="47630"/>
                  </a:lnTo>
                  <a:lnTo>
                    <a:pt x="17047210" y="22844"/>
                  </a:lnTo>
                  <a:lnTo>
                    <a:pt x="17023794" y="6129"/>
                  </a:lnTo>
                  <a:lnTo>
                    <a:pt x="16995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9600" y="609600"/>
              <a:ext cx="17068800" cy="9257030"/>
            </a:xfrm>
            <a:custGeom>
              <a:avLst/>
              <a:gdLst/>
              <a:ahLst/>
              <a:cxnLst/>
              <a:rect l="l" t="t" r="r" b="b"/>
              <a:pathLst>
                <a:path w="17068800" h="9257030">
                  <a:moveTo>
                    <a:pt x="73672" y="0"/>
                  </a:moveTo>
                  <a:lnTo>
                    <a:pt x="16995140" y="0"/>
                  </a:lnTo>
                  <a:lnTo>
                    <a:pt x="17023794" y="6129"/>
                  </a:lnTo>
                  <a:lnTo>
                    <a:pt x="17047210" y="22844"/>
                  </a:lnTo>
                  <a:lnTo>
                    <a:pt x="17063005" y="47630"/>
                  </a:lnTo>
                  <a:lnTo>
                    <a:pt x="17068800" y="77977"/>
                  </a:lnTo>
                  <a:lnTo>
                    <a:pt x="17068800" y="9178848"/>
                  </a:lnTo>
                  <a:lnTo>
                    <a:pt x="17056423" y="9222082"/>
                  </a:lnTo>
                  <a:lnTo>
                    <a:pt x="17023318" y="9250841"/>
                  </a:lnTo>
                  <a:lnTo>
                    <a:pt x="16995140" y="9256776"/>
                  </a:lnTo>
                  <a:lnTo>
                    <a:pt x="73672" y="9256776"/>
                  </a:lnTo>
                  <a:lnTo>
                    <a:pt x="32797" y="9243681"/>
                  </a:lnTo>
                  <a:lnTo>
                    <a:pt x="5607" y="9208668"/>
                  </a:lnTo>
                  <a:lnTo>
                    <a:pt x="0" y="9178848"/>
                  </a:lnTo>
                  <a:lnTo>
                    <a:pt x="0" y="77977"/>
                  </a:lnTo>
                  <a:lnTo>
                    <a:pt x="5789" y="47630"/>
                  </a:lnTo>
                  <a:lnTo>
                    <a:pt x="21577" y="22844"/>
                  </a:lnTo>
                  <a:lnTo>
                    <a:pt x="44994" y="6129"/>
                  </a:lnTo>
                  <a:lnTo>
                    <a:pt x="73672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30467"/>
              <a:ext cx="4073651" cy="425652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07000" y="610869"/>
            <a:ext cx="78771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70020" algn="l"/>
              </a:tabLst>
            </a:pPr>
            <a:r>
              <a:rPr sz="7200" dirty="0">
                <a:solidFill>
                  <a:srgbClr val="524B56"/>
                </a:solidFill>
                <a:latin typeface="Segoe UI Black"/>
                <a:cs typeface="Segoe UI Black"/>
              </a:rPr>
              <a:t>Table</a:t>
            </a:r>
            <a:r>
              <a:rPr sz="7200" spc="-20" dirty="0">
                <a:solidFill>
                  <a:srgbClr val="524B56"/>
                </a:solidFill>
                <a:latin typeface="Segoe UI Black"/>
                <a:cs typeface="Segoe UI Black"/>
              </a:rPr>
              <a:t> </a:t>
            </a:r>
            <a:r>
              <a:rPr sz="7200" spc="-25" dirty="0">
                <a:solidFill>
                  <a:srgbClr val="524B56"/>
                </a:solidFill>
                <a:latin typeface="Segoe UI Black"/>
                <a:cs typeface="Segoe UI Black"/>
              </a:rPr>
              <a:t>of</a:t>
            </a:r>
            <a:r>
              <a:rPr sz="7200" dirty="0">
                <a:solidFill>
                  <a:srgbClr val="524B56"/>
                </a:solidFill>
                <a:latin typeface="Segoe UI Black"/>
                <a:cs typeface="Segoe UI Black"/>
              </a:rPr>
              <a:t>	</a:t>
            </a:r>
            <a:r>
              <a:rPr sz="7200" spc="-10" dirty="0">
                <a:solidFill>
                  <a:srgbClr val="524B56"/>
                </a:solidFill>
                <a:latin typeface="Segoe UI Black"/>
                <a:cs typeface="Segoe UI Black"/>
              </a:rPr>
              <a:t>contents</a:t>
            </a:r>
            <a:endParaRPr sz="7200">
              <a:latin typeface="Segoe UI Black"/>
              <a:cs typeface="Segoe UI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20084" y="0"/>
            <a:ext cx="14568169" cy="9613900"/>
            <a:chOff x="3720084" y="0"/>
            <a:chExt cx="14568169" cy="9613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14932" y="0"/>
              <a:ext cx="3973067" cy="42199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91506" y="2186177"/>
              <a:ext cx="9287510" cy="838200"/>
            </a:xfrm>
            <a:custGeom>
              <a:avLst/>
              <a:gdLst/>
              <a:ahLst/>
              <a:cxnLst/>
              <a:rect l="l" t="t" r="r" b="b"/>
              <a:pathLst>
                <a:path w="9287510" h="838200">
                  <a:moveTo>
                    <a:pt x="0" y="139700"/>
                  </a:moveTo>
                  <a:lnTo>
                    <a:pt x="7128" y="95569"/>
                  </a:lnTo>
                  <a:lnTo>
                    <a:pt x="26972" y="57223"/>
                  </a:lnTo>
                  <a:lnTo>
                    <a:pt x="57223" y="26972"/>
                  </a:lnTo>
                  <a:lnTo>
                    <a:pt x="95569" y="7128"/>
                  </a:lnTo>
                  <a:lnTo>
                    <a:pt x="139700" y="0"/>
                  </a:lnTo>
                  <a:lnTo>
                    <a:pt x="9147556" y="0"/>
                  </a:lnTo>
                  <a:lnTo>
                    <a:pt x="9191686" y="7128"/>
                  </a:lnTo>
                  <a:lnTo>
                    <a:pt x="9230032" y="26972"/>
                  </a:lnTo>
                  <a:lnTo>
                    <a:pt x="9260283" y="57223"/>
                  </a:lnTo>
                  <a:lnTo>
                    <a:pt x="9280127" y="95569"/>
                  </a:lnTo>
                  <a:lnTo>
                    <a:pt x="9287256" y="139700"/>
                  </a:lnTo>
                  <a:lnTo>
                    <a:pt x="9287256" y="698500"/>
                  </a:lnTo>
                  <a:lnTo>
                    <a:pt x="9280127" y="742630"/>
                  </a:lnTo>
                  <a:lnTo>
                    <a:pt x="9260283" y="780976"/>
                  </a:lnTo>
                  <a:lnTo>
                    <a:pt x="9230032" y="811227"/>
                  </a:lnTo>
                  <a:lnTo>
                    <a:pt x="9191686" y="831071"/>
                  </a:lnTo>
                  <a:lnTo>
                    <a:pt x="9147556" y="838200"/>
                  </a:lnTo>
                  <a:lnTo>
                    <a:pt x="139700" y="838200"/>
                  </a:lnTo>
                  <a:lnTo>
                    <a:pt x="95569" y="831071"/>
                  </a:lnTo>
                  <a:lnTo>
                    <a:pt x="57223" y="811227"/>
                  </a:lnTo>
                  <a:lnTo>
                    <a:pt x="26972" y="780976"/>
                  </a:lnTo>
                  <a:lnTo>
                    <a:pt x="7128" y="742630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0084" y="1790700"/>
              <a:ext cx="1420367" cy="16276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0084" y="3339084"/>
              <a:ext cx="1420367" cy="16276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91506" y="3734561"/>
              <a:ext cx="9287510" cy="838200"/>
            </a:xfrm>
            <a:custGeom>
              <a:avLst/>
              <a:gdLst/>
              <a:ahLst/>
              <a:cxnLst/>
              <a:rect l="l" t="t" r="r" b="b"/>
              <a:pathLst>
                <a:path w="9287510" h="838200">
                  <a:moveTo>
                    <a:pt x="0" y="139700"/>
                  </a:moveTo>
                  <a:lnTo>
                    <a:pt x="7128" y="95569"/>
                  </a:lnTo>
                  <a:lnTo>
                    <a:pt x="26972" y="57223"/>
                  </a:lnTo>
                  <a:lnTo>
                    <a:pt x="57223" y="26972"/>
                  </a:lnTo>
                  <a:lnTo>
                    <a:pt x="95569" y="7128"/>
                  </a:lnTo>
                  <a:lnTo>
                    <a:pt x="139700" y="0"/>
                  </a:lnTo>
                  <a:lnTo>
                    <a:pt x="9147556" y="0"/>
                  </a:lnTo>
                  <a:lnTo>
                    <a:pt x="9191686" y="7128"/>
                  </a:lnTo>
                  <a:lnTo>
                    <a:pt x="9230032" y="26972"/>
                  </a:lnTo>
                  <a:lnTo>
                    <a:pt x="9260283" y="57223"/>
                  </a:lnTo>
                  <a:lnTo>
                    <a:pt x="9280127" y="95569"/>
                  </a:lnTo>
                  <a:lnTo>
                    <a:pt x="9287256" y="139700"/>
                  </a:lnTo>
                  <a:lnTo>
                    <a:pt x="9287256" y="698500"/>
                  </a:lnTo>
                  <a:lnTo>
                    <a:pt x="9280127" y="742630"/>
                  </a:lnTo>
                  <a:lnTo>
                    <a:pt x="9260283" y="780976"/>
                  </a:lnTo>
                  <a:lnTo>
                    <a:pt x="9230032" y="811227"/>
                  </a:lnTo>
                  <a:lnTo>
                    <a:pt x="9191686" y="831071"/>
                  </a:lnTo>
                  <a:lnTo>
                    <a:pt x="9147556" y="838200"/>
                  </a:lnTo>
                  <a:lnTo>
                    <a:pt x="139700" y="838200"/>
                  </a:lnTo>
                  <a:lnTo>
                    <a:pt x="95569" y="831071"/>
                  </a:lnTo>
                  <a:lnTo>
                    <a:pt x="57223" y="811227"/>
                  </a:lnTo>
                  <a:lnTo>
                    <a:pt x="26972" y="780976"/>
                  </a:lnTo>
                  <a:lnTo>
                    <a:pt x="7128" y="742630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0084" y="4887467"/>
              <a:ext cx="1420367" cy="16276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22926" y="5282946"/>
              <a:ext cx="9287510" cy="838200"/>
            </a:xfrm>
            <a:custGeom>
              <a:avLst/>
              <a:gdLst/>
              <a:ahLst/>
              <a:cxnLst/>
              <a:rect l="l" t="t" r="r" b="b"/>
              <a:pathLst>
                <a:path w="9287510" h="838200">
                  <a:moveTo>
                    <a:pt x="0" y="139700"/>
                  </a:moveTo>
                  <a:lnTo>
                    <a:pt x="7128" y="95569"/>
                  </a:lnTo>
                  <a:lnTo>
                    <a:pt x="26972" y="57223"/>
                  </a:lnTo>
                  <a:lnTo>
                    <a:pt x="57223" y="26972"/>
                  </a:lnTo>
                  <a:lnTo>
                    <a:pt x="95569" y="7128"/>
                  </a:lnTo>
                  <a:lnTo>
                    <a:pt x="139700" y="0"/>
                  </a:lnTo>
                  <a:lnTo>
                    <a:pt x="9147556" y="0"/>
                  </a:lnTo>
                  <a:lnTo>
                    <a:pt x="9191686" y="7128"/>
                  </a:lnTo>
                  <a:lnTo>
                    <a:pt x="9230032" y="26972"/>
                  </a:lnTo>
                  <a:lnTo>
                    <a:pt x="9260283" y="57223"/>
                  </a:lnTo>
                  <a:lnTo>
                    <a:pt x="9280127" y="95569"/>
                  </a:lnTo>
                  <a:lnTo>
                    <a:pt x="9287256" y="139700"/>
                  </a:lnTo>
                  <a:lnTo>
                    <a:pt x="9287256" y="698500"/>
                  </a:lnTo>
                  <a:lnTo>
                    <a:pt x="9280127" y="742630"/>
                  </a:lnTo>
                  <a:lnTo>
                    <a:pt x="9260283" y="780976"/>
                  </a:lnTo>
                  <a:lnTo>
                    <a:pt x="9230032" y="811227"/>
                  </a:lnTo>
                  <a:lnTo>
                    <a:pt x="9191686" y="831071"/>
                  </a:lnTo>
                  <a:lnTo>
                    <a:pt x="9147556" y="838200"/>
                  </a:lnTo>
                  <a:lnTo>
                    <a:pt x="139700" y="838200"/>
                  </a:lnTo>
                  <a:lnTo>
                    <a:pt x="95569" y="831071"/>
                  </a:lnTo>
                  <a:lnTo>
                    <a:pt x="57223" y="811227"/>
                  </a:lnTo>
                  <a:lnTo>
                    <a:pt x="26972" y="780976"/>
                  </a:lnTo>
                  <a:lnTo>
                    <a:pt x="7128" y="742630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0084" y="7985759"/>
              <a:ext cx="1420367" cy="16276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218938" y="8381238"/>
              <a:ext cx="9288780" cy="838200"/>
            </a:xfrm>
            <a:custGeom>
              <a:avLst/>
              <a:gdLst/>
              <a:ahLst/>
              <a:cxnLst/>
              <a:rect l="l" t="t" r="r" b="b"/>
              <a:pathLst>
                <a:path w="9288780" h="838200">
                  <a:moveTo>
                    <a:pt x="0" y="139699"/>
                  </a:moveTo>
                  <a:lnTo>
                    <a:pt x="7116" y="95520"/>
                  </a:lnTo>
                  <a:lnTo>
                    <a:pt x="26936" y="57168"/>
                  </a:lnTo>
                  <a:lnTo>
                    <a:pt x="57168" y="26936"/>
                  </a:lnTo>
                  <a:lnTo>
                    <a:pt x="95520" y="7116"/>
                  </a:lnTo>
                  <a:lnTo>
                    <a:pt x="139700" y="0"/>
                  </a:lnTo>
                  <a:lnTo>
                    <a:pt x="9149079" y="0"/>
                  </a:lnTo>
                  <a:lnTo>
                    <a:pt x="9193259" y="7116"/>
                  </a:lnTo>
                  <a:lnTo>
                    <a:pt x="9231611" y="26936"/>
                  </a:lnTo>
                  <a:lnTo>
                    <a:pt x="9261843" y="57168"/>
                  </a:lnTo>
                  <a:lnTo>
                    <a:pt x="9281663" y="95520"/>
                  </a:lnTo>
                  <a:lnTo>
                    <a:pt x="9288779" y="139699"/>
                  </a:lnTo>
                  <a:lnTo>
                    <a:pt x="9288779" y="698499"/>
                  </a:lnTo>
                  <a:lnTo>
                    <a:pt x="9281663" y="742655"/>
                  </a:lnTo>
                  <a:lnTo>
                    <a:pt x="9261843" y="781004"/>
                  </a:lnTo>
                  <a:lnTo>
                    <a:pt x="9231611" y="811245"/>
                  </a:lnTo>
                  <a:lnTo>
                    <a:pt x="9193259" y="831077"/>
                  </a:lnTo>
                  <a:lnTo>
                    <a:pt x="9149079" y="838199"/>
                  </a:lnTo>
                  <a:lnTo>
                    <a:pt x="139700" y="838199"/>
                  </a:lnTo>
                  <a:lnTo>
                    <a:pt x="95520" y="831077"/>
                  </a:lnTo>
                  <a:lnTo>
                    <a:pt x="57168" y="811245"/>
                  </a:lnTo>
                  <a:lnTo>
                    <a:pt x="26936" y="781004"/>
                  </a:lnTo>
                  <a:lnTo>
                    <a:pt x="7116" y="742655"/>
                  </a:lnTo>
                  <a:lnTo>
                    <a:pt x="0" y="698499"/>
                  </a:lnTo>
                  <a:lnTo>
                    <a:pt x="0" y="139699"/>
                  </a:lnTo>
                  <a:close/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0084" y="6435852"/>
              <a:ext cx="1420367" cy="162915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240274" y="6832854"/>
              <a:ext cx="9287510" cy="838200"/>
            </a:xfrm>
            <a:custGeom>
              <a:avLst/>
              <a:gdLst/>
              <a:ahLst/>
              <a:cxnLst/>
              <a:rect l="l" t="t" r="r" b="b"/>
              <a:pathLst>
                <a:path w="9287510" h="838200">
                  <a:moveTo>
                    <a:pt x="0" y="139700"/>
                  </a:moveTo>
                  <a:lnTo>
                    <a:pt x="7128" y="95569"/>
                  </a:lnTo>
                  <a:lnTo>
                    <a:pt x="26972" y="57223"/>
                  </a:lnTo>
                  <a:lnTo>
                    <a:pt x="57223" y="26972"/>
                  </a:lnTo>
                  <a:lnTo>
                    <a:pt x="95569" y="7128"/>
                  </a:lnTo>
                  <a:lnTo>
                    <a:pt x="139700" y="0"/>
                  </a:lnTo>
                  <a:lnTo>
                    <a:pt x="9147556" y="0"/>
                  </a:lnTo>
                  <a:lnTo>
                    <a:pt x="9191686" y="7128"/>
                  </a:lnTo>
                  <a:lnTo>
                    <a:pt x="9230032" y="26972"/>
                  </a:lnTo>
                  <a:lnTo>
                    <a:pt x="9260283" y="57223"/>
                  </a:lnTo>
                  <a:lnTo>
                    <a:pt x="9280127" y="95569"/>
                  </a:lnTo>
                  <a:lnTo>
                    <a:pt x="9287256" y="139700"/>
                  </a:lnTo>
                  <a:lnTo>
                    <a:pt x="9287256" y="698500"/>
                  </a:lnTo>
                  <a:lnTo>
                    <a:pt x="9280127" y="742630"/>
                  </a:lnTo>
                  <a:lnTo>
                    <a:pt x="9260283" y="780976"/>
                  </a:lnTo>
                  <a:lnTo>
                    <a:pt x="9230032" y="811227"/>
                  </a:lnTo>
                  <a:lnTo>
                    <a:pt x="9191686" y="831071"/>
                  </a:lnTo>
                  <a:lnTo>
                    <a:pt x="9147556" y="838200"/>
                  </a:lnTo>
                  <a:lnTo>
                    <a:pt x="139700" y="838200"/>
                  </a:lnTo>
                  <a:lnTo>
                    <a:pt x="95569" y="831071"/>
                  </a:lnTo>
                  <a:lnTo>
                    <a:pt x="57223" y="811227"/>
                  </a:lnTo>
                  <a:lnTo>
                    <a:pt x="26972" y="780976"/>
                  </a:lnTo>
                  <a:lnTo>
                    <a:pt x="7128" y="742630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572125" y="2291842"/>
            <a:ext cx="8002270" cy="6769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6595" algn="l"/>
              </a:tabLst>
            </a:pP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Warm-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up</a:t>
            </a:r>
            <a:r>
              <a:rPr sz="3600" b="1" spc="-1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6FC0"/>
                </a:solidFill>
                <a:latin typeface="Comic Sans MS"/>
                <a:cs typeface="Comic Sans MS"/>
              </a:rPr>
              <a:t>and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	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Review.</a:t>
            </a:r>
            <a:endParaRPr sz="3600">
              <a:latin typeface="Comic Sans MS"/>
              <a:cs typeface="Comic Sans MS"/>
            </a:endParaRPr>
          </a:p>
          <a:p>
            <a:pPr marL="12700" marR="5080">
              <a:lnSpc>
                <a:spcPct val="282300"/>
              </a:lnSpc>
              <a:tabLst>
                <a:tab pos="5382895" algn="l"/>
                <a:tab pos="6344285" algn="l"/>
                <a:tab pos="6560820" algn="l"/>
              </a:tabLst>
            </a:pP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Activity</a:t>
            </a:r>
            <a:r>
              <a:rPr sz="3600" b="1" spc="-4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1:</a:t>
            </a:r>
            <a:r>
              <a:rPr sz="3600" b="1" spc="-6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Look,</a:t>
            </a:r>
            <a:r>
              <a:rPr sz="3600" b="1" spc="-5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listen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	</a:t>
            </a:r>
            <a:r>
              <a:rPr sz="3600" b="1" spc="-25" dirty="0">
                <a:solidFill>
                  <a:srgbClr val="006FC0"/>
                </a:solidFill>
                <a:latin typeface="Comic Sans MS"/>
                <a:cs typeface="Comic Sans MS"/>
              </a:rPr>
              <a:t>and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	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repeat.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Activity</a:t>
            </a:r>
            <a:r>
              <a:rPr sz="3600" b="1" spc="-8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2:</a:t>
            </a:r>
            <a:r>
              <a:rPr sz="3600" b="1" spc="-10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Listen,</a:t>
            </a:r>
            <a:r>
              <a:rPr sz="3600" b="1" spc="-8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point</a:t>
            </a:r>
            <a:r>
              <a:rPr sz="3600" b="1" spc="-10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6FC0"/>
                </a:solidFill>
                <a:latin typeface="Comic Sans MS"/>
                <a:cs typeface="Comic Sans MS"/>
              </a:rPr>
              <a:t>and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		</a:t>
            </a:r>
            <a:r>
              <a:rPr sz="3600" b="1" spc="-20" dirty="0">
                <a:solidFill>
                  <a:srgbClr val="006FC0"/>
                </a:solidFill>
                <a:latin typeface="Comic Sans MS"/>
                <a:cs typeface="Comic Sans MS"/>
              </a:rPr>
              <a:t>say.</a:t>
            </a:r>
            <a:endParaRPr sz="3600">
              <a:latin typeface="Comic Sans MS"/>
              <a:cs typeface="Comic Sans MS"/>
            </a:endParaRPr>
          </a:p>
          <a:p>
            <a:pPr marL="12700" marR="2305685">
              <a:lnSpc>
                <a:spcPct val="282300"/>
              </a:lnSpc>
              <a:tabLst>
                <a:tab pos="964565" algn="l"/>
              </a:tabLst>
            </a:pP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Activity</a:t>
            </a:r>
            <a:r>
              <a:rPr sz="3600" b="1" spc="-7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3:</a:t>
            </a:r>
            <a:r>
              <a:rPr sz="3600" b="1" spc="-8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Let’s</a:t>
            </a:r>
            <a:r>
              <a:rPr sz="3600" b="1" spc="-8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talk. </a:t>
            </a:r>
            <a:r>
              <a:rPr sz="3600" b="1" spc="-25" dirty="0">
                <a:solidFill>
                  <a:srgbClr val="006FC0"/>
                </a:solidFill>
                <a:latin typeface="Comic Sans MS"/>
                <a:cs typeface="Comic Sans MS"/>
              </a:rPr>
              <a:t>Fun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	corner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and</a:t>
            </a:r>
            <a:r>
              <a:rPr sz="3600" b="1" spc="1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Wrap-</a:t>
            </a:r>
            <a:r>
              <a:rPr sz="3600" b="1" spc="-25" dirty="0">
                <a:solidFill>
                  <a:srgbClr val="006FC0"/>
                </a:solidFill>
                <a:latin typeface="Comic Sans MS"/>
                <a:cs typeface="Comic Sans MS"/>
              </a:rPr>
              <a:t>up.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22098"/>
            <a:ext cx="18288000" cy="10224135"/>
            <a:chOff x="0" y="22098"/>
            <a:chExt cx="18288000" cy="10224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" y="1193291"/>
              <a:ext cx="1554480" cy="155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09669" y="22098"/>
              <a:ext cx="1863902" cy="22339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37154"/>
              <a:ext cx="1706701" cy="16410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07993" y="7596962"/>
              <a:ext cx="2080005" cy="2648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5696" y="3857243"/>
              <a:ext cx="4184904" cy="53096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8699" y="2173223"/>
              <a:ext cx="5692140" cy="17526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142103" y="2590037"/>
            <a:ext cx="50857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omic Sans MS"/>
                <a:cs typeface="Comic Sans MS"/>
              </a:rPr>
              <a:t>Did</a:t>
            </a:r>
            <a:r>
              <a:rPr sz="3200" b="1" spc="-7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you</a:t>
            </a:r>
            <a:r>
              <a:rPr sz="3200" b="1" spc="-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collect</a:t>
            </a:r>
            <a:r>
              <a:rPr sz="3200" b="1" spc="-80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seashells?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71600" y="5199888"/>
            <a:ext cx="6080760" cy="3531235"/>
            <a:chOff x="1371600" y="5199888"/>
            <a:chExt cx="6080760" cy="3531235"/>
          </a:xfrm>
        </p:grpSpPr>
        <p:sp>
          <p:nvSpPr>
            <p:cNvPr id="16" name="object 16"/>
            <p:cNvSpPr/>
            <p:nvPr/>
          </p:nvSpPr>
          <p:spPr>
            <a:xfrm>
              <a:off x="1390650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5460492" y="0"/>
                  </a:moveTo>
                  <a:lnTo>
                    <a:pt x="582168" y="0"/>
                  </a:lnTo>
                  <a:lnTo>
                    <a:pt x="534415" y="1929"/>
                  </a:lnTo>
                  <a:lnTo>
                    <a:pt x="487727" y="7618"/>
                  </a:lnTo>
                  <a:lnTo>
                    <a:pt x="442252" y="16916"/>
                  </a:lnTo>
                  <a:lnTo>
                    <a:pt x="398141" y="29675"/>
                  </a:lnTo>
                  <a:lnTo>
                    <a:pt x="355544" y="45743"/>
                  </a:lnTo>
                  <a:lnTo>
                    <a:pt x="314609" y="64972"/>
                  </a:lnTo>
                  <a:lnTo>
                    <a:pt x="275488" y="87212"/>
                  </a:lnTo>
                  <a:lnTo>
                    <a:pt x="238329" y="112312"/>
                  </a:lnTo>
                  <a:lnTo>
                    <a:pt x="203282" y="140124"/>
                  </a:lnTo>
                  <a:lnTo>
                    <a:pt x="170497" y="170497"/>
                  </a:lnTo>
                  <a:lnTo>
                    <a:pt x="140124" y="203282"/>
                  </a:lnTo>
                  <a:lnTo>
                    <a:pt x="112312" y="238329"/>
                  </a:lnTo>
                  <a:lnTo>
                    <a:pt x="87212" y="275488"/>
                  </a:lnTo>
                  <a:lnTo>
                    <a:pt x="64972" y="314609"/>
                  </a:lnTo>
                  <a:lnTo>
                    <a:pt x="45743" y="355544"/>
                  </a:lnTo>
                  <a:lnTo>
                    <a:pt x="29675" y="398141"/>
                  </a:lnTo>
                  <a:lnTo>
                    <a:pt x="16916" y="442252"/>
                  </a:lnTo>
                  <a:lnTo>
                    <a:pt x="7618" y="487727"/>
                  </a:lnTo>
                  <a:lnTo>
                    <a:pt x="1929" y="534415"/>
                  </a:lnTo>
                  <a:lnTo>
                    <a:pt x="0" y="582167"/>
                  </a:lnTo>
                  <a:lnTo>
                    <a:pt x="0" y="2910840"/>
                  </a:lnTo>
                  <a:lnTo>
                    <a:pt x="1929" y="2958592"/>
                  </a:lnTo>
                  <a:lnTo>
                    <a:pt x="7618" y="3005280"/>
                  </a:lnTo>
                  <a:lnTo>
                    <a:pt x="16916" y="3050755"/>
                  </a:lnTo>
                  <a:lnTo>
                    <a:pt x="29675" y="3094866"/>
                  </a:lnTo>
                  <a:lnTo>
                    <a:pt x="45743" y="3137463"/>
                  </a:lnTo>
                  <a:lnTo>
                    <a:pt x="64972" y="3178398"/>
                  </a:lnTo>
                  <a:lnTo>
                    <a:pt x="87212" y="3217519"/>
                  </a:lnTo>
                  <a:lnTo>
                    <a:pt x="112312" y="3254678"/>
                  </a:lnTo>
                  <a:lnTo>
                    <a:pt x="140124" y="3289725"/>
                  </a:lnTo>
                  <a:lnTo>
                    <a:pt x="170497" y="3322510"/>
                  </a:lnTo>
                  <a:lnTo>
                    <a:pt x="203282" y="3352883"/>
                  </a:lnTo>
                  <a:lnTo>
                    <a:pt x="238329" y="3380695"/>
                  </a:lnTo>
                  <a:lnTo>
                    <a:pt x="275488" y="3405795"/>
                  </a:lnTo>
                  <a:lnTo>
                    <a:pt x="314609" y="3428035"/>
                  </a:lnTo>
                  <a:lnTo>
                    <a:pt x="355544" y="3447264"/>
                  </a:lnTo>
                  <a:lnTo>
                    <a:pt x="398141" y="3463332"/>
                  </a:lnTo>
                  <a:lnTo>
                    <a:pt x="442252" y="3476091"/>
                  </a:lnTo>
                  <a:lnTo>
                    <a:pt x="487727" y="3485389"/>
                  </a:lnTo>
                  <a:lnTo>
                    <a:pt x="534415" y="3491078"/>
                  </a:lnTo>
                  <a:lnTo>
                    <a:pt x="582168" y="3493008"/>
                  </a:lnTo>
                  <a:lnTo>
                    <a:pt x="5460492" y="3493008"/>
                  </a:lnTo>
                  <a:lnTo>
                    <a:pt x="5508244" y="3491078"/>
                  </a:lnTo>
                  <a:lnTo>
                    <a:pt x="5554932" y="3485389"/>
                  </a:lnTo>
                  <a:lnTo>
                    <a:pt x="5600407" y="3476091"/>
                  </a:lnTo>
                  <a:lnTo>
                    <a:pt x="5644518" y="3463332"/>
                  </a:lnTo>
                  <a:lnTo>
                    <a:pt x="5687115" y="3447264"/>
                  </a:lnTo>
                  <a:lnTo>
                    <a:pt x="5728050" y="3428035"/>
                  </a:lnTo>
                  <a:lnTo>
                    <a:pt x="5767171" y="3405795"/>
                  </a:lnTo>
                  <a:lnTo>
                    <a:pt x="5804330" y="3380695"/>
                  </a:lnTo>
                  <a:lnTo>
                    <a:pt x="5839377" y="3352883"/>
                  </a:lnTo>
                  <a:lnTo>
                    <a:pt x="5872162" y="3322510"/>
                  </a:lnTo>
                  <a:lnTo>
                    <a:pt x="5902535" y="3289725"/>
                  </a:lnTo>
                  <a:lnTo>
                    <a:pt x="5930347" y="3254678"/>
                  </a:lnTo>
                  <a:lnTo>
                    <a:pt x="5955447" y="3217519"/>
                  </a:lnTo>
                  <a:lnTo>
                    <a:pt x="5977687" y="3178398"/>
                  </a:lnTo>
                  <a:lnTo>
                    <a:pt x="5996916" y="3137463"/>
                  </a:lnTo>
                  <a:lnTo>
                    <a:pt x="6012984" y="3094866"/>
                  </a:lnTo>
                  <a:lnTo>
                    <a:pt x="6025743" y="3050755"/>
                  </a:lnTo>
                  <a:lnTo>
                    <a:pt x="6035041" y="3005280"/>
                  </a:lnTo>
                  <a:lnTo>
                    <a:pt x="6040730" y="2958592"/>
                  </a:lnTo>
                  <a:lnTo>
                    <a:pt x="6042659" y="2910840"/>
                  </a:lnTo>
                  <a:lnTo>
                    <a:pt x="6042659" y="582167"/>
                  </a:lnTo>
                  <a:lnTo>
                    <a:pt x="6040730" y="534415"/>
                  </a:lnTo>
                  <a:lnTo>
                    <a:pt x="6035041" y="487727"/>
                  </a:lnTo>
                  <a:lnTo>
                    <a:pt x="6025743" y="442252"/>
                  </a:lnTo>
                  <a:lnTo>
                    <a:pt x="6012984" y="398141"/>
                  </a:lnTo>
                  <a:lnTo>
                    <a:pt x="5996916" y="355544"/>
                  </a:lnTo>
                  <a:lnTo>
                    <a:pt x="5977687" y="314609"/>
                  </a:lnTo>
                  <a:lnTo>
                    <a:pt x="5955447" y="275488"/>
                  </a:lnTo>
                  <a:lnTo>
                    <a:pt x="5930347" y="238329"/>
                  </a:lnTo>
                  <a:lnTo>
                    <a:pt x="5902535" y="203282"/>
                  </a:lnTo>
                  <a:lnTo>
                    <a:pt x="5872162" y="170497"/>
                  </a:lnTo>
                  <a:lnTo>
                    <a:pt x="5839377" y="140124"/>
                  </a:lnTo>
                  <a:lnTo>
                    <a:pt x="5804330" y="112312"/>
                  </a:lnTo>
                  <a:lnTo>
                    <a:pt x="5767171" y="87212"/>
                  </a:lnTo>
                  <a:lnTo>
                    <a:pt x="5728050" y="64972"/>
                  </a:lnTo>
                  <a:lnTo>
                    <a:pt x="5687115" y="45743"/>
                  </a:lnTo>
                  <a:lnTo>
                    <a:pt x="5644518" y="29675"/>
                  </a:lnTo>
                  <a:lnTo>
                    <a:pt x="5600407" y="16916"/>
                  </a:lnTo>
                  <a:lnTo>
                    <a:pt x="5554932" y="7618"/>
                  </a:lnTo>
                  <a:lnTo>
                    <a:pt x="5508244" y="1929"/>
                  </a:lnTo>
                  <a:lnTo>
                    <a:pt x="5460492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0650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0" y="582167"/>
                  </a:moveTo>
                  <a:lnTo>
                    <a:pt x="1929" y="534415"/>
                  </a:lnTo>
                  <a:lnTo>
                    <a:pt x="7618" y="487727"/>
                  </a:lnTo>
                  <a:lnTo>
                    <a:pt x="16916" y="442252"/>
                  </a:lnTo>
                  <a:lnTo>
                    <a:pt x="29675" y="398141"/>
                  </a:lnTo>
                  <a:lnTo>
                    <a:pt x="45743" y="355544"/>
                  </a:lnTo>
                  <a:lnTo>
                    <a:pt x="64972" y="314609"/>
                  </a:lnTo>
                  <a:lnTo>
                    <a:pt x="87212" y="275488"/>
                  </a:lnTo>
                  <a:lnTo>
                    <a:pt x="112312" y="238329"/>
                  </a:lnTo>
                  <a:lnTo>
                    <a:pt x="140124" y="203282"/>
                  </a:lnTo>
                  <a:lnTo>
                    <a:pt x="170497" y="170497"/>
                  </a:lnTo>
                  <a:lnTo>
                    <a:pt x="203282" y="140124"/>
                  </a:lnTo>
                  <a:lnTo>
                    <a:pt x="238329" y="112312"/>
                  </a:lnTo>
                  <a:lnTo>
                    <a:pt x="275488" y="87212"/>
                  </a:lnTo>
                  <a:lnTo>
                    <a:pt x="314609" y="64972"/>
                  </a:lnTo>
                  <a:lnTo>
                    <a:pt x="355544" y="45743"/>
                  </a:lnTo>
                  <a:lnTo>
                    <a:pt x="398141" y="29675"/>
                  </a:lnTo>
                  <a:lnTo>
                    <a:pt x="442252" y="16916"/>
                  </a:lnTo>
                  <a:lnTo>
                    <a:pt x="487727" y="7618"/>
                  </a:lnTo>
                  <a:lnTo>
                    <a:pt x="534415" y="1929"/>
                  </a:lnTo>
                  <a:lnTo>
                    <a:pt x="582168" y="0"/>
                  </a:lnTo>
                  <a:lnTo>
                    <a:pt x="5460492" y="0"/>
                  </a:lnTo>
                  <a:lnTo>
                    <a:pt x="5508244" y="1929"/>
                  </a:lnTo>
                  <a:lnTo>
                    <a:pt x="5554932" y="7618"/>
                  </a:lnTo>
                  <a:lnTo>
                    <a:pt x="5600407" y="16916"/>
                  </a:lnTo>
                  <a:lnTo>
                    <a:pt x="5644518" y="29675"/>
                  </a:lnTo>
                  <a:lnTo>
                    <a:pt x="5687115" y="45743"/>
                  </a:lnTo>
                  <a:lnTo>
                    <a:pt x="5728050" y="64972"/>
                  </a:lnTo>
                  <a:lnTo>
                    <a:pt x="5767171" y="87212"/>
                  </a:lnTo>
                  <a:lnTo>
                    <a:pt x="5804330" y="112312"/>
                  </a:lnTo>
                  <a:lnTo>
                    <a:pt x="5839377" y="140124"/>
                  </a:lnTo>
                  <a:lnTo>
                    <a:pt x="5872162" y="170497"/>
                  </a:lnTo>
                  <a:lnTo>
                    <a:pt x="5902535" y="203282"/>
                  </a:lnTo>
                  <a:lnTo>
                    <a:pt x="5930347" y="238329"/>
                  </a:lnTo>
                  <a:lnTo>
                    <a:pt x="5955447" y="275488"/>
                  </a:lnTo>
                  <a:lnTo>
                    <a:pt x="5977687" y="314609"/>
                  </a:lnTo>
                  <a:lnTo>
                    <a:pt x="5996916" y="355544"/>
                  </a:lnTo>
                  <a:lnTo>
                    <a:pt x="6012984" y="398141"/>
                  </a:lnTo>
                  <a:lnTo>
                    <a:pt x="6025743" y="442252"/>
                  </a:lnTo>
                  <a:lnTo>
                    <a:pt x="6035041" y="487727"/>
                  </a:lnTo>
                  <a:lnTo>
                    <a:pt x="6040730" y="534415"/>
                  </a:lnTo>
                  <a:lnTo>
                    <a:pt x="6042659" y="582167"/>
                  </a:lnTo>
                  <a:lnTo>
                    <a:pt x="6042659" y="2910840"/>
                  </a:lnTo>
                  <a:lnTo>
                    <a:pt x="6040730" y="2958592"/>
                  </a:lnTo>
                  <a:lnTo>
                    <a:pt x="6035041" y="3005280"/>
                  </a:lnTo>
                  <a:lnTo>
                    <a:pt x="6025743" y="3050755"/>
                  </a:lnTo>
                  <a:lnTo>
                    <a:pt x="6012984" y="3094866"/>
                  </a:lnTo>
                  <a:lnTo>
                    <a:pt x="5996916" y="3137463"/>
                  </a:lnTo>
                  <a:lnTo>
                    <a:pt x="5977687" y="3178398"/>
                  </a:lnTo>
                  <a:lnTo>
                    <a:pt x="5955447" y="3217519"/>
                  </a:lnTo>
                  <a:lnTo>
                    <a:pt x="5930347" y="3254678"/>
                  </a:lnTo>
                  <a:lnTo>
                    <a:pt x="5902535" y="3289725"/>
                  </a:lnTo>
                  <a:lnTo>
                    <a:pt x="5872162" y="3322510"/>
                  </a:lnTo>
                  <a:lnTo>
                    <a:pt x="5839377" y="3352883"/>
                  </a:lnTo>
                  <a:lnTo>
                    <a:pt x="5804330" y="3380695"/>
                  </a:lnTo>
                  <a:lnTo>
                    <a:pt x="5767171" y="3405795"/>
                  </a:lnTo>
                  <a:lnTo>
                    <a:pt x="5728050" y="3428035"/>
                  </a:lnTo>
                  <a:lnTo>
                    <a:pt x="5687115" y="3447264"/>
                  </a:lnTo>
                  <a:lnTo>
                    <a:pt x="5644518" y="3463332"/>
                  </a:lnTo>
                  <a:lnTo>
                    <a:pt x="5600407" y="3476091"/>
                  </a:lnTo>
                  <a:lnTo>
                    <a:pt x="5554932" y="3485389"/>
                  </a:lnTo>
                  <a:lnTo>
                    <a:pt x="5508244" y="3491078"/>
                  </a:lnTo>
                  <a:lnTo>
                    <a:pt x="5460492" y="3493008"/>
                  </a:lnTo>
                  <a:lnTo>
                    <a:pt x="582168" y="3493008"/>
                  </a:lnTo>
                  <a:lnTo>
                    <a:pt x="534415" y="3491078"/>
                  </a:lnTo>
                  <a:lnTo>
                    <a:pt x="487727" y="3485389"/>
                  </a:lnTo>
                  <a:lnTo>
                    <a:pt x="442252" y="3476091"/>
                  </a:lnTo>
                  <a:lnTo>
                    <a:pt x="398141" y="3463332"/>
                  </a:lnTo>
                  <a:lnTo>
                    <a:pt x="355544" y="3447264"/>
                  </a:lnTo>
                  <a:lnTo>
                    <a:pt x="314609" y="3428035"/>
                  </a:lnTo>
                  <a:lnTo>
                    <a:pt x="275488" y="3405795"/>
                  </a:lnTo>
                  <a:lnTo>
                    <a:pt x="238329" y="3380695"/>
                  </a:lnTo>
                  <a:lnTo>
                    <a:pt x="203282" y="3352883"/>
                  </a:lnTo>
                  <a:lnTo>
                    <a:pt x="170497" y="3322510"/>
                  </a:lnTo>
                  <a:lnTo>
                    <a:pt x="140124" y="3289725"/>
                  </a:lnTo>
                  <a:lnTo>
                    <a:pt x="112312" y="3254678"/>
                  </a:lnTo>
                  <a:lnTo>
                    <a:pt x="87212" y="3217519"/>
                  </a:lnTo>
                  <a:lnTo>
                    <a:pt x="64972" y="3178398"/>
                  </a:lnTo>
                  <a:lnTo>
                    <a:pt x="45743" y="3137463"/>
                  </a:lnTo>
                  <a:lnTo>
                    <a:pt x="29675" y="3094866"/>
                  </a:lnTo>
                  <a:lnTo>
                    <a:pt x="16916" y="3050755"/>
                  </a:lnTo>
                  <a:lnTo>
                    <a:pt x="7618" y="3005280"/>
                  </a:lnTo>
                  <a:lnTo>
                    <a:pt x="1929" y="2958592"/>
                  </a:lnTo>
                  <a:lnTo>
                    <a:pt x="0" y="2910840"/>
                  </a:lnTo>
                  <a:lnTo>
                    <a:pt x="0" y="5821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98853" y="8051038"/>
            <a:ext cx="58248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collect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seashells</a:t>
            </a:r>
            <a:r>
              <a:rPr sz="2800" spc="-5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/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with</a:t>
            </a:r>
            <a:r>
              <a:rPr sz="2800" spc="-5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my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brother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81655" y="2292095"/>
            <a:ext cx="13845540" cy="5611495"/>
            <a:chOff x="2581655" y="2292095"/>
            <a:chExt cx="13845540" cy="561149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1655" y="5359907"/>
              <a:ext cx="3657600" cy="25435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7999" y="2292095"/>
              <a:ext cx="5759196" cy="233019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887202" y="2599792"/>
            <a:ext cx="5325110" cy="1068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9890">
              <a:lnSpc>
                <a:spcPct val="106900"/>
              </a:lnSpc>
              <a:spcBef>
                <a:spcPts val="95"/>
              </a:spcBef>
            </a:pPr>
            <a:r>
              <a:rPr sz="3200" b="1" dirty="0">
                <a:latin typeface="Comic Sans MS"/>
                <a:cs typeface="Comic Sans MS"/>
              </a:rPr>
              <a:t>Yes,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 did.</a:t>
            </a:r>
            <a:r>
              <a:rPr sz="3200" b="1" spc="-2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 </a:t>
            </a:r>
            <a:r>
              <a:rPr sz="3200" b="1" spc="-10" dirty="0">
                <a:latin typeface="Comic Sans MS"/>
                <a:cs typeface="Comic Sans MS"/>
              </a:rPr>
              <a:t>collected </a:t>
            </a:r>
            <a:r>
              <a:rPr sz="3200" b="1" dirty="0">
                <a:latin typeface="Comic Sans MS"/>
                <a:cs typeface="Comic Sans MS"/>
              </a:rPr>
              <a:t>seashells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with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my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brother.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22098"/>
            <a:ext cx="18288000" cy="10224135"/>
            <a:chOff x="0" y="22098"/>
            <a:chExt cx="18288000" cy="10224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" y="1193291"/>
              <a:ext cx="1554480" cy="155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09669" y="22098"/>
              <a:ext cx="1863902" cy="22339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37154"/>
              <a:ext cx="1706701" cy="16410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07993" y="7596962"/>
              <a:ext cx="2080005" cy="2648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5696" y="3857243"/>
              <a:ext cx="4184904" cy="53096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1999" y="2171700"/>
              <a:ext cx="5987796" cy="17526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823205" y="2589022"/>
            <a:ext cx="54844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omic Sans MS"/>
                <a:cs typeface="Comic Sans MS"/>
              </a:rPr>
              <a:t>Did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you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walk</a:t>
            </a:r>
            <a:r>
              <a:rPr sz="3200" b="1" spc="-4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on</a:t>
            </a:r>
            <a:r>
              <a:rPr sz="3200" b="1" spc="-2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the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beach?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71600" y="5199888"/>
            <a:ext cx="6080760" cy="3531235"/>
            <a:chOff x="1371600" y="5199888"/>
            <a:chExt cx="6080760" cy="3531235"/>
          </a:xfrm>
        </p:grpSpPr>
        <p:sp>
          <p:nvSpPr>
            <p:cNvPr id="16" name="object 16"/>
            <p:cNvSpPr/>
            <p:nvPr/>
          </p:nvSpPr>
          <p:spPr>
            <a:xfrm>
              <a:off x="1390650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5460492" y="0"/>
                  </a:moveTo>
                  <a:lnTo>
                    <a:pt x="582168" y="0"/>
                  </a:lnTo>
                  <a:lnTo>
                    <a:pt x="534415" y="1929"/>
                  </a:lnTo>
                  <a:lnTo>
                    <a:pt x="487727" y="7618"/>
                  </a:lnTo>
                  <a:lnTo>
                    <a:pt x="442252" y="16916"/>
                  </a:lnTo>
                  <a:lnTo>
                    <a:pt x="398141" y="29675"/>
                  </a:lnTo>
                  <a:lnTo>
                    <a:pt x="355544" y="45743"/>
                  </a:lnTo>
                  <a:lnTo>
                    <a:pt x="314609" y="64972"/>
                  </a:lnTo>
                  <a:lnTo>
                    <a:pt x="275488" y="87212"/>
                  </a:lnTo>
                  <a:lnTo>
                    <a:pt x="238329" y="112312"/>
                  </a:lnTo>
                  <a:lnTo>
                    <a:pt x="203282" y="140124"/>
                  </a:lnTo>
                  <a:lnTo>
                    <a:pt x="170497" y="170497"/>
                  </a:lnTo>
                  <a:lnTo>
                    <a:pt x="140124" y="203282"/>
                  </a:lnTo>
                  <a:lnTo>
                    <a:pt x="112312" y="238329"/>
                  </a:lnTo>
                  <a:lnTo>
                    <a:pt x="87212" y="275488"/>
                  </a:lnTo>
                  <a:lnTo>
                    <a:pt x="64972" y="314609"/>
                  </a:lnTo>
                  <a:lnTo>
                    <a:pt x="45743" y="355544"/>
                  </a:lnTo>
                  <a:lnTo>
                    <a:pt x="29675" y="398141"/>
                  </a:lnTo>
                  <a:lnTo>
                    <a:pt x="16916" y="442252"/>
                  </a:lnTo>
                  <a:lnTo>
                    <a:pt x="7618" y="487727"/>
                  </a:lnTo>
                  <a:lnTo>
                    <a:pt x="1929" y="534415"/>
                  </a:lnTo>
                  <a:lnTo>
                    <a:pt x="0" y="582167"/>
                  </a:lnTo>
                  <a:lnTo>
                    <a:pt x="0" y="2910840"/>
                  </a:lnTo>
                  <a:lnTo>
                    <a:pt x="1929" y="2958592"/>
                  </a:lnTo>
                  <a:lnTo>
                    <a:pt x="7618" y="3005280"/>
                  </a:lnTo>
                  <a:lnTo>
                    <a:pt x="16916" y="3050755"/>
                  </a:lnTo>
                  <a:lnTo>
                    <a:pt x="29675" y="3094866"/>
                  </a:lnTo>
                  <a:lnTo>
                    <a:pt x="45743" y="3137463"/>
                  </a:lnTo>
                  <a:lnTo>
                    <a:pt x="64972" y="3178398"/>
                  </a:lnTo>
                  <a:lnTo>
                    <a:pt x="87212" y="3217519"/>
                  </a:lnTo>
                  <a:lnTo>
                    <a:pt x="112312" y="3254678"/>
                  </a:lnTo>
                  <a:lnTo>
                    <a:pt x="140124" y="3289725"/>
                  </a:lnTo>
                  <a:lnTo>
                    <a:pt x="170497" y="3322510"/>
                  </a:lnTo>
                  <a:lnTo>
                    <a:pt x="203282" y="3352883"/>
                  </a:lnTo>
                  <a:lnTo>
                    <a:pt x="238329" y="3380695"/>
                  </a:lnTo>
                  <a:lnTo>
                    <a:pt x="275488" y="3405795"/>
                  </a:lnTo>
                  <a:lnTo>
                    <a:pt x="314609" y="3428035"/>
                  </a:lnTo>
                  <a:lnTo>
                    <a:pt x="355544" y="3447264"/>
                  </a:lnTo>
                  <a:lnTo>
                    <a:pt x="398141" y="3463332"/>
                  </a:lnTo>
                  <a:lnTo>
                    <a:pt x="442252" y="3476091"/>
                  </a:lnTo>
                  <a:lnTo>
                    <a:pt x="487727" y="3485389"/>
                  </a:lnTo>
                  <a:lnTo>
                    <a:pt x="534415" y="3491078"/>
                  </a:lnTo>
                  <a:lnTo>
                    <a:pt x="582168" y="3493008"/>
                  </a:lnTo>
                  <a:lnTo>
                    <a:pt x="5460492" y="3493008"/>
                  </a:lnTo>
                  <a:lnTo>
                    <a:pt x="5508244" y="3491078"/>
                  </a:lnTo>
                  <a:lnTo>
                    <a:pt x="5554932" y="3485389"/>
                  </a:lnTo>
                  <a:lnTo>
                    <a:pt x="5600407" y="3476091"/>
                  </a:lnTo>
                  <a:lnTo>
                    <a:pt x="5644518" y="3463332"/>
                  </a:lnTo>
                  <a:lnTo>
                    <a:pt x="5687115" y="3447264"/>
                  </a:lnTo>
                  <a:lnTo>
                    <a:pt x="5728050" y="3428035"/>
                  </a:lnTo>
                  <a:lnTo>
                    <a:pt x="5767171" y="3405795"/>
                  </a:lnTo>
                  <a:lnTo>
                    <a:pt x="5804330" y="3380695"/>
                  </a:lnTo>
                  <a:lnTo>
                    <a:pt x="5839377" y="3352883"/>
                  </a:lnTo>
                  <a:lnTo>
                    <a:pt x="5872162" y="3322510"/>
                  </a:lnTo>
                  <a:lnTo>
                    <a:pt x="5902535" y="3289725"/>
                  </a:lnTo>
                  <a:lnTo>
                    <a:pt x="5930347" y="3254678"/>
                  </a:lnTo>
                  <a:lnTo>
                    <a:pt x="5955447" y="3217519"/>
                  </a:lnTo>
                  <a:lnTo>
                    <a:pt x="5977687" y="3178398"/>
                  </a:lnTo>
                  <a:lnTo>
                    <a:pt x="5996916" y="3137463"/>
                  </a:lnTo>
                  <a:lnTo>
                    <a:pt x="6012984" y="3094866"/>
                  </a:lnTo>
                  <a:lnTo>
                    <a:pt x="6025743" y="3050755"/>
                  </a:lnTo>
                  <a:lnTo>
                    <a:pt x="6035041" y="3005280"/>
                  </a:lnTo>
                  <a:lnTo>
                    <a:pt x="6040730" y="2958592"/>
                  </a:lnTo>
                  <a:lnTo>
                    <a:pt x="6042659" y="2910840"/>
                  </a:lnTo>
                  <a:lnTo>
                    <a:pt x="6042659" y="582167"/>
                  </a:lnTo>
                  <a:lnTo>
                    <a:pt x="6040730" y="534415"/>
                  </a:lnTo>
                  <a:lnTo>
                    <a:pt x="6035041" y="487727"/>
                  </a:lnTo>
                  <a:lnTo>
                    <a:pt x="6025743" y="442252"/>
                  </a:lnTo>
                  <a:lnTo>
                    <a:pt x="6012984" y="398141"/>
                  </a:lnTo>
                  <a:lnTo>
                    <a:pt x="5996916" y="355544"/>
                  </a:lnTo>
                  <a:lnTo>
                    <a:pt x="5977687" y="314609"/>
                  </a:lnTo>
                  <a:lnTo>
                    <a:pt x="5955447" y="275488"/>
                  </a:lnTo>
                  <a:lnTo>
                    <a:pt x="5930347" y="238329"/>
                  </a:lnTo>
                  <a:lnTo>
                    <a:pt x="5902535" y="203282"/>
                  </a:lnTo>
                  <a:lnTo>
                    <a:pt x="5872162" y="170497"/>
                  </a:lnTo>
                  <a:lnTo>
                    <a:pt x="5839377" y="140124"/>
                  </a:lnTo>
                  <a:lnTo>
                    <a:pt x="5804330" y="112312"/>
                  </a:lnTo>
                  <a:lnTo>
                    <a:pt x="5767171" y="87212"/>
                  </a:lnTo>
                  <a:lnTo>
                    <a:pt x="5728050" y="64972"/>
                  </a:lnTo>
                  <a:lnTo>
                    <a:pt x="5687115" y="45743"/>
                  </a:lnTo>
                  <a:lnTo>
                    <a:pt x="5644518" y="29675"/>
                  </a:lnTo>
                  <a:lnTo>
                    <a:pt x="5600407" y="16916"/>
                  </a:lnTo>
                  <a:lnTo>
                    <a:pt x="5554932" y="7618"/>
                  </a:lnTo>
                  <a:lnTo>
                    <a:pt x="5508244" y="1929"/>
                  </a:lnTo>
                  <a:lnTo>
                    <a:pt x="5460492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0650" y="5218938"/>
              <a:ext cx="6042660" cy="3493135"/>
            </a:xfrm>
            <a:custGeom>
              <a:avLst/>
              <a:gdLst/>
              <a:ahLst/>
              <a:cxnLst/>
              <a:rect l="l" t="t" r="r" b="b"/>
              <a:pathLst>
                <a:path w="6042659" h="3493134">
                  <a:moveTo>
                    <a:pt x="0" y="582167"/>
                  </a:moveTo>
                  <a:lnTo>
                    <a:pt x="1929" y="534415"/>
                  </a:lnTo>
                  <a:lnTo>
                    <a:pt x="7618" y="487727"/>
                  </a:lnTo>
                  <a:lnTo>
                    <a:pt x="16916" y="442252"/>
                  </a:lnTo>
                  <a:lnTo>
                    <a:pt x="29675" y="398141"/>
                  </a:lnTo>
                  <a:lnTo>
                    <a:pt x="45743" y="355544"/>
                  </a:lnTo>
                  <a:lnTo>
                    <a:pt x="64972" y="314609"/>
                  </a:lnTo>
                  <a:lnTo>
                    <a:pt x="87212" y="275488"/>
                  </a:lnTo>
                  <a:lnTo>
                    <a:pt x="112312" y="238329"/>
                  </a:lnTo>
                  <a:lnTo>
                    <a:pt x="140124" y="203282"/>
                  </a:lnTo>
                  <a:lnTo>
                    <a:pt x="170497" y="170497"/>
                  </a:lnTo>
                  <a:lnTo>
                    <a:pt x="203282" y="140124"/>
                  </a:lnTo>
                  <a:lnTo>
                    <a:pt x="238329" y="112312"/>
                  </a:lnTo>
                  <a:lnTo>
                    <a:pt x="275488" y="87212"/>
                  </a:lnTo>
                  <a:lnTo>
                    <a:pt x="314609" y="64972"/>
                  </a:lnTo>
                  <a:lnTo>
                    <a:pt x="355544" y="45743"/>
                  </a:lnTo>
                  <a:lnTo>
                    <a:pt x="398141" y="29675"/>
                  </a:lnTo>
                  <a:lnTo>
                    <a:pt x="442252" y="16916"/>
                  </a:lnTo>
                  <a:lnTo>
                    <a:pt x="487727" y="7618"/>
                  </a:lnTo>
                  <a:lnTo>
                    <a:pt x="534415" y="1929"/>
                  </a:lnTo>
                  <a:lnTo>
                    <a:pt x="582168" y="0"/>
                  </a:lnTo>
                  <a:lnTo>
                    <a:pt x="5460492" y="0"/>
                  </a:lnTo>
                  <a:lnTo>
                    <a:pt x="5508244" y="1929"/>
                  </a:lnTo>
                  <a:lnTo>
                    <a:pt x="5554932" y="7618"/>
                  </a:lnTo>
                  <a:lnTo>
                    <a:pt x="5600407" y="16916"/>
                  </a:lnTo>
                  <a:lnTo>
                    <a:pt x="5644518" y="29675"/>
                  </a:lnTo>
                  <a:lnTo>
                    <a:pt x="5687115" y="45743"/>
                  </a:lnTo>
                  <a:lnTo>
                    <a:pt x="5728050" y="64972"/>
                  </a:lnTo>
                  <a:lnTo>
                    <a:pt x="5767171" y="87212"/>
                  </a:lnTo>
                  <a:lnTo>
                    <a:pt x="5804330" y="112312"/>
                  </a:lnTo>
                  <a:lnTo>
                    <a:pt x="5839377" y="140124"/>
                  </a:lnTo>
                  <a:lnTo>
                    <a:pt x="5872162" y="170497"/>
                  </a:lnTo>
                  <a:lnTo>
                    <a:pt x="5902535" y="203282"/>
                  </a:lnTo>
                  <a:lnTo>
                    <a:pt x="5930347" y="238329"/>
                  </a:lnTo>
                  <a:lnTo>
                    <a:pt x="5955447" y="275488"/>
                  </a:lnTo>
                  <a:lnTo>
                    <a:pt x="5977687" y="314609"/>
                  </a:lnTo>
                  <a:lnTo>
                    <a:pt x="5996916" y="355544"/>
                  </a:lnTo>
                  <a:lnTo>
                    <a:pt x="6012984" y="398141"/>
                  </a:lnTo>
                  <a:lnTo>
                    <a:pt x="6025743" y="442252"/>
                  </a:lnTo>
                  <a:lnTo>
                    <a:pt x="6035041" y="487727"/>
                  </a:lnTo>
                  <a:lnTo>
                    <a:pt x="6040730" y="534415"/>
                  </a:lnTo>
                  <a:lnTo>
                    <a:pt x="6042659" y="582167"/>
                  </a:lnTo>
                  <a:lnTo>
                    <a:pt x="6042659" y="2910840"/>
                  </a:lnTo>
                  <a:lnTo>
                    <a:pt x="6040730" y="2958592"/>
                  </a:lnTo>
                  <a:lnTo>
                    <a:pt x="6035041" y="3005280"/>
                  </a:lnTo>
                  <a:lnTo>
                    <a:pt x="6025743" y="3050755"/>
                  </a:lnTo>
                  <a:lnTo>
                    <a:pt x="6012984" y="3094866"/>
                  </a:lnTo>
                  <a:lnTo>
                    <a:pt x="5996916" y="3137463"/>
                  </a:lnTo>
                  <a:lnTo>
                    <a:pt x="5977687" y="3178398"/>
                  </a:lnTo>
                  <a:lnTo>
                    <a:pt x="5955447" y="3217519"/>
                  </a:lnTo>
                  <a:lnTo>
                    <a:pt x="5930347" y="3254678"/>
                  </a:lnTo>
                  <a:lnTo>
                    <a:pt x="5902535" y="3289725"/>
                  </a:lnTo>
                  <a:lnTo>
                    <a:pt x="5872162" y="3322510"/>
                  </a:lnTo>
                  <a:lnTo>
                    <a:pt x="5839377" y="3352883"/>
                  </a:lnTo>
                  <a:lnTo>
                    <a:pt x="5804330" y="3380695"/>
                  </a:lnTo>
                  <a:lnTo>
                    <a:pt x="5767171" y="3405795"/>
                  </a:lnTo>
                  <a:lnTo>
                    <a:pt x="5728050" y="3428035"/>
                  </a:lnTo>
                  <a:lnTo>
                    <a:pt x="5687115" y="3447264"/>
                  </a:lnTo>
                  <a:lnTo>
                    <a:pt x="5644518" y="3463332"/>
                  </a:lnTo>
                  <a:lnTo>
                    <a:pt x="5600407" y="3476091"/>
                  </a:lnTo>
                  <a:lnTo>
                    <a:pt x="5554932" y="3485389"/>
                  </a:lnTo>
                  <a:lnTo>
                    <a:pt x="5508244" y="3491078"/>
                  </a:lnTo>
                  <a:lnTo>
                    <a:pt x="5460492" y="3493008"/>
                  </a:lnTo>
                  <a:lnTo>
                    <a:pt x="582168" y="3493008"/>
                  </a:lnTo>
                  <a:lnTo>
                    <a:pt x="534415" y="3491078"/>
                  </a:lnTo>
                  <a:lnTo>
                    <a:pt x="487727" y="3485389"/>
                  </a:lnTo>
                  <a:lnTo>
                    <a:pt x="442252" y="3476091"/>
                  </a:lnTo>
                  <a:lnTo>
                    <a:pt x="398141" y="3463332"/>
                  </a:lnTo>
                  <a:lnTo>
                    <a:pt x="355544" y="3447264"/>
                  </a:lnTo>
                  <a:lnTo>
                    <a:pt x="314609" y="3428035"/>
                  </a:lnTo>
                  <a:lnTo>
                    <a:pt x="275488" y="3405795"/>
                  </a:lnTo>
                  <a:lnTo>
                    <a:pt x="238329" y="3380695"/>
                  </a:lnTo>
                  <a:lnTo>
                    <a:pt x="203282" y="3352883"/>
                  </a:lnTo>
                  <a:lnTo>
                    <a:pt x="170497" y="3322510"/>
                  </a:lnTo>
                  <a:lnTo>
                    <a:pt x="140124" y="3289725"/>
                  </a:lnTo>
                  <a:lnTo>
                    <a:pt x="112312" y="3254678"/>
                  </a:lnTo>
                  <a:lnTo>
                    <a:pt x="87212" y="3217519"/>
                  </a:lnTo>
                  <a:lnTo>
                    <a:pt x="64972" y="3178398"/>
                  </a:lnTo>
                  <a:lnTo>
                    <a:pt x="45743" y="3137463"/>
                  </a:lnTo>
                  <a:lnTo>
                    <a:pt x="29675" y="3094866"/>
                  </a:lnTo>
                  <a:lnTo>
                    <a:pt x="16916" y="3050755"/>
                  </a:lnTo>
                  <a:lnTo>
                    <a:pt x="7618" y="3005280"/>
                  </a:lnTo>
                  <a:lnTo>
                    <a:pt x="1929" y="2958592"/>
                  </a:lnTo>
                  <a:lnTo>
                    <a:pt x="0" y="2910840"/>
                  </a:lnTo>
                  <a:lnTo>
                    <a:pt x="0" y="5821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21333" y="8051038"/>
            <a:ext cx="5780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walk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on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the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beach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/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with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my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family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81655" y="2292095"/>
            <a:ext cx="14182725" cy="5611495"/>
            <a:chOff x="2581655" y="2292095"/>
            <a:chExt cx="14182725" cy="561149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1655" y="5359907"/>
              <a:ext cx="3657600" cy="25435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7039" y="2292095"/>
              <a:ext cx="6156959" cy="233019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919586" y="2599792"/>
            <a:ext cx="5534025" cy="1068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880" marR="5080" indent="-551815">
              <a:lnSpc>
                <a:spcPct val="106900"/>
              </a:lnSpc>
              <a:spcBef>
                <a:spcPts val="95"/>
              </a:spcBef>
            </a:pPr>
            <a:r>
              <a:rPr sz="3200" b="1" dirty="0">
                <a:latin typeface="Comic Sans MS"/>
                <a:cs typeface="Comic Sans MS"/>
              </a:rPr>
              <a:t>Yes,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did.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I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walked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on</a:t>
            </a:r>
            <a:r>
              <a:rPr sz="3200" b="1" spc="-25" dirty="0">
                <a:latin typeface="Comic Sans MS"/>
                <a:cs typeface="Comic Sans MS"/>
              </a:rPr>
              <a:t> the </a:t>
            </a:r>
            <a:r>
              <a:rPr sz="3200" b="1" dirty="0">
                <a:latin typeface="Comic Sans MS"/>
                <a:cs typeface="Comic Sans MS"/>
              </a:rPr>
              <a:t>beach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with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my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spc="-10" dirty="0">
                <a:latin typeface="Comic Sans MS"/>
                <a:cs typeface="Comic Sans MS"/>
              </a:rPr>
              <a:t>family.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4288" y="1261872"/>
              <a:ext cx="13679423" cy="7763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80247"/>
              <a:ext cx="2834640" cy="2206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9025128"/>
              <a:ext cx="2132076" cy="5455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13837" y="85217"/>
              <a:ext cx="3074161" cy="39477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756" y="6006084"/>
              <a:ext cx="1388364" cy="1609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754" y="1758188"/>
              <a:ext cx="1216786" cy="11613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832" y="1590928"/>
              <a:ext cx="980922" cy="9362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3310" y="766063"/>
              <a:ext cx="980947" cy="9362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59" y="1591055"/>
              <a:ext cx="5516880" cy="67680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1" y="310134"/>
              <a:ext cx="14109700" cy="96666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79381" y="2867101"/>
            <a:ext cx="1336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solidFill>
                  <a:srgbClr val="C00000"/>
                </a:solidFill>
                <a:latin typeface="Rockwell Extra Bold"/>
                <a:cs typeface="Rockwell Extra Bold"/>
              </a:rPr>
              <a:t>04</a:t>
            </a:r>
            <a:endParaRPr sz="7500">
              <a:latin typeface="Rockwell Extra Bold"/>
              <a:cs typeface="Rockwell Extra Bol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41919" y="2746248"/>
            <a:ext cx="1495044" cy="148437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56730" algn="l"/>
              </a:tabLst>
            </a:pPr>
            <a:r>
              <a:rPr spc="2960" dirty="0"/>
              <a:t>ACTIVITY</a:t>
            </a:r>
            <a:r>
              <a:rPr dirty="0"/>
              <a:t>	</a:t>
            </a:r>
            <a:r>
              <a:rPr spc="1675" dirty="0"/>
              <a:t>3</a:t>
            </a:r>
          </a:p>
          <a:p>
            <a:pPr marR="328930" algn="ctr">
              <a:lnSpc>
                <a:spcPct val="100000"/>
              </a:lnSpc>
              <a:spcBef>
                <a:spcPts val="6180"/>
              </a:spcBef>
            </a:pPr>
            <a:r>
              <a:rPr sz="6600" b="0" dirty="0">
                <a:solidFill>
                  <a:srgbClr val="3333FF"/>
                </a:solidFill>
                <a:latin typeface="Broadway"/>
                <a:cs typeface="Broadway"/>
              </a:rPr>
              <a:t>Let’s</a:t>
            </a:r>
            <a:r>
              <a:rPr sz="6600" b="0" spc="-85" dirty="0">
                <a:solidFill>
                  <a:srgbClr val="3333FF"/>
                </a:solidFill>
                <a:latin typeface="Broadway"/>
                <a:cs typeface="Broadway"/>
              </a:rPr>
              <a:t> </a:t>
            </a:r>
            <a:r>
              <a:rPr sz="6600" b="0" spc="-10" dirty="0">
                <a:solidFill>
                  <a:srgbClr val="3333FF"/>
                </a:solidFill>
                <a:latin typeface="Broadway"/>
                <a:cs typeface="Broadway"/>
              </a:rPr>
              <a:t>talk.</a:t>
            </a:r>
            <a:endParaRPr sz="6600">
              <a:latin typeface="Broadway"/>
              <a:cs typeface="Broad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</a:t>
            </a:r>
            <a:r>
              <a:rPr spc="-165" dirty="0"/>
              <a:t> </a:t>
            </a:r>
            <a:r>
              <a:rPr spc="-10" dirty="0"/>
              <a:t>talk.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3539" y="2247900"/>
              <a:ext cx="2695956" cy="9921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54980" y="2322576"/>
              <a:ext cx="2517775" cy="848994"/>
            </a:xfrm>
            <a:custGeom>
              <a:avLst/>
              <a:gdLst/>
              <a:ahLst/>
              <a:cxnLst/>
              <a:rect l="l" t="t" r="r" b="b"/>
              <a:pathLst>
                <a:path w="2517775" h="848994">
                  <a:moveTo>
                    <a:pt x="1049020" y="640079"/>
                  </a:moveTo>
                  <a:lnTo>
                    <a:pt x="419608" y="640079"/>
                  </a:lnTo>
                  <a:lnTo>
                    <a:pt x="1143380" y="848487"/>
                  </a:lnTo>
                  <a:lnTo>
                    <a:pt x="1049020" y="640079"/>
                  </a:lnTo>
                  <a:close/>
                </a:path>
                <a:path w="2517775" h="848994">
                  <a:moveTo>
                    <a:pt x="2410968" y="0"/>
                  </a:moveTo>
                  <a:lnTo>
                    <a:pt x="106680" y="0"/>
                  </a:lnTo>
                  <a:lnTo>
                    <a:pt x="65151" y="8382"/>
                  </a:lnTo>
                  <a:lnTo>
                    <a:pt x="31242" y="31242"/>
                  </a:lnTo>
                  <a:lnTo>
                    <a:pt x="8382" y="65150"/>
                  </a:lnTo>
                  <a:lnTo>
                    <a:pt x="0" y="106679"/>
                  </a:lnTo>
                  <a:lnTo>
                    <a:pt x="0" y="533400"/>
                  </a:lnTo>
                  <a:lnTo>
                    <a:pt x="8382" y="574929"/>
                  </a:lnTo>
                  <a:lnTo>
                    <a:pt x="31242" y="608838"/>
                  </a:lnTo>
                  <a:lnTo>
                    <a:pt x="65151" y="631698"/>
                  </a:lnTo>
                  <a:lnTo>
                    <a:pt x="106680" y="640079"/>
                  </a:lnTo>
                  <a:lnTo>
                    <a:pt x="2410968" y="640079"/>
                  </a:lnTo>
                  <a:lnTo>
                    <a:pt x="2452496" y="631698"/>
                  </a:lnTo>
                  <a:lnTo>
                    <a:pt x="2486405" y="608838"/>
                  </a:lnTo>
                  <a:lnTo>
                    <a:pt x="2509265" y="574929"/>
                  </a:lnTo>
                  <a:lnTo>
                    <a:pt x="2517648" y="533400"/>
                  </a:lnTo>
                  <a:lnTo>
                    <a:pt x="2517648" y="106679"/>
                  </a:lnTo>
                  <a:lnTo>
                    <a:pt x="2509265" y="65150"/>
                  </a:lnTo>
                  <a:lnTo>
                    <a:pt x="2486406" y="31242"/>
                  </a:lnTo>
                  <a:lnTo>
                    <a:pt x="2452497" y="8382"/>
                  </a:lnTo>
                  <a:lnTo>
                    <a:pt x="2410968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7627" y="2887979"/>
              <a:ext cx="1719072" cy="9921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58400" y="2962655"/>
              <a:ext cx="1562100" cy="848994"/>
            </a:xfrm>
            <a:custGeom>
              <a:avLst/>
              <a:gdLst/>
              <a:ahLst/>
              <a:cxnLst/>
              <a:rect l="l" t="t" r="r" b="b"/>
              <a:pathLst>
                <a:path w="1562100" h="848995">
                  <a:moveTo>
                    <a:pt x="1301750" y="640079"/>
                  </a:moveTo>
                  <a:lnTo>
                    <a:pt x="911225" y="640079"/>
                  </a:lnTo>
                  <a:lnTo>
                    <a:pt x="852677" y="848487"/>
                  </a:lnTo>
                  <a:lnTo>
                    <a:pt x="1301750" y="640079"/>
                  </a:lnTo>
                  <a:close/>
                </a:path>
                <a:path w="1562100" h="848995">
                  <a:moveTo>
                    <a:pt x="1455420" y="0"/>
                  </a:moveTo>
                  <a:lnTo>
                    <a:pt x="106679" y="0"/>
                  </a:lnTo>
                  <a:lnTo>
                    <a:pt x="65150" y="8382"/>
                  </a:lnTo>
                  <a:lnTo>
                    <a:pt x="31241" y="31242"/>
                  </a:lnTo>
                  <a:lnTo>
                    <a:pt x="8382" y="65150"/>
                  </a:lnTo>
                  <a:lnTo>
                    <a:pt x="0" y="106679"/>
                  </a:lnTo>
                  <a:lnTo>
                    <a:pt x="0" y="533400"/>
                  </a:lnTo>
                  <a:lnTo>
                    <a:pt x="8382" y="574929"/>
                  </a:lnTo>
                  <a:lnTo>
                    <a:pt x="31242" y="608838"/>
                  </a:lnTo>
                  <a:lnTo>
                    <a:pt x="65151" y="631698"/>
                  </a:lnTo>
                  <a:lnTo>
                    <a:pt x="106679" y="640079"/>
                  </a:lnTo>
                  <a:lnTo>
                    <a:pt x="1455420" y="640079"/>
                  </a:lnTo>
                  <a:lnTo>
                    <a:pt x="1496949" y="631698"/>
                  </a:lnTo>
                  <a:lnTo>
                    <a:pt x="1530857" y="608838"/>
                  </a:lnTo>
                  <a:lnTo>
                    <a:pt x="1553717" y="574929"/>
                  </a:lnTo>
                  <a:lnTo>
                    <a:pt x="1562100" y="533400"/>
                  </a:lnTo>
                  <a:lnTo>
                    <a:pt x="1562100" y="106679"/>
                  </a:lnTo>
                  <a:lnTo>
                    <a:pt x="1553718" y="65150"/>
                  </a:lnTo>
                  <a:lnTo>
                    <a:pt x="1530858" y="31242"/>
                  </a:lnTo>
                  <a:lnTo>
                    <a:pt x="1496949" y="8382"/>
                  </a:lnTo>
                  <a:lnTo>
                    <a:pt x="1455420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72073" y="2431795"/>
            <a:ext cx="56946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12645" algn="l"/>
              </a:tabLst>
            </a:pPr>
            <a:r>
              <a:rPr sz="2400" dirty="0">
                <a:latin typeface="Comic Sans MS"/>
                <a:cs typeface="Comic Sans MS"/>
              </a:rPr>
              <a:t>Did you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  <a:p>
            <a:pPr marR="5080" algn="r">
              <a:lnSpc>
                <a:spcPct val="100000"/>
              </a:lnSpc>
              <a:spcBef>
                <a:spcPts val="2160"/>
              </a:spcBef>
              <a:tabLst>
                <a:tab pos="951865" algn="l"/>
              </a:tabLst>
            </a:pP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82139" y="3842003"/>
            <a:ext cx="14464030" cy="4829175"/>
            <a:chOff x="1882139" y="3842003"/>
            <a:chExt cx="14464030" cy="482917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2139" y="3857243"/>
              <a:ext cx="3725417" cy="24864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72683" y="6146291"/>
              <a:ext cx="3723894" cy="24940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70847" y="3842003"/>
              <a:ext cx="3701034" cy="24940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37008" y="6178295"/>
              <a:ext cx="3708654" cy="2492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384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Work</a:t>
            </a:r>
            <a:r>
              <a:rPr spc="-175" dirty="0"/>
              <a:t> </a:t>
            </a:r>
            <a:r>
              <a:rPr dirty="0"/>
              <a:t>in</a:t>
            </a:r>
            <a:r>
              <a:rPr spc="-170" dirty="0"/>
              <a:t> </a:t>
            </a:r>
            <a:r>
              <a:rPr spc="-10" dirty="0"/>
              <a:t>pairs.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7760" y="2369820"/>
              <a:ext cx="2694432" cy="9921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29199" y="2444495"/>
              <a:ext cx="2516505" cy="848994"/>
            </a:xfrm>
            <a:custGeom>
              <a:avLst/>
              <a:gdLst/>
              <a:ahLst/>
              <a:cxnLst/>
              <a:rect l="l" t="t" r="r" b="b"/>
              <a:pathLst>
                <a:path w="2516504" h="848995">
                  <a:moveTo>
                    <a:pt x="1048385" y="640079"/>
                  </a:moveTo>
                  <a:lnTo>
                    <a:pt x="419353" y="640079"/>
                  </a:lnTo>
                  <a:lnTo>
                    <a:pt x="1142746" y="848486"/>
                  </a:lnTo>
                  <a:lnTo>
                    <a:pt x="1048385" y="640079"/>
                  </a:lnTo>
                  <a:close/>
                </a:path>
                <a:path w="2516504" h="848995">
                  <a:moveTo>
                    <a:pt x="2409444" y="0"/>
                  </a:moveTo>
                  <a:lnTo>
                    <a:pt x="106679" y="0"/>
                  </a:lnTo>
                  <a:lnTo>
                    <a:pt x="65151" y="8382"/>
                  </a:lnTo>
                  <a:lnTo>
                    <a:pt x="31242" y="31242"/>
                  </a:lnTo>
                  <a:lnTo>
                    <a:pt x="8382" y="65150"/>
                  </a:lnTo>
                  <a:lnTo>
                    <a:pt x="0" y="106679"/>
                  </a:lnTo>
                  <a:lnTo>
                    <a:pt x="0" y="533400"/>
                  </a:lnTo>
                  <a:lnTo>
                    <a:pt x="8381" y="574929"/>
                  </a:lnTo>
                  <a:lnTo>
                    <a:pt x="31241" y="608838"/>
                  </a:lnTo>
                  <a:lnTo>
                    <a:pt x="65150" y="631698"/>
                  </a:lnTo>
                  <a:lnTo>
                    <a:pt x="106679" y="640079"/>
                  </a:lnTo>
                  <a:lnTo>
                    <a:pt x="2409444" y="640079"/>
                  </a:lnTo>
                  <a:lnTo>
                    <a:pt x="2450972" y="631698"/>
                  </a:lnTo>
                  <a:lnTo>
                    <a:pt x="2484881" y="608838"/>
                  </a:lnTo>
                  <a:lnTo>
                    <a:pt x="2507741" y="574929"/>
                  </a:lnTo>
                  <a:lnTo>
                    <a:pt x="2516124" y="533400"/>
                  </a:lnTo>
                  <a:lnTo>
                    <a:pt x="2516124" y="106679"/>
                  </a:lnTo>
                  <a:lnTo>
                    <a:pt x="2507741" y="65150"/>
                  </a:lnTo>
                  <a:lnTo>
                    <a:pt x="2484882" y="31242"/>
                  </a:lnTo>
                  <a:lnTo>
                    <a:pt x="2450973" y="8382"/>
                  </a:lnTo>
                  <a:lnTo>
                    <a:pt x="2409444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80091" y="2767583"/>
              <a:ext cx="1719072" cy="9921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960864" y="2842260"/>
              <a:ext cx="1562100" cy="848994"/>
            </a:xfrm>
            <a:custGeom>
              <a:avLst/>
              <a:gdLst/>
              <a:ahLst/>
              <a:cxnLst/>
              <a:rect l="l" t="t" r="r" b="b"/>
              <a:pathLst>
                <a:path w="1562100" h="848995">
                  <a:moveTo>
                    <a:pt x="1301750" y="640080"/>
                  </a:moveTo>
                  <a:lnTo>
                    <a:pt x="911225" y="640080"/>
                  </a:lnTo>
                  <a:lnTo>
                    <a:pt x="852677" y="848487"/>
                  </a:lnTo>
                  <a:lnTo>
                    <a:pt x="1301750" y="640080"/>
                  </a:lnTo>
                  <a:close/>
                </a:path>
                <a:path w="1562100" h="848995">
                  <a:moveTo>
                    <a:pt x="1455419" y="0"/>
                  </a:moveTo>
                  <a:lnTo>
                    <a:pt x="106679" y="0"/>
                  </a:lnTo>
                  <a:lnTo>
                    <a:pt x="65150" y="8381"/>
                  </a:lnTo>
                  <a:lnTo>
                    <a:pt x="31242" y="31241"/>
                  </a:lnTo>
                  <a:lnTo>
                    <a:pt x="8382" y="65150"/>
                  </a:lnTo>
                  <a:lnTo>
                    <a:pt x="0" y="106680"/>
                  </a:lnTo>
                  <a:lnTo>
                    <a:pt x="0" y="533400"/>
                  </a:lnTo>
                  <a:lnTo>
                    <a:pt x="8381" y="574929"/>
                  </a:lnTo>
                  <a:lnTo>
                    <a:pt x="31241" y="608838"/>
                  </a:lnTo>
                  <a:lnTo>
                    <a:pt x="65150" y="631698"/>
                  </a:lnTo>
                  <a:lnTo>
                    <a:pt x="106679" y="640080"/>
                  </a:lnTo>
                  <a:lnTo>
                    <a:pt x="1455419" y="640080"/>
                  </a:lnTo>
                  <a:lnTo>
                    <a:pt x="1496948" y="631698"/>
                  </a:lnTo>
                  <a:lnTo>
                    <a:pt x="1530857" y="608838"/>
                  </a:lnTo>
                  <a:lnTo>
                    <a:pt x="1553718" y="574929"/>
                  </a:lnTo>
                  <a:lnTo>
                    <a:pt x="1562100" y="533400"/>
                  </a:lnTo>
                  <a:lnTo>
                    <a:pt x="1562100" y="106680"/>
                  </a:lnTo>
                  <a:lnTo>
                    <a:pt x="1553718" y="65150"/>
                  </a:lnTo>
                  <a:lnTo>
                    <a:pt x="1530857" y="31241"/>
                  </a:lnTo>
                  <a:lnTo>
                    <a:pt x="1496948" y="8381"/>
                  </a:lnTo>
                  <a:lnTo>
                    <a:pt x="1455419" y="0"/>
                  </a:lnTo>
                  <a:close/>
                </a:path>
              </a:pathLst>
            </a:custGeom>
            <a:solidFill>
              <a:srgbClr val="FFD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45785" y="2522728"/>
            <a:ext cx="6123940" cy="8204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2108835" algn="l"/>
              </a:tabLst>
            </a:pPr>
            <a:r>
              <a:rPr sz="2400" dirty="0">
                <a:latin typeface="Comic Sans MS"/>
                <a:cs typeface="Comic Sans MS"/>
              </a:rPr>
              <a:t>Did you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  <a:p>
            <a:pPr marL="5082540">
              <a:lnSpc>
                <a:spcPct val="100000"/>
              </a:lnSpc>
              <a:spcBef>
                <a:spcPts val="250"/>
              </a:spcBef>
              <a:tabLst>
                <a:tab pos="6035040" algn="l"/>
              </a:tabLst>
            </a:pPr>
            <a:r>
              <a:rPr sz="2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2400" spc="-5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82139" y="3842003"/>
            <a:ext cx="14464030" cy="4829175"/>
            <a:chOff x="1882139" y="3842003"/>
            <a:chExt cx="14464030" cy="482917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2139" y="3857243"/>
              <a:ext cx="3725417" cy="24864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72683" y="6146291"/>
              <a:ext cx="3723894" cy="24940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70847" y="3842003"/>
              <a:ext cx="3701034" cy="24940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37008" y="6178295"/>
              <a:ext cx="3708654" cy="2492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</a:t>
            </a:r>
            <a:r>
              <a:rPr spc="-165" dirty="0"/>
              <a:t> </a:t>
            </a:r>
            <a:r>
              <a:rPr spc="-10" dirty="0"/>
              <a:t>talk.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58162" y="1916429"/>
              <a:ext cx="5910580" cy="1384300"/>
            </a:xfrm>
            <a:custGeom>
              <a:avLst/>
              <a:gdLst/>
              <a:ahLst/>
              <a:cxnLst/>
              <a:rect l="l" t="t" r="r" b="b"/>
              <a:pathLst>
                <a:path w="5910580" h="1384300">
                  <a:moveTo>
                    <a:pt x="4925060" y="874776"/>
                  </a:moveTo>
                  <a:lnTo>
                    <a:pt x="3447541" y="874776"/>
                  </a:lnTo>
                  <a:lnTo>
                    <a:pt x="5305552" y="1384046"/>
                  </a:lnTo>
                  <a:lnTo>
                    <a:pt x="4925060" y="874776"/>
                  </a:lnTo>
                  <a:close/>
                </a:path>
                <a:path w="5910580" h="1384300">
                  <a:moveTo>
                    <a:pt x="5764276" y="0"/>
                  </a:moveTo>
                  <a:lnTo>
                    <a:pt x="145795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5" y="874776"/>
                  </a:lnTo>
                  <a:lnTo>
                    <a:pt x="5764276" y="874776"/>
                  </a:lnTo>
                  <a:lnTo>
                    <a:pt x="5810357" y="867342"/>
                  </a:lnTo>
                  <a:lnTo>
                    <a:pt x="5850379" y="846644"/>
                  </a:lnTo>
                  <a:lnTo>
                    <a:pt x="5881940" y="815083"/>
                  </a:lnTo>
                  <a:lnTo>
                    <a:pt x="5902638" y="775061"/>
                  </a:lnTo>
                  <a:lnTo>
                    <a:pt x="5910071" y="728979"/>
                  </a:lnTo>
                  <a:lnTo>
                    <a:pt x="5910071" y="145796"/>
                  </a:lnTo>
                  <a:lnTo>
                    <a:pt x="5902638" y="99714"/>
                  </a:lnTo>
                  <a:lnTo>
                    <a:pt x="5881940" y="59692"/>
                  </a:lnTo>
                  <a:lnTo>
                    <a:pt x="5850379" y="28131"/>
                  </a:lnTo>
                  <a:lnTo>
                    <a:pt x="5810357" y="7433"/>
                  </a:lnTo>
                  <a:lnTo>
                    <a:pt x="576427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58162" y="1916429"/>
              <a:ext cx="5910580" cy="1384300"/>
            </a:xfrm>
            <a:custGeom>
              <a:avLst/>
              <a:gdLst/>
              <a:ahLst/>
              <a:cxnLst/>
              <a:rect l="l" t="t" r="r" b="b"/>
              <a:pathLst>
                <a:path w="5910580" h="1384300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5" y="0"/>
                  </a:lnTo>
                  <a:lnTo>
                    <a:pt x="3447541" y="0"/>
                  </a:lnTo>
                  <a:lnTo>
                    <a:pt x="4925060" y="0"/>
                  </a:lnTo>
                  <a:lnTo>
                    <a:pt x="5764276" y="0"/>
                  </a:lnTo>
                  <a:lnTo>
                    <a:pt x="5810357" y="7433"/>
                  </a:lnTo>
                  <a:lnTo>
                    <a:pt x="5850379" y="28131"/>
                  </a:lnTo>
                  <a:lnTo>
                    <a:pt x="5881940" y="59692"/>
                  </a:lnTo>
                  <a:lnTo>
                    <a:pt x="5902638" y="99714"/>
                  </a:lnTo>
                  <a:lnTo>
                    <a:pt x="5910071" y="145796"/>
                  </a:lnTo>
                  <a:lnTo>
                    <a:pt x="5910071" y="510286"/>
                  </a:lnTo>
                  <a:lnTo>
                    <a:pt x="5910071" y="728979"/>
                  </a:lnTo>
                  <a:lnTo>
                    <a:pt x="5902638" y="775061"/>
                  </a:lnTo>
                  <a:lnTo>
                    <a:pt x="5881940" y="815083"/>
                  </a:lnTo>
                  <a:lnTo>
                    <a:pt x="5850379" y="846644"/>
                  </a:lnTo>
                  <a:lnTo>
                    <a:pt x="5810357" y="867342"/>
                  </a:lnTo>
                  <a:lnTo>
                    <a:pt x="5764276" y="874776"/>
                  </a:lnTo>
                  <a:lnTo>
                    <a:pt x="4925060" y="874776"/>
                  </a:lnTo>
                  <a:lnTo>
                    <a:pt x="5305552" y="1384046"/>
                  </a:lnTo>
                  <a:lnTo>
                    <a:pt x="3447541" y="874776"/>
                  </a:lnTo>
                  <a:lnTo>
                    <a:pt x="145795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510286"/>
                  </a:lnTo>
                  <a:lnTo>
                    <a:pt x="0" y="145796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0176" y="1918716"/>
              <a:ext cx="5695950" cy="10096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449829" y="2043176"/>
            <a:ext cx="512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158365" algn="l"/>
                <a:tab pos="3500120" algn="l"/>
              </a:tabLst>
            </a:pPr>
            <a:r>
              <a:rPr sz="3600" spc="320" dirty="0">
                <a:solidFill>
                  <a:srgbClr val="FFFFFF"/>
                </a:solidFill>
                <a:latin typeface="Trebuchet MS"/>
                <a:cs typeface="Trebuchet MS"/>
              </a:rPr>
              <a:t>Did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8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315" dirty="0">
                <a:solidFill>
                  <a:srgbClr val="FFFFFF"/>
                </a:solidFill>
                <a:latin typeface="Trebuchet MS"/>
                <a:cs typeface="Trebuchet MS"/>
              </a:rPr>
              <a:t>take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229" dirty="0">
                <a:solidFill>
                  <a:srgbClr val="FFFFFF"/>
                </a:solidFill>
                <a:latin typeface="Trebuchet MS"/>
                <a:cs typeface="Trebuchet MS"/>
              </a:rPr>
              <a:t>photoo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506648" y="6501320"/>
            <a:ext cx="7219315" cy="2701925"/>
            <a:chOff x="9506648" y="6501320"/>
            <a:chExt cx="7219315" cy="2701925"/>
          </a:xfrm>
        </p:grpSpPr>
        <p:sp>
          <p:nvSpPr>
            <p:cNvPr id="19" name="object 19"/>
            <p:cNvSpPr/>
            <p:nvPr/>
          </p:nvSpPr>
          <p:spPr>
            <a:xfrm>
              <a:off x="9519665" y="6514338"/>
              <a:ext cx="7193280" cy="2527300"/>
            </a:xfrm>
            <a:custGeom>
              <a:avLst/>
              <a:gdLst/>
              <a:ahLst/>
              <a:cxnLst/>
              <a:rect l="l" t="t" r="r" b="b"/>
              <a:pathLst>
                <a:path w="7193280" h="2527300">
                  <a:moveTo>
                    <a:pt x="6964680" y="1155191"/>
                  </a:move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2298191"/>
                  </a:ln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6964680" y="2526791"/>
                  </a:lnTo>
                  <a:lnTo>
                    <a:pt x="7010746" y="2522147"/>
                  </a:lnTo>
                  <a:lnTo>
                    <a:pt x="7053655" y="2508825"/>
                  </a:lnTo>
                  <a:lnTo>
                    <a:pt x="7092486" y="2487746"/>
                  </a:lnTo>
                  <a:lnTo>
                    <a:pt x="7126319" y="2459831"/>
                  </a:lnTo>
                  <a:lnTo>
                    <a:pt x="7154234" y="2425998"/>
                  </a:lnTo>
                  <a:lnTo>
                    <a:pt x="7175313" y="2387167"/>
                  </a:lnTo>
                  <a:lnTo>
                    <a:pt x="7188635" y="2344258"/>
                  </a:lnTo>
                  <a:lnTo>
                    <a:pt x="7193280" y="2298191"/>
                  </a:lnTo>
                  <a:lnTo>
                    <a:pt x="7193280" y="1383791"/>
                  </a:lnTo>
                  <a:lnTo>
                    <a:pt x="7188635" y="1337725"/>
                  </a:lnTo>
                  <a:lnTo>
                    <a:pt x="7175313" y="1294816"/>
                  </a:lnTo>
                  <a:lnTo>
                    <a:pt x="7154234" y="1255985"/>
                  </a:lnTo>
                  <a:lnTo>
                    <a:pt x="7126319" y="1222152"/>
                  </a:lnTo>
                  <a:lnTo>
                    <a:pt x="7092486" y="1194237"/>
                  </a:lnTo>
                  <a:lnTo>
                    <a:pt x="7053655" y="1173158"/>
                  </a:lnTo>
                  <a:lnTo>
                    <a:pt x="7010746" y="1159836"/>
                  </a:lnTo>
                  <a:lnTo>
                    <a:pt x="6964680" y="1155191"/>
                  </a:lnTo>
                  <a:close/>
                </a:path>
                <a:path w="7193280" h="2527300">
                  <a:moveTo>
                    <a:pt x="382015" y="0"/>
                  </a:moveTo>
                  <a:lnTo>
                    <a:pt x="1198879" y="1155191"/>
                  </a:lnTo>
                  <a:lnTo>
                    <a:pt x="2997200" y="1155191"/>
                  </a:lnTo>
                  <a:lnTo>
                    <a:pt x="382015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19665" y="6514338"/>
              <a:ext cx="7193280" cy="2527300"/>
            </a:xfrm>
            <a:custGeom>
              <a:avLst/>
              <a:gdLst/>
              <a:ahLst/>
              <a:cxnLst/>
              <a:rect l="l" t="t" r="r" b="b"/>
              <a:pathLst>
                <a:path w="7193280" h="2527300">
                  <a:moveTo>
                    <a:pt x="0" y="2298191"/>
                  </a:move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1198879" y="2526791"/>
                  </a:lnTo>
                  <a:lnTo>
                    <a:pt x="2997200" y="2526791"/>
                  </a:lnTo>
                  <a:lnTo>
                    <a:pt x="6964680" y="2526791"/>
                  </a:lnTo>
                  <a:lnTo>
                    <a:pt x="7010746" y="2522147"/>
                  </a:lnTo>
                  <a:lnTo>
                    <a:pt x="7053655" y="2508825"/>
                  </a:lnTo>
                  <a:lnTo>
                    <a:pt x="7092486" y="2487746"/>
                  </a:lnTo>
                  <a:lnTo>
                    <a:pt x="7126319" y="2459831"/>
                  </a:lnTo>
                  <a:lnTo>
                    <a:pt x="7154234" y="2425998"/>
                  </a:lnTo>
                  <a:lnTo>
                    <a:pt x="7175313" y="2387167"/>
                  </a:lnTo>
                  <a:lnTo>
                    <a:pt x="7188635" y="2344258"/>
                  </a:lnTo>
                  <a:lnTo>
                    <a:pt x="7193280" y="2298191"/>
                  </a:lnTo>
                  <a:lnTo>
                    <a:pt x="7193280" y="1726691"/>
                  </a:lnTo>
                  <a:lnTo>
                    <a:pt x="7193280" y="1383791"/>
                  </a:lnTo>
                  <a:lnTo>
                    <a:pt x="7188635" y="1337725"/>
                  </a:lnTo>
                  <a:lnTo>
                    <a:pt x="7175313" y="1294816"/>
                  </a:lnTo>
                  <a:lnTo>
                    <a:pt x="7154234" y="1255985"/>
                  </a:lnTo>
                  <a:lnTo>
                    <a:pt x="7126319" y="1222152"/>
                  </a:lnTo>
                  <a:lnTo>
                    <a:pt x="7092486" y="1194237"/>
                  </a:lnTo>
                  <a:lnTo>
                    <a:pt x="7053655" y="1173158"/>
                  </a:lnTo>
                  <a:lnTo>
                    <a:pt x="7010746" y="1159836"/>
                  </a:lnTo>
                  <a:lnTo>
                    <a:pt x="6964680" y="1155191"/>
                  </a:lnTo>
                  <a:lnTo>
                    <a:pt x="2997200" y="1155191"/>
                  </a:lnTo>
                  <a:lnTo>
                    <a:pt x="382015" y="0"/>
                  </a:lnTo>
                  <a:lnTo>
                    <a:pt x="1198879" y="1155191"/>
                  </a:ln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1726691"/>
                  </a:lnTo>
                  <a:lnTo>
                    <a:pt x="0" y="2298191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04247" y="7644384"/>
              <a:ext cx="7037070" cy="1009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1255" y="8193024"/>
              <a:ext cx="4621529" cy="100965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883902" y="7769097"/>
            <a:ext cx="64643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0" marR="5080" indent="-1207135">
              <a:lnSpc>
                <a:spcPct val="100000"/>
              </a:lnSpc>
              <a:spcBef>
                <a:spcPts val="100"/>
              </a:spcBef>
              <a:tabLst>
                <a:tab pos="1353185" algn="l"/>
                <a:tab pos="1889760" algn="l"/>
                <a:tab pos="2560320" algn="l"/>
                <a:tab pos="3232150" algn="l"/>
                <a:tab pos="3364865" algn="l"/>
                <a:tab pos="3768090" algn="l"/>
                <a:tab pos="5109210" algn="l"/>
              </a:tabLst>
            </a:pPr>
            <a:r>
              <a:rPr sz="3600" spc="385" dirty="0">
                <a:solidFill>
                  <a:srgbClr val="FFFFFF"/>
                </a:solidFill>
                <a:latin typeface="Trebuchet MS"/>
                <a:cs typeface="Trebuchet MS"/>
              </a:rPr>
              <a:t>Yes,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84" dirty="0">
                <a:solidFill>
                  <a:srgbClr val="FFFFFF"/>
                </a:solidFill>
                <a:latin typeface="Trebuchet MS"/>
                <a:cs typeface="Trebuchet MS"/>
              </a:rPr>
              <a:t>did.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took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229" dirty="0">
                <a:solidFill>
                  <a:srgbClr val="FFFFFF"/>
                </a:solidFill>
                <a:latin typeface="Trebuchet MS"/>
                <a:cs typeface="Trebuchet MS"/>
              </a:rPr>
              <a:t>photo </a:t>
            </a:r>
            <a:r>
              <a:rPr sz="3600" spc="31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-315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	</a:t>
            </a:r>
            <a:r>
              <a:rPr sz="3600" spc="229" dirty="0">
                <a:solidFill>
                  <a:srgbClr val="FFFFFF"/>
                </a:solidFill>
                <a:latin typeface="Trebuchet MS"/>
                <a:cs typeface="Trebuchet MS"/>
              </a:rPr>
              <a:t>mother.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71844" y="3439667"/>
            <a:ext cx="4501134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</a:t>
            </a:r>
            <a:r>
              <a:rPr spc="-165" dirty="0"/>
              <a:t> </a:t>
            </a:r>
            <a:r>
              <a:rPr spc="-10" dirty="0"/>
              <a:t>talk.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98270" y="1916429"/>
              <a:ext cx="7366000" cy="1384300"/>
            </a:xfrm>
            <a:custGeom>
              <a:avLst/>
              <a:gdLst/>
              <a:ahLst/>
              <a:cxnLst/>
              <a:rect l="l" t="t" r="r" b="b"/>
              <a:pathLst>
                <a:path w="7366000" h="1384300">
                  <a:moveTo>
                    <a:pt x="6137909" y="874776"/>
                  </a:moveTo>
                  <a:lnTo>
                    <a:pt x="4296537" y="874776"/>
                  </a:lnTo>
                  <a:lnTo>
                    <a:pt x="6612128" y="1384046"/>
                  </a:lnTo>
                  <a:lnTo>
                    <a:pt x="6137909" y="874776"/>
                  </a:lnTo>
                  <a:close/>
                </a:path>
                <a:path w="7366000" h="1384300">
                  <a:moveTo>
                    <a:pt x="7219696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7219696" y="874776"/>
                  </a:lnTo>
                  <a:lnTo>
                    <a:pt x="7265777" y="867342"/>
                  </a:lnTo>
                  <a:lnTo>
                    <a:pt x="7305799" y="846644"/>
                  </a:lnTo>
                  <a:lnTo>
                    <a:pt x="7337360" y="815083"/>
                  </a:lnTo>
                  <a:lnTo>
                    <a:pt x="7358058" y="775061"/>
                  </a:lnTo>
                  <a:lnTo>
                    <a:pt x="7365491" y="728979"/>
                  </a:lnTo>
                  <a:lnTo>
                    <a:pt x="7365491" y="145796"/>
                  </a:lnTo>
                  <a:lnTo>
                    <a:pt x="7358058" y="99714"/>
                  </a:lnTo>
                  <a:lnTo>
                    <a:pt x="7337360" y="59692"/>
                  </a:lnTo>
                  <a:lnTo>
                    <a:pt x="7305799" y="28131"/>
                  </a:lnTo>
                  <a:lnTo>
                    <a:pt x="7265777" y="7433"/>
                  </a:lnTo>
                  <a:lnTo>
                    <a:pt x="721969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8270" y="1916429"/>
              <a:ext cx="7366000" cy="1384300"/>
            </a:xfrm>
            <a:custGeom>
              <a:avLst/>
              <a:gdLst/>
              <a:ahLst/>
              <a:cxnLst/>
              <a:rect l="l" t="t" r="r" b="b"/>
              <a:pathLst>
                <a:path w="7366000" h="1384300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4296537" y="0"/>
                  </a:lnTo>
                  <a:lnTo>
                    <a:pt x="6137909" y="0"/>
                  </a:lnTo>
                  <a:lnTo>
                    <a:pt x="7219696" y="0"/>
                  </a:lnTo>
                  <a:lnTo>
                    <a:pt x="7265777" y="7433"/>
                  </a:lnTo>
                  <a:lnTo>
                    <a:pt x="7305799" y="28131"/>
                  </a:lnTo>
                  <a:lnTo>
                    <a:pt x="7337360" y="59692"/>
                  </a:lnTo>
                  <a:lnTo>
                    <a:pt x="7358058" y="99714"/>
                  </a:lnTo>
                  <a:lnTo>
                    <a:pt x="7365491" y="145796"/>
                  </a:lnTo>
                  <a:lnTo>
                    <a:pt x="7365491" y="510286"/>
                  </a:lnTo>
                  <a:lnTo>
                    <a:pt x="7365491" y="728979"/>
                  </a:lnTo>
                  <a:lnTo>
                    <a:pt x="7358058" y="775061"/>
                  </a:lnTo>
                  <a:lnTo>
                    <a:pt x="7337360" y="815083"/>
                  </a:lnTo>
                  <a:lnTo>
                    <a:pt x="7305799" y="846644"/>
                  </a:lnTo>
                  <a:lnTo>
                    <a:pt x="7265777" y="867342"/>
                  </a:lnTo>
                  <a:lnTo>
                    <a:pt x="7219696" y="874776"/>
                  </a:lnTo>
                  <a:lnTo>
                    <a:pt x="6137909" y="874776"/>
                  </a:lnTo>
                  <a:lnTo>
                    <a:pt x="6612128" y="1384046"/>
                  </a:lnTo>
                  <a:lnTo>
                    <a:pt x="4296537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510286"/>
                  </a:lnTo>
                  <a:lnTo>
                    <a:pt x="0" y="145796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2915" y="1918716"/>
              <a:ext cx="7573518" cy="10096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511935" y="2043176"/>
            <a:ext cx="7000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158365" algn="l"/>
                <a:tab pos="4304665" algn="l"/>
              </a:tabLst>
            </a:pPr>
            <a:r>
              <a:rPr sz="3600" spc="320" dirty="0">
                <a:solidFill>
                  <a:srgbClr val="FFFFFF"/>
                </a:solidFill>
                <a:latin typeface="Trebuchet MS"/>
                <a:cs typeface="Trebuchet MS"/>
              </a:rPr>
              <a:t>Did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8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505" dirty="0">
                <a:solidFill>
                  <a:srgbClr val="FFFFFF"/>
                </a:solidFill>
                <a:latin typeface="Trebuchet MS"/>
                <a:cs typeface="Trebuchet MS"/>
              </a:rPr>
              <a:t>collect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75" dirty="0">
                <a:solidFill>
                  <a:srgbClr val="FFFFFF"/>
                </a:solidFill>
                <a:latin typeface="Trebuchet MS"/>
                <a:cs typeface="Trebuchet MS"/>
              </a:rPr>
              <a:t>seashellso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334500" y="6501320"/>
            <a:ext cx="7573645" cy="2701925"/>
            <a:chOff x="9334500" y="6501320"/>
            <a:chExt cx="7573645" cy="2701925"/>
          </a:xfrm>
        </p:grpSpPr>
        <p:sp>
          <p:nvSpPr>
            <p:cNvPr id="19" name="object 19"/>
            <p:cNvSpPr/>
            <p:nvPr/>
          </p:nvSpPr>
          <p:spPr>
            <a:xfrm>
              <a:off x="9519665" y="6514338"/>
              <a:ext cx="7193280" cy="2527300"/>
            </a:xfrm>
            <a:custGeom>
              <a:avLst/>
              <a:gdLst/>
              <a:ahLst/>
              <a:cxnLst/>
              <a:rect l="l" t="t" r="r" b="b"/>
              <a:pathLst>
                <a:path w="7193280" h="2527300">
                  <a:moveTo>
                    <a:pt x="6964680" y="1155191"/>
                  </a:move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2298191"/>
                  </a:ln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6964680" y="2526791"/>
                  </a:lnTo>
                  <a:lnTo>
                    <a:pt x="7010746" y="2522147"/>
                  </a:lnTo>
                  <a:lnTo>
                    <a:pt x="7053655" y="2508825"/>
                  </a:lnTo>
                  <a:lnTo>
                    <a:pt x="7092486" y="2487746"/>
                  </a:lnTo>
                  <a:lnTo>
                    <a:pt x="7126319" y="2459831"/>
                  </a:lnTo>
                  <a:lnTo>
                    <a:pt x="7154234" y="2425998"/>
                  </a:lnTo>
                  <a:lnTo>
                    <a:pt x="7175313" y="2387167"/>
                  </a:lnTo>
                  <a:lnTo>
                    <a:pt x="7188635" y="2344258"/>
                  </a:lnTo>
                  <a:lnTo>
                    <a:pt x="7193280" y="2298191"/>
                  </a:lnTo>
                  <a:lnTo>
                    <a:pt x="7193280" y="1383791"/>
                  </a:lnTo>
                  <a:lnTo>
                    <a:pt x="7188635" y="1337725"/>
                  </a:lnTo>
                  <a:lnTo>
                    <a:pt x="7175313" y="1294816"/>
                  </a:lnTo>
                  <a:lnTo>
                    <a:pt x="7154234" y="1255985"/>
                  </a:lnTo>
                  <a:lnTo>
                    <a:pt x="7126319" y="1222152"/>
                  </a:lnTo>
                  <a:lnTo>
                    <a:pt x="7092486" y="1194237"/>
                  </a:lnTo>
                  <a:lnTo>
                    <a:pt x="7053655" y="1173158"/>
                  </a:lnTo>
                  <a:lnTo>
                    <a:pt x="7010746" y="1159836"/>
                  </a:lnTo>
                  <a:lnTo>
                    <a:pt x="6964680" y="1155191"/>
                  </a:lnTo>
                  <a:close/>
                </a:path>
                <a:path w="7193280" h="2527300">
                  <a:moveTo>
                    <a:pt x="382015" y="0"/>
                  </a:moveTo>
                  <a:lnTo>
                    <a:pt x="1198879" y="1155191"/>
                  </a:lnTo>
                  <a:lnTo>
                    <a:pt x="2997200" y="1155191"/>
                  </a:lnTo>
                  <a:lnTo>
                    <a:pt x="382015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19665" y="6514338"/>
              <a:ext cx="7193280" cy="2527300"/>
            </a:xfrm>
            <a:custGeom>
              <a:avLst/>
              <a:gdLst/>
              <a:ahLst/>
              <a:cxnLst/>
              <a:rect l="l" t="t" r="r" b="b"/>
              <a:pathLst>
                <a:path w="7193280" h="2527300">
                  <a:moveTo>
                    <a:pt x="0" y="2298191"/>
                  </a:move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1198879" y="2526791"/>
                  </a:lnTo>
                  <a:lnTo>
                    <a:pt x="2997200" y="2526791"/>
                  </a:lnTo>
                  <a:lnTo>
                    <a:pt x="6964680" y="2526791"/>
                  </a:lnTo>
                  <a:lnTo>
                    <a:pt x="7010746" y="2522147"/>
                  </a:lnTo>
                  <a:lnTo>
                    <a:pt x="7053655" y="2508825"/>
                  </a:lnTo>
                  <a:lnTo>
                    <a:pt x="7092486" y="2487746"/>
                  </a:lnTo>
                  <a:lnTo>
                    <a:pt x="7126319" y="2459831"/>
                  </a:lnTo>
                  <a:lnTo>
                    <a:pt x="7154234" y="2425998"/>
                  </a:lnTo>
                  <a:lnTo>
                    <a:pt x="7175313" y="2387167"/>
                  </a:lnTo>
                  <a:lnTo>
                    <a:pt x="7188635" y="2344258"/>
                  </a:lnTo>
                  <a:lnTo>
                    <a:pt x="7193280" y="2298191"/>
                  </a:lnTo>
                  <a:lnTo>
                    <a:pt x="7193280" y="1726691"/>
                  </a:lnTo>
                  <a:lnTo>
                    <a:pt x="7193280" y="1383791"/>
                  </a:lnTo>
                  <a:lnTo>
                    <a:pt x="7188635" y="1337725"/>
                  </a:lnTo>
                  <a:lnTo>
                    <a:pt x="7175313" y="1294816"/>
                  </a:lnTo>
                  <a:lnTo>
                    <a:pt x="7154234" y="1255985"/>
                  </a:lnTo>
                  <a:lnTo>
                    <a:pt x="7126319" y="1222152"/>
                  </a:lnTo>
                  <a:lnTo>
                    <a:pt x="7092486" y="1194237"/>
                  </a:lnTo>
                  <a:lnTo>
                    <a:pt x="7053655" y="1173158"/>
                  </a:lnTo>
                  <a:lnTo>
                    <a:pt x="7010746" y="1159836"/>
                  </a:lnTo>
                  <a:lnTo>
                    <a:pt x="6964680" y="1155191"/>
                  </a:lnTo>
                  <a:lnTo>
                    <a:pt x="2997200" y="1155191"/>
                  </a:lnTo>
                  <a:lnTo>
                    <a:pt x="382015" y="0"/>
                  </a:lnTo>
                  <a:lnTo>
                    <a:pt x="1198879" y="1155191"/>
                  </a:ln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1726691"/>
                  </a:lnTo>
                  <a:lnTo>
                    <a:pt x="0" y="2298191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02724" y="7644384"/>
              <a:ext cx="7037070" cy="1009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34500" y="8193024"/>
              <a:ext cx="7573518" cy="100965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615296" y="7769097"/>
            <a:ext cx="70002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7970">
              <a:lnSpc>
                <a:spcPct val="100000"/>
              </a:lnSpc>
              <a:spcBef>
                <a:spcPts val="100"/>
              </a:spcBef>
              <a:tabLst>
                <a:tab pos="1621790" algn="l"/>
                <a:tab pos="2158365" algn="l"/>
                <a:tab pos="2694305" algn="l"/>
                <a:tab pos="3500120" algn="l"/>
                <a:tab pos="4036695" algn="l"/>
                <a:tab pos="4841240" algn="l"/>
              </a:tabLst>
            </a:pPr>
            <a:r>
              <a:rPr sz="3600" spc="385" dirty="0">
                <a:solidFill>
                  <a:srgbClr val="FFFFFF"/>
                </a:solidFill>
                <a:latin typeface="Trebuchet MS"/>
                <a:cs typeface="Trebuchet MS"/>
              </a:rPr>
              <a:t>Yes,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84" dirty="0">
                <a:solidFill>
                  <a:srgbClr val="FFFFFF"/>
                </a:solidFill>
                <a:latin typeface="Trebuchet MS"/>
                <a:cs typeface="Trebuchet MS"/>
              </a:rPr>
              <a:t>did.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20" dirty="0">
                <a:solidFill>
                  <a:srgbClr val="FFFFFF"/>
                </a:solidFill>
                <a:latin typeface="Trebuchet MS"/>
                <a:cs typeface="Trebuchet MS"/>
              </a:rPr>
              <a:t>collected </a:t>
            </a:r>
            <a:r>
              <a:rPr sz="3600" spc="495" dirty="0">
                <a:solidFill>
                  <a:srgbClr val="FFFFFF"/>
                </a:solidFill>
                <a:latin typeface="Trebuchet MS"/>
                <a:cs typeface="Trebuchet MS"/>
              </a:rPr>
              <a:t>seashells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31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-315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05" dirty="0">
                <a:solidFill>
                  <a:srgbClr val="FFFFFF"/>
                </a:solidFill>
                <a:latin typeface="Trebuchet MS"/>
                <a:cs typeface="Trebuchet MS"/>
              </a:rPr>
              <a:t>brother.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40423" y="3393947"/>
            <a:ext cx="4592574" cy="306247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</a:t>
            </a:r>
            <a:r>
              <a:rPr spc="-165" dirty="0"/>
              <a:t> </a:t>
            </a:r>
            <a:r>
              <a:rPr spc="-10" dirty="0"/>
              <a:t>talk.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98270" y="1916429"/>
              <a:ext cx="7228840" cy="1384300"/>
            </a:xfrm>
            <a:custGeom>
              <a:avLst/>
              <a:gdLst/>
              <a:ahLst/>
              <a:cxnLst/>
              <a:rect l="l" t="t" r="r" b="b"/>
              <a:pathLst>
                <a:path w="7228840" h="1384300">
                  <a:moveTo>
                    <a:pt x="6023609" y="874776"/>
                  </a:moveTo>
                  <a:lnTo>
                    <a:pt x="4216527" y="874776"/>
                  </a:lnTo>
                  <a:lnTo>
                    <a:pt x="6488937" y="1384046"/>
                  </a:lnTo>
                  <a:lnTo>
                    <a:pt x="6023609" y="874776"/>
                  </a:lnTo>
                  <a:close/>
                </a:path>
                <a:path w="7228840" h="1384300">
                  <a:moveTo>
                    <a:pt x="7082535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7082535" y="874776"/>
                  </a:lnTo>
                  <a:lnTo>
                    <a:pt x="7128617" y="867342"/>
                  </a:lnTo>
                  <a:lnTo>
                    <a:pt x="7168639" y="846644"/>
                  </a:lnTo>
                  <a:lnTo>
                    <a:pt x="7200200" y="815083"/>
                  </a:lnTo>
                  <a:lnTo>
                    <a:pt x="7220898" y="775061"/>
                  </a:lnTo>
                  <a:lnTo>
                    <a:pt x="7228332" y="728979"/>
                  </a:lnTo>
                  <a:lnTo>
                    <a:pt x="7228332" y="145796"/>
                  </a:lnTo>
                  <a:lnTo>
                    <a:pt x="7220898" y="99714"/>
                  </a:lnTo>
                  <a:lnTo>
                    <a:pt x="7200200" y="59692"/>
                  </a:lnTo>
                  <a:lnTo>
                    <a:pt x="7168639" y="28131"/>
                  </a:lnTo>
                  <a:lnTo>
                    <a:pt x="7128617" y="7433"/>
                  </a:lnTo>
                  <a:lnTo>
                    <a:pt x="708253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8270" y="1916429"/>
              <a:ext cx="7228840" cy="1384300"/>
            </a:xfrm>
            <a:custGeom>
              <a:avLst/>
              <a:gdLst/>
              <a:ahLst/>
              <a:cxnLst/>
              <a:rect l="l" t="t" r="r" b="b"/>
              <a:pathLst>
                <a:path w="7228840" h="1384300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4216527" y="0"/>
                  </a:lnTo>
                  <a:lnTo>
                    <a:pt x="6023609" y="0"/>
                  </a:lnTo>
                  <a:lnTo>
                    <a:pt x="7082535" y="0"/>
                  </a:lnTo>
                  <a:lnTo>
                    <a:pt x="7128617" y="7433"/>
                  </a:lnTo>
                  <a:lnTo>
                    <a:pt x="7168639" y="28131"/>
                  </a:lnTo>
                  <a:lnTo>
                    <a:pt x="7200200" y="59692"/>
                  </a:lnTo>
                  <a:lnTo>
                    <a:pt x="7220898" y="99714"/>
                  </a:lnTo>
                  <a:lnTo>
                    <a:pt x="7228332" y="145796"/>
                  </a:lnTo>
                  <a:lnTo>
                    <a:pt x="7228332" y="510286"/>
                  </a:lnTo>
                  <a:lnTo>
                    <a:pt x="7228332" y="728979"/>
                  </a:lnTo>
                  <a:lnTo>
                    <a:pt x="7220898" y="775061"/>
                  </a:lnTo>
                  <a:lnTo>
                    <a:pt x="7200200" y="815083"/>
                  </a:lnTo>
                  <a:lnTo>
                    <a:pt x="7168639" y="846644"/>
                  </a:lnTo>
                  <a:lnTo>
                    <a:pt x="7128617" y="867342"/>
                  </a:lnTo>
                  <a:lnTo>
                    <a:pt x="7082535" y="874776"/>
                  </a:lnTo>
                  <a:lnTo>
                    <a:pt x="6023609" y="874776"/>
                  </a:lnTo>
                  <a:lnTo>
                    <a:pt x="6488937" y="1384046"/>
                  </a:lnTo>
                  <a:lnTo>
                    <a:pt x="4216527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510286"/>
                  </a:lnTo>
                  <a:lnTo>
                    <a:pt x="0" y="145796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2915" y="1918716"/>
              <a:ext cx="7573518" cy="10096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511935" y="2043176"/>
            <a:ext cx="7000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158365" algn="l"/>
                <a:tab pos="3500120" algn="l"/>
                <a:tab pos="4304665" algn="l"/>
                <a:tab pos="5377815" algn="l"/>
              </a:tabLst>
            </a:pPr>
            <a:r>
              <a:rPr sz="3600" spc="320" dirty="0">
                <a:solidFill>
                  <a:srgbClr val="FFFFFF"/>
                </a:solidFill>
                <a:latin typeface="Trebuchet MS"/>
                <a:cs typeface="Trebuchet MS"/>
              </a:rPr>
              <a:t>Did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8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220" dirty="0">
                <a:solidFill>
                  <a:srgbClr val="FFFFFF"/>
                </a:solidFill>
                <a:latin typeface="Trebuchet MS"/>
                <a:cs typeface="Trebuchet MS"/>
              </a:rPr>
              <a:t>walk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3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29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60" dirty="0">
                <a:solidFill>
                  <a:srgbClr val="FFFFFF"/>
                </a:solidFill>
                <a:latin typeface="Trebuchet MS"/>
                <a:cs typeface="Trebuchet MS"/>
              </a:rPr>
              <a:t>beacho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066276" y="6501320"/>
            <a:ext cx="8110220" cy="2701925"/>
            <a:chOff x="9066276" y="6501320"/>
            <a:chExt cx="8110220" cy="2701925"/>
          </a:xfrm>
        </p:grpSpPr>
        <p:sp>
          <p:nvSpPr>
            <p:cNvPr id="19" name="object 19"/>
            <p:cNvSpPr/>
            <p:nvPr/>
          </p:nvSpPr>
          <p:spPr>
            <a:xfrm>
              <a:off x="9216390" y="6514338"/>
              <a:ext cx="7785100" cy="2527300"/>
            </a:xfrm>
            <a:custGeom>
              <a:avLst/>
              <a:gdLst/>
              <a:ahLst/>
              <a:cxnLst/>
              <a:rect l="l" t="t" r="r" b="b"/>
              <a:pathLst>
                <a:path w="7785100" h="2527300">
                  <a:moveTo>
                    <a:pt x="7555992" y="1155191"/>
                  </a:move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2298191"/>
                  </a:ln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7555992" y="2526791"/>
                  </a:lnTo>
                  <a:lnTo>
                    <a:pt x="7602058" y="2522147"/>
                  </a:lnTo>
                  <a:lnTo>
                    <a:pt x="7644967" y="2508825"/>
                  </a:lnTo>
                  <a:lnTo>
                    <a:pt x="7683798" y="2487746"/>
                  </a:lnTo>
                  <a:lnTo>
                    <a:pt x="7717631" y="2459831"/>
                  </a:lnTo>
                  <a:lnTo>
                    <a:pt x="7745546" y="2425998"/>
                  </a:lnTo>
                  <a:lnTo>
                    <a:pt x="7766625" y="2387167"/>
                  </a:lnTo>
                  <a:lnTo>
                    <a:pt x="7779947" y="2344258"/>
                  </a:lnTo>
                  <a:lnTo>
                    <a:pt x="7784592" y="2298191"/>
                  </a:lnTo>
                  <a:lnTo>
                    <a:pt x="7784592" y="1383791"/>
                  </a:lnTo>
                  <a:lnTo>
                    <a:pt x="7779947" y="1337725"/>
                  </a:lnTo>
                  <a:lnTo>
                    <a:pt x="7766625" y="1294816"/>
                  </a:lnTo>
                  <a:lnTo>
                    <a:pt x="7745546" y="1255985"/>
                  </a:lnTo>
                  <a:lnTo>
                    <a:pt x="7717631" y="1222152"/>
                  </a:lnTo>
                  <a:lnTo>
                    <a:pt x="7683798" y="1194237"/>
                  </a:lnTo>
                  <a:lnTo>
                    <a:pt x="7644967" y="1173158"/>
                  </a:lnTo>
                  <a:lnTo>
                    <a:pt x="7602058" y="1159836"/>
                  </a:lnTo>
                  <a:lnTo>
                    <a:pt x="7555992" y="1155191"/>
                  </a:lnTo>
                  <a:close/>
                </a:path>
                <a:path w="7785100" h="2527300">
                  <a:moveTo>
                    <a:pt x="413384" y="0"/>
                  </a:moveTo>
                  <a:lnTo>
                    <a:pt x="1297431" y="1155191"/>
                  </a:lnTo>
                  <a:lnTo>
                    <a:pt x="3243579" y="1155191"/>
                  </a:lnTo>
                  <a:lnTo>
                    <a:pt x="413384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16390" y="6514338"/>
              <a:ext cx="7785100" cy="2527300"/>
            </a:xfrm>
            <a:custGeom>
              <a:avLst/>
              <a:gdLst/>
              <a:ahLst/>
              <a:cxnLst/>
              <a:rect l="l" t="t" r="r" b="b"/>
              <a:pathLst>
                <a:path w="7785100" h="2527300">
                  <a:moveTo>
                    <a:pt x="0" y="2298191"/>
                  </a:move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1297431" y="2526791"/>
                  </a:lnTo>
                  <a:lnTo>
                    <a:pt x="3243579" y="2526791"/>
                  </a:lnTo>
                  <a:lnTo>
                    <a:pt x="7555992" y="2526791"/>
                  </a:lnTo>
                  <a:lnTo>
                    <a:pt x="7602058" y="2522147"/>
                  </a:lnTo>
                  <a:lnTo>
                    <a:pt x="7644967" y="2508825"/>
                  </a:lnTo>
                  <a:lnTo>
                    <a:pt x="7683798" y="2487746"/>
                  </a:lnTo>
                  <a:lnTo>
                    <a:pt x="7717631" y="2459831"/>
                  </a:lnTo>
                  <a:lnTo>
                    <a:pt x="7745546" y="2425998"/>
                  </a:lnTo>
                  <a:lnTo>
                    <a:pt x="7766625" y="2387167"/>
                  </a:lnTo>
                  <a:lnTo>
                    <a:pt x="7779947" y="2344258"/>
                  </a:lnTo>
                  <a:lnTo>
                    <a:pt x="7784592" y="2298191"/>
                  </a:lnTo>
                  <a:lnTo>
                    <a:pt x="7784592" y="1726691"/>
                  </a:lnTo>
                  <a:lnTo>
                    <a:pt x="7784592" y="1383791"/>
                  </a:lnTo>
                  <a:lnTo>
                    <a:pt x="7779947" y="1337725"/>
                  </a:lnTo>
                  <a:lnTo>
                    <a:pt x="7766625" y="1294816"/>
                  </a:lnTo>
                  <a:lnTo>
                    <a:pt x="7745546" y="1255985"/>
                  </a:lnTo>
                  <a:lnTo>
                    <a:pt x="7717631" y="1222152"/>
                  </a:lnTo>
                  <a:lnTo>
                    <a:pt x="7683798" y="1194237"/>
                  </a:lnTo>
                  <a:lnTo>
                    <a:pt x="7644967" y="1173158"/>
                  </a:lnTo>
                  <a:lnTo>
                    <a:pt x="7602058" y="1159836"/>
                  </a:lnTo>
                  <a:lnTo>
                    <a:pt x="7555992" y="1155191"/>
                  </a:lnTo>
                  <a:lnTo>
                    <a:pt x="3243579" y="1155191"/>
                  </a:lnTo>
                  <a:lnTo>
                    <a:pt x="413384" y="0"/>
                  </a:lnTo>
                  <a:lnTo>
                    <a:pt x="1297431" y="1155191"/>
                  </a:ln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1726691"/>
                  </a:lnTo>
                  <a:lnTo>
                    <a:pt x="0" y="229819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05060" y="7644384"/>
              <a:ext cx="6232398" cy="1009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6276" y="8193024"/>
              <a:ext cx="8109966" cy="100965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346183" y="7769097"/>
            <a:ext cx="75368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9715" algn="ctr">
              <a:lnSpc>
                <a:spcPct val="100000"/>
              </a:lnSpc>
              <a:spcBef>
                <a:spcPts val="100"/>
              </a:spcBef>
              <a:tabLst>
                <a:tab pos="1340485" algn="l"/>
                <a:tab pos="1877060" algn="l"/>
                <a:tab pos="3219450" algn="l"/>
                <a:tab pos="3755390" algn="l"/>
              </a:tabLst>
            </a:pPr>
            <a:r>
              <a:rPr sz="3600" spc="385" dirty="0">
                <a:solidFill>
                  <a:srgbClr val="FFFFFF"/>
                </a:solidFill>
                <a:latin typeface="Trebuchet MS"/>
                <a:cs typeface="Trebuchet MS"/>
              </a:rPr>
              <a:t>Yes,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84" dirty="0">
                <a:solidFill>
                  <a:srgbClr val="FFFFFF"/>
                </a:solidFill>
                <a:latin typeface="Trebuchet MS"/>
                <a:cs typeface="Trebuchet MS"/>
              </a:rPr>
              <a:t>did.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95" dirty="0">
                <a:solidFill>
                  <a:srgbClr val="FFFFFF"/>
                </a:solidFill>
                <a:latin typeface="Trebuchet MS"/>
                <a:cs typeface="Trebuchet MS"/>
              </a:rPr>
              <a:t>walked</a:t>
            </a:r>
            <a:endParaRPr sz="3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tabLst>
                <a:tab pos="804545" algn="l"/>
                <a:tab pos="1877060" algn="l"/>
                <a:tab pos="3487420" algn="l"/>
                <a:tab pos="4828540" algn="l"/>
                <a:tab pos="5633085" algn="l"/>
              </a:tabLst>
            </a:pPr>
            <a:r>
              <a:rPr sz="3600" spc="13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29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60" dirty="0">
                <a:solidFill>
                  <a:srgbClr val="FFFFFF"/>
                </a:solidFill>
                <a:latin typeface="Trebuchet MS"/>
                <a:cs typeface="Trebuchet MS"/>
              </a:rPr>
              <a:t>beach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31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-315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59" dirty="0">
                <a:solidFill>
                  <a:srgbClr val="FFFFFF"/>
                </a:solidFill>
                <a:latin typeface="Trebuchet MS"/>
                <a:cs typeface="Trebuchet MS"/>
              </a:rPr>
              <a:t>family.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00443" y="3412235"/>
            <a:ext cx="4501134" cy="301980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4665" cy="10287000"/>
            <a:chOff x="0" y="0"/>
            <a:chExt cx="18274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4284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16435197" y="0"/>
                  </a:moveTo>
                  <a:lnTo>
                    <a:pt x="71234" y="0"/>
                  </a:lnTo>
                  <a:lnTo>
                    <a:pt x="43505" y="5595"/>
                  </a:lnTo>
                  <a:lnTo>
                    <a:pt x="20862" y="20859"/>
                  </a:lnTo>
                  <a:lnTo>
                    <a:pt x="5597" y="43505"/>
                  </a:lnTo>
                  <a:lnTo>
                    <a:pt x="0" y="71247"/>
                  </a:lnTo>
                  <a:lnTo>
                    <a:pt x="0" y="8390013"/>
                  </a:lnTo>
                  <a:lnTo>
                    <a:pt x="11969" y="8429532"/>
                  </a:lnTo>
                  <a:lnTo>
                    <a:pt x="43978" y="8455825"/>
                  </a:lnTo>
                  <a:lnTo>
                    <a:pt x="71234" y="8461248"/>
                  </a:lnTo>
                  <a:lnTo>
                    <a:pt x="16435197" y="8461248"/>
                  </a:lnTo>
                  <a:lnTo>
                    <a:pt x="16474719" y="8449278"/>
                  </a:lnTo>
                  <a:lnTo>
                    <a:pt x="16501030" y="8417274"/>
                  </a:lnTo>
                  <a:lnTo>
                    <a:pt x="16506444" y="8390013"/>
                  </a:lnTo>
                  <a:lnTo>
                    <a:pt x="16506444" y="71247"/>
                  </a:lnTo>
                  <a:lnTo>
                    <a:pt x="16500848" y="43505"/>
                  </a:lnTo>
                  <a:lnTo>
                    <a:pt x="16485584" y="20859"/>
                  </a:lnTo>
                  <a:lnTo>
                    <a:pt x="16462938" y="5595"/>
                  </a:lnTo>
                  <a:lnTo>
                    <a:pt x="1643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912875"/>
              <a:ext cx="16506825" cy="8461375"/>
            </a:xfrm>
            <a:custGeom>
              <a:avLst/>
              <a:gdLst/>
              <a:ahLst/>
              <a:cxnLst/>
              <a:rect l="l" t="t" r="r" b="b"/>
              <a:pathLst>
                <a:path w="16506825" h="8461375">
                  <a:moveTo>
                    <a:pt x="71234" y="0"/>
                  </a:moveTo>
                  <a:lnTo>
                    <a:pt x="16435197" y="0"/>
                  </a:lnTo>
                  <a:lnTo>
                    <a:pt x="16462938" y="5595"/>
                  </a:lnTo>
                  <a:lnTo>
                    <a:pt x="16485584" y="20859"/>
                  </a:lnTo>
                  <a:lnTo>
                    <a:pt x="16500848" y="43505"/>
                  </a:lnTo>
                  <a:lnTo>
                    <a:pt x="16506444" y="71247"/>
                  </a:lnTo>
                  <a:lnTo>
                    <a:pt x="16506444" y="8390013"/>
                  </a:lnTo>
                  <a:lnTo>
                    <a:pt x="16494496" y="8429532"/>
                  </a:lnTo>
                  <a:lnTo>
                    <a:pt x="16462454" y="8455825"/>
                  </a:lnTo>
                  <a:lnTo>
                    <a:pt x="16435197" y="8461248"/>
                  </a:lnTo>
                  <a:lnTo>
                    <a:pt x="71234" y="8461248"/>
                  </a:lnTo>
                  <a:lnTo>
                    <a:pt x="31716" y="8449278"/>
                  </a:lnTo>
                  <a:lnTo>
                    <a:pt x="5422" y="8417274"/>
                  </a:lnTo>
                  <a:lnTo>
                    <a:pt x="0" y="8390013"/>
                  </a:lnTo>
                  <a:lnTo>
                    <a:pt x="0" y="71247"/>
                  </a:lnTo>
                  <a:lnTo>
                    <a:pt x="5597" y="43505"/>
                  </a:lnTo>
                  <a:lnTo>
                    <a:pt x="20862" y="20859"/>
                  </a:lnTo>
                  <a:lnTo>
                    <a:pt x="43505" y="5595"/>
                  </a:lnTo>
                  <a:lnTo>
                    <a:pt x="71234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</a:t>
            </a:r>
            <a:r>
              <a:rPr spc="-165" dirty="0"/>
              <a:t> </a:t>
            </a:r>
            <a:r>
              <a:rPr spc="-10" dirty="0"/>
              <a:t>talk.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88" y="8145780"/>
              <a:ext cx="2100072" cy="1959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81681" cy="26418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0598" y="3723271"/>
              <a:ext cx="1057402" cy="1160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4100" y="9003792"/>
              <a:ext cx="4533900" cy="9464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412" y="8517411"/>
              <a:ext cx="2160511" cy="17695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2543" y="155447"/>
              <a:ext cx="2065019" cy="14828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58162" y="1916429"/>
              <a:ext cx="5910580" cy="1384300"/>
            </a:xfrm>
            <a:custGeom>
              <a:avLst/>
              <a:gdLst/>
              <a:ahLst/>
              <a:cxnLst/>
              <a:rect l="l" t="t" r="r" b="b"/>
              <a:pathLst>
                <a:path w="5910580" h="1384300">
                  <a:moveTo>
                    <a:pt x="4925060" y="874776"/>
                  </a:moveTo>
                  <a:lnTo>
                    <a:pt x="3447541" y="874776"/>
                  </a:lnTo>
                  <a:lnTo>
                    <a:pt x="5305552" y="1384046"/>
                  </a:lnTo>
                  <a:lnTo>
                    <a:pt x="4925060" y="874776"/>
                  </a:lnTo>
                  <a:close/>
                </a:path>
                <a:path w="5910580" h="1384300">
                  <a:moveTo>
                    <a:pt x="5764276" y="0"/>
                  </a:moveTo>
                  <a:lnTo>
                    <a:pt x="145795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5" y="874776"/>
                  </a:lnTo>
                  <a:lnTo>
                    <a:pt x="5764276" y="874776"/>
                  </a:lnTo>
                  <a:lnTo>
                    <a:pt x="5810357" y="867342"/>
                  </a:lnTo>
                  <a:lnTo>
                    <a:pt x="5850379" y="846644"/>
                  </a:lnTo>
                  <a:lnTo>
                    <a:pt x="5881940" y="815083"/>
                  </a:lnTo>
                  <a:lnTo>
                    <a:pt x="5902638" y="775061"/>
                  </a:lnTo>
                  <a:lnTo>
                    <a:pt x="5910071" y="728979"/>
                  </a:lnTo>
                  <a:lnTo>
                    <a:pt x="5910071" y="145796"/>
                  </a:lnTo>
                  <a:lnTo>
                    <a:pt x="5902638" y="99714"/>
                  </a:lnTo>
                  <a:lnTo>
                    <a:pt x="5881940" y="59692"/>
                  </a:lnTo>
                  <a:lnTo>
                    <a:pt x="5850379" y="28131"/>
                  </a:lnTo>
                  <a:lnTo>
                    <a:pt x="5810357" y="7433"/>
                  </a:lnTo>
                  <a:lnTo>
                    <a:pt x="576427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58162" y="1916429"/>
              <a:ext cx="5910580" cy="1384300"/>
            </a:xfrm>
            <a:custGeom>
              <a:avLst/>
              <a:gdLst/>
              <a:ahLst/>
              <a:cxnLst/>
              <a:rect l="l" t="t" r="r" b="b"/>
              <a:pathLst>
                <a:path w="5910580" h="1384300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5" y="0"/>
                  </a:lnTo>
                  <a:lnTo>
                    <a:pt x="3447541" y="0"/>
                  </a:lnTo>
                  <a:lnTo>
                    <a:pt x="4925060" y="0"/>
                  </a:lnTo>
                  <a:lnTo>
                    <a:pt x="5764276" y="0"/>
                  </a:lnTo>
                  <a:lnTo>
                    <a:pt x="5810357" y="7433"/>
                  </a:lnTo>
                  <a:lnTo>
                    <a:pt x="5850379" y="28131"/>
                  </a:lnTo>
                  <a:lnTo>
                    <a:pt x="5881940" y="59692"/>
                  </a:lnTo>
                  <a:lnTo>
                    <a:pt x="5902638" y="99714"/>
                  </a:lnTo>
                  <a:lnTo>
                    <a:pt x="5910071" y="145796"/>
                  </a:lnTo>
                  <a:lnTo>
                    <a:pt x="5910071" y="510286"/>
                  </a:lnTo>
                  <a:lnTo>
                    <a:pt x="5910071" y="728979"/>
                  </a:lnTo>
                  <a:lnTo>
                    <a:pt x="5902638" y="775061"/>
                  </a:lnTo>
                  <a:lnTo>
                    <a:pt x="5881940" y="815083"/>
                  </a:lnTo>
                  <a:lnTo>
                    <a:pt x="5850379" y="846644"/>
                  </a:lnTo>
                  <a:lnTo>
                    <a:pt x="5810357" y="867342"/>
                  </a:lnTo>
                  <a:lnTo>
                    <a:pt x="5764276" y="874776"/>
                  </a:lnTo>
                  <a:lnTo>
                    <a:pt x="4925060" y="874776"/>
                  </a:lnTo>
                  <a:lnTo>
                    <a:pt x="5305552" y="1384046"/>
                  </a:lnTo>
                  <a:lnTo>
                    <a:pt x="3447541" y="874776"/>
                  </a:lnTo>
                  <a:lnTo>
                    <a:pt x="145795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510286"/>
                  </a:lnTo>
                  <a:lnTo>
                    <a:pt x="0" y="145796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74847" y="1918716"/>
              <a:ext cx="4085082" cy="10096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255009" y="2043176"/>
            <a:ext cx="3512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158365" algn="l"/>
              </a:tabLst>
            </a:pPr>
            <a:r>
              <a:rPr sz="3600" spc="320" dirty="0">
                <a:solidFill>
                  <a:srgbClr val="FFFFFF"/>
                </a:solidFill>
                <a:latin typeface="Trebuchet MS"/>
                <a:cs typeface="Trebuchet MS"/>
              </a:rPr>
              <a:t>Did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8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70" dirty="0">
                <a:solidFill>
                  <a:srgbClr val="FFFFFF"/>
                </a:solidFill>
                <a:latin typeface="Trebuchet MS"/>
                <a:cs typeface="Trebuchet MS"/>
              </a:rPr>
              <a:t>swimo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273283" y="6501320"/>
            <a:ext cx="5695950" cy="2701925"/>
            <a:chOff x="10273283" y="6501320"/>
            <a:chExt cx="5695950" cy="2701925"/>
          </a:xfrm>
        </p:grpSpPr>
        <p:sp>
          <p:nvSpPr>
            <p:cNvPr id="19" name="object 19"/>
            <p:cNvSpPr/>
            <p:nvPr/>
          </p:nvSpPr>
          <p:spPr>
            <a:xfrm>
              <a:off x="10449305" y="6514338"/>
              <a:ext cx="5477510" cy="2527300"/>
            </a:xfrm>
            <a:custGeom>
              <a:avLst/>
              <a:gdLst/>
              <a:ahLst/>
              <a:cxnLst/>
              <a:rect l="l" t="t" r="r" b="b"/>
              <a:pathLst>
                <a:path w="5477509" h="2527300">
                  <a:moveTo>
                    <a:pt x="5248656" y="1155191"/>
                  </a:move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2298191"/>
                  </a:ln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5248656" y="2526791"/>
                  </a:lnTo>
                  <a:lnTo>
                    <a:pt x="5294722" y="2522147"/>
                  </a:lnTo>
                  <a:lnTo>
                    <a:pt x="5337631" y="2508825"/>
                  </a:lnTo>
                  <a:lnTo>
                    <a:pt x="5376462" y="2487746"/>
                  </a:lnTo>
                  <a:lnTo>
                    <a:pt x="5410295" y="2459831"/>
                  </a:lnTo>
                  <a:lnTo>
                    <a:pt x="5438210" y="2425998"/>
                  </a:lnTo>
                  <a:lnTo>
                    <a:pt x="5459289" y="2387167"/>
                  </a:lnTo>
                  <a:lnTo>
                    <a:pt x="5472611" y="2344258"/>
                  </a:lnTo>
                  <a:lnTo>
                    <a:pt x="5477256" y="2298191"/>
                  </a:lnTo>
                  <a:lnTo>
                    <a:pt x="5477256" y="1383791"/>
                  </a:lnTo>
                  <a:lnTo>
                    <a:pt x="5472611" y="1337725"/>
                  </a:lnTo>
                  <a:lnTo>
                    <a:pt x="5459289" y="1294816"/>
                  </a:lnTo>
                  <a:lnTo>
                    <a:pt x="5438210" y="1255985"/>
                  </a:lnTo>
                  <a:lnTo>
                    <a:pt x="5410295" y="1222152"/>
                  </a:lnTo>
                  <a:lnTo>
                    <a:pt x="5376462" y="1194237"/>
                  </a:lnTo>
                  <a:lnTo>
                    <a:pt x="5337631" y="1173158"/>
                  </a:lnTo>
                  <a:lnTo>
                    <a:pt x="5294722" y="1159836"/>
                  </a:lnTo>
                  <a:lnTo>
                    <a:pt x="5248656" y="1155191"/>
                  </a:lnTo>
                  <a:close/>
                </a:path>
                <a:path w="5477509" h="2527300">
                  <a:moveTo>
                    <a:pt x="290957" y="0"/>
                  </a:moveTo>
                  <a:lnTo>
                    <a:pt x="912876" y="1155191"/>
                  </a:lnTo>
                  <a:lnTo>
                    <a:pt x="2282190" y="1155191"/>
                  </a:lnTo>
                  <a:lnTo>
                    <a:pt x="290957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49305" y="6514338"/>
              <a:ext cx="5477510" cy="2527300"/>
            </a:xfrm>
            <a:custGeom>
              <a:avLst/>
              <a:gdLst/>
              <a:ahLst/>
              <a:cxnLst/>
              <a:rect l="l" t="t" r="r" b="b"/>
              <a:pathLst>
                <a:path w="5477509" h="2527300">
                  <a:moveTo>
                    <a:pt x="0" y="2298191"/>
                  </a:moveTo>
                  <a:lnTo>
                    <a:pt x="4644" y="2344258"/>
                  </a:lnTo>
                  <a:lnTo>
                    <a:pt x="17966" y="2387167"/>
                  </a:lnTo>
                  <a:lnTo>
                    <a:pt x="39045" y="2425998"/>
                  </a:lnTo>
                  <a:lnTo>
                    <a:pt x="66960" y="2459831"/>
                  </a:lnTo>
                  <a:lnTo>
                    <a:pt x="100793" y="2487746"/>
                  </a:lnTo>
                  <a:lnTo>
                    <a:pt x="139624" y="2508825"/>
                  </a:lnTo>
                  <a:lnTo>
                    <a:pt x="182533" y="2522147"/>
                  </a:lnTo>
                  <a:lnTo>
                    <a:pt x="228600" y="2526791"/>
                  </a:lnTo>
                  <a:lnTo>
                    <a:pt x="912876" y="2526791"/>
                  </a:lnTo>
                  <a:lnTo>
                    <a:pt x="2282190" y="2526791"/>
                  </a:lnTo>
                  <a:lnTo>
                    <a:pt x="5248656" y="2526791"/>
                  </a:lnTo>
                  <a:lnTo>
                    <a:pt x="5294722" y="2522147"/>
                  </a:lnTo>
                  <a:lnTo>
                    <a:pt x="5337631" y="2508825"/>
                  </a:lnTo>
                  <a:lnTo>
                    <a:pt x="5376462" y="2487746"/>
                  </a:lnTo>
                  <a:lnTo>
                    <a:pt x="5410295" y="2459831"/>
                  </a:lnTo>
                  <a:lnTo>
                    <a:pt x="5438210" y="2425998"/>
                  </a:lnTo>
                  <a:lnTo>
                    <a:pt x="5459289" y="2387167"/>
                  </a:lnTo>
                  <a:lnTo>
                    <a:pt x="5472611" y="2344258"/>
                  </a:lnTo>
                  <a:lnTo>
                    <a:pt x="5477256" y="2298191"/>
                  </a:lnTo>
                  <a:lnTo>
                    <a:pt x="5477256" y="1726691"/>
                  </a:lnTo>
                  <a:lnTo>
                    <a:pt x="5477256" y="1383791"/>
                  </a:lnTo>
                  <a:lnTo>
                    <a:pt x="5472611" y="1337725"/>
                  </a:lnTo>
                  <a:lnTo>
                    <a:pt x="5459289" y="1294816"/>
                  </a:lnTo>
                  <a:lnTo>
                    <a:pt x="5438210" y="1255985"/>
                  </a:lnTo>
                  <a:lnTo>
                    <a:pt x="5410295" y="1222152"/>
                  </a:lnTo>
                  <a:lnTo>
                    <a:pt x="5376462" y="1194237"/>
                  </a:lnTo>
                  <a:lnTo>
                    <a:pt x="5337631" y="1173158"/>
                  </a:lnTo>
                  <a:lnTo>
                    <a:pt x="5294722" y="1159836"/>
                  </a:lnTo>
                  <a:lnTo>
                    <a:pt x="5248656" y="1155191"/>
                  </a:lnTo>
                  <a:lnTo>
                    <a:pt x="2282190" y="1155191"/>
                  </a:lnTo>
                  <a:lnTo>
                    <a:pt x="290957" y="0"/>
                  </a:lnTo>
                  <a:lnTo>
                    <a:pt x="912876" y="1155191"/>
                  </a:lnTo>
                  <a:lnTo>
                    <a:pt x="228600" y="1155191"/>
                  </a:lnTo>
                  <a:lnTo>
                    <a:pt x="182533" y="1159836"/>
                  </a:lnTo>
                  <a:lnTo>
                    <a:pt x="139624" y="1173158"/>
                  </a:lnTo>
                  <a:lnTo>
                    <a:pt x="100793" y="1194237"/>
                  </a:lnTo>
                  <a:lnTo>
                    <a:pt x="66960" y="1222152"/>
                  </a:lnTo>
                  <a:lnTo>
                    <a:pt x="39045" y="1255985"/>
                  </a:lnTo>
                  <a:lnTo>
                    <a:pt x="17966" y="1294816"/>
                  </a:lnTo>
                  <a:lnTo>
                    <a:pt x="4644" y="1337725"/>
                  </a:lnTo>
                  <a:lnTo>
                    <a:pt x="0" y="1383791"/>
                  </a:lnTo>
                  <a:lnTo>
                    <a:pt x="0" y="1726691"/>
                  </a:lnTo>
                  <a:lnTo>
                    <a:pt x="0" y="2298191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3283" y="7644384"/>
              <a:ext cx="5695950" cy="1009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1255" y="8193024"/>
              <a:ext cx="4621529" cy="100965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553445" y="7769097"/>
            <a:ext cx="48545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 marR="5080" indent="-538480">
              <a:lnSpc>
                <a:spcPct val="100000"/>
              </a:lnSpc>
              <a:spcBef>
                <a:spcPts val="100"/>
              </a:spcBef>
              <a:tabLst>
                <a:tab pos="1353185" algn="l"/>
                <a:tab pos="1889760" algn="l"/>
                <a:tab pos="2696210" algn="l"/>
                <a:tab pos="3232150" algn="l"/>
                <a:tab pos="3768090" algn="l"/>
              </a:tabLst>
            </a:pPr>
            <a:r>
              <a:rPr sz="3600" spc="385" dirty="0">
                <a:solidFill>
                  <a:srgbClr val="FFFFFF"/>
                </a:solidFill>
                <a:latin typeface="Trebuchet MS"/>
                <a:cs typeface="Trebuchet MS"/>
              </a:rPr>
              <a:t>Yes,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84" dirty="0">
                <a:solidFill>
                  <a:srgbClr val="FFFFFF"/>
                </a:solidFill>
                <a:latin typeface="Trebuchet MS"/>
                <a:cs typeface="Trebuchet MS"/>
              </a:rPr>
              <a:t>did.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10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-155" dirty="0">
                <a:solidFill>
                  <a:srgbClr val="FFFFFF"/>
                </a:solidFill>
                <a:latin typeface="Trebuchet MS"/>
                <a:cs typeface="Trebuchet MS"/>
              </a:rPr>
              <a:t>swam </a:t>
            </a:r>
            <a:r>
              <a:rPr sz="3600" spc="31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-10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320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spc="470" dirty="0">
                <a:solidFill>
                  <a:srgbClr val="FFFFFF"/>
                </a:solidFill>
                <a:latin typeface="Trebuchet MS"/>
                <a:cs typeface="Trebuchet MS"/>
              </a:rPr>
              <a:t>father.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24243" y="3361944"/>
            <a:ext cx="4528565" cy="3031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1" y="310134"/>
              <a:ext cx="14109700" cy="96666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42638" y="5580710"/>
            <a:ext cx="1005713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95" dirty="0"/>
              <a:t>Warm-</a:t>
            </a:r>
            <a:r>
              <a:rPr sz="6600" dirty="0"/>
              <a:t>up</a:t>
            </a:r>
            <a:r>
              <a:rPr sz="6600" spc="-10" dirty="0"/>
              <a:t> </a:t>
            </a:r>
            <a:r>
              <a:rPr sz="6600" dirty="0"/>
              <a:t>and</a:t>
            </a:r>
            <a:r>
              <a:rPr sz="6600" spc="-5" dirty="0"/>
              <a:t> </a:t>
            </a:r>
            <a:r>
              <a:rPr sz="6600" spc="-95" dirty="0"/>
              <a:t>Review.</a:t>
            </a:r>
            <a:endParaRPr sz="6600"/>
          </a:p>
        </p:txBody>
      </p:sp>
      <p:sp>
        <p:nvSpPr>
          <p:cNvPr id="11" name="object 11"/>
          <p:cNvSpPr txBox="1"/>
          <p:nvPr/>
        </p:nvSpPr>
        <p:spPr>
          <a:xfrm>
            <a:off x="9279381" y="2756102"/>
            <a:ext cx="1336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solidFill>
                  <a:srgbClr val="C00000"/>
                </a:solidFill>
                <a:latin typeface="Rockwell Extra Bold"/>
                <a:cs typeface="Rockwell Extra Bold"/>
              </a:rPr>
              <a:t>01</a:t>
            </a:r>
            <a:endParaRPr sz="7500">
              <a:latin typeface="Rockwell Extra Bold"/>
              <a:cs typeface="Rockwell Extra Bol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78522" y="2634995"/>
            <a:ext cx="8158480" cy="7652384"/>
            <a:chOff x="1078522" y="2634995"/>
            <a:chExt cx="8158480" cy="7652384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41919" y="2634995"/>
              <a:ext cx="1495044" cy="14843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0" y="310134"/>
              <a:ext cx="14109700" cy="966666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279381" y="2756102"/>
            <a:ext cx="1336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solidFill>
                  <a:srgbClr val="C00000"/>
                </a:solidFill>
                <a:latin typeface="Rockwell Extra Bold"/>
                <a:cs typeface="Rockwell Extra Bold"/>
              </a:rPr>
              <a:t>05</a:t>
            </a:r>
            <a:endParaRPr sz="7500">
              <a:latin typeface="Rockwell Extra Bold"/>
              <a:cs typeface="Rockwell Extra 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1920" y="2634995"/>
              <a:ext cx="1495044" cy="14843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514725" y="5580710"/>
            <a:ext cx="1150683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91070" algn="l"/>
              </a:tabLst>
            </a:pPr>
            <a:r>
              <a:rPr sz="6600" dirty="0"/>
              <a:t>Fun</a:t>
            </a:r>
            <a:r>
              <a:rPr sz="6600" spc="-105" dirty="0"/>
              <a:t> </a:t>
            </a:r>
            <a:r>
              <a:rPr sz="6600" dirty="0"/>
              <a:t>corner</a:t>
            </a:r>
            <a:r>
              <a:rPr sz="6600" spc="-85" dirty="0"/>
              <a:t> </a:t>
            </a:r>
            <a:r>
              <a:rPr sz="6600" spc="-25" dirty="0"/>
              <a:t>and</a:t>
            </a:r>
            <a:r>
              <a:rPr sz="6600" dirty="0"/>
              <a:t>	</a:t>
            </a:r>
            <a:r>
              <a:rPr sz="6600" spc="-55" dirty="0"/>
              <a:t>wrap-</a:t>
            </a:r>
            <a:r>
              <a:rPr sz="6600" spc="-25" dirty="0"/>
              <a:t>up.</a:t>
            </a:r>
            <a:endParaRPr sz="6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3071" y="7046975"/>
              <a:ext cx="4116324" cy="32400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4640" y="2240406"/>
            <a:ext cx="11075670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dirty="0">
                <a:solidFill>
                  <a:srgbClr val="FFC000"/>
                </a:solidFill>
                <a:latin typeface="Showcard Gothic"/>
                <a:cs typeface="Showcard Gothic"/>
              </a:rPr>
              <a:t>LUCKY</a:t>
            </a:r>
            <a:r>
              <a:rPr sz="11500" spc="-400" dirty="0">
                <a:solidFill>
                  <a:srgbClr val="FFC000"/>
                </a:solidFill>
                <a:latin typeface="Showcard Gothic"/>
                <a:cs typeface="Showcard Gothic"/>
              </a:rPr>
              <a:t> </a:t>
            </a:r>
            <a:r>
              <a:rPr sz="11500" spc="-10" dirty="0">
                <a:solidFill>
                  <a:srgbClr val="FFC000"/>
                </a:solidFill>
                <a:latin typeface="Showcard Gothic"/>
                <a:cs typeface="Showcard Gothic"/>
              </a:rPr>
              <a:t>ANIMALS</a:t>
            </a:r>
            <a:endParaRPr sz="11500">
              <a:latin typeface="Showcard Gothic"/>
              <a:cs typeface="Showcard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93547"/>
            <a:ext cx="18089880" cy="9940290"/>
            <a:chOff x="0" y="193547"/>
            <a:chExt cx="18089880" cy="99402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2628" y="7150480"/>
              <a:ext cx="3780028" cy="29829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84224" y="5372100"/>
              <a:ext cx="4105655" cy="46588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781299"/>
              <a:ext cx="3809999" cy="70850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05532" y="193547"/>
              <a:ext cx="2784348" cy="9037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24031" y="6397751"/>
              <a:ext cx="3371087" cy="3735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75763" y="4011166"/>
              <a:ext cx="3412236" cy="62758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114798" cy="5190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21" y="6214617"/>
              <a:ext cx="3829557" cy="38296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104259" y="7303719"/>
            <a:ext cx="15125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157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600" b="1" i="1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600" b="1" i="1" spc="-23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73595" y="0"/>
            <a:ext cx="8507095" cy="6845934"/>
            <a:chOff x="6673595" y="0"/>
            <a:chExt cx="8507095" cy="6845934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3595" y="0"/>
              <a:ext cx="4938522" cy="40225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77102" y="4307869"/>
              <a:ext cx="4703445" cy="2366010"/>
            </a:xfrm>
            <a:custGeom>
              <a:avLst/>
              <a:gdLst/>
              <a:ahLst/>
              <a:cxnLst/>
              <a:rect l="l" t="t" r="r" b="b"/>
              <a:pathLst>
                <a:path w="4703444" h="2366009">
                  <a:moveTo>
                    <a:pt x="1142684" y="0"/>
                  </a:moveTo>
                  <a:lnTo>
                    <a:pt x="1086408" y="818"/>
                  </a:lnTo>
                  <a:lnTo>
                    <a:pt x="1031622" y="4609"/>
                  </a:lnTo>
                  <a:lnTo>
                    <a:pt x="978487" y="11269"/>
                  </a:lnTo>
                  <a:lnTo>
                    <a:pt x="927163" y="20696"/>
                  </a:lnTo>
                  <a:lnTo>
                    <a:pt x="877810" y="32787"/>
                  </a:lnTo>
                  <a:lnTo>
                    <a:pt x="830586" y="47440"/>
                  </a:lnTo>
                  <a:lnTo>
                    <a:pt x="785653" y="64551"/>
                  </a:lnTo>
                  <a:lnTo>
                    <a:pt x="743169" y="84019"/>
                  </a:lnTo>
                  <a:lnTo>
                    <a:pt x="703295" y="105740"/>
                  </a:lnTo>
                  <a:lnTo>
                    <a:pt x="666191" y="129611"/>
                  </a:lnTo>
                  <a:lnTo>
                    <a:pt x="632015" y="155531"/>
                  </a:lnTo>
                  <a:lnTo>
                    <a:pt x="600929" y="183396"/>
                  </a:lnTo>
                  <a:lnTo>
                    <a:pt x="573091" y="213104"/>
                  </a:lnTo>
                  <a:lnTo>
                    <a:pt x="548662" y="244552"/>
                  </a:lnTo>
                  <a:lnTo>
                    <a:pt x="527801" y="277637"/>
                  </a:lnTo>
                  <a:lnTo>
                    <a:pt x="510669" y="312257"/>
                  </a:lnTo>
                  <a:lnTo>
                    <a:pt x="497424" y="348308"/>
                  </a:lnTo>
                  <a:lnTo>
                    <a:pt x="488227" y="385689"/>
                  </a:lnTo>
                  <a:lnTo>
                    <a:pt x="483238" y="424297"/>
                  </a:lnTo>
                  <a:lnTo>
                    <a:pt x="482616" y="464028"/>
                  </a:lnTo>
                  <a:lnTo>
                    <a:pt x="477536" y="470632"/>
                  </a:lnTo>
                  <a:lnTo>
                    <a:pt x="421257" y="468032"/>
                  </a:lnTo>
                  <a:lnTo>
                    <a:pt x="366303" y="470047"/>
                  </a:lnTo>
                  <a:lnTo>
                    <a:pt x="313189" y="476541"/>
                  </a:lnTo>
                  <a:lnTo>
                    <a:pt x="262429" y="487380"/>
                  </a:lnTo>
                  <a:lnTo>
                    <a:pt x="214539" y="502428"/>
                  </a:lnTo>
                  <a:lnTo>
                    <a:pt x="170033" y="521549"/>
                  </a:lnTo>
                  <a:lnTo>
                    <a:pt x="129426" y="544608"/>
                  </a:lnTo>
                  <a:lnTo>
                    <a:pt x="93234" y="571470"/>
                  </a:lnTo>
                  <a:lnTo>
                    <a:pt x="60727" y="603444"/>
                  </a:lnTo>
                  <a:lnTo>
                    <a:pt x="35243" y="637702"/>
                  </a:lnTo>
                  <a:lnTo>
                    <a:pt x="16689" y="673808"/>
                  </a:lnTo>
                  <a:lnTo>
                    <a:pt x="4972" y="711321"/>
                  </a:lnTo>
                  <a:lnTo>
                    <a:pt x="0" y="749804"/>
                  </a:lnTo>
                  <a:lnTo>
                    <a:pt x="1679" y="788819"/>
                  </a:lnTo>
                  <a:lnTo>
                    <a:pt x="9918" y="827926"/>
                  </a:lnTo>
                  <a:lnTo>
                    <a:pt x="24624" y="866688"/>
                  </a:lnTo>
                  <a:lnTo>
                    <a:pt x="45704" y="904667"/>
                  </a:lnTo>
                  <a:lnTo>
                    <a:pt x="73065" y="941423"/>
                  </a:lnTo>
                  <a:lnTo>
                    <a:pt x="106615" y="976518"/>
                  </a:lnTo>
                  <a:lnTo>
                    <a:pt x="146262" y="1009514"/>
                  </a:lnTo>
                  <a:lnTo>
                    <a:pt x="191913" y="1039973"/>
                  </a:lnTo>
                  <a:lnTo>
                    <a:pt x="142648" y="1069540"/>
                  </a:lnTo>
                  <a:lnTo>
                    <a:pt x="101456" y="1103962"/>
                  </a:lnTo>
                  <a:lnTo>
                    <a:pt x="68786" y="1142589"/>
                  </a:lnTo>
                  <a:lnTo>
                    <a:pt x="45091" y="1184772"/>
                  </a:lnTo>
                  <a:lnTo>
                    <a:pt x="30822" y="1229861"/>
                  </a:lnTo>
                  <a:lnTo>
                    <a:pt x="26432" y="1277209"/>
                  </a:lnTo>
                  <a:lnTo>
                    <a:pt x="30174" y="1315701"/>
                  </a:lnTo>
                  <a:lnTo>
                    <a:pt x="40071" y="1353379"/>
                  </a:lnTo>
                  <a:lnTo>
                    <a:pt x="55763" y="1389969"/>
                  </a:lnTo>
                  <a:lnTo>
                    <a:pt x="76888" y="1425198"/>
                  </a:lnTo>
                  <a:lnTo>
                    <a:pt x="103086" y="1458793"/>
                  </a:lnTo>
                  <a:lnTo>
                    <a:pt x="133997" y="1490480"/>
                  </a:lnTo>
                  <a:lnTo>
                    <a:pt x="169259" y="1519985"/>
                  </a:lnTo>
                  <a:lnTo>
                    <a:pt x="208512" y="1547035"/>
                  </a:lnTo>
                  <a:lnTo>
                    <a:pt x="251395" y="1571357"/>
                  </a:lnTo>
                  <a:lnTo>
                    <a:pt x="297547" y="1592676"/>
                  </a:lnTo>
                  <a:lnTo>
                    <a:pt x="346608" y="1610720"/>
                  </a:lnTo>
                  <a:lnTo>
                    <a:pt x="398216" y="1625214"/>
                  </a:lnTo>
                  <a:lnTo>
                    <a:pt x="452012" y="1635886"/>
                  </a:lnTo>
                  <a:lnTo>
                    <a:pt x="507635" y="1642461"/>
                  </a:lnTo>
                  <a:lnTo>
                    <a:pt x="512334" y="1650208"/>
                  </a:lnTo>
                  <a:lnTo>
                    <a:pt x="538791" y="1689157"/>
                  </a:lnTo>
                  <a:lnTo>
                    <a:pt x="565293" y="1722889"/>
                  </a:lnTo>
                  <a:lnTo>
                    <a:pt x="594247" y="1755295"/>
                  </a:lnTo>
                  <a:lnTo>
                    <a:pt x="625523" y="1786332"/>
                  </a:lnTo>
                  <a:lnTo>
                    <a:pt x="658990" y="1815955"/>
                  </a:lnTo>
                  <a:lnTo>
                    <a:pt x="694515" y="1844119"/>
                  </a:lnTo>
                  <a:lnTo>
                    <a:pt x="731969" y="1870781"/>
                  </a:lnTo>
                  <a:lnTo>
                    <a:pt x="771219" y="1895896"/>
                  </a:lnTo>
                  <a:lnTo>
                    <a:pt x="812134" y="1919419"/>
                  </a:lnTo>
                  <a:lnTo>
                    <a:pt x="854583" y="1941307"/>
                  </a:lnTo>
                  <a:lnTo>
                    <a:pt x="898435" y="1961514"/>
                  </a:lnTo>
                  <a:lnTo>
                    <a:pt x="943558" y="1979997"/>
                  </a:lnTo>
                  <a:lnTo>
                    <a:pt x="989822" y="1996712"/>
                  </a:lnTo>
                  <a:lnTo>
                    <a:pt x="1037094" y="2011613"/>
                  </a:lnTo>
                  <a:lnTo>
                    <a:pt x="1085244" y="2024657"/>
                  </a:lnTo>
                  <a:lnTo>
                    <a:pt x="1134140" y="2035798"/>
                  </a:lnTo>
                  <a:lnTo>
                    <a:pt x="1183651" y="2044994"/>
                  </a:lnTo>
                  <a:lnTo>
                    <a:pt x="1233646" y="2052199"/>
                  </a:lnTo>
                  <a:lnTo>
                    <a:pt x="1283994" y="2057370"/>
                  </a:lnTo>
                  <a:lnTo>
                    <a:pt x="1334562" y="2060461"/>
                  </a:lnTo>
                  <a:lnTo>
                    <a:pt x="1385221" y="2061428"/>
                  </a:lnTo>
                  <a:lnTo>
                    <a:pt x="1435838" y="2060227"/>
                  </a:lnTo>
                  <a:lnTo>
                    <a:pt x="1486283" y="2056815"/>
                  </a:lnTo>
                  <a:lnTo>
                    <a:pt x="1536423" y="2051145"/>
                  </a:lnTo>
                  <a:lnTo>
                    <a:pt x="1586129" y="2043175"/>
                  </a:lnTo>
                  <a:lnTo>
                    <a:pt x="1635268" y="2032859"/>
                  </a:lnTo>
                  <a:lnTo>
                    <a:pt x="1663469" y="2069258"/>
                  </a:lnTo>
                  <a:lnTo>
                    <a:pt x="1695203" y="2104197"/>
                  </a:lnTo>
                  <a:lnTo>
                    <a:pt x="1730287" y="2137545"/>
                  </a:lnTo>
                  <a:lnTo>
                    <a:pt x="1768538" y="2169167"/>
                  </a:lnTo>
                  <a:lnTo>
                    <a:pt x="1809774" y="2198933"/>
                  </a:lnTo>
                  <a:lnTo>
                    <a:pt x="1853811" y="2226708"/>
                  </a:lnTo>
                  <a:lnTo>
                    <a:pt x="1900466" y="2252360"/>
                  </a:lnTo>
                  <a:lnTo>
                    <a:pt x="1949557" y="2275757"/>
                  </a:lnTo>
                  <a:lnTo>
                    <a:pt x="2000901" y="2296765"/>
                  </a:lnTo>
                  <a:lnTo>
                    <a:pt x="2052405" y="2314697"/>
                  </a:lnTo>
                  <a:lnTo>
                    <a:pt x="2104444" y="2329863"/>
                  </a:lnTo>
                  <a:lnTo>
                    <a:pt x="2156829" y="2342299"/>
                  </a:lnTo>
                  <a:lnTo>
                    <a:pt x="2209374" y="2352043"/>
                  </a:lnTo>
                  <a:lnTo>
                    <a:pt x="2261891" y="2359129"/>
                  </a:lnTo>
                  <a:lnTo>
                    <a:pt x="2314194" y="2363596"/>
                  </a:lnTo>
                  <a:lnTo>
                    <a:pt x="2366095" y="2365478"/>
                  </a:lnTo>
                  <a:lnTo>
                    <a:pt x="2417407" y="2364813"/>
                  </a:lnTo>
                  <a:lnTo>
                    <a:pt x="2467944" y="2361637"/>
                  </a:lnTo>
                  <a:lnTo>
                    <a:pt x="2517517" y="2355987"/>
                  </a:lnTo>
                  <a:lnTo>
                    <a:pt x="2565939" y="2347898"/>
                  </a:lnTo>
                  <a:lnTo>
                    <a:pt x="2613025" y="2337408"/>
                  </a:lnTo>
                  <a:lnTo>
                    <a:pt x="2658585" y="2324552"/>
                  </a:lnTo>
                  <a:lnTo>
                    <a:pt x="2702434" y="2309368"/>
                  </a:lnTo>
                  <a:lnTo>
                    <a:pt x="2744385" y="2291891"/>
                  </a:lnTo>
                  <a:lnTo>
                    <a:pt x="2784249" y="2272158"/>
                  </a:lnTo>
                  <a:lnTo>
                    <a:pt x="2821840" y="2250206"/>
                  </a:lnTo>
                  <a:lnTo>
                    <a:pt x="2856971" y="2226070"/>
                  </a:lnTo>
                  <a:lnTo>
                    <a:pt x="2889454" y="2199787"/>
                  </a:lnTo>
                  <a:lnTo>
                    <a:pt x="2919103" y="2171395"/>
                  </a:lnTo>
                  <a:lnTo>
                    <a:pt x="2945730" y="2140928"/>
                  </a:lnTo>
                  <a:lnTo>
                    <a:pt x="2969149" y="2108424"/>
                  </a:lnTo>
                  <a:lnTo>
                    <a:pt x="3009530" y="2131972"/>
                  </a:lnTo>
                  <a:lnTo>
                    <a:pt x="3051935" y="2153362"/>
                  </a:lnTo>
                  <a:lnTo>
                    <a:pt x="3096148" y="2172522"/>
                  </a:lnTo>
                  <a:lnTo>
                    <a:pt x="3141954" y="2189378"/>
                  </a:lnTo>
                  <a:lnTo>
                    <a:pt x="3189138" y="2203857"/>
                  </a:lnTo>
                  <a:lnTo>
                    <a:pt x="3237484" y="2215886"/>
                  </a:lnTo>
                  <a:lnTo>
                    <a:pt x="3286776" y="2225391"/>
                  </a:lnTo>
                  <a:lnTo>
                    <a:pt x="3344256" y="2233048"/>
                  </a:lnTo>
                  <a:lnTo>
                    <a:pt x="3400877" y="2237086"/>
                  </a:lnTo>
                  <a:lnTo>
                    <a:pt x="3456392" y="2237619"/>
                  </a:lnTo>
                  <a:lnTo>
                    <a:pt x="3510552" y="2234761"/>
                  </a:lnTo>
                  <a:lnTo>
                    <a:pt x="3563110" y="2228626"/>
                  </a:lnTo>
                  <a:lnTo>
                    <a:pt x="3613819" y="2219328"/>
                  </a:lnTo>
                  <a:lnTo>
                    <a:pt x="3662431" y="2206980"/>
                  </a:lnTo>
                  <a:lnTo>
                    <a:pt x="3708698" y="2191696"/>
                  </a:lnTo>
                  <a:lnTo>
                    <a:pt x="3752373" y="2173591"/>
                  </a:lnTo>
                  <a:lnTo>
                    <a:pt x="3793208" y="2152777"/>
                  </a:lnTo>
                  <a:lnTo>
                    <a:pt x="3830956" y="2129369"/>
                  </a:lnTo>
                  <a:lnTo>
                    <a:pt x="3865369" y="2103480"/>
                  </a:lnTo>
                  <a:lnTo>
                    <a:pt x="3896199" y="2075225"/>
                  </a:lnTo>
                  <a:lnTo>
                    <a:pt x="3923198" y="2044717"/>
                  </a:lnTo>
                  <a:lnTo>
                    <a:pt x="3946120" y="2012069"/>
                  </a:lnTo>
                  <a:lnTo>
                    <a:pt x="3964716" y="1977396"/>
                  </a:lnTo>
                  <a:lnTo>
                    <a:pt x="3978740" y="1940812"/>
                  </a:lnTo>
                  <a:lnTo>
                    <a:pt x="3987943" y="1902430"/>
                  </a:lnTo>
                  <a:lnTo>
                    <a:pt x="4042250" y="1904355"/>
                  </a:lnTo>
                  <a:lnTo>
                    <a:pt x="4095955" y="1903507"/>
                  </a:lnTo>
                  <a:lnTo>
                    <a:pt x="4148846" y="1899914"/>
                  </a:lnTo>
                  <a:lnTo>
                    <a:pt x="4200707" y="1893601"/>
                  </a:lnTo>
                  <a:lnTo>
                    <a:pt x="4251327" y="1884596"/>
                  </a:lnTo>
                  <a:lnTo>
                    <a:pt x="4300491" y="1872925"/>
                  </a:lnTo>
                  <a:lnTo>
                    <a:pt x="4347988" y="1858615"/>
                  </a:lnTo>
                  <a:lnTo>
                    <a:pt x="4398593" y="1839673"/>
                  </a:lnTo>
                  <a:lnTo>
                    <a:pt x="4445553" y="1818093"/>
                  </a:lnTo>
                  <a:lnTo>
                    <a:pt x="4488805" y="1794050"/>
                  </a:lnTo>
                  <a:lnTo>
                    <a:pt x="4528284" y="1767719"/>
                  </a:lnTo>
                  <a:lnTo>
                    <a:pt x="4563927" y="1739275"/>
                  </a:lnTo>
                  <a:lnTo>
                    <a:pt x="4595671" y="1708893"/>
                  </a:lnTo>
                  <a:lnTo>
                    <a:pt x="4623452" y="1676750"/>
                  </a:lnTo>
                  <a:lnTo>
                    <a:pt x="4647206" y="1643020"/>
                  </a:lnTo>
                  <a:lnTo>
                    <a:pt x="4666869" y="1607878"/>
                  </a:lnTo>
                  <a:lnTo>
                    <a:pt x="4682379" y="1571500"/>
                  </a:lnTo>
                  <a:lnTo>
                    <a:pt x="4693670" y="1534060"/>
                  </a:lnTo>
                  <a:lnTo>
                    <a:pt x="4700681" y="1495735"/>
                  </a:lnTo>
                  <a:lnTo>
                    <a:pt x="4703346" y="1456700"/>
                  </a:lnTo>
                  <a:lnTo>
                    <a:pt x="4701603" y="1417129"/>
                  </a:lnTo>
                  <a:lnTo>
                    <a:pt x="4695388" y="1377198"/>
                  </a:lnTo>
                  <a:lnTo>
                    <a:pt x="4684637" y="1337082"/>
                  </a:lnTo>
                  <a:lnTo>
                    <a:pt x="4669287" y="1296957"/>
                  </a:lnTo>
                  <a:lnTo>
                    <a:pt x="4649273" y="1256997"/>
                  </a:lnTo>
                  <a:lnTo>
                    <a:pt x="4624533" y="1217378"/>
                  </a:lnTo>
                  <a:lnTo>
                    <a:pt x="4595003" y="1178276"/>
                  </a:lnTo>
                  <a:lnTo>
                    <a:pt x="4604672" y="1166780"/>
                  </a:lnTo>
                  <a:lnTo>
                    <a:pt x="4629801" y="1130651"/>
                  </a:lnTo>
                  <a:lnTo>
                    <a:pt x="4648768" y="1093167"/>
                  </a:lnTo>
                  <a:lnTo>
                    <a:pt x="4661681" y="1054813"/>
                  </a:lnTo>
                  <a:lnTo>
                    <a:pt x="4668705" y="1015866"/>
                  </a:lnTo>
                  <a:lnTo>
                    <a:pt x="4670008" y="976602"/>
                  </a:lnTo>
                  <a:lnTo>
                    <a:pt x="4665755" y="937297"/>
                  </a:lnTo>
                  <a:lnTo>
                    <a:pt x="4656112" y="898227"/>
                  </a:lnTo>
                  <a:lnTo>
                    <a:pt x="4641246" y="859669"/>
                  </a:lnTo>
                  <a:lnTo>
                    <a:pt x="4621323" y="821898"/>
                  </a:lnTo>
                  <a:lnTo>
                    <a:pt x="4596510" y="785192"/>
                  </a:lnTo>
                  <a:lnTo>
                    <a:pt x="4566973" y="749826"/>
                  </a:lnTo>
                  <a:lnTo>
                    <a:pt x="4532877" y="716077"/>
                  </a:lnTo>
                  <a:lnTo>
                    <a:pt x="4494391" y="684220"/>
                  </a:lnTo>
                  <a:lnTo>
                    <a:pt x="4451679" y="654533"/>
                  </a:lnTo>
                  <a:lnTo>
                    <a:pt x="4404908" y="627291"/>
                  </a:lnTo>
                  <a:lnTo>
                    <a:pt x="4354244" y="602771"/>
                  </a:lnTo>
                  <a:lnTo>
                    <a:pt x="4299855" y="581249"/>
                  </a:lnTo>
                  <a:lnTo>
                    <a:pt x="4291978" y="538749"/>
                  </a:lnTo>
                  <a:lnTo>
                    <a:pt x="4277272" y="496855"/>
                  </a:lnTo>
                  <a:lnTo>
                    <a:pt x="4255976" y="455963"/>
                  </a:lnTo>
                  <a:lnTo>
                    <a:pt x="4228330" y="416469"/>
                  </a:lnTo>
                  <a:lnTo>
                    <a:pt x="4194574" y="378766"/>
                  </a:lnTo>
                  <a:lnTo>
                    <a:pt x="4154948" y="343251"/>
                  </a:lnTo>
                  <a:lnTo>
                    <a:pt x="4117931" y="315794"/>
                  </a:lnTo>
                  <a:lnTo>
                    <a:pt x="4078449" y="291043"/>
                  </a:lnTo>
                  <a:lnTo>
                    <a:pt x="4036817" y="269031"/>
                  </a:lnTo>
                  <a:lnTo>
                    <a:pt x="3993349" y="249789"/>
                  </a:lnTo>
                  <a:lnTo>
                    <a:pt x="3948358" y="233351"/>
                  </a:lnTo>
                  <a:lnTo>
                    <a:pt x="3902160" y="219748"/>
                  </a:lnTo>
                  <a:lnTo>
                    <a:pt x="3855067" y="209013"/>
                  </a:lnTo>
                  <a:lnTo>
                    <a:pt x="3807396" y="201179"/>
                  </a:lnTo>
                  <a:lnTo>
                    <a:pt x="3759459" y="196278"/>
                  </a:lnTo>
                  <a:lnTo>
                    <a:pt x="3711571" y="194342"/>
                  </a:lnTo>
                  <a:lnTo>
                    <a:pt x="3664046" y="195404"/>
                  </a:lnTo>
                  <a:lnTo>
                    <a:pt x="3617199" y="199496"/>
                  </a:lnTo>
                  <a:lnTo>
                    <a:pt x="3571344" y="206650"/>
                  </a:lnTo>
                  <a:lnTo>
                    <a:pt x="3526794" y="216900"/>
                  </a:lnTo>
                  <a:lnTo>
                    <a:pt x="3483865" y="230277"/>
                  </a:lnTo>
                  <a:lnTo>
                    <a:pt x="3442870" y="246814"/>
                  </a:lnTo>
                  <a:lnTo>
                    <a:pt x="3404124" y="266543"/>
                  </a:lnTo>
                  <a:lnTo>
                    <a:pt x="3373302" y="232942"/>
                  </a:lnTo>
                  <a:lnTo>
                    <a:pt x="3337671" y="201662"/>
                  </a:lnTo>
                  <a:lnTo>
                    <a:pt x="3297610" y="172978"/>
                  </a:lnTo>
                  <a:lnTo>
                    <a:pt x="3253502" y="147163"/>
                  </a:lnTo>
                  <a:lnTo>
                    <a:pt x="3208216" y="125609"/>
                  </a:lnTo>
                  <a:lnTo>
                    <a:pt x="3161376" y="107666"/>
                  </a:lnTo>
                  <a:lnTo>
                    <a:pt x="3113383" y="93306"/>
                  </a:lnTo>
                  <a:lnTo>
                    <a:pt x="3064640" y="82503"/>
                  </a:lnTo>
                  <a:lnTo>
                    <a:pt x="3015551" y="75229"/>
                  </a:lnTo>
                  <a:lnTo>
                    <a:pt x="2966516" y="71459"/>
                  </a:lnTo>
                  <a:lnTo>
                    <a:pt x="2917939" y="71164"/>
                  </a:lnTo>
                  <a:lnTo>
                    <a:pt x="2870223" y="74319"/>
                  </a:lnTo>
                  <a:lnTo>
                    <a:pt x="2823770" y="80896"/>
                  </a:lnTo>
                  <a:lnTo>
                    <a:pt x="2778982" y="90869"/>
                  </a:lnTo>
                  <a:lnTo>
                    <a:pt x="2736263" y="104210"/>
                  </a:lnTo>
                  <a:lnTo>
                    <a:pt x="2696014" y="120893"/>
                  </a:lnTo>
                  <a:lnTo>
                    <a:pt x="2658639" y="140891"/>
                  </a:lnTo>
                  <a:lnTo>
                    <a:pt x="2624539" y="164177"/>
                  </a:lnTo>
                  <a:lnTo>
                    <a:pt x="2594118" y="190724"/>
                  </a:lnTo>
                  <a:lnTo>
                    <a:pt x="2566229" y="166568"/>
                  </a:lnTo>
                  <a:lnTo>
                    <a:pt x="2504071" y="122162"/>
                  </a:lnTo>
                  <a:lnTo>
                    <a:pt x="2470039" y="102078"/>
                  </a:lnTo>
                  <a:lnTo>
                    <a:pt x="2424788" y="79067"/>
                  </a:lnTo>
                  <a:lnTo>
                    <a:pt x="2378044" y="59091"/>
                  </a:lnTo>
                  <a:lnTo>
                    <a:pt x="2330090" y="42135"/>
                  </a:lnTo>
                  <a:lnTo>
                    <a:pt x="2281214" y="28186"/>
                  </a:lnTo>
                  <a:lnTo>
                    <a:pt x="2231702" y="17229"/>
                  </a:lnTo>
                  <a:lnTo>
                    <a:pt x="2181838" y="9250"/>
                  </a:lnTo>
                  <a:lnTo>
                    <a:pt x="2131909" y="4237"/>
                  </a:lnTo>
                  <a:lnTo>
                    <a:pt x="2082201" y="2175"/>
                  </a:lnTo>
                  <a:lnTo>
                    <a:pt x="2033000" y="3050"/>
                  </a:lnTo>
                  <a:lnTo>
                    <a:pt x="1984591" y="6848"/>
                  </a:lnTo>
                  <a:lnTo>
                    <a:pt x="1937261" y="13556"/>
                  </a:lnTo>
                  <a:lnTo>
                    <a:pt x="1891295" y="23159"/>
                  </a:lnTo>
                  <a:lnTo>
                    <a:pt x="1846979" y="35644"/>
                  </a:lnTo>
                  <a:lnTo>
                    <a:pt x="1804599" y="50998"/>
                  </a:lnTo>
                  <a:lnTo>
                    <a:pt x="1764442" y="69205"/>
                  </a:lnTo>
                  <a:lnTo>
                    <a:pt x="1726792" y="90253"/>
                  </a:lnTo>
                  <a:lnTo>
                    <a:pt x="1691936" y="114126"/>
                  </a:lnTo>
                  <a:lnTo>
                    <a:pt x="1660160" y="140813"/>
                  </a:lnTo>
                  <a:lnTo>
                    <a:pt x="1619495" y="118029"/>
                  </a:lnTo>
                  <a:lnTo>
                    <a:pt x="1577233" y="97106"/>
                  </a:lnTo>
                  <a:lnTo>
                    <a:pt x="1533529" y="78089"/>
                  </a:lnTo>
                  <a:lnTo>
                    <a:pt x="1488539" y="61024"/>
                  </a:lnTo>
                  <a:lnTo>
                    <a:pt x="1442418" y="45960"/>
                  </a:lnTo>
                  <a:lnTo>
                    <a:pt x="1395322" y="32941"/>
                  </a:lnTo>
                  <a:lnTo>
                    <a:pt x="1347406" y="22015"/>
                  </a:lnTo>
                  <a:lnTo>
                    <a:pt x="1298825" y="13228"/>
                  </a:lnTo>
                  <a:lnTo>
                    <a:pt x="1249736" y="6626"/>
                  </a:lnTo>
                  <a:lnTo>
                    <a:pt x="1200293" y="2256"/>
                  </a:lnTo>
                  <a:lnTo>
                    <a:pt x="1142684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44934" y="6715379"/>
              <a:ext cx="130301" cy="1303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547221" y="6340297"/>
              <a:ext cx="485140" cy="497840"/>
            </a:xfrm>
            <a:custGeom>
              <a:avLst/>
              <a:gdLst/>
              <a:ahLst/>
              <a:cxnLst/>
              <a:rect l="l" t="t" r="r" b="b"/>
              <a:pathLst>
                <a:path w="485140" h="497840">
                  <a:moveTo>
                    <a:pt x="484797" y="182765"/>
                  </a:moveTo>
                  <a:lnTo>
                    <a:pt x="476618" y="139306"/>
                  </a:lnTo>
                  <a:lnTo>
                    <a:pt x="459308" y="99352"/>
                  </a:lnTo>
                  <a:lnTo>
                    <a:pt x="433832" y="64300"/>
                  </a:lnTo>
                  <a:lnTo>
                    <a:pt x="401193" y="35471"/>
                  </a:lnTo>
                  <a:lnTo>
                    <a:pt x="362381" y="14236"/>
                  </a:lnTo>
                  <a:lnTo>
                    <a:pt x="318389" y="1955"/>
                  </a:lnTo>
                  <a:lnTo>
                    <a:pt x="272745" y="0"/>
                  </a:lnTo>
                  <a:lnTo>
                    <a:pt x="229285" y="8166"/>
                  </a:lnTo>
                  <a:lnTo>
                    <a:pt x="189331" y="25450"/>
                  </a:lnTo>
                  <a:lnTo>
                    <a:pt x="154279" y="50901"/>
                  </a:lnTo>
                  <a:lnTo>
                    <a:pt x="125450" y="83515"/>
                  </a:lnTo>
                  <a:lnTo>
                    <a:pt x="104216" y="122301"/>
                  </a:lnTo>
                  <a:lnTo>
                    <a:pt x="91948" y="166293"/>
                  </a:lnTo>
                  <a:lnTo>
                    <a:pt x="89979" y="211937"/>
                  </a:lnTo>
                  <a:lnTo>
                    <a:pt x="95504" y="241427"/>
                  </a:lnTo>
                  <a:lnTo>
                    <a:pt x="70078" y="249847"/>
                  </a:lnTo>
                  <a:lnTo>
                    <a:pt x="37388" y="273583"/>
                  </a:lnTo>
                  <a:lnTo>
                    <a:pt x="13182" y="306412"/>
                  </a:lnTo>
                  <a:lnTo>
                    <a:pt x="0" y="346506"/>
                  </a:lnTo>
                  <a:lnTo>
                    <a:pt x="88" y="388772"/>
                  </a:lnTo>
                  <a:lnTo>
                    <a:pt x="12903" y="427482"/>
                  </a:lnTo>
                  <a:lnTo>
                    <a:pt x="36614" y="460159"/>
                  </a:lnTo>
                  <a:lnTo>
                    <a:pt x="69443" y="484339"/>
                  </a:lnTo>
                  <a:lnTo>
                    <a:pt x="109601" y="497509"/>
                  </a:lnTo>
                  <a:lnTo>
                    <a:pt x="151853" y="497420"/>
                  </a:lnTo>
                  <a:lnTo>
                    <a:pt x="190563" y="484606"/>
                  </a:lnTo>
                  <a:lnTo>
                    <a:pt x="223240" y="460895"/>
                  </a:lnTo>
                  <a:lnTo>
                    <a:pt x="247421" y="428066"/>
                  </a:lnTo>
                  <a:lnTo>
                    <a:pt x="258940" y="392976"/>
                  </a:lnTo>
                  <a:lnTo>
                    <a:pt x="301917" y="394817"/>
                  </a:lnTo>
                  <a:lnTo>
                    <a:pt x="345389" y="386638"/>
                  </a:lnTo>
                  <a:lnTo>
                    <a:pt x="385330" y="369328"/>
                  </a:lnTo>
                  <a:lnTo>
                    <a:pt x="420408" y="343852"/>
                  </a:lnTo>
                  <a:lnTo>
                    <a:pt x="449262" y="311213"/>
                  </a:lnTo>
                  <a:lnTo>
                    <a:pt x="470522" y="272402"/>
                  </a:lnTo>
                  <a:lnTo>
                    <a:pt x="482854" y="228396"/>
                  </a:lnTo>
                  <a:lnTo>
                    <a:pt x="484797" y="182765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411457" y="5085029"/>
            <a:ext cx="2940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700" dirty="0">
                <a:latin typeface="Lucida Sans"/>
                <a:cs typeface="Lucida Sans"/>
              </a:rPr>
              <a:t>D</a:t>
            </a:r>
            <a:r>
              <a:rPr sz="4800" b="1" spc="-715" dirty="0">
                <a:latin typeface="Lucida Sans"/>
                <a:cs typeface="Lucida Sans"/>
              </a:rPr>
              <a:t>i</a:t>
            </a:r>
            <a:r>
              <a:rPr sz="4800" b="1" spc="-75" dirty="0">
                <a:latin typeface="Lucida Sans"/>
                <a:cs typeface="Lucida Sans"/>
              </a:rPr>
              <a:t>d</a:t>
            </a:r>
            <a:r>
              <a:rPr sz="4800" b="1" spc="-1015" dirty="0">
                <a:latin typeface="Lucida Sans"/>
                <a:cs typeface="Lucida Sans"/>
              </a:rPr>
              <a:t>y</a:t>
            </a:r>
            <a:r>
              <a:rPr sz="4800" b="1" spc="-1325" dirty="0">
                <a:latin typeface="Lucida Sans"/>
                <a:cs typeface="Lucida Sans"/>
              </a:rPr>
              <a:t>o</a:t>
            </a:r>
            <a:r>
              <a:rPr sz="4800" b="1" spc="-135" dirty="0">
                <a:latin typeface="Lucida Sans"/>
                <a:cs typeface="Lucida Sans"/>
              </a:rPr>
              <a:t>u</a:t>
            </a:r>
            <a:r>
              <a:rPr sz="4800" b="1" spc="-1225" dirty="0">
                <a:latin typeface="Lucida Sans"/>
                <a:cs typeface="Lucida Sans"/>
              </a:rPr>
              <a:t>s</a:t>
            </a:r>
            <a:r>
              <a:rPr sz="4800" b="1" spc="-1495" dirty="0">
                <a:latin typeface="Lucida Sans"/>
                <a:cs typeface="Lucida Sans"/>
              </a:rPr>
              <a:t>w</a:t>
            </a:r>
            <a:r>
              <a:rPr sz="4800" b="1" spc="-715" dirty="0">
                <a:latin typeface="Lucida Sans"/>
                <a:cs typeface="Lucida Sans"/>
              </a:rPr>
              <a:t>i</a:t>
            </a:r>
            <a:r>
              <a:rPr sz="4800" b="1" spc="-1639" dirty="0">
                <a:latin typeface="Lucida Sans"/>
                <a:cs typeface="Lucida Sans"/>
              </a:rPr>
              <a:t>m</a:t>
            </a:r>
            <a:r>
              <a:rPr sz="4800" b="1" spc="-380" dirty="0">
                <a:latin typeface="Lucida Sans"/>
                <a:cs typeface="Lucida Sans"/>
              </a:rPr>
              <a:t>?</a:t>
            </a:r>
            <a:endParaRPr sz="4800">
              <a:latin typeface="Lucida Sans"/>
              <a:cs typeface="Lucida San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61164" y="4244663"/>
            <a:ext cx="4744085" cy="2604135"/>
            <a:chOff x="4761164" y="4244663"/>
            <a:chExt cx="4744085" cy="2604135"/>
          </a:xfrm>
        </p:grpSpPr>
        <p:sp>
          <p:nvSpPr>
            <p:cNvPr id="15" name="object 15"/>
            <p:cNvSpPr/>
            <p:nvPr/>
          </p:nvSpPr>
          <p:spPr>
            <a:xfrm>
              <a:off x="4761164" y="4244663"/>
              <a:ext cx="4744085" cy="2338705"/>
            </a:xfrm>
            <a:custGeom>
              <a:avLst/>
              <a:gdLst/>
              <a:ahLst/>
              <a:cxnLst/>
              <a:rect l="l" t="t" r="r" b="b"/>
              <a:pathLst>
                <a:path w="4744084" h="2338704">
                  <a:moveTo>
                    <a:pt x="2676058" y="0"/>
                  </a:moveTo>
                  <a:lnTo>
                    <a:pt x="2625893" y="1148"/>
                  </a:lnTo>
                  <a:lnTo>
                    <a:pt x="2575564" y="5256"/>
                  </a:lnTo>
                  <a:lnTo>
                    <a:pt x="2525355" y="12359"/>
                  </a:lnTo>
                  <a:lnTo>
                    <a:pt x="2475551" y="22492"/>
                  </a:lnTo>
                  <a:lnTo>
                    <a:pt x="2426435" y="35692"/>
                  </a:lnTo>
                  <a:lnTo>
                    <a:pt x="2378291" y="51993"/>
                  </a:lnTo>
                  <a:lnTo>
                    <a:pt x="2331404" y="71431"/>
                  </a:lnTo>
                  <a:lnTo>
                    <a:pt x="2295895" y="88826"/>
                  </a:lnTo>
                  <a:lnTo>
                    <a:pt x="2262220" y="107816"/>
                  </a:lnTo>
                  <a:lnTo>
                    <a:pt x="2200848" y="150298"/>
                  </a:lnTo>
                  <a:lnTo>
                    <a:pt x="2172546" y="121461"/>
                  </a:lnTo>
                  <a:lnTo>
                    <a:pt x="2140331" y="95596"/>
                  </a:lnTo>
                  <a:lnTo>
                    <a:pt x="2104602" y="72758"/>
                  </a:lnTo>
                  <a:lnTo>
                    <a:pt x="2065757" y="53006"/>
                  </a:lnTo>
                  <a:lnTo>
                    <a:pt x="2024195" y="36398"/>
                  </a:lnTo>
                  <a:lnTo>
                    <a:pt x="1980315" y="22991"/>
                  </a:lnTo>
                  <a:lnTo>
                    <a:pt x="1934514" y="12844"/>
                  </a:lnTo>
                  <a:lnTo>
                    <a:pt x="1887191" y="6013"/>
                  </a:lnTo>
                  <a:lnTo>
                    <a:pt x="1838745" y="2558"/>
                  </a:lnTo>
                  <a:lnTo>
                    <a:pt x="1789574" y="2536"/>
                  </a:lnTo>
                  <a:lnTo>
                    <a:pt x="1740078" y="6004"/>
                  </a:lnTo>
                  <a:lnTo>
                    <a:pt x="1690653" y="13020"/>
                  </a:lnTo>
                  <a:lnTo>
                    <a:pt x="1641699" y="23642"/>
                  </a:lnTo>
                  <a:lnTo>
                    <a:pt x="1593614" y="37929"/>
                  </a:lnTo>
                  <a:lnTo>
                    <a:pt x="1546798" y="55937"/>
                  </a:lnTo>
                  <a:lnTo>
                    <a:pt x="1500837" y="78279"/>
                  </a:lnTo>
                  <a:lnTo>
                    <a:pt x="1458675" y="103800"/>
                  </a:lnTo>
                  <a:lnTo>
                    <a:pt x="1420728" y="132250"/>
                  </a:lnTo>
                  <a:lnTo>
                    <a:pt x="1387413" y="163379"/>
                  </a:lnTo>
                  <a:lnTo>
                    <a:pt x="1350314" y="140724"/>
                  </a:lnTo>
                  <a:lnTo>
                    <a:pt x="1310725" y="121076"/>
                  </a:lnTo>
                  <a:lnTo>
                    <a:pt x="1268960" y="104427"/>
                  </a:lnTo>
                  <a:lnTo>
                    <a:pt x="1225336" y="90768"/>
                  </a:lnTo>
                  <a:lnTo>
                    <a:pt x="1180170" y="80093"/>
                  </a:lnTo>
                  <a:lnTo>
                    <a:pt x="1133777" y="72393"/>
                  </a:lnTo>
                  <a:lnTo>
                    <a:pt x="1086475" y="67661"/>
                  </a:lnTo>
                  <a:lnTo>
                    <a:pt x="1038580" y="65890"/>
                  </a:lnTo>
                  <a:lnTo>
                    <a:pt x="990408" y="67072"/>
                  </a:lnTo>
                  <a:lnTo>
                    <a:pt x="942275" y="71199"/>
                  </a:lnTo>
                  <a:lnTo>
                    <a:pt x="894499" y="78264"/>
                  </a:lnTo>
                  <a:lnTo>
                    <a:pt x="847394" y="88259"/>
                  </a:lnTo>
                  <a:lnTo>
                    <a:pt x="801279" y="101177"/>
                  </a:lnTo>
                  <a:lnTo>
                    <a:pt x="756469" y="117010"/>
                  </a:lnTo>
                  <a:lnTo>
                    <a:pt x="713280" y="135749"/>
                  </a:lnTo>
                  <a:lnTo>
                    <a:pt x="672029" y="157389"/>
                  </a:lnTo>
                  <a:lnTo>
                    <a:pt x="633033" y="181921"/>
                  </a:lnTo>
                  <a:lnTo>
                    <a:pt x="590766" y="214285"/>
                  </a:lnTo>
                  <a:lnTo>
                    <a:pt x="554189" y="249278"/>
                  </a:lnTo>
                  <a:lnTo>
                    <a:pt x="523574" y="286521"/>
                  </a:lnTo>
                  <a:lnTo>
                    <a:pt x="499193" y="325638"/>
                  </a:lnTo>
                  <a:lnTo>
                    <a:pt x="481318" y="366250"/>
                  </a:lnTo>
                  <a:lnTo>
                    <a:pt x="470219" y="407981"/>
                  </a:lnTo>
                  <a:lnTo>
                    <a:pt x="414299" y="425256"/>
                  </a:lnTo>
                  <a:lnTo>
                    <a:pt x="361870" y="445808"/>
                  </a:lnTo>
                  <a:lnTo>
                    <a:pt x="313118" y="469373"/>
                  </a:lnTo>
                  <a:lnTo>
                    <a:pt x="268229" y="495688"/>
                  </a:lnTo>
                  <a:lnTo>
                    <a:pt x="227390" y="524491"/>
                  </a:lnTo>
                  <a:lnTo>
                    <a:pt x="190786" y="555519"/>
                  </a:lnTo>
                  <a:lnTo>
                    <a:pt x="158605" y="588509"/>
                  </a:lnTo>
                  <a:lnTo>
                    <a:pt x="131033" y="623198"/>
                  </a:lnTo>
                  <a:lnTo>
                    <a:pt x="108256" y="659323"/>
                  </a:lnTo>
                  <a:lnTo>
                    <a:pt x="90461" y="696622"/>
                  </a:lnTo>
                  <a:lnTo>
                    <a:pt x="77834" y="734831"/>
                  </a:lnTo>
                  <a:lnTo>
                    <a:pt x="70561" y="773687"/>
                  </a:lnTo>
                  <a:lnTo>
                    <a:pt x="68830" y="812928"/>
                  </a:lnTo>
                  <a:lnTo>
                    <a:pt x="72825" y="852292"/>
                  </a:lnTo>
                  <a:lnTo>
                    <a:pt x="82734" y="891514"/>
                  </a:lnTo>
                  <a:lnTo>
                    <a:pt x="98744" y="930332"/>
                  </a:lnTo>
                  <a:lnTo>
                    <a:pt x="121121" y="968283"/>
                  </a:lnTo>
                  <a:lnTo>
                    <a:pt x="129859" y="980497"/>
                  </a:lnTo>
                  <a:lnTo>
                    <a:pt x="97400" y="1017212"/>
                  </a:lnTo>
                  <a:lnTo>
                    <a:pt x="69678" y="1054811"/>
                  </a:lnTo>
                  <a:lnTo>
                    <a:pt x="46641" y="1093114"/>
                  </a:lnTo>
                  <a:lnTo>
                    <a:pt x="28240" y="1131941"/>
                  </a:lnTo>
                  <a:lnTo>
                    <a:pt x="14425" y="1171112"/>
                  </a:lnTo>
                  <a:lnTo>
                    <a:pt x="5147" y="1210448"/>
                  </a:lnTo>
                  <a:lnTo>
                    <a:pt x="355" y="1249769"/>
                  </a:lnTo>
                  <a:lnTo>
                    <a:pt x="0" y="1288895"/>
                  </a:lnTo>
                  <a:lnTo>
                    <a:pt x="4031" y="1327648"/>
                  </a:lnTo>
                  <a:lnTo>
                    <a:pt x="12399" y="1365847"/>
                  </a:lnTo>
                  <a:lnTo>
                    <a:pt x="25055" y="1403312"/>
                  </a:lnTo>
                  <a:lnTo>
                    <a:pt x="41948" y="1439864"/>
                  </a:lnTo>
                  <a:lnTo>
                    <a:pt x="63029" y="1475323"/>
                  </a:lnTo>
                  <a:lnTo>
                    <a:pt x="88247" y="1509510"/>
                  </a:lnTo>
                  <a:lnTo>
                    <a:pt x="117553" y="1542246"/>
                  </a:lnTo>
                  <a:lnTo>
                    <a:pt x="150898" y="1573349"/>
                  </a:lnTo>
                  <a:lnTo>
                    <a:pt x="188231" y="1602641"/>
                  </a:lnTo>
                  <a:lnTo>
                    <a:pt x="229502" y="1629943"/>
                  </a:lnTo>
                  <a:lnTo>
                    <a:pt x="274662" y="1655073"/>
                  </a:lnTo>
                  <a:lnTo>
                    <a:pt x="323661" y="1677854"/>
                  </a:lnTo>
                  <a:lnTo>
                    <a:pt x="369890" y="1695817"/>
                  </a:lnTo>
                  <a:lnTo>
                    <a:pt x="417982" y="1711257"/>
                  </a:lnTo>
                  <a:lnTo>
                    <a:pt x="467729" y="1724137"/>
                  </a:lnTo>
                  <a:lnTo>
                    <a:pt x="518924" y="1734422"/>
                  </a:lnTo>
                  <a:lnTo>
                    <a:pt x="571361" y="1742078"/>
                  </a:lnTo>
                  <a:lnTo>
                    <a:pt x="624833" y="1747067"/>
                  </a:lnTo>
                  <a:lnTo>
                    <a:pt x="679134" y="1749355"/>
                  </a:lnTo>
                  <a:lnTo>
                    <a:pt x="685347" y="1788333"/>
                  </a:lnTo>
                  <a:lnTo>
                    <a:pt x="696507" y="1825891"/>
                  </a:lnTo>
                  <a:lnTo>
                    <a:pt x="712373" y="1861894"/>
                  </a:lnTo>
                  <a:lnTo>
                    <a:pt x="732709" y="1896212"/>
                  </a:lnTo>
                  <a:lnTo>
                    <a:pt x="757277" y="1928710"/>
                  </a:lnTo>
                  <a:lnTo>
                    <a:pt x="785837" y="1959258"/>
                  </a:lnTo>
                  <a:lnTo>
                    <a:pt x="818153" y="1987721"/>
                  </a:lnTo>
                  <a:lnTo>
                    <a:pt x="853985" y="2013968"/>
                  </a:lnTo>
                  <a:lnTo>
                    <a:pt x="893097" y="2037867"/>
                  </a:lnTo>
                  <a:lnTo>
                    <a:pt x="935249" y="2059284"/>
                  </a:lnTo>
                  <a:lnTo>
                    <a:pt x="980205" y="2078088"/>
                  </a:lnTo>
                  <a:lnTo>
                    <a:pt x="1027725" y="2094146"/>
                  </a:lnTo>
                  <a:lnTo>
                    <a:pt x="1077572" y="2107325"/>
                  </a:lnTo>
                  <a:lnTo>
                    <a:pt x="1129508" y="2117492"/>
                  </a:lnTo>
                  <a:lnTo>
                    <a:pt x="1183294" y="2124516"/>
                  </a:lnTo>
                  <a:lnTo>
                    <a:pt x="1238693" y="2128264"/>
                  </a:lnTo>
                  <a:lnTo>
                    <a:pt x="1295467" y="2128604"/>
                  </a:lnTo>
                  <a:lnTo>
                    <a:pt x="1353377" y="2125402"/>
                  </a:lnTo>
                  <a:lnTo>
                    <a:pt x="1403212" y="2119735"/>
                  </a:lnTo>
                  <a:lnTo>
                    <a:pt x="1452314" y="2111480"/>
                  </a:lnTo>
                  <a:lnTo>
                    <a:pt x="1500464" y="2100692"/>
                  </a:lnTo>
                  <a:lnTo>
                    <a:pt x="1547440" y="2087428"/>
                  </a:lnTo>
                  <a:lnTo>
                    <a:pt x="1593023" y="2071741"/>
                  </a:lnTo>
                  <a:lnTo>
                    <a:pt x="1636994" y="2053689"/>
                  </a:lnTo>
                  <a:lnTo>
                    <a:pt x="1679132" y="2033327"/>
                  </a:lnTo>
                  <a:lnTo>
                    <a:pt x="1699957" y="2067539"/>
                  </a:lnTo>
                  <a:lnTo>
                    <a:pt x="1724140" y="2099969"/>
                  </a:lnTo>
                  <a:lnTo>
                    <a:pt x="1751498" y="2130565"/>
                  </a:lnTo>
                  <a:lnTo>
                    <a:pt x="1781847" y="2159276"/>
                  </a:lnTo>
                  <a:lnTo>
                    <a:pt x="1815003" y="2186052"/>
                  </a:lnTo>
                  <a:lnTo>
                    <a:pt x="1850781" y="2210842"/>
                  </a:lnTo>
                  <a:lnTo>
                    <a:pt x="1888998" y="2233595"/>
                  </a:lnTo>
                  <a:lnTo>
                    <a:pt x="1929470" y="2254260"/>
                  </a:lnTo>
                  <a:lnTo>
                    <a:pt x="1972013" y="2272786"/>
                  </a:lnTo>
                  <a:lnTo>
                    <a:pt x="2016443" y="2289122"/>
                  </a:lnTo>
                  <a:lnTo>
                    <a:pt x="2062576" y="2303218"/>
                  </a:lnTo>
                  <a:lnTo>
                    <a:pt x="2110229" y="2315022"/>
                  </a:lnTo>
                  <a:lnTo>
                    <a:pt x="2159217" y="2324483"/>
                  </a:lnTo>
                  <a:lnTo>
                    <a:pt x="2209356" y="2331552"/>
                  </a:lnTo>
                  <a:lnTo>
                    <a:pt x="2260463" y="2336176"/>
                  </a:lnTo>
                  <a:lnTo>
                    <a:pt x="2312354" y="2338305"/>
                  </a:lnTo>
                  <a:lnTo>
                    <a:pt x="2364844" y="2337889"/>
                  </a:lnTo>
                  <a:lnTo>
                    <a:pt x="2417750" y="2334875"/>
                  </a:lnTo>
                  <a:lnTo>
                    <a:pt x="2470888" y="2329214"/>
                  </a:lnTo>
                  <a:lnTo>
                    <a:pt x="2524074" y="2320854"/>
                  </a:lnTo>
                  <a:lnTo>
                    <a:pt x="2577124" y="2309745"/>
                  </a:lnTo>
                  <a:lnTo>
                    <a:pt x="2629854" y="2295836"/>
                  </a:lnTo>
                  <a:lnTo>
                    <a:pt x="2682649" y="2278818"/>
                  </a:lnTo>
                  <a:lnTo>
                    <a:pt x="2733381" y="2259256"/>
                  </a:lnTo>
                  <a:lnTo>
                    <a:pt x="2781858" y="2237265"/>
                  </a:lnTo>
                  <a:lnTo>
                    <a:pt x="2827890" y="2212963"/>
                  </a:lnTo>
                  <a:lnTo>
                    <a:pt x="2871284" y="2186468"/>
                  </a:lnTo>
                  <a:lnTo>
                    <a:pt x="2911850" y="2157895"/>
                  </a:lnTo>
                  <a:lnTo>
                    <a:pt x="2949396" y="2127362"/>
                  </a:lnTo>
                  <a:lnTo>
                    <a:pt x="2983731" y="2094987"/>
                  </a:lnTo>
                  <a:lnTo>
                    <a:pt x="3014664" y="2060886"/>
                  </a:lnTo>
                  <a:lnTo>
                    <a:pt x="3062867" y="2074953"/>
                  </a:lnTo>
                  <a:lnTo>
                    <a:pt x="3111815" y="2086726"/>
                  </a:lnTo>
                  <a:lnTo>
                    <a:pt x="3161374" y="2096240"/>
                  </a:lnTo>
                  <a:lnTo>
                    <a:pt x="3211410" y="2103529"/>
                  </a:lnTo>
                  <a:lnTo>
                    <a:pt x="3261788" y="2108625"/>
                  </a:lnTo>
                  <a:lnTo>
                    <a:pt x="3312373" y="2111564"/>
                  </a:lnTo>
                  <a:lnTo>
                    <a:pt x="3363032" y="2112380"/>
                  </a:lnTo>
                  <a:lnTo>
                    <a:pt x="3413631" y="2111106"/>
                  </a:lnTo>
                  <a:lnTo>
                    <a:pt x="3464034" y="2107777"/>
                  </a:lnTo>
                  <a:lnTo>
                    <a:pt x="3514109" y="2102426"/>
                  </a:lnTo>
                  <a:lnTo>
                    <a:pt x="3563720" y="2095088"/>
                  </a:lnTo>
                  <a:lnTo>
                    <a:pt x="3612733" y="2085797"/>
                  </a:lnTo>
                  <a:lnTo>
                    <a:pt x="3661014" y="2074586"/>
                  </a:lnTo>
                  <a:lnTo>
                    <a:pt x="3708429" y="2061490"/>
                  </a:lnTo>
                  <a:lnTo>
                    <a:pt x="3754843" y="2046543"/>
                  </a:lnTo>
                  <a:lnTo>
                    <a:pt x="3800123" y="2029778"/>
                  </a:lnTo>
                  <a:lnTo>
                    <a:pt x="3844134" y="2011231"/>
                  </a:lnTo>
                  <a:lnTo>
                    <a:pt x="3886741" y="1990934"/>
                  </a:lnTo>
                  <a:lnTo>
                    <a:pt x="3927810" y="1968922"/>
                  </a:lnTo>
                  <a:lnTo>
                    <a:pt x="3967208" y="1945229"/>
                  </a:lnTo>
                  <a:lnTo>
                    <a:pt x="4004800" y="1919889"/>
                  </a:lnTo>
                  <a:lnTo>
                    <a:pt x="4040451" y="1892936"/>
                  </a:lnTo>
                  <a:lnTo>
                    <a:pt x="4074027" y="1864404"/>
                  </a:lnTo>
                  <a:lnTo>
                    <a:pt x="4105395" y="1834327"/>
                  </a:lnTo>
                  <a:lnTo>
                    <a:pt x="4134419" y="1802739"/>
                  </a:lnTo>
                  <a:lnTo>
                    <a:pt x="4163760" y="1765992"/>
                  </a:lnTo>
                  <a:lnTo>
                    <a:pt x="4169094" y="1758499"/>
                  </a:lnTo>
                  <a:lnTo>
                    <a:pt x="4225047" y="1756248"/>
                  </a:lnTo>
                  <a:lnTo>
                    <a:pt x="4279496" y="1749768"/>
                  </a:lnTo>
                  <a:lnTo>
                    <a:pt x="4332060" y="1739304"/>
                  </a:lnTo>
                  <a:lnTo>
                    <a:pt x="4382358" y="1725101"/>
                  </a:lnTo>
                  <a:lnTo>
                    <a:pt x="4430010" y="1707406"/>
                  </a:lnTo>
                  <a:lnTo>
                    <a:pt x="4474634" y="1686463"/>
                  </a:lnTo>
                  <a:lnTo>
                    <a:pt x="4515851" y="1662519"/>
                  </a:lnTo>
                  <a:lnTo>
                    <a:pt x="4553279" y="1635818"/>
                  </a:lnTo>
                  <a:lnTo>
                    <a:pt x="4586538" y="1606606"/>
                  </a:lnTo>
                  <a:lnTo>
                    <a:pt x="4615247" y="1575128"/>
                  </a:lnTo>
                  <a:lnTo>
                    <a:pt x="4639025" y="1541631"/>
                  </a:lnTo>
                  <a:lnTo>
                    <a:pt x="4657491" y="1506359"/>
                  </a:lnTo>
                  <a:lnTo>
                    <a:pt x="4670265" y="1469558"/>
                  </a:lnTo>
                  <a:lnTo>
                    <a:pt x="4676967" y="1431474"/>
                  </a:lnTo>
                  <a:lnTo>
                    <a:pt x="4676207" y="1383930"/>
                  </a:lnTo>
                  <a:lnTo>
                    <a:pt x="4665433" y="1337889"/>
                  </a:lnTo>
                  <a:lnTo>
                    <a:pt x="4645042" y="1294028"/>
                  </a:lnTo>
                  <a:lnTo>
                    <a:pt x="4615433" y="1253025"/>
                  </a:lnTo>
                  <a:lnTo>
                    <a:pt x="4577004" y="1215556"/>
                  </a:lnTo>
                  <a:lnTo>
                    <a:pt x="4530155" y="1182300"/>
                  </a:lnTo>
                  <a:lnTo>
                    <a:pt x="4578033" y="1155429"/>
                  </a:lnTo>
                  <a:lnTo>
                    <a:pt x="4620123" y="1125569"/>
                  </a:lnTo>
                  <a:lnTo>
                    <a:pt x="4656296" y="1093152"/>
                  </a:lnTo>
                  <a:lnTo>
                    <a:pt x="4686425" y="1058606"/>
                  </a:lnTo>
                  <a:lnTo>
                    <a:pt x="4710386" y="1022361"/>
                  </a:lnTo>
                  <a:lnTo>
                    <a:pt x="4728050" y="984847"/>
                  </a:lnTo>
                  <a:lnTo>
                    <a:pt x="4739292" y="946494"/>
                  </a:lnTo>
                  <a:lnTo>
                    <a:pt x="4743984" y="907731"/>
                  </a:lnTo>
                  <a:lnTo>
                    <a:pt x="4742000" y="868989"/>
                  </a:lnTo>
                  <a:lnTo>
                    <a:pt x="4733214" y="830696"/>
                  </a:lnTo>
                  <a:lnTo>
                    <a:pt x="4717499" y="793283"/>
                  </a:lnTo>
                  <a:lnTo>
                    <a:pt x="4694728" y="757179"/>
                  </a:lnTo>
                  <a:lnTo>
                    <a:pt x="4664775" y="722814"/>
                  </a:lnTo>
                  <a:lnTo>
                    <a:pt x="4630741" y="693196"/>
                  </a:lnTo>
                  <a:lnTo>
                    <a:pt x="4592027" y="667041"/>
                  </a:lnTo>
                  <a:lnTo>
                    <a:pt x="4549135" y="644523"/>
                  </a:lnTo>
                  <a:lnTo>
                    <a:pt x="4502564" y="625818"/>
                  </a:lnTo>
                  <a:lnTo>
                    <a:pt x="4452814" y="611101"/>
                  </a:lnTo>
                  <a:lnTo>
                    <a:pt x="4400384" y="600548"/>
                  </a:lnTo>
                  <a:lnTo>
                    <a:pt x="4345776" y="594336"/>
                  </a:lnTo>
                  <a:lnTo>
                    <a:pt x="4289490" y="592639"/>
                  </a:lnTo>
                  <a:lnTo>
                    <a:pt x="4284918" y="585527"/>
                  </a:lnTo>
                  <a:lnTo>
                    <a:pt x="4287347" y="545875"/>
                  </a:lnTo>
                  <a:lnTo>
                    <a:pt x="4285338" y="507007"/>
                  </a:lnTo>
                  <a:lnTo>
                    <a:pt x="4279043" y="469037"/>
                  </a:lnTo>
                  <a:lnTo>
                    <a:pt x="4268612" y="432079"/>
                  </a:lnTo>
                  <a:lnTo>
                    <a:pt x="4254195" y="396248"/>
                  </a:lnTo>
                  <a:lnTo>
                    <a:pt x="4235946" y="361659"/>
                  </a:lnTo>
                  <a:lnTo>
                    <a:pt x="4214014" y="328427"/>
                  </a:lnTo>
                  <a:lnTo>
                    <a:pt x="4188551" y="296666"/>
                  </a:lnTo>
                  <a:lnTo>
                    <a:pt x="4159707" y="266490"/>
                  </a:lnTo>
                  <a:lnTo>
                    <a:pt x="4127635" y="238014"/>
                  </a:lnTo>
                  <a:lnTo>
                    <a:pt x="4092485" y="211354"/>
                  </a:lnTo>
                  <a:lnTo>
                    <a:pt x="4054408" y="186622"/>
                  </a:lnTo>
                  <a:lnTo>
                    <a:pt x="4013556" y="163935"/>
                  </a:lnTo>
                  <a:lnTo>
                    <a:pt x="3970080" y="143407"/>
                  </a:lnTo>
                  <a:lnTo>
                    <a:pt x="3924130" y="125152"/>
                  </a:lnTo>
                  <a:lnTo>
                    <a:pt x="3875858" y="109285"/>
                  </a:lnTo>
                  <a:lnTo>
                    <a:pt x="3825416" y="95920"/>
                  </a:lnTo>
                  <a:lnTo>
                    <a:pt x="3772953" y="85173"/>
                  </a:lnTo>
                  <a:lnTo>
                    <a:pt x="3718623" y="77157"/>
                  </a:lnTo>
                  <a:lnTo>
                    <a:pt x="3662574" y="71988"/>
                  </a:lnTo>
                  <a:lnTo>
                    <a:pt x="3604960" y="69780"/>
                  </a:lnTo>
                  <a:lnTo>
                    <a:pt x="3555349" y="70345"/>
                  </a:lnTo>
                  <a:lnTo>
                    <a:pt x="3505914" y="73162"/>
                  </a:lnTo>
                  <a:lnTo>
                    <a:pt x="3456812" y="78195"/>
                  </a:lnTo>
                  <a:lnTo>
                    <a:pt x="3408203" y="85408"/>
                  </a:lnTo>
                  <a:lnTo>
                    <a:pt x="3360246" y="94767"/>
                  </a:lnTo>
                  <a:lnTo>
                    <a:pt x="3313101" y="106237"/>
                  </a:lnTo>
                  <a:lnTo>
                    <a:pt x="3266927" y="119782"/>
                  </a:lnTo>
                  <a:lnTo>
                    <a:pt x="3221883" y="135369"/>
                  </a:lnTo>
                  <a:lnTo>
                    <a:pt x="3178128" y="152960"/>
                  </a:lnTo>
                  <a:lnTo>
                    <a:pt x="3135822" y="172523"/>
                  </a:lnTo>
                  <a:lnTo>
                    <a:pt x="3106206" y="143463"/>
                  </a:lnTo>
                  <a:lnTo>
                    <a:pt x="3073302" y="116972"/>
                  </a:lnTo>
                  <a:lnTo>
                    <a:pt x="3037394" y="93085"/>
                  </a:lnTo>
                  <a:lnTo>
                    <a:pt x="2998766" y="71838"/>
                  </a:lnTo>
                  <a:lnTo>
                    <a:pt x="2957701" y="53266"/>
                  </a:lnTo>
                  <a:lnTo>
                    <a:pt x="2914484" y="37404"/>
                  </a:lnTo>
                  <a:lnTo>
                    <a:pt x="2869399" y="24289"/>
                  </a:lnTo>
                  <a:lnTo>
                    <a:pt x="2822730" y="13955"/>
                  </a:lnTo>
                  <a:lnTo>
                    <a:pt x="2774761" y="6439"/>
                  </a:lnTo>
                  <a:lnTo>
                    <a:pt x="2725775" y="1775"/>
                  </a:lnTo>
                  <a:lnTo>
                    <a:pt x="2676058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7021" y="6717030"/>
              <a:ext cx="131445" cy="1314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40345" y="6325996"/>
              <a:ext cx="472440" cy="510540"/>
            </a:xfrm>
            <a:custGeom>
              <a:avLst/>
              <a:gdLst/>
              <a:ahLst/>
              <a:cxnLst/>
              <a:rect l="l" t="t" r="r" b="b"/>
              <a:pathLst>
                <a:path w="472440" h="510540">
                  <a:moveTo>
                    <a:pt x="472313" y="368173"/>
                  </a:moveTo>
                  <a:lnTo>
                    <a:pt x="462203" y="327152"/>
                  </a:lnTo>
                  <a:lnTo>
                    <a:pt x="440626" y="292557"/>
                  </a:lnTo>
                  <a:lnTo>
                    <a:pt x="409879" y="266382"/>
                  </a:lnTo>
                  <a:lnTo>
                    <a:pt x="385203" y="256044"/>
                  </a:lnTo>
                  <a:lnTo>
                    <a:pt x="393014" y="227012"/>
                  </a:lnTo>
                  <a:lnTo>
                    <a:pt x="394589" y="181356"/>
                  </a:lnTo>
                  <a:lnTo>
                    <a:pt x="385724" y="136550"/>
                  </a:lnTo>
                  <a:lnTo>
                    <a:pt x="367538" y="96227"/>
                  </a:lnTo>
                  <a:lnTo>
                    <a:pt x="341287" y="61480"/>
                  </a:lnTo>
                  <a:lnTo>
                    <a:pt x="308267" y="33401"/>
                  </a:lnTo>
                  <a:lnTo>
                    <a:pt x="269748" y="13068"/>
                  </a:lnTo>
                  <a:lnTo>
                    <a:pt x="227012" y="1574"/>
                  </a:lnTo>
                  <a:lnTo>
                    <a:pt x="181356" y="0"/>
                  </a:lnTo>
                  <a:lnTo>
                    <a:pt x="136537" y="8864"/>
                  </a:lnTo>
                  <a:lnTo>
                    <a:pt x="96215" y="27051"/>
                  </a:lnTo>
                  <a:lnTo>
                    <a:pt x="61468" y="53301"/>
                  </a:lnTo>
                  <a:lnTo>
                    <a:pt x="33388" y="86321"/>
                  </a:lnTo>
                  <a:lnTo>
                    <a:pt x="13055" y="124841"/>
                  </a:lnTo>
                  <a:lnTo>
                    <a:pt x="1562" y="167576"/>
                  </a:lnTo>
                  <a:lnTo>
                    <a:pt x="0" y="213233"/>
                  </a:lnTo>
                  <a:lnTo>
                    <a:pt x="8851" y="258013"/>
                  </a:lnTo>
                  <a:lnTo>
                    <a:pt x="27038" y="298323"/>
                  </a:lnTo>
                  <a:lnTo>
                    <a:pt x="53289" y="333070"/>
                  </a:lnTo>
                  <a:lnTo>
                    <a:pt x="86309" y="361162"/>
                  </a:lnTo>
                  <a:lnTo>
                    <a:pt x="124828" y="381508"/>
                  </a:lnTo>
                  <a:lnTo>
                    <a:pt x="167563" y="393014"/>
                  </a:lnTo>
                  <a:lnTo>
                    <a:pt x="210540" y="394500"/>
                  </a:lnTo>
                  <a:lnTo>
                    <a:pt x="219341" y="430415"/>
                  </a:lnTo>
                  <a:lnTo>
                    <a:pt x="240919" y="465010"/>
                  </a:lnTo>
                  <a:lnTo>
                    <a:pt x="271678" y="491185"/>
                  </a:lnTo>
                  <a:lnTo>
                    <a:pt x="309283" y="506933"/>
                  </a:lnTo>
                  <a:lnTo>
                    <a:pt x="351409" y="510286"/>
                  </a:lnTo>
                  <a:lnTo>
                    <a:pt x="392379" y="500240"/>
                  </a:lnTo>
                  <a:lnTo>
                    <a:pt x="426974" y="478663"/>
                  </a:lnTo>
                  <a:lnTo>
                    <a:pt x="453161" y="447903"/>
                  </a:lnTo>
                  <a:lnTo>
                    <a:pt x="468934" y="410298"/>
                  </a:lnTo>
                  <a:lnTo>
                    <a:pt x="472313" y="368173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40858" y="4628769"/>
            <a:ext cx="357568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045" marR="5080" indent="-220979">
              <a:lnSpc>
                <a:spcPct val="100000"/>
              </a:lnSpc>
              <a:spcBef>
                <a:spcPts val="100"/>
              </a:spcBef>
            </a:pPr>
            <a:r>
              <a:rPr sz="4800" b="1" spc="-1145" dirty="0">
                <a:latin typeface="Lucida Sans"/>
                <a:cs typeface="Lucida Sans"/>
              </a:rPr>
              <a:t>Ye</a:t>
            </a:r>
            <a:r>
              <a:rPr sz="4800" b="1" spc="-1130" dirty="0">
                <a:latin typeface="Lucida Sans"/>
                <a:cs typeface="Lucida Sans"/>
              </a:rPr>
              <a:t>s</a:t>
            </a:r>
            <a:r>
              <a:rPr sz="4800" b="1" spc="-285" dirty="0">
                <a:latin typeface="Lucida Sans"/>
                <a:cs typeface="Lucida Sans"/>
              </a:rPr>
              <a:t>,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75" dirty="0">
                <a:latin typeface="Lucida Sans"/>
                <a:cs typeface="Lucida Sans"/>
              </a:rPr>
              <a:t> 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665" dirty="0">
                <a:latin typeface="Lucida Sans"/>
                <a:cs typeface="Lucida Sans"/>
              </a:rPr>
              <a:t>i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330" dirty="0">
                <a:latin typeface="Lucida Sans"/>
                <a:cs typeface="Lucida Sans"/>
              </a:rPr>
              <a:t>.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69" dirty="0">
                <a:latin typeface="Lucida Sans"/>
                <a:cs typeface="Lucida Sans"/>
              </a:rPr>
              <a:t> </a:t>
            </a:r>
            <a:r>
              <a:rPr sz="4800" b="1" spc="-1180" dirty="0">
                <a:latin typeface="Lucida Sans"/>
                <a:cs typeface="Lucida Sans"/>
              </a:rPr>
              <a:t>s</a:t>
            </a:r>
            <a:r>
              <a:rPr sz="4800" b="1" spc="-1450" dirty="0">
                <a:latin typeface="Lucida Sans"/>
                <a:cs typeface="Lucida Sans"/>
              </a:rPr>
              <a:t>w</a:t>
            </a:r>
            <a:r>
              <a:rPr sz="4800" b="1" spc="-1005" dirty="0">
                <a:latin typeface="Lucida Sans"/>
                <a:cs typeface="Lucida Sans"/>
              </a:rPr>
              <a:t>a</a:t>
            </a:r>
            <a:r>
              <a:rPr sz="4800" b="1" spc="-335" dirty="0">
                <a:latin typeface="Lucida Sans"/>
                <a:cs typeface="Lucida Sans"/>
              </a:rPr>
              <a:t>m</a:t>
            </a:r>
            <a:r>
              <a:rPr sz="4800" b="1" spc="-994" dirty="0">
                <a:latin typeface="Lucida Sans"/>
                <a:cs typeface="Lucida Sans"/>
              </a:rPr>
              <a:t> </a:t>
            </a:r>
            <a:r>
              <a:rPr sz="4800" b="1" spc="-1505" dirty="0">
                <a:latin typeface="Lucida Sans"/>
                <a:cs typeface="Lucida Sans"/>
              </a:rPr>
              <a:t>w</a:t>
            </a:r>
            <a:r>
              <a:rPr sz="4800" b="1" spc="-725" dirty="0">
                <a:latin typeface="Lucida Sans"/>
                <a:cs typeface="Lucida Sans"/>
              </a:rPr>
              <a:t>i</a:t>
            </a:r>
            <a:r>
              <a:rPr sz="4800" b="1" spc="-775" dirty="0">
                <a:latin typeface="Lucida Sans"/>
                <a:cs typeface="Lucida Sans"/>
              </a:rPr>
              <a:t>t</a:t>
            </a:r>
            <a:r>
              <a:rPr sz="4800" b="1" spc="-105" dirty="0">
                <a:latin typeface="Lucida Sans"/>
                <a:cs typeface="Lucida Sans"/>
              </a:rPr>
              <a:t>h</a:t>
            </a:r>
            <a:r>
              <a:rPr sz="4800" b="1" spc="-1650" dirty="0">
                <a:latin typeface="Lucida Sans"/>
                <a:cs typeface="Lucida Sans"/>
              </a:rPr>
              <a:t>m</a:t>
            </a:r>
            <a:r>
              <a:rPr sz="4800" b="1" spc="-390" dirty="0">
                <a:latin typeface="Lucida Sans"/>
                <a:cs typeface="Lucida Sans"/>
              </a:rPr>
              <a:t>y</a:t>
            </a:r>
            <a:r>
              <a:rPr sz="4800" b="1" spc="-1050" dirty="0">
                <a:latin typeface="Lucida Sans"/>
                <a:cs typeface="Lucida Sans"/>
              </a:rPr>
              <a:t> </a:t>
            </a:r>
            <a:r>
              <a:rPr sz="4800" b="1" spc="-655" dirty="0">
                <a:latin typeface="Lucida Sans"/>
                <a:cs typeface="Lucida Sans"/>
              </a:rPr>
              <a:t>f</a:t>
            </a:r>
            <a:r>
              <a:rPr sz="4800" b="1" spc="-915" dirty="0">
                <a:latin typeface="Lucida Sans"/>
                <a:cs typeface="Lucida Sans"/>
              </a:rPr>
              <a:t>a</a:t>
            </a:r>
            <a:r>
              <a:rPr sz="4800" b="1" spc="-645" dirty="0">
                <a:latin typeface="Lucida Sans"/>
                <a:cs typeface="Lucida Sans"/>
              </a:rPr>
              <a:t>t</a:t>
            </a:r>
            <a:r>
              <a:rPr sz="4800" b="1" spc="-1065" dirty="0">
                <a:latin typeface="Lucida Sans"/>
                <a:cs typeface="Lucida Sans"/>
              </a:rPr>
              <a:t>h</a:t>
            </a:r>
            <a:r>
              <a:rPr sz="4800" b="1" spc="-1010" dirty="0">
                <a:latin typeface="Lucida Sans"/>
                <a:cs typeface="Lucida Sans"/>
              </a:rPr>
              <a:t>e</a:t>
            </a:r>
            <a:r>
              <a:rPr sz="4800" b="1" spc="-840" dirty="0">
                <a:latin typeface="Lucida Sans"/>
                <a:cs typeface="Lucida Sans"/>
              </a:rPr>
              <a:t>r</a:t>
            </a:r>
            <a:r>
              <a:rPr sz="4800" b="1" spc="-245" dirty="0">
                <a:latin typeface="Lucida Sans"/>
                <a:cs typeface="Lucida Sans"/>
              </a:rPr>
              <a:t>.</a:t>
            </a:r>
            <a:endParaRPr sz="4800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132064" y="0"/>
            <a:ext cx="10156190" cy="9828530"/>
            <a:chOff x="8132064" y="0"/>
            <a:chExt cx="10156190" cy="982853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2064" y="6429755"/>
              <a:ext cx="3657600" cy="33985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34944" y="0"/>
              <a:ext cx="2353055" cy="14752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438899" cy="28331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6362700"/>
              <a:ext cx="3657600" cy="3657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73200" y="0"/>
              <a:ext cx="4114800" cy="42062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355338" y="7425943"/>
            <a:ext cx="1802764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157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600" b="1" i="1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600" b="1" i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3595" y="0"/>
            <a:ext cx="11614785" cy="6597015"/>
            <a:chOff x="6673595" y="0"/>
            <a:chExt cx="11614785" cy="659701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3595" y="0"/>
              <a:ext cx="4938522" cy="40225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34943" y="0"/>
              <a:ext cx="2353055" cy="14752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84301" y="4032984"/>
              <a:ext cx="6527800" cy="2467610"/>
            </a:xfrm>
            <a:custGeom>
              <a:avLst/>
              <a:gdLst/>
              <a:ahLst/>
              <a:cxnLst/>
              <a:rect l="l" t="t" r="r" b="b"/>
              <a:pathLst>
                <a:path w="6527800" h="2467610">
                  <a:moveTo>
                    <a:pt x="1420702" y="0"/>
                  </a:moveTo>
                  <a:lnTo>
                    <a:pt x="1360494" y="1240"/>
                  </a:lnTo>
                  <a:lnTo>
                    <a:pt x="1301917" y="4419"/>
                  </a:lnTo>
                  <a:lnTo>
                    <a:pt x="1245084" y="9488"/>
                  </a:lnTo>
                  <a:lnTo>
                    <a:pt x="1190108" y="16397"/>
                  </a:lnTo>
                  <a:lnTo>
                    <a:pt x="1137101" y="25097"/>
                  </a:lnTo>
                  <a:lnTo>
                    <a:pt x="1086175" y="35537"/>
                  </a:lnTo>
                  <a:lnTo>
                    <a:pt x="1037445" y="47670"/>
                  </a:lnTo>
                  <a:lnTo>
                    <a:pt x="991021" y="61444"/>
                  </a:lnTo>
                  <a:lnTo>
                    <a:pt x="947018" y="76811"/>
                  </a:lnTo>
                  <a:lnTo>
                    <a:pt x="905548" y="93722"/>
                  </a:lnTo>
                  <a:lnTo>
                    <a:pt x="866724" y="112125"/>
                  </a:lnTo>
                  <a:lnTo>
                    <a:pt x="830657" y="131973"/>
                  </a:lnTo>
                  <a:lnTo>
                    <a:pt x="797462" y="153215"/>
                  </a:lnTo>
                  <a:lnTo>
                    <a:pt x="740135" y="199686"/>
                  </a:lnTo>
                  <a:lnTo>
                    <a:pt x="695646" y="251140"/>
                  </a:lnTo>
                  <a:lnTo>
                    <a:pt x="664894" y="307182"/>
                  </a:lnTo>
                  <a:lnTo>
                    <a:pt x="648783" y="367416"/>
                  </a:lnTo>
                  <a:lnTo>
                    <a:pt x="646500" y="398982"/>
                  </a:lnTo>
                  <a:lnTo>
                    <a:pt x="648214" y="431446"/>
                  </a:lnTo>
                  <a:lnTo>
                    <a:pt x="641483" y="437796"/>
                  </a:lnTo>
                  <a:lnTo>
                    <a:pt x="584782" y="432941"/>
                  </a:lnTo>
                  <a:lnTo>
                    <a:pt x="529087" y="430608"/>
                  </a:lnTo>
                  <a:lnTo>
                    <a:pt x="474672" y="430758"/>
                  </a:lnTo>
                  <a:lnTo>
                    <a:pt x="421805" y="433351"/>
                  </a:lnTo>
                  <a:lnTo>
                    <a:pt x="370758" y="438347"/>
                  </a:lnTo>
                  <a:lnTo>
                    <a:pt x="321802" y="445705"/>
                  </a:lnTo>
                  <a:lnTo>
                    <a:pt x="275208" y="455387"/>
                  </a:lnTo>
                  <a:lnTo>
                    <a:pt x="231246" y="467350"/>
                  </a:lnTo>
                  <a:lnTo>
                    <a:pt x="190187" y="481557"/>
                  </a:lnTo>
                  <a:lnTo>
                    <a:pt x="152303" y="497965"/>
                  </a:lnTo>
                  <a:lnTo>
                    <a:pt x="117862" y="516536"/>
                  </a:lnTo>
                  <a:lnTo>
                    <a:pt x="82233" y="540931"/>
                  </a:lnTo>
                  <a:lnTo>
                    <a:pt x="53107" y="567186"/>
                  </a:lnTo>
                  <a:lnTo>
                    <a:pt x="14040" y="624318"/>
                  </a:lnTo>
                  <a:lnTo>
                    <a:pt x="0" y="686006"/>
                  </a:lnTo>
                  <a:lnTo>
                    <a:pt x="2158" y="717958"/>
                  </a:lnTo>
                  <a:lnTo>
                    <a:pt x="24419" y="782874"/>
                  </a:lnTo>
                  <a:lnTo>
                    <a:pt x="44356" y="815357"/>
                  </a:lnTo>
                  <a:lnTo>
                    <a:pt x="70055" y="847536"/>
                  </a:lnTo>
                  <a:lnTo>
                    <a:pt x="101432" y="879171"/>
                  </a:lnTo>
                  <a:lnTo>
                    <a:pt x="138405" y="910020"/>
                  </a:lnTo>
                  <a:lnTo>
                    <a:pt x="180891" y="939844"/>
                  </a:lnTo>
                  <a:lnTo>
                    <a:pt x="228808" y="968402"/>
                  </a:lnTo>
                  <a:lnTo>
                    <a:pt x="282073" y="995453"/>
                  </a:lnTo>
                  <a:lnTo>
                    <a:pt x="224713" y="1018163"/>
                  </a:lnTo>
                  <a:lnTo>
                    <a:pt x="175667" y="1044882"/>
                  </a:lnTo>
                  <a:lnTo>
                    <a:pt x="135306" y="1075220"/>
                  </a:lnTo>
                  <a:lnTo>
                    <a:pt x="103998" y="1108786"/>
                  </a:lnTo>
                  <a:lnTo>
                    <a:pt x="82111" y="1145189"/>
                  </a:lnTo>
                  <a:lnTo>
                    <a:pt x="70015" y="1184038"/>
                  </a:lnTo>
                  <a:lnTo>
                    <a:pt x="68078" y="1224942"/>
                  </a:lnTo>
                  <a:lnTo>
                    <a:pt x="73139" y="1255355"/>
                  </a:lnTo>
                  <a:lnTo>
                    <a:pt x="98548" y="1315357"/>
                  </a:lnTo>
                  <a:lnTo>
                    <a:pt x="142727" y="1373320"/>
                  </a:lnTo>
                  <a:lnTo>
                    <a:pt x="171249" y="1401185"/>
                  </a:lnTo>
                  <a:lnTo>
                    <a:pt x="203738" y="1428118"/>
                  </a:lnTo>
                  <a:lnTo>
                    <a:pt x="239950" y="1453979"/>
                  </a:lnTo>
                  <a:lnTo>
                    <a:pt x="279645" y="1478625"/>
                  </a:lnTo>
                  <a:lnTo>
                    <a:pt x="322578" y="1501916"/>
                  </a:lnTo>
                  <a:lnTo>
                    <a:pt x="368510" y="1523712"/>
                  </a:lnTo>
                  <a:lnTo>
                    <a:pt x="417197" y="1543872"/>
                  </a:lnTo>
                  <a:lnTo>
                    <a:pt x="468397" y="1562255"/>
                  </a:lnTo>
                  <a:lnTo>
                    <a:pt x="521868" y="1578719"/>
                  </a:lnTo>
                  <a:lnTo>
                    <a:pt x="577369" y="1593125"/>
                  </a:lnTo>
                  <a:lnTo>
                    <a:pt x="634657" y="1605330"/>
                  </a:lnTo>
                  <a:lnTo>
                    <a:pt x="693489" y="1615196"/>
                  </a:lnTo>
                  <a:lnTo>
                    <a:pt x="753624" y="1622579"/>
                  </a:lnTo>
                  <a:lnTo>
                    <a:pt x="760609" y="1630834"/>
                  </a:lnTo>
                  <a:lnTo>
                    <a:pt x="790800" y="1663130"/>
                  </a:lnTo>
                  <a:lnTo>
                    <a:pt x="819373" y="1690704"/>
                  </a:lnTo>
                  <a:lnTo>
                    <a:pt x="849927" y="1717596"/>
                  </a:lnTo>
                  <a:lnTo>
                    <a:pt x="882381" y="1743784"/>
                  </a:lnTo>
                  <a:lnTo>
                    <a:pt x="916652" y="1769244"/>
                  </a:lnTo>
                  <a:lnTo>
                    <a:pt x="952659" y="1793951"/>
                  </a:lnTo>
                  <a:lnTo>
                    <a:pt x="990320" y="1817883"/>
                  </a:lnTo>
                  <a:lnTo>
                    <a:pt x="1029551" y="1841015"/>
                  </a:lnTo>
                  <a:lnTo>
                    <a:pt x="1070272" y="1863325"/>
                  </a:lnTo>
                  <a:lnTo>
                    <a:pt x="1112400" y="1884789"/>
                  </a:lnTo>
                  <a:lnTo>
                    <a:pt x="1155853" y="1905383"/>
                  </a:lnTo>
                  <a:lnTo>
                    <a:pt x="1200548" y="1925083"/>
                  </a:lnTo>
                  <a:lnTo>
                    <a:pt x="1246404" y="1943866"/>
                  </a:lnTo>
                  <a:lnTo>
                    <a:pt x="1293338" y="1961709"/>
                  </a:lnTo>
                  <a:lnTo>
                    <a:pt x="1341269" y="1978588"/>
                  </a:lnTo>
                  <a:lnTo>
                    <a:pt x="1390113" y="1994478"/>
                  </a:lnTo>
                  <a:lnTo>
                    <a:pt x="1439790" y="2009358"/>
                  </a:lnTo>
                  <a:lnTo>
                    <a:pt x="1490216" y="2023202"/>
                  </a:lnTo>
                  <a:lnTo>
                    <a:pt x="1541310" y="2035988"/>
                  </a:lnTo>
                  <a:lnTo>
                    <a:pt x="1592989" y="2047692"/>
                  </a:lnTo>
                  <a:lnTo>
                    <a:pt x="1645172" y="2058291"/>
                  </a:lnTo>
                  <a:lnTo>
                    <a:pt x="1697776" y="2067760"/>
                  </a:lnTo>
                  <a:lnTo>
                    <a:pt x="1750719" y="2076077"/>
                  </a:lnTo>
                  <a:lnTo>
                    <a:pt x="1803919" y="2083217"/>
                  </a:lnTo>
                  <a:lnTo>
                    <a:pt x="1857294" y="2089157"/>
                  </a:lnTo>
                  <a:lnTo>
                    <a:pt x="1910762" y="2093874"/>
                  </a:lnTo>
                  <a:lnTo>
                    <a:pt x="1964240" y="2097343"/>
                  </a:lnTo>
                  <a:lnTo>
                    <a:pt x="2017646" y="2099542"/>
                  </a:lnTo>
                  <a:lnTo>
                    <a:pt x="2070899" y="2100447"/>
                  </a:lnTo>
                  <a:lnTo>
                    <a:pt x="2123916" y="2100034"/>
                  </a:lnTo>
                  <a:lnTo>
                    <a:pt x="2176614" y="2098280"/>
                  </a:lnTo>
                  <a:lnTo>
                    <a:pt x="2228913" y="2095160"/>
                  </a:lnTo>
                  <a:lnTo>
                    <a:pt x="2280729" y="2090652"/>
                  </a:lnTo>
                  <a:lnTo>
                    <a:pt x="2331980" y="2084732"/>
                  </a:lnTo>
                  <a:lnTo>
                    <a:pt x="2362334" y="2113681"/>
                  </a:lnTo>
                  <a:lnTo>
                    <a:pt x="2395409" y="2141939"/>
                  </a:lnTo>
                  <a:lnTo>
                    <a:pt x="2431098" y="2169445"/>
                  </a:lnTo>
                  <a:lnTo>
                    <a:pt x="2469291" y="2196140"/>
                  </a:lnTo>
                  <a:lnTo>
                    <a:pt x="2509879" y="2221961"/>
                  </a:lnTo>
                  <a:lnTo>
                    <a:pt x="2552754" y="2246848"/>
                  </a:lnTo>
                  <a:lnTo>
                    <a:pt x="2597806" y="2270740"/>
                  </a:lnTo>
                  <a:lnTo>
                    <a:pt x="2644927" y="2293577"/>
                  </a:lnTo>
                  <a:lnTo>
                    <a:pt x="2694008" y="2315297"/>
                  </a:lnTo>
                  <a:lnTo>
                    <a:pt x="2744939" y="2335840"/>
                  </a:lnTo>
                  <a:lnTo>
                    <a:pt x="2797612" y="2355144"/>
                  </a:lnTo>
                  <a:lnTo>
                    <a:pt x="2851918" y="2373149"/>
                  </a:lnTo>
                  <a:lnTo>
                    <a:pt x="2906542" y="2389494"/>
                  </a:lnTo>
                  <a:lnTo>
                    <a:pt x="2961529" y="2404247"/>
                  </a:lnTo>
                  <a:lnTo>
                    <a:pt x="3016769" y="2417418"/>
                  </a:lnTo>
                  <a:lnTo>
                    <a:pt x="3072149" y="2429018"/>
                  </a:lnTo>
                  <a:lnTo>
                    <a:pt x="3127558" y="2439060"/>
                  </a:lnTo>
                  <a:lnTo>
                    <a:pt x="3182884" y="2447554"/>
                  </a:lnTo>
                  <a:lnTo>
                    <a:pt x="3238015" y="2454510"/>
                  </a:lnTo>
                  <a:lnTo>
                    <a:pt x="3292840" y="2459942"/>
                  </a:lnTo>
                  <a:lnTo>
                    <a:pt x="3347246" y="2463858"/>
                  </a:lnTo>
                  <a:lnTo>
                    <a:pt x="3401123" y="2466272"/>
                  </a:lnTo>
                  <a:lnTo>
                    <a:pt x="3454358" y="2467193"/>
                  </a:lnTo>
                  <a:lnTo>
                    <a:pt x="3506840" y="2466633"/>
                  </a:lnTo>
                  <a:lnTo>
                    <a:pt x="3558457" y="2464603"/>
                  </a:lnTo>
                  <a:lnTo>
                    <a:pt x="3609097" y="2461114"/>
                  </a:lnTo>
                  <a:lnTo>
                    <a:pt x="3658649" y="2456178"/>
                  </a:lnTo>
                  <a:lnTo>
                    <a:pt x="3707000" y="2449806"/>
                  </a:lnTo>
                  <a:lnTo>
                    <a:pt x="3754040" y="2442008"/>
                  </a:lnTo>
                  <a:lnTo>
                    <a:pt x="3799656" y="2432796"/>
                  </a:lnTo>
                  <a:lnTo>
                    <a:pt x="3843736" y="2422181"/>
                  </a:lnTo>
                  <a:lnTo>
                    <a:pt x="3886169" y="2410175"/>
                  </a:lnTo>
                  <a:lnTo>
                    <a:pt x="3926844" y="2396787"/>
                  </a:lnTo>
                  <a:lnTo>
                    <a:pt x="3965647" y="2382030"/>
                  </a:lnTo>
                  <a:lnTo>
                    <a:pt x="4002469" y="2365915"/>
                  </a:lnTo>
                  <a:lnTo>
                    <a:pt x="4037196" y="2348453"/>
                  </a:lnTo>
                  <a:lnTo>
                    <a:pt x="4099922" y="2309531"/>
                  </a:lnTo>
                  <a:lnTo>
                    <a:pt x="4152931" y="2265354"/>
                  </a:lnTo>
                  <a:lnTo>
                    <a:pt x="4175512" y="2241323"/>
                  </a:lnTo>
                  <a:lnTo>
                    <a:pt x="4219727" y="2261852"/>
                  </a:lnTo>
                  <a:lnTo>
                    <a:pt x="4265580" y="2281162"/>
                  </a:lnTo>
                  <a:lnTo>
                    <a:pt x="4312931" y="2299207"/>
                  </a:lnTo>
                  <a:lnTo>
                    <a:pt x="4361640" y="2315945"/>
                  </a:lnTo>
                  <a:lnTo>
                    <a:pt x="4411566" y="2331331"/>
                  </a:lnTo>
                  <a:lnTo>
                    <a:pt x="4462570" y="2345322"/>
                  </a:lnTo>
                  <a:lnTo>
                    <a:pt x="4514512" y="2357874"/>
                  </a:lnTo>
                  <a:lnTo>
                    <a:pt x="4567251" y="2368942"/>
                  </a:lnTo>
                  <a:lnTo>
                    <a:pt x="4620647" y="2378483"/>
                  </a:lnTo>
                  <a:lnTo>
                    <a:pt x="4683142" y="2387563"/>
                  </a:lnTo>
                  <a:lnTo>
                    <a:pt x="4744823" y="2394360"/>
                  </a:lnTo>
                  <a:lnTo>
                    <a:pt x="4805528" y="2398923"/>
                  </a:lnTo>
                  <a:lnTo>
                    <a:pt x="4865099" y="2401298"/>
                  </a:lnTo>
                  <a:lnTo>
                    <a:pt x="4923374" y="2401535"/>
                  </a:lnTo>
                  <a:lnTo>
                    <a:pt x="4980193" y="2399680"/>
                  </a:lnTo>
                  <a:lnTo>
                    <a:pt x="5035395" y="2395782"/>
                  </a:lnTo>
                  <a:lnTo>
                    <a:pt x="5088821" y="2389889"/>
                  </a:lnTo>
                  <a:lnTo>
                    <a:pt x="5140310" y="2382049"/>
                  </a:lnTo>
                  <a:lnTo>
                    <a:pt x="5189702" y="2372309"/>
                  </a:lnTo>
                  <a:lnTo>
                    <a:pt x="5236835" y="2360717"/>
                  </a:lnTo>
                  <a:lnTo>
                    <a:pt x="5281550" y="2347322"/>
                  </a:lnTo>
                  <a:lnTo>
                    <a:pt x="5323687" y="2332171"/>
                  </a:lnTo>
                  <a:lnTo>
                    <a:pt x="5363085" y="2315313"/>
                  </a:lnTo>
                  <a:lnTo>
                    <a:pt x="5399583" y="2296794"/>
                  </a:lnTo>
                  <a:lnTo>
                    <a:pt x="5433021" y="2276664"/>
                  </a:lnTo>
                  <a:lnTo>
                    <a:pt x="5490076" y="2231758"/>
                  </a:lnTo>
                  <a:lnTo>
                    <a:pt x="5532968" y="2180980"/>
                  </a:lnTo>
                  <a:lnTo>
                    <a:pt x="5560412" y="2124711"/>
                  </a:lnTo>
                  <a:lnTo>
                    <a:pt x="5567940" y="2094638"/>
                  </a:lnTo>
                  <a:lnTo>
                    <a:pt x="5620552" y="2098590"/>
                  </a:lnTo>
                  <a:lnTo>
                    <a:pt x="5672706" y="2101152"/>
                  </a:lnTo>
                  <a:lnTo>
                    <a:pt x="5724306" y="2102328"/>
                  </a:lnTo>
                  <a:lnTo>
                    <a:pt x="5775253" y="2102124"/>
                  </a:lnTo>
                  <a:lnTo>
                    <a:pt x="5825449" y="2100544"/>
                  </a:lnTo>
                  <a:lnTo>
                    <a:pt x="5874795" y="2097592"/>
                  </a:lnTo>
                  <a:lnTo>
                    <a:pt x="5923193" y="2093273"/>
                  </a:lnTo>
                  <a:lnTo>
                    <a:pt x="5970545" y="2087591"/>
                  </a:lnTo>
                  <a:lnTo>
                    <a:pt x="6016752" y="2080552"/>
                  </a:lnTo>
                  <a:lnTo>
                    <a:pt x="6061716" y="2072159"/>
                  </a:lnTo>
                  <a:lnTo>
                    <a:pt x="6119261" y="2058955"/>
                  </a:lnTo>
                  <a:lnTo>
                    <a:pt x="6173216" y="2043731"/>
                  </a:lnTo>
                  <a:lnTo>
                    <a:pt x="6223535" y="2026586"/>
                  </a:lnTo>
                  <a:lnTo>
                    <a:pt x="6270175" y="2007620"/>
                  </a:lnTo>
                  <a:lnTo>
                    <a:pt x="6313091" y="1986934"/>
                  </a:lnTo>
                  <a:lnTo>
                    <a:pt x="6352237" y="1964628"/>
                  </a:lnTo>
                  <a:lnTo>
                    <a:pt x="6387569" y="1940801"/>
                  </a:lnTo>
                  <a:lnTo>
                    <a:pt x="6419043" y="1915554"/>
                  </a:lnTo>
                  <a:lnTo>
                    <a:pt x="6446613" y="1888987"/>
                  </a:lnTo>
                  <a:lnTo>
                    <a:pt x="6489863" y="1832292"/>
                  </a:lnTo>
                  <a:lnTo>
                    <a:pt x="6516963" y="1771516"/>
                  </a:lnTo>
                  <a:lnTo>
                    <a:pt x="6527553" y="1707460"/>
                  </a:lnTo>
                  <a:lnTo>
                    <a:pt x="6526546" y="1674452"/>
                  </a:lnTo>
                  <a:lnTo>
                    <a:pt x="6511701" y="1606976"/>
                  </a:lnTo>
                  <a:lnTo>
                    <a:pt x="6479452" y="1538221"/>
                  </a:lnTo>
                  <a:lnTo>
                    <a:pt x="6456689" y="1503614"/>
                  </a:lnTo>
                  <a:lnTo>
                    <a:pt x="6429441" y="1468988"/>
                  </a:lnTo>
                  <a:lnTo>
                    <a:pt x="6397663" y="1434441"/>
                  </a:lnTo>
                  <a:lnTo>
                    <a:pt x="6361309" y="1400075"/>
                  </a:lnTo>
                  <a:lnTo>
                    <a:pt x="6373982" y="1389052"/>
                  </a:lnTo>
                  <a:lnTo>
                    <a:pt x="6406521" y="1354101"/>
                  </a:lnTo>
                  <a:lnTo>
                    <a:pt x="6440697" y="1294802"/>
                  </a:lnTo>
                  <a:lnTo>
                    <a:pt x="6453749" y="1232754"/>
                  </a:lnTo>
                  <a:lnTo>
                    <a:pt x="6452668" y="1201070"/>
                  </a:lnTo>
                  <a:lnTo>
                    <a:pt x="6435920" y="1137122"/>
                  </a:lnTo>
                  <a:lnTo>
                    <a:pt x="6400561" y="1073385"/>
                  </a:lnTo>
                  <a:lnTo>
                    <a:pt x="6376216" y="1041967"/>
                  </a:lnTo>
                  <a:lnTo>
                    <a:pt x="6347596" y="1011046"/>
                  </a:lnTo>
                  <a:lnTo>
                    <a:pt x="6314825" y="980770"/>
                  </a:lnTo>
                  <a:lnTo>
                    <a:pt x="6278031" y="951287"/>
                  </a:lnTo>
                  <a:lnTo>
                    <a:pt x="6237337" y="922746"/>
                  </a:lnTo>
                  <a:lnTo>
                    <a:pt x="6192870" y="895294"/>
                  </a:lnTo>
                  <a:lnTo>
                    <a:pt x="6144755" y="869079"/>
                  </a:lnTo>
                  <a:lnTo>
                    <a:pt x="6093119" y="844250"/>
                  </a:lnTo>
                  <a:lnTo>
                    <a:pt x="6038086" y="820954"/>
                  </a:lnTo>
                  <a:lnTo>
                    <a:pt x="5979782" y="799339"/>
                  </a:lnTo>
                  <a:lnTo>
                    <a:pt x="5918333" y="779553"/>
                  </a:lnTo>
                  <a:lnTo>
                    <a:pt x="5907439" y="742392"/>
                  </a:lnTo>
                  <a:lnTo>
                    <a:pt x="5889605" y="705323"/>
                  </a:lnTo>
                  <a:lnTo>
                    <a:pt x="5865059" y="668612"/>
                  </a:lnTo>
                  <a:lnTo>
                    <a:pt x="5834031" y="632524"/>
                  </a:lnTo>
                  <a:lnTo>
                    <a:pt x="5796749" y="597321"/>
                  </a:lnTo>
                  <a:lnTo>
                    <a:pt x="5753442" y="563270"/>
                  </a:lnTo>
                  <a:lnTo>
                    <a:pt x="5704338" y="530633"/>
                  </a:lnTo>
                  <a:lnTo>
                    <a:pt x="5663928" y="507253"/>
                  </a:lnTo>
                  <a:lnTo>
                    <a:pt x="5621523" y="485411"/>
                  </a:lnTo>
                  <a:lnTo>
                    <a:pt x="5577327" y="465130"/>
                  </a:lnTo>
                  <a:lnTo>
                    <a:pt x="5531539" y="446435"/>
                  </a:lnTo>
                  <a:lnTo>
                    <a:pt x="5484361" y="429349"/>
                  </a:lnTo>
                  <a:lnTo>
                    <a:pt x="5435995" y="413896"/>
                  </a:lnTo>
                  <a:lnTo>
                    <a:pt x="5386640" y="400099"/>
                  </a:lnTo>
                  <a:lnTo>
                    <a:pt x="5336499" y="387982"/>
                  </a:lnTo>
                  <a:lnTo>
                    <a:pt x="5285773" y="377568"/>
                  </a:lnTo>
                  <a:lnTo>
                    <a:pt x="5234662" y="368881"/>
                  </a:lnTo>
                  <a:lnTo>
                    <a:pt x="5183369" y="361946"/>
                  </a:lnTo>
                  <a:lnTo>
                    <a:pt x="5132093" y="356784"/>
                  </a:lnTo>
                  <a:lnTo>
                    <a:pt x="5081037" y="353420"/>
                  </a:lnTo>
                  <a:lnTo>
                    <a:pt x="5030401" y="351878"/>
                  </a:lnTo>
                  <a:lnTo>
                    <a:pt x="4980387" y="352181"/>
                  </a:lnTo>
                  <a:lnTo>
                    <a:pt x="4931195" y="354353"/>
                  </a:lnTo>
                  <a:lnTo>
                    <a:pt x="4883028" y="358417"/>
                  </a:lnTo>
                  <a:lnTo>
                    <a:pt x="4836085" y="364398"/>
                  </a:lnTo>
                  <a:lnTo>
                    <a:pt x="4790569" y="372318"/>
                  </a:lnTo>
                  <a:lnTo>
                    <a:pt x="4746680" y="382201"/>
                  </a:lnTo>
                  <a:lnTo>
                    <a:pt x="4704620" y="394071"/>
                  </a:lnTo>
                  <a:lnTo>
                    <a:pt x="4664589" y="407951"/>
                  </a:lnTo>
                  <a:lnTo>
                    <a:pt x="4629475" y="379190"/>
                  </a:lnTo>
                  <a:lnTo>
                    <a:pt x="4590149" y="351691"/>
                  </a:lnTo>
                  <a:lnTo>
                    <a:pt x="4546879" y="325619"/>
                  </a:lnTo>
                  <a:lnTo>
                    <a:pt x="4499932" y="301137"/>
                  </a:lnTo>
                  <a:lnTo>
                    <a:pt x="4449578" y="278411"/>
                  </a:lnTo>
                  <a:lnTo>
                    <a:pt x="4399442" y="258784"/>
                  </a:lnTo>
                  <a:lnTo>
                    <a:pt x="4348032" y="241369"/>
                  </a:lnTo>
                  <a:lnTo>
                    <a:pt x="4295621" y="226167"/>
                  </a:lnTo>
                  <a:lnTo>
                    <a:pt x="4242482" y="213174"/>
                  </a:lnTo>
                  <a:lnTo>
                    <a:pt x="4188887" y="202392"/>
                  </a:lnTo>
                  <a:lnTo>
                    <a:pt x="4135107" y="193817"/>
                  </a:lnTo>
                  <a:lnTo>
                    <a:pt x="4081415" y="187449"/>
                  </a:lnTo>
                  <a:lnTo>
                    <a:pt x="4028084" y="183287"/>
                  </a:lnTo>
                  <a:lnTo>
                    <a:pt x="3975385" y="181329"/>
                  </a:lnTo>
                  <a:lnTo>
                    <a:pt x="3923590" y="181575"/>
                  </a:lnTo>
                  <a:lnTo>
                    <a:pt x="3872972" y="184023"/>
                  </a:lnTo>
                  <a:lnTo>
                    <a:pt x="3823803" y="188671"/>
                  </a:lnTo>
                  <a:lnTo>
                    <a:pt x="3776355" y="195519"/>
                  </a:lnTo>
                  <a:lnTo>
                    <a:pt x="3730900" y="204565"/>
                  </a:lnTo>
                  <a:lnTo>
                    <a:pt x="3687711" y="215809"/>
                  </a:lnTo>
                  <a:lnTo>
                    <a:pt x="3647060" y="229248"/>
                  </a:lnTo>
                  <a:lnTo>
                    <a:pt x="3609218" y="244882"/>
                  </a:lnTo>
                  <a:lnTo>
                    <a:pt x="3574458" y="262710"/>
                  </a:lnTo>
                  <a:lnTo>
                    <a:pt x="3543052" y="282729"/>
                  </a:lnTo>
                  <a:lnTo>
                    <a:pt x="3503149" y="256621"/>
                  </a:lnTo>
                  <a:lnTo>
                    <a:pt x="3460328" y="231691"/>
                  </a:lnTo>
                  <a:lnTo>
                    <a:pt x="3414769" y="208024"/>
                  </a:lnTo>
                  <a:lnTo>
                    <a:pt x="3366649" y="185701"/>
                  </a:lnTo>
                  <a:lnTo>
                    <a:pt x="3319001" y="165962"/>
                  </a:lnTo>
                  <a:lnTo>
                    <a:pt x="3270242" y="147894"/>
                  </a:lnTo>
                  <a:lnTo>
                    <a:pt x="3220538" y="131499"/>
                  </a:lnTo>
                  <a:lnTo>
                    <a:pt x="3170056" y="116777"/>
                  </a:lnTo>
                  <a:lnTo>
                    <a:pt x="3118960" y="103730"/>
                  </a:lnTo>
                  <a:lnTo>
                    <a:pt x="3067418" y="92360"/>
                  </a:lnTo>
                  <a:lnTo>
                    <a:pt x="3015594" y="82668"/>
                  </a:lnTo>
                  <a:lnTo>
                    <a:pt x="2963655" y="74656"/>
                  </a:lnTo>
                  <a:lnTo>
                    <a:pt x="2911767" y="68325"/>
                  </a:lnTo>
                  <a:lnTo>
                    <a:pt x="2860095" y="63676"/>
                  </a:lnTo>
                  <a:lnTo>
                    <a:pt x="2808806" y="60711"/>
                  </a:lnTo>
                  <a:lnTo>
                    <a:pt x="2758065" y="59432"/>
                  </a:lnTo>
                  <a:lnTo>
                    <a:pt x="2708039" y="59839"/>
                  </a:lnTo>
                  <a:lnTo>
                    <a:pt x="2658893" y="61934"/>
                  </a:lnTo>
                  <a:lnTo>
                    <a:pt x="2610794" y="65719"/>
                  </a:lnTo>
                  <a:lnTo>
                    <a:pt x="2563906" y="71194"/>
                  </a:lnTo>
                  <a:lnTo>
                    <a:pt x="2518396" y="78363"/>
                  </a:lnTo>
                  <a:lnTo>
                    <a:pt x="2474431" y="87225"/>
                  </a:lnTo>
                  <a:lnTo>
                    <a:pt x="2432175" y="97782"/>
                  </a:lnTo>
                  <a:lnTo>
                    <a:pt x="2391795" y="110036"/>
                  </a:lnTo>
                  <a:lnTo>
                    <a:pt x="2353457" y="123989"/>
                  </a:lnTo>
                  <a:lnTo>
                    <a:pt x="2317326" y="139641"/>
                  </a:lnTo>
                  <a:lnTo>
                    <a:pt x="2252351" y="176049"/>
                  </a:lnTo>
                  <a:lnTo>
                    <a:pt x="2208341" y="156314"/>
                  </a:lnTo>
                  <a:lnTo>
                    <a:pt x="2163068" y="137626"/>
                  </a:lnTo>
                  <a:lnTo>
                    <a:pt x="2116630" y="120013"/>
                  </a:lnTo>
                  <a:lnTo>
                    <a:pt x="2069128" y="103497"/>
                  </a:lnTo>
                  <a:lnTo>
                    <a:pt x="2020659" y="88105"/>
                  </a:lnTo>
                  <a:lnTo>
                    <a:pt x="1971323" y="73862"/>
                  </a:lnTo>
                  <a:lnTo>
                    <a:pt x="1921219" y="60792"/>
                  </a:lnTo>
                  <a:lnTo>
                    <a:pt x="1870444" y="48920"/>
                  </a:lnTo>
                  <a:lnTo>
                    <a:pt x="1819099" y="38271"/>
                  </a:lnTo>
                  <a:lnTo>
                    <a:pt x="1767281" y="28871"/>
                  </a:lnTo>
                  <a:lnTo>
                    <a:pt x="1715091" y="20744"/>
                  </a:lnTo>
                  <a:lnTo>
                    <a:pt x="1662626" y="13915"/>
                  </a:lnTo>
                  <a:lnTo>
                    <a:pt x="1609985" y="8409"/>
                  </a:lnTo>
                  <a:lnTo>
                    <a:pt x="1545561" y="3535"/>
                  </a:lnTo>
                  <a:lnTo>
                    <a:pt x="1482429" y="748"/>
                  </a:lnTo>
                  <a:lnTo>
                    <a:pt x="1420702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5016" y="6466332"/>
              <a:ext cx="130301" cy="1303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213084" y="6105994"/>
              <a:ext cx="525145" cy="482600"/>
            </a:xfrm>
            <a:custGeom>
              <a:avLst/>
              <a:gdLst/>
              <a:ahLst/>
              <a:cxnLst/>
              <a:rect l="l" t="t" r="r" b="b"/>
              <a:pathLst>
                <a:path w="525145" h="482600">
                  <a:moveTo>
                    <a:pt x="524687" y="182880"/>
                  </a:moveTo>
                  <a:lnTo>
                    <a:pt x="516521" y="139395"/>
                  </a:lnTo>
                  <a:lnTo>
                    <a:pt x="499237" y="99415"/>
                  </a:lnTo>
                  <a:lnTo>
                    <a:pt x="473786" y="64325"/>
                  </a:lnTo>
                  <a:lnTo>
                    <a:pt x="441172" y="35483"/>
                  </a:lnTo>
                  <a:lnTo>
                    <a:pt x="402386" y="14236"/>
                  </a:lnTo>
                  <a:lnTo>
                    <a:pt x="358394" y="1943"/>
                  </a:lnTo>
                  <a:lnTo>
                    <a:pt x="312750" y="0"/>
                  </a:lnTo>
                  <a:lnTo>
                    <a:pt x="269265" y="8178"/>
                  </a:lnTo>
                  <a:lnTo>
                    <a:pt x="229285" y="25488"/>
                  </a:lnTo>
                  <a:lnTo>
                    <a:pt x="194195" y="50965"/>
                  </a:lnTo>
                  <a:lnTo>
                    <a:pt x="165354" y="83604"/>
                  </a:lnTo>
                  <a:lnTo>
                    <a:pt x="144106" y="122415"/>
                  </a:lnTo>
                  <a:lnTo>
                    <a:pt x="131826" y="166408"/>
                  </a:lnTo>
                  <a:lnTo>
                    <a:pt x="129870" y="212013"/>
                  </a:lnTo>
                  <a:lnTo>
                    <a:pt x="131737" y="221957"/>
                  </a:lnTo>
                  <a:lnTo>
                    <a:pt x="108737" y="222008"/>
                  </a:lnTo>
                  <a:lnTo>
                    <a:pt x="70027" y="234810"/>
                  </a:lnTo>
                  <a:lnTo>
                    <a:pt x="37350" y="258533"/>
                  </a:lnTo>
                  <a:lnTo>
                    <a:pt x="13169" y="291363"/>
                  </a:lnTo>
                  <a:lnTo>
                    <a:pt x="0" y="331508"/>
                  </a:lnTo>
                  <a:lnTo>
                    <a:pt x="88" y="373722"/>
                  </a:lnTo>
                  <a:lnTo>
                    <a:pt x="12890" y="412432"/>
                  </a:lnTo>
                  <a:lnTo>
                    <a:pt x="36614" y="445122"/>
                  </a:lnTo>
                  <a:lnTo>
                    <a:pt x="69443" y="469328"/>
                  </a:lnTo>
                  <a:lnTo>
                    <a:pt x="109601" y="482511"/>
                  </a:lnTo>
                  <a:lnTo>
                    <a:pt x="151853" y="482422"/>
                  </a:lnTo>
                  <a:lnTo>
                    <a:pt x="190563" y="469607"/>
                  </a:lnTo>
                  <a:lnTo>
                    <a:pt x="223240" y="445897"/>
                  </a:lnTo>
                  <a:lnTo>
                    <a:pt x="247421" y="413067"/>
                  </a:lnTo>
                  <a:lnTo>
                    <a:pt x="257594" y="382054"/>
                  </a:lnTo>
                  <a:lnTo>
                    <a:pt x="296291" y="392849"/>
                  </a:lnTo>
                  <a:lnTo>
                    <a:pt x="341922" y="394817"/>
                  </a:lnTo>
                  <a:lnTo>
                    <a:pt x="385381" y="386651"/>
                  </a:lnTo>
                  <a:lnTo>
                    <a:pt x="425335" y="369366"/>
                  </a:lnTo>
                  <a:lnTo>
                    <a:pt x="460387" y="343916"/>
                  </a:lnTo>
                  <a:lnTo>
                    <a:pt x="489216" y="311302"/>
                  </a:lnTo>
                  <a:lnTo>
                    <a:pt x="510451" y="272516"/>
                  </a:lnTo>
                  <a:lnTo>
                    <a:pt x="522732" y="228511"/>
                  </a:lnTo>
                  <a:lnTo>
                    <a:pt x="524687" y="18288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03585" y="4335602"/>
            <a:ext cx="54578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4210">
              <a:lnSpc>
                <a:spcPct val="100000"/>
              </a:lnSpc>
              <a:spcBef>
                <a:spcPts val="100"/>
              </a:spcBef>
            </a:pPr>
            <a:r>
              <a:rPr sz="4800" b="1" spc="-1145" dirty="0">
                <a:latin typeface="Lucida Sans"/>
                <a:cs typeface="Lucida Sans"/>
              </a:rPr>
              <a:t>Ye</a:t>
            </a:r>
            <a:r>
              <a:rPr sz="4800" b="1" spc="-1130" dirty="0">
                <a:latin typeface="Lucida Sans"/>
                <a:cs typeface="Lucida Sans"/>
              </a:rPr>
              <a:t>s</a:t>
            </a:r>
            <a:r>
              <a:rPr sz="4800" b="1" spc="-285" dirty="0">
                <a:latin typeface="Lucida Sans"/>
                <a:cs typeface="Lucida Sans"/>
              </a:rPr>
              <a:t>,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94" dirty="0">
                <a:latin typeface="Lucida Sans"/>
                <a:cs typeface="Lucida Sans"/>
              </a:rPr>
              <a:t> 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665" dirty="0">
                <a:latin typeface="Lucida Sans"/>
                <a:cs typeface="Lucida Sans"/>
              </a:rPr>
              <a:t>i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330" dirty="0">
                <a:latin typeface="Lucida Sans"/>
                <a:cs typeface="Lucida Sans"/>
              </a:rPr>
              <a:t>.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69" dirty="0">
                <a:latin typeface="Lucida Sans"/>
                <a:cs typeface="Lucida Sans"/>
              </a:rPr>
              <a:t> </a:t>
            </a:r>
            <a:r>
              <a:rPr sz="4800" b="1" spc="-865" dirty="0">
                <a:latin typeface="Lucida Sans"/>
                <a:cs typeface="Lucida Sans"/>
              </a:rPr>
              <a:t>c</a:t>
            </a:r>
            <a:r>
              <a:rPr sz="4800" b="1" spc="-1180" dirty="0">
                <a:latin typeface="Lucida Sans"/>
                <a:cs typeface="Lucida Sans"/>
              </a:rPr>
              <a:t>o</a:t>
            </a:r>
            <a:r>
              <a:rPr sz="4800" b="1" spc="-560" dirty="0">
                <a:latin typeface="Lucida Sans"/>
                <a:cs typeface="Lucida Sans"/>
              </a:rPr>
              <a:t>ll</a:t>
            </a:r>
            <a:r>
              <a:rPr sz="4800" b="1" spc="-1000" dirty="0">
                <a:latin typeface="Lucida Sans"/>
                <a:cs typeface="Lucida Sans"/>
              </a:rPr>
              <a:t>e</a:t>
            </a:r>
            <a:r>
              <a:rPr sz="4800" b="1" spc="-865" dirty="0">
                <a:latin typeface="Lucida Sans"/>
                <a:cs typeface="Lucida Sans"/>
              </a:rPr>
              <a:t>c</a:t>
            </a:r>
            <a:r>
              <a:rPr sz="4800" b="1" spc="-620" dirty="0">
                <a:latin typeface="Lucida Sans"/>
                <a:cs typeface="Lucida Sans"/>
              </a:rPr>
              <a:t>t</a:t>
            </a:r>
            <a:r>
              <a:rPr sz="4800" b="1" spc="-965" dirty="0">
                <a:latin typeface="Lucida Sans"/>
                <a:cs typeface="Lucida Sans"/>
              </a:rPr>
              <a:t>e</a:t>
            </a:r>
            <a:r>
              <a:rPr sz="4800" b="1" spc="-1050" dirty="0">
                <a:latin typeface="Lucida Sans"/>
                <a:cs typeface="Lucida Sans"/>
              </a:rPr>
              <a:t>d</a:t>
            </a:r>
            <a:r>
              <a:rPr sz="4800" b="1" spc="-855" dirty="0">
                <a:latin typeface="Lucida Sans"/>
                <a:cs typeface="Lucida Sans"/>
              </a:rPr>
              <a:t> </a:t>
            </a:r>
            <a:r>
              <a:rPr sz="4800" b="1" spc="-1120" dirty="0">
                <a:latin typeface="Lucida Sans"/>
                <a:cs typeface="Lucida Sans"/>
              </a:rPr>
              <a:t>s</a:t>
            </a:r>
            <a:r>
              <a:rPr sz="4800" b="1" spc="-1040" dirty="0">
                <a:latin typeface="Lucida Sans"/>
                <a:cs typeface="Lucida Sans"/>
              </a:rPr>
              <a:t>e</a:t>
            </a:r>
            <a:r>
              <a:rPr sz="4800" b="1" spc="-944" dirty="0">
                <a:latin typeface="Lucida Sans"/>
                <a:cs typeface="Lucida Sans"/>
              </a:rPr>
              <a:t>a</a:t>
            </a:r>
            <a:r>
              <a:rPr sz="4800" b="1" spc="-1120" dirty="0">
                <a:latin typeface="Lucida Sans"/>
                <a:cs typeface="Lucida Sans"/>
              </a:rPr>
              <a:t>s</a:t>
            </a:r>
            <a:r>
              <a:rPr sz="4800" b="1" spc="-1095" dirty="0">
                <a:latin typeface="Lucida Sans"/>
                <a:cs typeface="Lucida Sans"/>
              </a:rPr>
              <a:t>h</a:t>
            </a:r>
            <a:r>
              <a:rPr sz="4800" b="1" spc="-1025" dirty="0">
                <a:latin typeface="Lucida Sans"/>
                <a:cs typeface="Lucida Sans"/>
              </a:rPr>
              <a:t>e</a:t>
            </a:r>
            <a:r>
              <a:rPr sz="4800" b="1" spc="-600" dirty="0">
                <a:latin typeface="Lucida Sans"/>
                <a:cs typeface="Lucida Sans"/>
              </a:rPr>
              <a:t>ll</a:t>
            </a:r>
            <a:r>
              <a:rPr sz="4800" b="1" spc="-75" dirty="0">
                <a:latin typeface="Lucida Sans"/>
                <a:cs typeface="Lucida Sans"/>
              </a:rPr>
              <a:t>s</a:t>
            </a:r>
            <a:r>
              <a:rPr sz="4800" b="1" spc="-1390" dirty="0">
                <a:latin typeface="Lucida Sans"/>
                <a:cs typeface="Lucida Sans"/>
              </a:rPr>
              <a:t>w</a:t>
            </a:r>
            <a:r>
              <a:rPr sz="4800" b="1" spc="-610" dirty="0">
                <a:latin typeface="Lucida Sans"/>
                <a:cs typeface="Lucida Sans"/>
              </a:rPr>
              <a:t>i</a:t>
            </a:r>
            <a:r>
              <a:rPr sz="4800" b="1" spc="-660" dirty="0">
                <a:latin typeface="Lucida Sans"/>
                <a:cs typeface="Lucida Sans"/>
              </a:rPr>
              <a:t>t</a:t>
            </a:r>
            <a:r>
              <a:rPr sz="4800" b="1" spc="10" dirty="0">
                <a:latin typeface="Lucida Sans"/>
                <a:cs typeface="Lucida Sans"/>
              </a:rPr>
              <a:t>h</a:t>
            </a:r>
            <a:r>
              <a:rPr sz="4800" b="1" spc="-1535" dirty="0">
                <a:latin typeface="Lucida Sans"/>
                <a:cs typeface="Lucida Sans"/>
              </a:rPr>
              <a:t>m</a:t>
            </a:r>
            <a:r>
              <a:rPr sz="4800" b="1" spc="-275" dirty="0">
                <a:latin typeface="Lucida Sans"/>
                <a:cs typeface="Lucida Sans"/>
              </a:rPr>
              <a:t>y</a:t>
            </a:r>
            <a:r>
              <a:rPr sz="4800" b="1" spc="-1065" dirty="0">
                <a:latin typeface="Lucida Sans"/>
                <a:cs typeface="Lucida Sans"/>
              </a:rPr>
              <a:t> </a:t>
            </a:r>
            <a:r>
              <a:rPr sz="4800" b="1" spc="-1085" dirty="0">
                <a:latin typeface="Lucida Sans"/>
                <a:cs typeface="Lucida Sans"/>
              </a:rPr>
              <a:t>b</a:t>
            </a:r>
            <a:r>
              <a:rPr sz="4800" b="1" spc="-840" dirty="0">
                <a:latin typeface="Lucida Sans"/>
                <a:cs typeface="Lucida Sans"/>
              </a:rPr>
              <a:t>r</a:t>
            </a:r>
            <a:r>
              <a:rPr sz="4800" b="1" spc="-1190" dirty="0">
                <a:latin typeface="Lucida Sans"/>
                <a:cs typeface="Lucida Sans"/>
              </a:rPr>
              <a:t>o</a:t>
            </a:r>
            <a:r>
              <a:rPr sz="4800" b="1" spc="-630" dirty="0">
                <a:latin typeface="Lucida Sans"/>
                <a:cs typeface="Lucida Sans"/>
              </a:rPr>
              <a:t>t</a:t>
            </a:r>
            <a:r>
              <a:rPr sz="4800" b="1" spc="-1035" dirty="0">
                <a:latin typeface="Lucida Sans"/>
                <a:cs typeface="Lucida Sans"/>
              </a:rPr>
              <a:t>h</a:t>
            </a:r>
            <a:r>
              <a:rPr sz="4800" b="1" spc="-1010" dirty="0">
                <a:latin typeface="Lucida Sans"/>
                <a:cs typeface="Lucida Sans"/>
              </a:rPr>
              <a:t>e</a:t>
            </a:r>
            <a:r>
              <a:rPr sz="4800" b="1" spc="-840" dirty="0">
                <a:latin typeface="Lucida Sans"/>
                <a:cs typeface="Lucida Sans"/>
              </a:rPr>
              <a:t>r</a:t>
            </a:r>
            <a:r>
              <a:rPr sz="4800" b="1" spc="-245" dirty="0">
                <a:latin typeface="Lucida Sans"/>
                <a:cs typeface="Lucida Sans"/>
              </a:rPr>
              <a:t>.</a:t>
            </a:r>
            <a:endParaRPr sz="4800">
              <a:latin typeface="Lucida Sans"/>
              <a:cs typeface="Lucida San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61164" y="4244663"/>
            <a:ext cx="4744085" cy="2604135"/>
            <a:chOff x="4761164" y="4244663"/>
            <a:chExt cx="4744085" cy="2604135"/>
          </a:xfrm>
        </p:grpSpPr>
        <p:sp>
          <p:nvSpPr>
            <p:cNvPr id="15" name="object 15"/>
            <p:cNvSpPr/>
            <p:nvPr/>
          </p:nvSpPr>
          <p:spPr>
            <a:xfrm>
              <a:off x="4761164" y="4244663"/>
              <a:ext cx="4744085" cy="2338705"/>
            </a:xfrm>
            <a:custGeom>
              <a:avLst/>
              <a:gdLst/>
              <a:ahLst/>
              <a:cxnLst/>
              <a:rect l="l" t="t" r="r" b="b"/>
              <a:pathLst>
                <a:path w="4744084" h="2338704">
                  <a:moveTo>
                    <a:pt x="2676058" y="0"/>
                  </a:moveTo>
                  <a:lnTo>
                    <a:pt x="2625893" y="1148"/>
                  </a:lnTo>
                  <a:lnTo>
                    <a:pt x="2575564" y="5256"/>
                  </a:lnTo>
                  <a:lnTo>
                    <a:pt x="2525355" y="12359"/>
                  </a:lnTo>
                  <a:lnTo>
                    <a:pt x="2475551" y="22492"/>
                  </a:lnTo>
                  <a:lnTo>
                    <a:pt x="2426435" y="35692"/>
                  </a:lnTo>
                  <a:lnTo>
                    <a:pt x="2378291" y="51993"/>
                  </a:lnTo>
                  <a:lnTo>
                    <a:pt x="2331404" y="71431"/>
                  </a:lnTo>
                  <a:lnTo>
                    <a:pt x="2295895" y="88826"/>
                  </a:lnTo>
                  <a:lnTo>
                    <a:pt x="2262220" y="107816"/>
                  </a:lnTo>
                  <a:lnTo>
                    <a:pt x="2200848" y="150298"/>
                  </a:lnTo>
                  <a:lnTo>
                    <a:pt x="2172546" y="121461"/>
                  </a:lnTo>
                  <a:lnTo>
                    <a:pt x="2140331" y="95596"/>
                  </a:lnTo>
                  <a:lnTo>
                    <a:pt x="2104602" y="72758"/>
                  </a:lnTo>
                  <a:lnTo>
                    <a:pt x="2065757" y="53006"/>
                  </a:lnTo>
                  <a:lnTo>
                    <a:pt x="2024195" y="36398"/>
                  </a:lnTo>
                  <a:lnTo>
                    <a:pt x="1980315" y="22991"/>
                  </a:lnTo>
                  <a:lnTo>
                    <a:pt x="1934514" y="12844"/>
                  </a:lnTo>
                  <a:lnTo>
                    <a:pt x="1887191" y="6013"/>
                  </a:lnTo>
                  <a:lnTo>
                    <a:pt x="1838745" y="2558"/>
                  </a:lnTo>
                  <a:lnTo>
                    <a:pt x="1789574" y="2536"/>
                  </a:lnTo>
                  <a:lnTo>
                    <a:pt x="1740078" y="6004"/>
                  </a:lnTo>
                  <a:lnTo>
                    <a:pt x="1690653" y="13020"/>
                  </a:lnTo>
                  <a:lnTo>
                    <a:pt x="1641699" y="23642"/>
                  </a:lnTo>
                  <a:lnTo>
                    <a:pt x="1593614" y="37929"/>
                  </a:lnTo>
                  <a:lnTo>
                    <a:pt x="1546798" y="55937"/>
                  </a:lnTo>
                  <a:lnTo>
                    <a:pt x="1500837" y="78279"/>
                  </a:lnTo>
                  <a:lnTo>
                    <a:pt x="1458675" y="103800"/>
                  </a:lnTo>
                  <a:lnTo>
                    <a:pt x="1420728" y="132250"/>
                  </a:lnTo>
                  <a:lnTo>
                    <a:pt x="1387413" y="163379"/>
                  </a:lnTo>
                  <a:lnTo>
                    <a:pt x="1350314" y="140724"/>
                  </a:lnTo>
                  <a:lnTo>
                    <a:pt x="1310725" y="121076"/>
                  </a:lnTo>
                  <a:lnTo>
                    <a:pt x="1268960" y="104427"/>
                  </a:lnTo>
                  <a:lnTo>
                    <a:pt x="1225336" y="90768"/>
                  </a:lnTo>
                  <a:lnTo>
                    <a:pt x="1180170" y="80093"/>
                  </a:lnTo>
                  <a:lnTo>
                    <a:pt x="1133777" y="72393"/>
                  </a:lnTo>
                  <a:lnTo>
                    <a:pt x="1086475" y="67661"/>
                  </a:lnTo>
                  <a:lnTo>
                    <a:pt x="1038580" y="65890"/>
                  </a:lnTo>
                  <a:lnTo>
                    <a:pt x="990408" y="67072"/>
                  </a:lnTo>
                  <a:lnTo>
                    <a:pt x="942275" y="71199"/>
                  </a:lnTo>
                  <a:lnTo>
                    <a:pt x="894499" y="78264"/>
                  </a:lnTo>
                  <a:lnTo>
                    <a:pt x="847394" y="88259"/>
                  </a:lnTo>
                  <a:lnTo>
                    <a:pt x="801279" y="101177"/>
                  </a:lnTo>
                  <a:lnTo>
                    <a:pt x="756469" y="117010"/>
                  </a:lnTo>
                  <a:lnTo>
                    <a:pt x="713280" y="135749"/>
                  </a:lnTo>
                  <a:lnTo>
                    <a:pt x="672029" y="157389"/>
                  </a:lnTo>
                  <a:lnTo>
                    <a:pt x="633033" y="181921"/>
                  </a:lnTo>
                  <a:lnTo>
                    <a:pt x="590766" y="214285"/>
                  </a:lnTo>
                  <a:lnTo>
                    <a:pt x="554189" y="249278"/>
                  </a:lnTo>
                  <a:lnTo>
                    <a:pt x="523574" y="286521"/>
                  </a:lnTo>
                  <a:lnTo>
                    <a:pt x="499193" y="325638"/>
                  </a:lnTo>
                  <a:lnTo>
                    <a:pt x="481318" y="366250"/>
                  </a:lnTo>
                  <a:lnTo>
                    <a:pt x="470219" y="407981"/>
                  </a:lnTo>
                  <a:lnTo>
                    <a:pt x="414299" y="425256"/>
                  </a:lnTo>
                  <a:lnTo>
                    <a:pt x="361870" y="445808"/>
                  </a:lnTo>
                  <a:lnTo>
                    <a:pt x="313118" y="469373"/>
                  </a:lnTo>
                  <a:lnTo>
                    <a:pt x="268229" y="495688"/>
                  </a:lnTo>
                  <a:lnTo>
                    <a:pt x="227390" y="524491"/>
                  </a:lnTo>
                  <a:lnTo>
                    <a:pt x="190786" y="555519"/>
                  </a:lnTo>
                  <a:lnTo>
                    <a:pt x="158605" y="588509"/>
                  </a:lnTo>
                  <a:lnTo>
                    <a:pt x="131033" y="623198"/>
                  </a:lnTo>
                  <a:lnTo>
                    <a:pt x="108256" y="659323"/>
                  </a:lnTo>
                  <a:lnTo>
                    <a:pt x="90461" y="696622"/>
                  </a:lnTo>
                  <a:lnTo>
                    <a:pt x="77834" y="734831"/>
                  </a:lnTo>
                  <a:lnTo>
                    <a:pt x="70561" y="773687"/>
                  </a:lnTo>
                  <a:lnTo>
                    <a:pt x="68830" y="812928"/>
                  </a:lnTo>
                  <a:lnTo>
                    <a:pt x="72825" y="852292"/>
                  </a:lnTo>
                  <a:lnTo>
                    <a:pt x="82734" y="891514"/>
                  </a:lnTo>
                  <a:lnTo>
                    <a:pt x="98744" y="930332"/>
                  </a:lnTo>
                  <a:lnTo>
                    <a:pt x="121121" y="968283"/>
                  </a:lnTo>
                  <a:lnTo>
                    <a:pt x="129859" y="980497"/>
                  </a:lnTo>
                  <a:lnTo>
                    <a:pt x="97400" y="1017212"/>
                  </a:lnTo>
                  <a:lnTo>
                    <a:pt x="69678" y="1054811"/>
                  </a:lnTo>
                  <a:lnTo>
                    <a:pt x="46641" y="1093114"/>
                  </a:lnTo>
                  <a:lnTo>
                    <a:pt x="28240" y="1131941"/>
                  </a:lnTo>
                  <a:lnTo>
                    <a:pt x="14425" y="1171112"/>
                  </a:lnTo>
                  <a:lnTo>
                    <a:pt x="5147" y="1210448"/>
                  </a:lnTo>
                  <a:lnTo>
                    <a:pt x="355" y="1249769"/>
                  </a:lnTo>
                  <a:lnTo>
                    <a:pt x="0" y="1288895"/>
                  </a:lnTo>
                  <a:lnTo>
                    <a:pt x="4031" y="1327648"/>
                  </a:lnTo>
                  <a:lnTo>
                    <a:pt x="12399" y="1365847"/>
                  </a:lnTo>
                  <a:lnTo>
                    <a:pt x="25055" y="1403312"/>
                  </a:lnTo>
                  <a:lnTo>
                    <a:pt x="41948" y="1439864"/>
                  </a:lnTo>
                  <a:lnTo>
                    <a:pt x="63029" y="1475323"/>
                  </a:lnTo>
                  <a:lnTo>
                    <a:pt x="88247" y="1509510"/>
                  </a:lnTo>
                  <a:lnTo>
                    <a:pt x="117553" y="1542246"/>
                  </a:lnTo>
                  <a:lnTo>
                    <a:pt x="150898" y="1573349"/>
                  </a:lnTo>
                  <a:lnTo>
                    <a:pt x="188231" y="1602641"/>
                  </a:lnTo>
                  <a:lnTo>
                    <a:pt x="229502" y="1629943"/>
                  </a:lnTo>
                  <a:lnTo>
                    <a:pt x="274662" y="1655073"/>
                  </a:lnTo>
                  <a:lnTo>
                    <a:pt x="323661" y="1677854"/>
                  </a:lnTo>
                  <a:lnTo>
                    <a:pt x="369890" y="1695817"/>
                  </a:lnTo>
                  <a:lnTo>
                    <a:pt x="417982" y="1711257"/>
                  </a:lnTo>
                  <a:lnTo>
                    <a:pt x="467729" y="1724137"/>
                  </a:lnTo>
                  <a:lnTo>
                    <a:pt x="518924" y="1734422"/>
                  </a:lnTo>
                  <a:lnTo>
                    <a:pt x="571361" y="1742078"/>
                  </a:lnTo>
                  <a:lnTo>
                    <a:pt x="624833" y="1747067"/>
                  </a:lnTo>
                  <a:lnTo>
                    <a:pt x="679134" y="1749355"/>
                  </a:lnTo>
                  <a:lnTo>
                    <a:pt x="685347" y="1788333"/>
                  </a:lnTo>
                  <a:lnTo>
                    <a:pt x="696507" y="1825891"/>
                  </a:lnTo>
                  <a:lnTo>
                    <a:pt x="712373" y="1861894"/>
                  </a:lnTo>
                  <a:lnTo>
                    <a:pt x="732709" y="1896212"/>
                  </a:lnTo>
                  <a:lnTo>
                    <a:pt x="757277" y="1928710"/>
                  </a:lnTo>
                  <a:lnTo>
                    <a:pt x="785837" y="1959258"/>
                  </a:lnTo>
                  <a:lnTo>
                    <a:pt x="818153" y="1987721"/>
                  </a:lnTo>
                  <a:lnTo>
                    <a:pt x="853985" y="2013968"/>
                  </a:lnTo>
                  <a:lnTo>
                    <a:pt x="893097" y="2037867"/>
                  </a:lnTo>
                  <a:lnTo>
                    <a:pt x="935249" y="2059284"/>
                  </a:lnTo>
                  <a:lnTo>
                    <a:pt x="980205" y="2078088"/>
                  </a:lnTo>
                  <a:lnTo>
                    <a:pt x="1027725" y="2094146"/>
                  </a:lnTo>
                  <a:lnTo>
                    <a:pt x="1077572" y="2107325"/>
                  </a:lnTo>
                  <a:lnTo>
                    <a:pt x="1129508" y="2117492"/>
                  </a:lnTo>
                  <a:lnTo>
                    <a:pt x="1183294" y="2124516"/>
                  </a:lnTo>
                  <a:lnTo>
                    <a:pt x="1238693" y="2128264"/>
                  </a:lnTo>
                  <a:lnTo>
                    <a:pt x="1295467" y="2128604"/>
                  </a:lnTo>
                  <a:lnTo>
                    <a:pt x="1353377" y="2125402"/>
                  </a:lnTo>
                  <a:lnTo>
                    <a:pt x="1403212" y="2119735"/>
                  </a:lnTo>
                  <a:lnTo>
                    <a:pt x="1452314" y="2111480"/>
                  </a:lnTo>
                  <a:lnTo>
                    <a:pt x="1500464" y="2100692"/>
                  </a:lnTo>
                  <a:lnTo>
                    <a:pt x="1547440" y="2087428"/>
                  </a:lnTo>
                  <a:lnTo>
                    <a:pt x="1593023" y="2071741"/>
                  </a:lnTo>
                  <a:lnTo>
                    <a:pt x="1636994" y="2053689"/>
                  </a:lnTo>
                  <a:lnTo>
                    <a:pt x="1679132" y="2033327"/>
                  </a:lnTo>
                  <a:lnTo>
                    <a:pt x="1699957" y="2067539"/>
                  </a:lnTo>
                  <a:lnTo>
                    <a:pt x="1724140" y="2099969"/>
                  </a:lnTo>
                  <a:lnTo>
                    <a:pt x="1751498" y="2130565"/>
                  </a:lnTo>
                  <a:lnTo>
                    <a:pt x="1781847" y="2159276"/>
                  </a:lnTo>
                  <a:lnTo>
                    <a:pt x="1815003" y="2186052"/>
                  </a:lnTo>
                  <a:lnTo>
                    <a:pt x="1850781" y="2210842"/>
                  </a:lnTo>
                  <a:lnTo>
                    <a:pt x="1888998" y="2233595"/>
                  </a:lnTo>
                  <a:lnTo>
                    <a:pt x="1929470" y="2254260"/>
                  </a:lnTo>
                  <a:lnTo>
                    <a:pt x="1972013" y="2272786"/>
                  </a:lnTo>
                  <a:lnTo>
                    <a:pt x="2016443" y="2289122"/>
                  </a:lnTo>
                  <a:lnTo>
                    <a:pt x="2062576" y="2303218"/>
                  </a:lnTo>
                  <a:lnTo>
                    <a:pt x="2110229" y="2315022"/>
                  </a:lnTo>
                  <a:lnTo>
                    <a:pt x="2159217" y="2324483"/>
                  </a:lnTo>
                  <a:lnTo>
                    <a:pt x="2209356" y="2331552"/>
                  </a:lnTo>
                  <a:lnTo>
                    <a:pt x="2260463" y="2336176"/>
                  </a:lnTo>
                  <a:lnTo>
                    <a:pt x="2312354" y="2338305"/>
                  </a:lnTo>
                  <a:lnTo>
                    <a:pt x="2364844" y="2337889"/>
                  </a:lnTo>
                  <a:lnTo>
                    <a:pt x="2417750" y="2334875"/>
                  </a:lnTo>
                  <a:lnTo>
                    <a:pt x="2470888" y="2329214"/>
                  </a:lnTo>
                  <a:lnTo>
                    <a:pt x="2524074" y="2320854"/>
                  </a:lnTo>
                  <a:lnTo>
                    <a:pt x="2577124" y="2309745"/>
                  </a:lnTo>
                  <a:lnTo>
                    <a:pt x="2629854" y="2295836"/>
                  </a:lnTo>
                  <a:lnTo>
                    <a:pt x="2682649" y="2278818"/>
                  </a:lnTo>
                  <a:lnTo>
                    <a:pt x="2733381" y="2259256"/>
                  </a:lnTo>
                  <a:lnTo>
                    <a:pt x="2781858" y="2237265"/>
                  </a:lnTo>
                  <a:lnTo>
                    <a:pt x="2827890" y="2212963"/>
                  </a:lnTo>
                  <a:lnTo>
                    <a:pt x="2871284" y="2186468"/>
                  </a:lnTo>
                  <a:lnTo>
                    <a:pt x="2911850" y="2157895"/>
                  </a:lnTo>
                  <a:lnTo>
                    <a:pt x="2949396" y="2127362"/>
                  </a:lnTo>
                  <a:lnTo>
                    <a:pt x="2983731" y="2094987"/>
                  </a:lnTo>
                  <a:lnTo>
                    <a:pt x="3014664" y="2060886"/>
                  </a:lnTo>
                  <a:lnTo>
                    <a:pt x="3062867" y="2074953"/>
                  </a:lnTo>
                  <a:lnTo>
                    <a:pt x="3111815" y="2086726"/>
                  </a:lnTo>
                  <a:lnTo>
                    <a:pt x="3161374" y="2096240"/>
                  </a:lnTo>
                  <a:lnTo>
                    <a:pt x="3211410" y="2103529"/>
                  </a:lnTo>
                  <a:lnTo>
                    <a:pt x="3261788" y="2108625"/>
                  </a:lnTo>
                  <a:lnTo>
                    <a:pt x="3312373" y="2111564"/>
                  </a:lnTo>
                  <a:lnTo>
                    <a:pt x="3363032" y="2112380"/>
                  </a:lnTo>
                  <a:lnTo>
                    <a:pt x="3413631" y="2111106"/>
                  </a:lnTo>
                  <a:lnTo>
                    <a:pt x="3464034" y="2107777"/>
                  </a:lnTo>
                  <a:lnTo>
                    <a:pt x="3514109" y="2102426"/>
                  </a:lnTo>
                  <a:lnTo>
                    <a:pt x="3563720" y="2095088"/>
                  </a:lnTo>
                  <a:lnTo>
                    <a:pt x="3612733" y="2085797"/>
                  </a:lnTo>
                  <a:lnTo>
                    <a:pt x="3661014" y="2074586"/>
                  </a:lnTo>
                  <a:lnTo>
                    <a:pt x="3708429" y="2061490"/>
                  </a:lnTo>
                  <a:lnTo>
                    <a:pt x="3754843" y="2046543"/>
                  </a:lnTo>
                  <a:lnTo>
                    <a:pt x="3800123" y="2029778"/>
                  </a:lnTo>
                  <a:lnTo>
                    <a:pt x="3844134" y="2011231"/>
                  </a:lnTo>
                  <a:lnTo>
                    <a:pt x="3886741" y="1990934"/>
                  </a:lnTo>
                  <a:lnTo>
                    <a:pt x="3927810" y="1968922"/>
                  </a:lnTo>
                  <a:lnTo>
                    <a:pt x="3967208" y="1945229"/>
                  </a:lnTo>
                  <a:lnTo>
                    <a:pt x="4004800" y="1919889"/>
                  </a:lnTo>
                  <a:lnTo>
                    <a:pt x="4040451" y="1892936"/>
                  </a:lnTo>
                  <a:lnTo>
                    <a:pt x="4074027" y="1864404"/>
                  </a:lnTo>
                  <a:lnTo>
                    <a:pt x="4105395" y="1834327"/>
                  </a:lnTo>
                  <a:lnTo>
                    <a:pt x="4134419" y="1802739"/>
                  </a:lnTo>
                  <a:lnTo>
                    <a:pt x="4163760" y="1765992"/>
                  </a:lnTo>
                  <a:lnTo>
                    <a:pt x="4169094" y="1758499"/>
                  </a:lnTo>
                  <a:lnTo>
                    <a:pt x="4225047" y="1756248"/>
                  </a:lnTo>
                  <a:lnTo>
                    <a:pt x="4279496" y="1749768"/>
                  </a:lnTo>
                  <a:lnTo>
                    <a:pt x="4332060" y="1739304"/>
                  </a:lnTo>
                  <a:lnTo>
                    <a:pt x="4382358" y="1725101"/>
                  </a:lnTo>
                  <a:lnTo>
                    <a:pt x="4430010" y="1707406"/>
                  </a:lnTo>
                  <a:lnTo>
                    <a:pt x="4474634" y="1686463"/>
                  </a:lnTo>
                  <a:lnTo>
                    <a:pt x="4515851" y="1662519"/>
                  </a:lnTo>
                  <a:lnTo>
                    <a:pt x="4553279" y="1635818"/>
                  </a:lnTo>
                  <a:lnTo>
                    <a:pt x="4586538" y="1606606"/>
                  </a:lnTo>
                  <a:lnTo>
                    <a:pt x="4615247" y="1575128"/>
                  </a:lnTo>
                  <a:lnTo>
                    <a:pt x="4639025" y="1541631"/>
                  </a:lnTo>
                  <a:lnTo>
                    <a:pt x="4657491" y="1506359"/>
                  </a:lnTo>
                  <a:lnTo>
                    <a:pt x="4670265" y="1469558"/>
                  </a:lnTo>
                  <a:lnTo>
                    <a:pt x="4676967" y="1431474"/>
                  </a:lnTo>
                  <a:lnTo>
                    <a:pt x="4676207" y="1383930"/>
                  </a:lnTo>
                  <a:lnTo>
                    <a:pt x="4665433" y="1337889"/>
                  </a:lnTo>
                  <a:lnTo>
                    <a:pt x="4645042" y="1294028"/>
                  </a:lnTo>
                  <a:lnTo>
                    <a:pt x="4615433" y="1253025"/>
                  </a:lnTo>
                  <a:lnTo>
                    <a:pt x="4577004" y="1215556"/>
                  </a:lnTo>
                  <a:lnTo>
                    <a:pt x="4530155" y="1182300"/>
                  </a:lnTo>
                  <a:lnTo>
                    <a:pt x="4578033" y="1155429"/>
                  </a:lnTo>
                  <a:lnTo>
                    <a:pt x="4620123" y="1125569"/>
                  </a:lnTo>
                  <a:lnTo>
                    <a:pt x="4656296" y="1093152"/>
                  </a:lnTo>
                  <a:lnTo>
                    <a:pt x="4686425" y="1058606"/>
                  </a:lnTo>
                  <a:lnTo>
                    <a:pt x="4710386" y="1022361"/>
                  </a:lnTo>
                  <a:lnTo>
                    <a:pt x="4728050" y="984847"/>
                  </a:lnTo>
                  <a:lnTo>
                    <a:pt x="4739292" y="946494"/>
                  </a:lnTo>
                  <a:lnTo>
                    <a:pt x="4743984" y="907731"/>
                  </a:lnTo>
                  <a:lnTo>
                    <a:pt x="4742000" y="868989"/>
                  </a:lnTo>
                  <a:lnTo>
                    <a:pt x="4733214" y="830696"/>
                  </a:lnTo>
                  <a:lnTo>
                    <a:pt x="4717499" y="793283"/>
                  </a:lnTo>
                  <a:lnTo>
                    <a:pt x="4694728" y="757179"/>
                  </a:lnTo>
                  <a:lnTo>
                    <a:pt x="4664775" y="722814"/>
                  </a:lnTo>
                  <a:lnTo>
                    <a:pt x="4630741" y="693196"/>
                  </a:lnTo>
                  <a:lnTo>
                    <a:pt x="4592027" y="667041"/>
                  </a:lnTo>
                  <a:lnTo>
                    <a:pt x="4549135" y="644523"/>
                  </a:lnTo>
                  <a:lnTo>
                    <a:pt x="4502564" y="625818"/>
                  </a:lnTo>
                  <a:lnTo>
                    <a:pt x="4452814" y="611101"/>
                  </a:lnTo>
                  <a:lnTo>
                    <a:pt x="4400384" y="600548"/>
                  </a:lnTo>
                  <a:lnTo>
                    <a:pt x="4345776" y="594336"/>
                  </a:lnTo>
                  <a:lnTo>
                    <a:pt x="4289490" y="592639"/>
                  </a:lnTo>
                  <a:lnTo>
                    <a:pt x="4284918" y="585527"/>
                  </a:lnTo>
                  <a:lnTo>
                    <a:pt x="4287347" y="545875"/>
                  </a:lnTo>
                  <a:lnTo>
                    <a:pt x="4285338" y="507007"/>
                  </a:lnTo>
                  <a:lnTo>
                    <a:pt x="4279043" y="469037"/>
                  </a:lnTo>
                  <a:lnTo>
                    <a:pt x="4268612" y="432079"/>
                  </a:lnTo>
                  <a:lnTo>
                    <a:pt x="4254195" y="396248"/>
                  </a:lnTo>
                  <a:lnTo>
                    <a:pt x="4235946" y="361659"/>
                  </a:lnTo>
                  <a:lnTo>
                    <a:pt x="4214014" y="328427"/>
                  </a:lnTo>
                  <a:lnTo>
                    <a:pt x="4188551" y="296666"/>
                  </a:lnTo>
                  <a:lnTo>
                    <a:pt x="4159707" y="266490"/>
                  </a:lnTo>
                  <a:lnTo>
                    <a:pt x="4127635" y="238014"/>
                  </a:lnTo>
                  <a:lnTo>
                    <a:pt x="4092485" y="211354"/>
                  </a:lnTo>
                  <a:lnTo>
                    <a:pt x="4054408" y="186622"/>
                  </a:lnTo>
                  <a:lnTo>
                    <a:pt x="4013556" y="163935"/>
                  </a:lnTo>
                  <a:lnTo>
                    <a:pt x="3970080" y="143407"/>
                  </a:lnTo>
                  <a:lnTo>
                    <a:pt x="3924130" y="125152"/>
                  </a:lnTo>
                  <a:lnTo>
                    <a:pt x="3875858" y="109285"/>
                  </a:lnTo>
                  <a:lnTo>
                    <a:pt x="3825416" y="95920"/>
                  </a:lnTo>
                  <a:lnTo>
                    <a:pt x="3772953" y="85173"/>
                  </a:lnTo>
                  <a:lnTo>
                    <a:pt x="3718623" y="77157"/>
                  </a:lnTo>
                  <a:lnTo>
                    <a:pt x="3662574" y="71988"/>
                  </a:lnTo>
                  <a:lnTo>
                    <a:pt x="3604960" y="69780"/>
                  </a:lnTo>
                  <a:lnTo>
                    <a:pt x="3555349" y="70345"/>
                  </a:lnTo>
                  <a:lnTo>
                    <a:pt x="3505914" y="73162"/>
                  </a:lnTo>
                  <a:lnTo>
                    <a:pt x="3456812" y="78195"/>
                  </a:lnTo>
                  <a:lnTo>
                    <a:pt x="3408203" y="85408"/>
                  </a:lnTo>
                  <a:lnTo>
                    <a:pt x="3360246" y="94767"/>
                  </a:lnTo>
                  <a:lnTo>
                    <a:pt x="3313101" y="106237"/>
                  </a:lnTo>
                  <a:lnTo>
                    <a:pt x="3266927" y="119782"/>
                  </a:lnTo>
                  <a:lnTo>
                    <a:pt x="3221883" y="135369"/>
                  </a:lnTo>
                  <a:lnTo>
                    <a:pt x="3178128" y="152960"/>
                  </a:lnTo>
                  <a:lnTo>
                    <a:pt x="3135822" y="172523"/>
                  </a:lnTo>
                  <a:lnTo>
                    <a:pt x="3106206" y="143463"/>
                  </a:lnTo>
                  <a:lnTo>
                    <a:pt x="3073302" y="116972"/>
                  </a:lnTo>
                  <a:lnTo>
                    <a:pt x="3037394" y="93085"/>
                  </a:lnTo>
                  <a:lnTo>
                    <a:pt x="2998766" y="71838"/>
                  </a:lnTo>
                  <a:lnTo>
                    <a:pt x="2957701" y="53266"/>
                  </a:lnTo>
                  <a:lnTo>
                    <a:pt x="2914484" y="37404"/>
                  </a:lnTo>
                  <a:lnTo>
                    <a:pt x="2869399" y="24289"/>
                  </a:lnTo>
                  <a:lnTo>
                    <a:pt x="2822730" y="13955"/>
                  </a:lnTo>
                  <a:lnTo>
                    <a:pt x="2774761" y="6439"/>
                  </a:lnTo>
                  <a:lnTo>
                    <a:pt x="2725775" y="1775"/>
                  </a:lnTo>
                  <a:lnTo>
                    <a:pt x="2676058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7021" y="6717030"/>
              <a:ext cx="131445" cy="1314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40345" y="6325996"/>
              <a:ext cx="472440" cy="510540"/>
            </a:xfrm>
            <a:custGeom>
              <a:avLst/>
              <a:gdLst/>
              <a:ahLst/>
              <a:cxnLst/>
              <a:rect l="l" t="t" r="r" b="b"/>
              <a:pathLst>
                <a:path w="472440" h="510540">
                  <a:moveTo>
                    <a:pt x="472313" y="368173"/>
                  </a:moveTo>
                  <a:lnTo>
                    <a:pt x="462203" y="327152"/>
                  </a:lnTo>
                  <a:lnTo>
                    <a:pt x="440626" y="292557"/>
                  </a:lnTo>
                  <a:lnTo>
                    <a:pt x="409879" y="266382"/>
                  </a:lnTo>
                  <a:lnTo>
                    <a:pt x="385203" y="256044"/>
                  </a:lnTo>
                  <a:lnTo>
                    <a:pt x="393014" y="227012"/>
                  </a:lnTo>
                  <a:lnTo>
                    <a:pt x="394589" y="181356"/>
                  </a:lnTo>
                  <a:lnTo>
                    <a:pt x="385724" y="136550"/>
                  </a:lnTo>
                  <a:lnTo>
                    <a:pt x="367538" y="96227"/>
                  </a:lnTo>
                  <a:lnTo>
                    <a:pt x="341287" y="61480"/>
                  </a:lnTo>
                  <a:lnTo>
                    <a:pt x="308267" y="33401"/>
                  </a:lnTo>
                  <a:lnTo>
                    <a:pt x="269748" y="13068"/>
                  </a:lnTo>
                  <a:lnTo>
                    <a:pt x="227012" y="1574"/>
                  </a:lnTo>
                  <a:lnTo>
                    <a:pt x="181356" y="0"/>
                  </a:lnTo>
                  <a:lnTo>
                    <a:pt x="136537" y="8864"/>
                  </a:lnTo>
                  <a:lnTo>
                    <a:pt x="96215" y="27051"/>
                  </a:lnTo>
                  <a:lnTo>
                    <a:pt x="61468" y="53301"/>
                  </a:lnTo>
                  <a:lnTo>
                    <a:pt x="33388" y="86321"/>
                  </a:lnTo>
                  <a:lnTo>
                    <a:pt x="13055" y="124841"/>
                  </a:lnTo>
                  <a:lnTo>
                    <a:pt x="1562" y="167576"/>
                  </a:lnTo>
                  <a:lnTo>
                    <a:pt x="0" y="213233"/>
                  </a:lnTo>
                  <a:lnTo>
                    <a:pt x="8851" y="258013"/>
                  </a:lnTo>
                  <a:lnTo>
                    <a:pt x="27038" y="298323"/>
                  </a:lnTo>
                  <a:lnTo>
                    <a:pt x="53289" y="333070"/>
                  </a:lnTo>
                  <a:lnTo>
                    <a:pt x="86309" y="361162"/>
                  </a:lnTo>
                  <a:lnTo>
                    <a:pt x="124828" y="381508"/>
                  </a:lnTo>
                  <a:lnTo>
                    <a:pt x="167563" y="393014"/>
                  </a:lnTo>
                  <a:lnTo>
                    <a:pt x="210540" y="394500"/>
                  </a:lnTo>
                  <a:lnTo>
                    <a:pt x="219341" y="430415"/>
                  </a:lnTo>
                  <a:lnTo>
                    <a:pt x="240919" y="465010"/>
                  </a:lnTo>
                  <a:lnTo>
                    <a:pt x="271678" y="491185"/>
                  </a:lnTo>
                  <a:lnTo>
                    <a:pt x="309283" y="506933"/>
                  </a:lnTo>
                  <a:lnTo>
                    <a:pt x="351409" y="510286"/>
                  </a:lnTo>
                  <a:lnTo>
                    <a:pt x="392379" y="500240"/>
                  </a:lnTo>
                  <a:lnTo>
                    <a:pt x="426974" y="478663"/>
                  </a:lnTo>
                  <a:lnTo>
                    <a:pt x="453161" y="447903"/>
                  </a:lnTo>
                  <a:lnTo>
                    <a:pt x="468934" y="410298"/>
                  </a:lnTo>
                  <a:lnTo>
                    <a:pt x="472313" y="368173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287771" y="4564202"/>
            <a:ext cx="37020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6485">
              <a:lnSpc>
                <a:spcPct val="100000"/>
              </a:lnSpc>
              <a:spcBef>
                <a:spcPts val="100"/>
              </a:spcBef>
            </a:pPr>
            <a:r>
              <a:rPr sz="4800" b="1" spc="-1750" dirty="0">
                <a:latin typeface="Lucida Sans"/>
                <a:cs typeface="Lucida Sans"/>
              </a:rPr>
              <a:t>D</a:t>
            </a:r>
            <a:r>
              <a:rPr sz="4800" b="1" spc="-765" dirty="0">
                <a:latin typeface="Lucida Sans"/>
                <a:cs typeface="Lucida Sans"/>
              </a:rPr>
              <a:t>i</a:t>
            </a:r>
            <a:r>
              <a:rPr sz="4800" b="1" spc="-125" dirty="0">
                <a:latin typeface="Lucida Sans"/>
                <a:cs typeface="Lucida Sans"/>
              </a:rPr>
              <a:t>d</a:t>
            </a:r>
            <a:r>
              <a:rPr sz="4800" b="1" spc="-1065" dirty="0">
                <a:latin typeface="Lucida Sans"/>
                <a:cs typeface="Lucida Sans"/>
              </a:rPr>
              <a:t>y</a:t>
            </a:r>
            <a:r>
              <a:rPr sz="4800" b="1" spc="-1375" dirty="0">
                <a:latin typeface="Lucida Sans"/>
                <a:cs typeface="Lucida Sans"/>
              </a:rPr>
              <a:t>o</a:t>
            </a:r>
            <a:r>
              <a:rPr sz="4800" b="1" spc="-430" dirty="0">
                <a:latin typeface="Lucida Sans"/>
                <a:cs typeface="Lucida Sans"/>
              </a:rPr>
              <a:t>u</a:t>
            </a:r>
            <a:r>
              <a:rPr sz="4800" b="1" spc="-919" dirty="0">
                <a:latin typeface="Lucida Sans"/>
                <a:cs typeface="Lucida Sans"/>
              </a:rPr>
              <a:t> </a:t>
            </a:r>
            <a:r>
              <a:rPr sz="4800" b="1" spc="-844" dirty="0">
                <a:latin typeface="Lucida Sans"/>
                <a:cs typeface="Lucida Sans"/>
              </a:rPr>
              <a:t>c</a:t>
            </a:r>
            <a:r>
              <a:rPr sz="4800" b="1" spc="-1160" dirty="0">
                <a:latin typeface="Lucida Sans"/>
                <a:cs typeface="Lucida Sans"/>
              </a:rPr>
              <a:t>o</a:t>
            </a:r>
            <a:r>
              <a:rPr sz="4800" b="1" spc="-540" dirty="0">
                <a:latin typeface="Lucida Sans"/>
                <a:cs typeface="Lucida Sans"/>
              </a:rPr>
              <a:t>ll</a:t>
            </a:r>
            <a:r>
              <a:rPr sz="4800" b="1" spc="-980" dirty="0">
                <a:latin typeface="Lucida Sans"/>
                <a:cs typeface="Lucida Sans"/>
              </a:rPr>
              <a:t>e</a:t>
            </a:r>
            <a:r>
              <a:rPr sz="4800" b="1" spc="-844" dirty="0">
                <a:latin typeface="Lucida Sans"/>
                <a:cs typeface="Lucida Sans"/>
              </a:rPr>
              <a:t>c</a:t>
            </a:r>
            <a:r>
              <a:rPr sz="4800" b="1" spc="-215" dirty="0">
                <a:latin typeface="Lucida Sans"/>
                <a:cs typeface="Lucida Sans"/>
              </a:rPr>
              <a:t>t</a:t>
            </a:r>
            <a:r>
              <a:rPr sz="4800" b="1" spc="-819" dirty="0">
                <a:latin typeface="Lucida Sans"/>
                <a:cs typeface="Lucida Sans"/>
              </a:rPr>
              <a:t> </a:t>
            </a:r>
            <a:r>
              <a:rPr sz="4800" b="1" spc="-1060" dirty="0">
                <a:latin typeface="Lucida Sans"/>
                <a:cs typeface="Lucida Sans"/>
              </a:rPr>
              <a:t>s</a:t>
            </a:r>
            <a:r>
              <a:rPr sz="4800" b="1" spc="-980" dirty="0">
                <a:latin typeface="Lucida Sans"/>
                <a:cs typeface="Lucida Sans"/>
              </a:rPr>
              <a:t>e</a:t>
            </a:r>
            <a:r>
              <a:rPr sz="4800" b="1" spc="-885" dirty="0">
                <a:latin typeface="Lucida Sans"/>
                <a:cs typeface="Lucida Sans"/>
              </a:rPr>
              <a:t>a</a:t>
            </a:r>
            <a:r>
              <a:rPr sz="4800" b="1" spc="-1060" dirty="0">
                <a:latin typeface="Lucida Sans"/>
                <a:cs typeface="Lucida Sans"/>
              </a:rPr>
              <a:t>s</a:t>
            </a:r>
            <a:r>
              <a:rPr sz="4800" b="1" spc="-1035" dirty="0">
                <a:latin typeface="Lucida Sans"/>
                <a:cs typeface="Lucida Sans"/>
              </a:rPr>
              <a:t>h</a:t>
            </a:r>
            <a:r>
              <a:rPr sz="4800" b="1" spc="-980" dirty="0">
                <a:latin typeface="Lucida Sans"/>
                <a:cs typeface="Lucida Sans"/>
              </a:rPr>
              <a:t>e</a:t>
            </a:r>
            <a:r>
              <a:rPr sz="4800" b="1" spc="-540" dirty="0">
                <a:latin typeface="Lucida Sans"/>
                <a:cs typeface="Lucida Sans"/>
              </a:rPr>
              <a:t>ll</a:t>
            </a:r>
            <a:r>
              <a:rPr sz="4800" b="1" spc="-1060" dirty="0">
                <a:latin typeface="Lucida Sans"/>
                <a:cs typeface="Lucida Sans"/>
              </a:rPr>
              <a:t>s</a:t>
            </a:r>
            <a:r>
              <a:rPr sz="4800" b="1" spc="-215" dirty="0">
                <a:latin typeface="Lucida Sans"/>
                <a:cs typeface="Lucida Sans"/>
              </a:rPr>
              <a:t>?</a:t>
            </a:r>
            <a:endParaRPr sz="4800">
              <a:latin typeface="Lucida Sans"/>
              <a:cs typeface="Lucida San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32064" y="6429755"/>
            <a:ext cx="3657600" cy="33985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355334" cy="67558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32863" y="6277354"/>
              <a:ext cx="3755136" cy="4009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50368" y="0"/>
              <a:ext cx="5437632" cy="3855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6527290"/>
              <a:ext cx="3657600" cy="365759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399915" y="7425943"/>
            <a:ext cx="17157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157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600" b="1" i="1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600" b="1" i="1" spc="-7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73595" y="0"/>
            <a:ext cx="11614785" cy="6845934"/>
            <a:chOff x="6673595" y="0"/>
            <a:chExt cx="11614785" cy="6845934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3595" y="0"/>
              <a:ext cx="4938522" cy="40225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34943" y="0"/>
              <a:ext cx="2353055" cy="14752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477102" y="4307869"/>
              <a:ext cx="4703445" cy="2366010"/>
            </a:xfrm>
            <a:custGeom>
              <a:avLst/>
              <a:gdLst/>
              <a:ahLst/>
              <a:cxnLst/>
              <a:rect l="l" t="t" r="r" b="b"/>
              <a:pathLst>
                <a:path w="4703444" h="2366009">
                  <a:moveTo>
                    <a:pt x="1142684" y="0"/>
                  </a:moveTo>
                  <a:lnTo>
                    <a:pt x="1086408" y="818"/>
                  </a:lnTo>
                  <a:lnTo>
                    <a:pt x="1031622" y="4609"/>
                  </a:lnTo>
                  <a:lnTo>
                    <a:pt x="978487" y="11269"/>
                  </a:lnTo>
                  <a:lnTo>
                    <a:pt x="927163" y="20696"/>
                  </a:lnTo>
                  <a:lnTo>
                    <a:pt x="877810" y="32787"/>
                  </a:lnTo>
                  <a:lnTo>
                    <a:pt x="830586" y="47440"/>
                  </a:lnTo>
                  <a:lnTo>
                    <a:pt x="785653" y="64551"/>
                  </a:lnTo>
                  <a:lnTo>
                    <a:pt x="743169" y="84019"/>
                  </a:lnTo>
                  <a:lnTo>
                    <a:pt x="703295" y="105740"/>
                  </a:lnTo>
                  <a:lnTo>
                    <a:pt x="666191" y="129611"/>
                  </a:lnTo>
                  <a:lnTo>
                    <a:pt x="632015" y="155531"/>
                  </a:lnTo>
                  <a:lnTo>
                    <a:pt x="600929" y="183396"/>
                  </a:lnTo>
                  <a:lnTo>
                    <a:pt x="573091" y="213104"/>
                  </a:lnTo>
                  <a:lnTo>
                    <a:pt x="548662" y="244552"/>
                  </a:lnTo>
                  <a:lnTo>
                    <a:pt x="527801" y="277637"/>
                  </a:lnTo>
                  <a:lnTo>
                    <a:pt x="510669" y="312257"/>
                  </a:lnTo>
                  <a:lnTo>
                    <a:pt x="497424" y="348308"/>
                  </a:lnTo>
                  <a:lnTo>
                    <a:pt x="488227" y="385689"/>
                  </a:lnTo>
                  <a:lnTo>
                    <a:pt x="483238" y="424297"/>
                  </a:lnTo>
                  <a:lnTo>
                    <a:pt x="482616" y="464028"/>
                  </a:lnTo>
                  <a:lnTo>
                    <a:pt x="477536" y="470632"/>
                  </a:lnTo>
                  <a:lnTo>
                    <a:pt x="421257" y="468032"/>
                  </a:lnTo>
                  <a:lnTo>
                    <a:pt x="366303" y="470047"/>
                  </a:lnTo>
                  <a:lnTo>
                    <a:pt x="313189" y="476541"/>
                  </a:lnTo>
                  <a:lnTo>
                    <a:pt x="262429" y="487380"/>
                  </a:lnTo>
                  <a:lnTo>
                    <a:pt x="214539" y="502428"/>
                  </a:lnTo>
                  <a:lnTo>
                    <a:pt x="170033" y="521549"/>
                  </a:lnTo>
                  <a:lnTo>
                    <a:pt x="129426" y="544608"/>
                  </a:lnTo>
                  <a:lnTo>
                    <a:pt x="93234" y="571470"/>
                  </a:lnTo>
                  <a:lnTo>
                    <a:pt x="60727" y="603444"/>
                  </a:lnTo>
                  <a:lnTo>
                    <a:pt x="35243" y="637702"/>
                  </a:lnTo>
                  <a:lnTo>
                    <a:pt x="16689" y="673808"/>
                  </a:lnTo>
                  <a:lnTo>
                    <a:pt x="4972" y="711321"/>
                  </a:lnTo>
                  <a:lnTo>
                    <a:pt x="0" y="749804"/>
                  </a:lnTo>
                  <a:lnTo>
                    <a:pt x="1679" y="788819"/>
                  </a:lnTo>
                  <a:lnTo>
                    <a:pt x="9918" y="827926"/>
                  </a:lnTo>
                  <a:lnTo>
                    <a:pt x="24624" y="866688"/>
                  </a:lnTo>
                  <a:lnTo>
                    <a:pt x="45704" y="904667"/>
                  </a:lnTo>
                  <a:lnTo>
                    <a:pt x="73065" y="941423"/>
                  </a:lnTo>
                  <a:lnTo>
                    <a:pt x="106615" y="976518"/>
                  </a:lnTo>
                  <a:lnTo>
                    <a:pt x="146262" y="1009514"/>
                  </a:lnTo>
                  <a:lnTo>
                    <a:pt x="191913" y="1039973"/>
                  </a:lnTo>
                  <a:lnTo>
                    <a:pt x="142648" y="1069540"/>
                  </a:lnTo>
                  <a:lnTo>
                    <a:pt x="101456" y="1103962"/>
                  </a:lnTo>
                  <a:lnTo>
                    <a:pt x="68786" y="1142589"/>
                  </a:lnTo>
                  <a:lnTo>
                    <a:pt x="45091" y="1184772"/>
                  </a:lnTo>
                  <a:lnTo>
                    <a:pt x="30822" y="1229861"/>
                  </a:lnTo>
                  <a:lnTo>
                    <a:pt x="26432" y="1277209"/>
                  </a:lnTo>
                  <a:lnTo>
                    <a:pt x="30174" y="1315701"/>
                  </a:lnTo>
                  <a:lnTo>
                    <a:pt x="40071" y="1353379"/>
                  </a:lnTo>
                  <a:lnTo>
                    <a:pt x="55763" y="1389969"/>
                  </a:lnTo>
                  <a:lnTo>
                    <a:pt x="76888" y="1425198"/>
                  </a:lnTo>
                  <a:lnTo>
                    <a:pt x="103086" y="1458793"/>
                  </a:lnTo>
                  <a:lnTo>
                    <a:pt x="133997" y="1490480"/>
                  </a:lnTo>
                  <a:lnTo>
                    <a:pt x="169259" y="1519985"/>
                  </a:lnTo>
                  <a:lnTo>
                    <a:pt x="208512" y="1547035"/>
                  </a:lnTo>
                  <a:lnTo>
                    <a:pt x="251395" y="1571357"/>
                  </a:lnTo>
                  <a:lnTo>
                    <a:pt x="297547" y="1592676"/>
                  </a:lnTo>
                  <a:lnTo>
                    <a:pt x="346608" y="1610720"/>
                  </a:lnTo>
                  <a:lnTo>
                    <a:pt x="398216" y="1625214"/>
                  </a:lnTo>
                  <a:lnTo>
                    <a:pt x="452012" y="1635886"/>
                  </a:lnTo>
                  <a:lnTo>
                    <a:pt x="507635" y="1642461"/>
                  </a:lnTo>
                  <a:lnTo>
                    <a:pt x="512334" y="1650208"/>
                  </a:lnTo>
                  <a:lnTo>
                    <a:pt x="538791" y="1689157"/>
                  </a:lnTo>
                  <a:lnTo>
                    <a:pt x="565293" y="1722889"/>
                  </a:lnTo>
                  <a:lnTo>
                    <a:pt x="594247" y="1755295"/>
                  </a:lnTo>
                  <a:lnTo>
                    <a:pt x="625523" y="1786332"/>
                  </a:lnTo>
                  <a:lnTo>
                    <a:pt x="658990" y="1815955"/>
                  </a:lnTo>
                  <a:lnTo>
                    <a:pt x="694515" y="1844119"/>
                  </a:lnTo>
                  <a:lnTo>
                    <a:pt x="731969" y="1870781"/>
                  </a:lnTo>
                  <a:lnTo>
                    <a:pt x="771219" y="1895896"/>
                  </a:lnTo>
                  <a:lnTo>
                    <a:pt x="812134" y="1919419"/>
                  </a:lnTo>
                  <a:lnTo>
                    <a:pt x="854583" y="1941307"/>
                  </a:lnTo>
                  <a:lnTo>
                    <a:pt x="898435" y="1961514"/>
                  </a:lnTo>
                  <a:lnTo>
                    <a:pt x="943558" y="1979997"/>
                  </a:lnTo>
                  <a:lnTo>
                    <a:pt x="989822" y="1996712"/>
                  </a:lnTo>
                  <a:lnTo>
                    <a:pt x="1037094" y="2011613"/>
                  </a:lnTo>
                  <a:lnTo>
                    <a:pt x="1085244" y="2024657"/>
                  </a:lnTo>
                  <a:lnTo>
                    <a:pt x="1134140" y="2035798"/>
                  </a:lnTo>
                  <a:lnTo>
                    <a:pt x="1183651" y="2044994"/>
                  </a:lnTo>
                  <a:lnTo>
                    <a:pt x="1233646" y="2052199"/>
                  </a:lnTo>
                  <a:lnTo>
                    <a:pt x="1283994" y="2057370"/>
                  </a:lnTo>
                  <a:lnTo>
                    <a:pt x="1334562" y="2060461"/>
                  </a:lnTo>
                  <a:lnTo>
                    <a:pt x="1385221" y="2061428"/>
                  </a:lnTo>
                  <a:lnTo>
                    <a:pt x="1435838" y="2060227"/>
                  </a:lnTo>
                  <a:lnTo>
                    <a:pt x="1486283" y="2056815"/>
                  </a:lnTo>
                  <a:lnTo>
                    <a:pt x="1536423" y="2051145"/>
                  </a:lnTo>
                  <a:lnTo>
                    <a:pt x="1586129" y="2043175"/>
                  </a:lnTo>
                  <a:lnTo>
                    <a:pt x="1635268" y="2032859"/>
                  </a:lnTo>
                  <a:lnTo>
                    <a:pt x="1663469" y="2069258"/>
                  </a:lnTo>
                  <a:lnTo>
                    <a:pt x="1695203" y="2104197"/>
                  </a:lnTo>
                  <a:lnTo>
                    <a:pt x="1730287" y="2137545"/>
                  </a:lnTo>
                  <a:lnTo>
                    <a:pt x="1768538" y="2169167"/>
                  </a:lnTo>
                  <a:lnTo>
                    <a:pt x="1809774" y="2198933"/>
                  </a:lnTo>
                  <a:lnTo>
                    <a:pt x="1853811" y="2226708"/>
                  </a:lnTo>
                  <a:lnTo>
                    <a:pt x="1900466" y="2252360"/>
                  </a:lnTo>
                  <a:lnTo>
                    <a:pt x="1949557" y="2275757"/>
                  </a:lnTo>
                  <a:lnTo>
                    <a:pt x="2000901" y="2296765"/>
                  </a:lnTo>
                  <a:lnTo>
                    <a:pt x="2052405" y="2314697"/>
                  </a:lnTo>
                  <a:lnTo>
                    <a:pt x="2104444" y="2329863"/>
                  </a:lnTo>
                  <a:lnTo>
                    <a:pt x="2156829" y="2342299"/>
                  </a:lnTo>
                  <a:lnTo>
                    <a:pt x="2209374" y="2352043"/>
                  </a:lnTo>
                  <a:lnTo>
                    <a:pt x="2261891" y="2359129"/>
                  </a:lnTo>
                  <a:lnTo>
                    <a:pt x="2314194" y="2363596"/>
                  </a:lnTo>
                  <a:lnTo>
                    <a:pt x="2366095" y="2365478"/>
                  </a:lnTo>
                  <a:lnTo>
                    <a:pt x="2417407" y="2364813"/>
                  </a:lnTo>
                  <a:lnTo>
                    <a:pt x="2467944" y="2361637"/>
                  </a:lnTo>
                  <a:lnTo>
                    <a:pt x="2517517" y="2355987"/>
                  </a:lnTo>
                  <a:lnTo>
                    <a:pt x="2565939" y="2347898"/>
                  </a:lnTo>
                  <a:lnTo>
                    <a:pt x="2613025" y="2337408"/>
                  </a:lnTo>
                  <a:lnTo>
                    <a:pt x="2658585" y="2324552"/>
                  </a:lnTo>
                  <a:lnTo>
                    <a:pt x="2702434" y="2309368"/>
                  </a:lnTo>
                  <a:lnTo>
                    <a:pt x="2744385" y="2291891"/>
                  </a:lnTo>
                  <a:lnTo>
                    <a:pt x="2784249" y="2272158"/>
                  </a:lnTo>
                  <a:lnTo>
                    <a:pt x="2821840" y="2250206"/>
                  </a:lnTo>
                  <a:lnTo>
                    <a:pt x="2856971" y="2226070"/>
                  </a:lnTo>
                  <a:lnTo>
                    <a:pt x="2889454" y="2199787"/>
                  </a:lnTo>
                  <a:lnTo>
                    <a:pt x="2919103" y="2171395"/>
                  </a:lnTo>
                  <a:lnTo>
                    <a:pt x="2945730" y="2140928"/>
                  </a:lnTo>
                  <a:lnTo>
                    <a:pt x="2969149" y="2108424"/>
                  </a:lnTo>
                  <a:lnTo>
                    <a:pt x="3009530" y="2131972"/>
                  </a:lnTo>
                  <a:lnTo>
                    <a:pt x="3051935" y="2153362"/>
                  </a:lnTo>
                  <a:lnTo>
                    <a:pt x="3096148" y="2172522"/>
                  </a:lnTo>
                  <a:lnTo>
                    <a:pt x="3141954" y="2189378"/>
                  </a:lnTo>
                  <a:lnTo>
                    <a:pt x="3189138" y="2203857"/>
                  </a:lnTo>
                  <a:lnTo>
                    <a:pt x="3237484" y="2215886"/>
                  </a:lnTo>
                  <a:lnTo>
                    <a:pt x="3286776" y="2225391"/>
                  </a:lnTo>
                  <a:lnTo>
                    <a:pt x="3344256" y="2233048"/>
                  </a:lnTo>
                  <a:lnTo>
                    <a:pt x="3400877" y="2237086"/>
                  </a:lnTo>
                  <a:lnTo>
                    <a:pt x="3456392" y="2237619"/>
                  </a:lnTo>
                  <a:lnTo>
                    <a:pt x="3510552" y="2234761"/>
                  </a:lnTo>
                  <a:lnTo>
                    <a:pt x="3563110" y="2228626"/>
                  </a:lnTo>
                  <a:lnTo>
                    <a:pt x="3613819" y="2219328"/>
                  </a:lnTo>
                  <a:lnTo>
                    <a:pt x="3662431" y="2206980"/>
                  </a:lnTo>
                  <a:lnTo>
                    <a:pt x="3708698" y="2191696"/>
                  </a:lnTo>
                  <a:lnTo>
                    <a:pt x="3752373" y="2173591"/>
                  </a:lnTo>
                  <a:lnTo>
                    <a:pt x="3793208" y="2152777"/>
                  </a:lnTo>
                  <a:lnTo>
                    <a:pt x="3830956" y="2129369"/>
                  </a:lnTo>
                  <a:lnTo>
                    <a:pt x="3865369" y="2103480"/>
                  </a:lnTo>
                  <a:lnTo>
                    <a:pt x="3896199" y="2075225"/>
                  </a:lnTo>
                  <a:lnTo>
                    <a:pt x="3923198" y="2044717"/>
                  </a:lnTo>
                  <a:lnTo>
                    <a:pt x="3946120" y="2012069"/>
                  </a:lnTo>
                  <a:lnTo>
                    <a:pt x="3964716" y="1977396"/>
                  </a:lnTo>
                  <a:lnTo>
                    <a:pt x="3978740" y="1940812"/>
                  </a:lnTo>
                  <a:lnTo>
                    <a:pt x="3987943" y="1902430"/>
                  </a:lnTo>
                  <a:lnTo>
                    <a:pt x="4042250" y="1904355"/>
                  </a:lnTo>
                  <a:lnTo>
                    <a:pt x="4095955" y="1903507"/>
                  </a:lnTo>
                  <a:lnTo>
                    <a:pt x="4148846" y="1899914"/>
                  </a:lnTo>
                  <a:lnTo>
                    <a:pt x="4200707" y="1893601"/>
                  </a:lnTo>
                  <a:lnTo>
                    <a:pt x="4251327" y="1884596"/>
                  </a:lnTo>
                  <a:lnTo>
                    <a:pt x="4300491" y="1872925"/>
                  </a:lnTo>
                  <a:lnTo>
                    <a:pt x="4347988" y="1858615"/>
                  </a:lnTo>
                  <a:lnTo>
                    <a:pt x="4398593" y="1839673"/>
                  </a:lnTo>
                  <a:lnTo>
                    <a:pt x="4445553" y="1818093"/>
                  </a:lnTo>
                  <a:lnTo>
                    <a:pt x="4488805" y="1794050"/>
                  </a:lnTo>
                  <a:lnTo>
                    <a:pt x="4528284" y="1767719"/>
                  </a:lnTo>
                  <a:lnTo>
                    <a:pt x="4563927" y="1739275"/>
                  </a:lnTo>
                  <a:lnTo>
                    <a:pt x="4595671" y="1708893"/>
                  </a:lnTo>
                  <a:lnTo>
                    <a:pt x="4623452" y="1676750"/>
                  </a:lnTo>
                  <a:lnTo>
                    <a:pt x="4647206" y="1643020"/>
                  </a:lnTo>
                  <a:lnTo>
                    <a:pt x="4666869" y="1607878"/>
                  </a:lnTo>
                  <a:lnTo>
                    <a:pt x="4682379" y="1571500"/>
                  </a:lnTo>
                  <a:lnTo>
                    <a:pt x="4693670" y="1534060"/>
                  </a:lnTo>
                  <a:lnTo>
                    <a:pt x="4700681" y="1495735"/>
                  </a:lnTo>
                  <a:lnTo>
                    <a:pt x="4703346" y="1456700"/>
                  </a:lnTo>
                  <a:lnTo>
                    <a:pt x="4701603" y="1417129"/>
                  </a:lnTo>
                  <a:lnTo>
                    <a:pt x="4695388" y="1377198"/>
                  </a:lnTo>
                  <a:lnTo>
                    <a:pt x="4684637" y="1337082"/>
                  </a:lnTo>
                  <a:lnTo>
                    <a:pt x="4669287" y="1296957"/>
                  </a:lnTo>
                  <a:lnTo>
                    <a:pt x="4649273" y="1256997"/>
                  </a:lnTo>
                  <a:lnTo>
                    <a:pt x="4624533" y="1217378"/>
                  </a:lnTo>
                  <a:lnTo>
                    <a:pt x="4595003" y="1178276"/>
                  </a:lnTo>
                  <a:lnTo>
                    <a:pt x="4604672" y="1166780"/>
                  </a:lnTo>
                  <a:lnTo>
                    <a:pt x="4629801" y="1130651"/>
                  </a:lnTo>
                  <a:lnTo>
                    <a:pt x="4648768" y="1093167"/>
                  </a:lnTo>
                  <a:lnTo>
                    <a:pt x="4661681" y="1054813"/>
                  </a:lnTo>
                  <a:lnTo>
                    <a:pt x="4668705" y="1015866"/>
                  </a:lnTo>
                  <a:lnTo>
                    <a:pt x="4670008" y="976602"/>
                  </a:lnTo>
                  <a:lnTo>
                    <a:pt x="4665755" y="937297"/>
                  </a:lnTo>
                  <a:lnTo>
                    <a:pt x="4656112" y="898227"/>
                  </a:lnTo>
                  <a:lnTo>
                    <a:pt x="4641246" y="859669"/>
                  </a:lnTo>
                  <a:lnTo>
                    <a:pt x="4621323" y="821898"/>
                  </a:lnTo>
                  <a:lnTo>
                    <a:pt x="4596510" y="785192"/>
                  </a:lnTo>
                  <a:lnTo>
                    <a:pt x="4566973" y="749826"/>
                  </a:lnTo>
                  <a:lnTo>
                    <a:pt x="4532877" y="716077"/>
                  </a:lnTo>
                  <a:lnTo>
                    <a:pt x="4494391" y="684220"/>
                  </a:lnTo>
                  <a:lnTo>
                    <a:pt x="4451679" y="654533"/>
                  </a:lnTo>
                  <a:lnTo>
                    <a:pt x="4404908" y="627291"/>
                  </a:lnTo>
                  <a:lnTo>
                    <a:pt x="4354244" y="602771"/>
                  </a:lnTo>
                  <a:lnTo>
                    <a:pt x="4299855" y="581249"/>
                  </a:lnTo>
                  <a:lnTo>
                    <a:pt x="4291978" y="538749"/>
                  </a:lnTo>
                  <a:lnTo>
                    <a:pt x="4277272" y="496855"/>
                  </a:lnTo>
                  <a:lnTo>
                    <a:pt x="4255976" y="455963"/>
                  </a:lnTo>
                  <a:lnTo>
                    <a:pt x="4228330" y="416469"/>
                  </a:lnTo>
                  <a:lnTo>
                    <a:pt x="4194574" y="378766"/>
                  </a:lnTo>
                  <a:lnTo>
                    <a:pt x="4154948" y="343251"/>
                  </a:lnTo>
                  <a:lnTo>
                    <a:pt x="4117931" y="315794"/>
                  </a:lnTo>
                  <a:lnTo>
                    <a:pt x="4078449" y="291043"/>
                  </a:lnTo>
                  <a:lnTo>
                    <a:pt x="4036817" y="269031"/>
                  </a:lnTo>
                  <a:lnTo>
                    <a:pt x="3993349" y="249789"/>
                  </a:lnTo>
                  <a:lnTo>
                    <a:pt x="3948358" y="233351"/>
                  </a:lnTo>
                  <a:lnTo>
                    <a:pt x="3902160" y="219748"/>
                  </a:lnTo>
                  <a:lnTo>
                    <a:pt x="3855067" y="209013"/>
                  </a:lnTo>
                  <a:lnTo>
                    <a:pt x="3807396" y="201179"/>
                  </a:lnTo>
                  <a:lnTo>
                    <a:pt x="3759459" y="196278"/>
                  </a:lnTo>
                  <a:lnTo>
                    <a:pt x="3711571" y="194342"/>
                  </a:lnTo>
                  <a:lnTo>
                    <a:pt x="3664046" y="195404"/>
                  </a:lnTo>
                  <a:lnTo>
                    <a:pt x="3617199" y="199496"/>
                  </a:lnTo>
                  <a:lnTo>
                    <a:pt x="3571344" y="206650"/>
                  </a:lnTo>
                  <a:lnTo>
                    <a:pt x="3526794" y="216900"/>
                  </a:lnTo>
                  <a:lnTo>
                    <a:pt x="3483865" y="230277"/>
                  </a:lnTo>
                  <a:lnTo>
                    <a:pt x="3442870" y="246814"/>
                  </a:lnTo>
                  <a:lnTo>
                    <a:pt x="3404124" y="266543"/>
                  </a:lnTo>
                  <a:lnTo>
                    <a:pt x="3373302" y="232942"/>
                  </a:lnTo>
                  <a:lnTo>
                    <a:pt x="3337671" y="201662"/>
                  </a:lnTo>
                  <a:lnTo>
                    <a:pt x="3297610" y="172978"/>
                  </a:lnTo>
                  <a:lnTo>
                    <a:pt x="3253502" y="147163"/>
                  </a:lnTo>
                  <a:lnTo>
                    <a:pt x="3208216" y="125609"/>
                  </a:lnTo>
                  <a:lnTo>
                    <a:pt x="3161376" y="107666"/>
                  </a:lnTo>
                  <a:lnTo>
                    <a:pt x="3113383" y="93306"/>
                  </a:lnTo>
                  <a:lnTo>
                    <a:pt x="3064640" y="82503"/>
                  </a:lnTo>
                  <a:lnTo>
                    <a:pt x="3015551" y="75229"/>
                  </a:lnTo>
                  <a:lnTo>
                    <a:pt x="2966516" y="71459"/>
                  </a:lnTo>
                  <a:lnTo>
                    <a:pt x="2917939" y="71164"/>
                  </a:lnTo>
                  <a:lnTo>
                    <a:pt x="2870223" y="74319"/>
                  </a:lnTo>
                  <a:lnTo>
                    <a:pt x="2823770" y="80896"/>
                  </a:lnTo>
                  <a:lnTo>
                    <a:pt x="2778982" y="90869"/>
                  </a:lnTo>
                  <a:lnTo>
                    <a:pt x="2736263" y="104210"/>
                  </a:lnTo>
                  <a:lnTo>
                    <a:pt x="2696014" y="120893"/>
                  </a:lnTo>
                  <a:lnTo>
                    <a:pt x="2658639" y="140891"/>
                  </a:lnTo>
                  <a:lnTo>
                    <a:pt x="2624539" y="164177"/>
                  </a:lnTo>
                  <a:lnTo>
                    <a:pt x="2594118" y="190724"/>
                  </a:lnTo>
                  <a:lnTo>
                    <a:pt x="2566229" y="166568"/>
                  </a:lnTo>
                  <a:lnTo>
                    <a:pt x="2504071" y="122162"/>
                  </a:lnTo>
                  <a:lnTo>
                    <a:pt x="2470039" y="102078"/>
                  </a:lnTo>
                  <a:lnTo>
                    <a:pt x="2424788" y="79067"/>
                  </a:lnTo>
                  <a:lnTo>
                    <a:pt x="2378044" y="59091"/>
                  </a:lnTo>
                  <a:lnTo>
                    <a:pt x="2330090" y="42135"/>
                  </a:lnTo>
                  <a:lnTo>
                    <a:pt x="2281214" y="28186"/>
                  </a:lnTo>
                  <a:lnTo>
                    <a:pt x="2231702" y="17229"/>
                  </a:lnTo>
                  <a:lnTo>
                    <a:pt x="2181838" y="9250"/>
                  </a:lnTo>
                  <a:lnTo>
                    <a:pt x="2131909" y="4237"/>
                  </a:lnTo>
                  <a:lnTo>
                    <a:pt x="2082201" y="2175"/>
                  </a:lnTo>
                  <a:lnTo>
                    <a:pt x="2033000" y="3050"/>
                  </a:lnTo>
                  <a:lnTo>
                    <a:pt x="1984591" y="6848"/>
                  </a:lnTo>
                  <a:lnTo>
                    <a:pt x="1937261" y="13556"/>
                  </a:lnTo>
                  <a:lnTo>
                    <a:pt x="1891295" y="23159"/>
                  </a:lnTo>
                  <a:lnTo>
                    <a:pt x="1846979" y="35644"/>
                  </a:lnTo>
                  <a:lnTo>
                    <a:pt x="1804599" y="50998"/>
                  </a:lnTo>
                  <a:lnTo>
                    <a:pt x="1764442" y="69205"/>
                  </a:lnTo>
                  <a:lnTo>
                    <a:pt x="1726792" y="90253"/>
                  </a:lnTo>
                  <a:lnTo>
                    <a:pt x="1691936" y="114126"/>
                  </a:lnTo>
                  <a:lnTo>
                    <a:pt x="1660160" y="140813"/>
                  </a:lnTo>
                  <a:lnTo>
                    <a:pt x="1619495" y="118029"/>
                  </a:lnTo>
                  <a:lnTo>
                    <a:pt x="1577233" y="97106"/>
                  </a:lnTo>
                  <a:lnTo>
                    <a:pt x="1533529" y="78089"/>
                  </a:lnTo>
                  <a:lnTo>
                    <a:pt x="1488539" y="61024"/>
                  </a:lnTo>
                  <a:lnTo>
                    <a:pt x="1442418" y="45960"/>
                  </a:lnTo>
                  <a:lnTo>
                    <a:pt x="1395322" y="32941"/>
                  </a:lnTo>
                  <a:lnTo>
                    <a:pt x="1347406" y="22015"/>
                  </a:lnTo>
                  <a:lnTo>
                    <a:pt x="1298825" y="13228"/>
                  </a:lnTo>
                  <a:lnTo>
                    <a:pt x="1249736" y="6626"/>
                  </a:lnTo>
                  <a:lnTo>
                    <a:pt x="1200293" y="2256"/>
                  </a:lnTo>
                  <a:lnTo>
                    <a:pt x="1142684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44934" y="6715379"/>
              <a:ext cx="130301" cy="1303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547221" y="6340297"/>
              <a:ext cx="485140" cy="497840"/>
            </a:xfrm>
            <a:custGeom>
              <a:avLst/>
              <a:gdLst/>
              <a:ahLst/>
              <a:cxnLst/>
              <a:rect l="l" t="t" r="r" b="b"/>
              <a:pathLst>
                <a:path w="485140" h="497840">
                  <a:moveTo>
                    <a:pt x="484797" y="182765"/>
                  </a:moveTo>
                  <a:lnTo>
                    <a:pt x="476618" y="139306"/>
                  </a:lnTo>
                  <a:lnTo>
                    <a:pt x="459308" y="99352"/>
                  </a:lnTo>
                  <a:lnTo>
                    <a:pt x="433832" y="64300"/>
                  </a:lnTo>
                  <a:lnTo>
                    <a:pt x="401193" y="35471"/>
                  </a:lnTo>
                  <a:lnTo>
                    <a:pt x="362381" y="14236"/>
                  </a:lnTo>
                  <a:lnTo>
                    <a:pt x="318389" y="1955"/>
                  </a:lnTo>
                  <a:lnTo>
                    <a:pt x="272745" y="0"/>
                  </a:lnTo>
                  <a:lnTo>
                    <a:pt x="229285" y="8166"/>
                  </a:lnTo>
                  <a:lnTo>
                    <a:pt x="189331" y="25450"/>
                  </a:lnTo>
                  <a:lnTo>
                    <a:pt x="154279" y="50901"/>
                  </a:lnTo>
                  <a:lnTo>
                    <a:pt x="125450" y="83515"/>
                  </a:lnTo>
                  <a:lnTo>
                    <a:pt x="104216" y="122301"/>
                  </a:lnTo>
                  <a:lnTo>
                    <a:pt x="91948" y="166293"/>
                  </a:lnTo>
                  <a:lnTo>
                    <a:pt x="89979" y="211937"/>
                  </a:lnTo>
                  <a:lnTo>
                    <a:pt x="95504" y="241427"/>
                  </a:lnTo>
                  <a:lnTo>
                    <a:pt x="70078" y="249847"/>
                  </a:lnTo>
                  <a:lnTo>
                    <a:pt x="37388" y="273583"/>
                  </a:lnTo>
                  <a:lnTo>
                    <a:pt x="13182" y="306412"/>
                  </a:lnTo>
                  <a:lnTo>
                    <a:pt x="0" y="346506"/>
                  </a:lnTo>
                  <a:lnTo>
                    <a:pt x="88" y="388772"/>
                  </a:lnTo>
                  <a:lnTo>
                    <a:pt x="12903" y="427482"/>
                  </a:lnTo>
                  <a:lnTo>
                    <a:pt x="36614" y="460159"/>
                  </a:lnTo>
                  <a:lnTo>
                    <a:pt x="69443" y="484339"/>
                  </a:lnTo>
                  <a:lnTo>
                    <a:pt x="109601" y="497509"/>
                  </a:lnTo>
                  <a:lnTo>
                    <a:pt x="151853" y="497420"/>
                  </a:lnTo>
                  <a:lnTo>
                    <a:pt x="190563" y="484606"/>
                  </a:lnTo>
                  <a:lnTo>
                    <a:pt x="223240" y="460895"/>
                  </a:lnTo>
                  <a:lnTo>
                    <a:pt x="247421" y="428066"/>
                  </a:lnTo>
                  <a:lnTo>
                    <a:pt x="258940" y="392976"/>
                  </a:lnTo>
                  <a:lnTo>
                    <a:pt x="301917" y="394817"/>
                  </a:lnTo>
                  <a:lnTo>
                    <a:pt x="345389" y="386638"/>
                  </a:lnTo>
                  <a:lnTo>
                    <a:pt x="385330" y="369328"/>
                  </a:lnTo>
                  <a:lnTo>
                    <a:pt x="420408" y="343852"/>
                  </a:lnTo>
                  <a:lnTo>
                    <a:pt x="449262" y="311213"/>
                  </a:lnTo>
                  <a:lnTo>
                    <a:pt x="470522" y="272402"/>
                  </a:lnTo>
                  <a:lnTo>
                    <a:pt x="482854" y="228396"/>
                  </a:lnTo>
                  <a:lnTo>
                    <a:pt x="484797" y="182765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766552" y="5085029"/>
            <a:ext cx="4231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680" dirty="0">
                <a:latin typeface="Lucida Sans"/>
                <a:cs typeface="Lucida Sans"/>
              </a:rPr>
              <a:t>D</a:t>
            </a:r>
            <a:r>
              <a:rPr sz="4800" b="1" spc="-695" dirty="0">
                <a:latin typeface="Lucida Sans"/>
                <a:cs typeface="Lucida Sans"/>
              </a:rPr>
              <a:t>i</a:t>
            </a:r>
            <a:r>
              <a:rPr sz="4800" b="1" spc="-55" dirty="0">
                <a:latin typeface="Lucida Sans"/>
                <a:cs typeface="Lucida Sans"/>
              </a:rPr>
              <a:t>d</a:t>
            </a:r>
            <a:r>
              <a:rPr sz="4800" b="1" spc="-994" dirty="0">
                <a:latin typeface="Lucida Sans"/>
                <a:cs typeface="Lucida Sans"/>
              </a:rPr>
              <a:t>y</a:t>
            </a:r>
            <a:r>
              <a:rPr sz="4800" b="1" spc="-1305" dirty="0">
                <a:latin typeface="Lucida Sans"/>
                <a:cs typeface="Lucida Sans"/>
              </a:rPr>
              <a:t>o</a:t>
            </a:r>
            <a:r>
              <a:rPr sz="4800" b="1" spc="-114" dirty="0">
                <a:latin typeface="Lucida Sans"/>
                <a:cs typeface="Lucida Sans"/>
              </a:rPr>
              <a:t>u</a:t>
            </a:r>
            <a:r>
              <a:rPr sz="4800" b="1" spc="-745" dirty="0">
                <a:latin typeface="Lucida Sans"/>
                <a:cs typeface="Lucida Sans"/>
              </a:rPr>
              <a:t>t</a:t>
            </a:r>
            <a:r>
              <a:rPr sz="4800" b="1" spc="-1040" dirty="0">
                <a:latin typeface="Lucida Sans"/>
                <a:cs typeface="Lucida Sans"/>
              </a:rPr>
              <a:t>a</a:t>
            </a:r>
            <a:r>
              <a:rPr sz="4800" b="1" spc="-1095" dirty="0">
                <a:latin typeface="Lucida Sans"/>
                <a:cs typeface="Lucida Sans"/>
              </a:rPr>
              <a:t>k</a:t>
            </a:r>
            <a:r>
              <a:rPr sz="4800" b="1" spc="-105" dirty="0">
                <a:latin typeface="Lucida Sans"/>
                <a:cs typeface="Lucida Sans"/>
              </a:rPr>
              <a:t>e</a:t>
            </a:r>
            <a:r>
              <a:rPr sz="4800" b="1" spc="-1180" dirty="0">
                <a:latin typeface="Lucida Sans"/>
                <a:cs typeface="Lucida Sans"/>
              </a:rPr>
              <a:t>ph</a:t>
            </a:r>
            <a:r>
              <a:rPr sz="4800" b="1" spc="-1305" dirty="0">
                <a:latin typeface="Lucida Sans"/>
                <a:cs typeface="Lucida Sans"/>
              </a:rPr>
              <a:t>o</a:t>
            </a:r>
            <a:r>
              <a:rPr sz="4800" b="1" spc="-745" dirty="0">
                <a:latin typeface="Lucida Sans"/>
                <a:cs typeface="Lucida Sans"/>
              </a:rPr>
              <a:t>t</a:t>
            </a:r>
            <a:r>
              <a:rPr sz="4800" b="1" spc="-1260" dirty="0">
                <a:latin typeface="Lucida Sans"/>
                <a:cs typeface="Lucida Sans"/>
              </a:rPr>
              <a:t>o</a:t>
            </a:r>
            <a:r>
              <a:rPr sz="4800" b="1" spc="-1205" dirty="0">
                <a:latin typeface="Lucida Sans"/>
                <a:cs typeface="Lucida Sans"/>
              </a:rPr>
              <a:t>s</a:t>
            </a:r>
            <a:r>
              <a:rPr sz="4800" b="1" spc="-360" dirty="0">
                <a:latin typeface="Lucida Sans"/>
                <a:cs typeface="Lucida Sans"/>
              </a:rPr>
              <a:t>?</a:t>
            </a:r>
            <a:endParaRPr sz="4800">
              <a:latin typeface="Lucida Sans"/>
              <a:cs typeface="Lucida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29902" y="4272611"/>
            <a:ext cx="5576570" cy="2595880"/>
            <a:chOff x="3929902" y="4272611"/>
            <a:chExt cx="5576570" cy="2595880"/>
          </a:xfrm>
        </p:grpSpPr>
        <p:sp>
          <p:nvSpPr>
            <p:cNvPr id="17" name="object 17"/>
            <p:cNvSpPr/>
            <p:nvPr/>
          </p:nvSpPr>
          <p:spPr>
            <a:xfrm>
              <a:off x="3929902" y="4272611"/>
              <a:ext cx="5576570" cy="2346325"/>
            </a:xfrm>
            <a:custGeom>
              <a:avLst/>
              <a:gdLst/>
              <a:ahLst/>
              <a:cxnLst/>
              <a:rect l="l" t="t" r="r" b="b"/>
              <a:pathLst>
                <a:path w="5576570" h="2346325">
                  <a:moveTo>
                    <a:pt x="3171919" y="0"/>
                  </a:moveTo>
                  <a:lnTo>
                    <a:pt x="3118989" y="1004"/>
                  </a:lnTo>
                  <a:lnTo>
                    <a:pt x="3065787" y="4403"/>
                  </a:lnTo>
                  <a:lnTo>
                    <a:pt x="3012558" y="10219"/>
                  </a:lnTo>
                  <a:lnTo>
                    <a:pt x="2959543" y="18476"/>
                  </a:lnTo>
                  <a:lnTo>
                    <a:pt x="2906986" y="29198"/>
                  </a:lnTo>
                  <a:lnTo>
                    <a:pt x="2855129" y="42406"/>
                  </a:lnTo>
                  <a:lnTo>
                    <a:pt x="2804215" y="58124"/>
                  </a:lnTo>
                  <a:lnTo>
                    <a:pt x="2754488" y="76376"/>
                  </a:lnTo>
                  <a:lnTo>
                    <a:pt x="2712552" y="94248"/>
                  </a:lnTo>
                  <a:lnTo>
                    <a:pt x="2672747" y="113714"/>
                  </a:lnTo>
                  <a:lnTo>
                    <a:pt x="2635205" y="134705"/>
                  </a:lnTo>
                  <a:lnTo>
                    <a:pt x="2600056" y="157148"/>
                  </a:lnTo>
                  <a:lnTo>
                    <a:pt x="2571360" y="131868"/>
                  </a:lnTo>
                  <a:lnTo>
                    <a:pt x="2539008" y="108944"/>
                  </a:lnTo>
                  <a:lnTo>
                    <a:pt x="2503319" y="88412"/>
                  </a:lnTo>
                  <a:lnTo>
                    <a:pt x="2464617" y="70306"/>
                  </a:lnTo>
                  <a:lnTo>
                    <a:pt x="2423221" y="54662"/>
                  </a:lnTo>
                  <a:lnTo>
                    <a:pt x="2379455" y="41517"/>
                  </a:lnTo>
                  <a:lnTo>
                    <a:pt x="2333639" y="30904"/>
                  </a:lnTo>
                  <a:lnTo>
                    <a:pt x="2286095" y="22861"/>
                  </a:lnTo>
                  <a:lnTo>
                    <a:pt x="2237144" y="17422"/>
                  </a:lnTo>
                  <a:lnTo>
                    <a:pt x="2187108" y="14623"/>
                  </a:lnTo>
                  <a:lnTo>
                    <a:pt x="2136309" y="14499"/>
                  </a:lnTo>
                  <a:lnTo>
                    <a:pt x="2085068" y="17087"/>
                  </a:lnTo>
                  <a:lnTo>
                    <a:pt x="2033706" y="22421"/>
                  </a:lnTo>
                  <a:lnTo>
                    <a:pt x="1982545" y="30536"/>
                  </a:lnTo>
                  <a:lnTo>
                    <a:pt x="1931907" y="41470"/>
                  </a:lnTo>
                  <a:lnTo>
                    <a:pt x="1882112" y="55256"/>
                  </a:lnTo>
                  <a:lnTo>
                    <a:pt x="1833484" y="71931"/>
                  </a:lnTo>
                  <a:lnTo>
                    <a:pt x="1779152" y="94916"/>
                  </a:lnTo>
                  <a:lnTo>
                    <a:pt x="1729248" y="121033"/>
                  </a:lnTo>
                  <a:lnTo>
                    <a:pt x="1684251" y="150030"/>
                  </a:lnTo>
                  <a:lnTo>
                    <a:pt x="1644635" y="181659"/>
                  </a:lnTo>
                  <a:lnTo>
                    <a:pt x="1606104" y="161686"/>
                  </a:lnTo>
                  <a:lnTo>
                    <a:pt x="1565165" y="144153"/>
                  </a:lnTo>
                  <a:lnTo>
                    <a:pt x="1522084" y="129051"/>
                  </a:lnTo>
                  <a:lnTo>
                    <a:pt x="1477127" y="116371"/>
                  </a:lnTo>
                  <a:lnTo>
                    <a:pt x="1430559" y="106105"/>
                  </a:lnTo>
                  <a:lnTo>
                    <a:pt x="1382648" y="98243"/>
                  </a:lnTo>
                  <a:lnTo>
                    <a:pt x="1333659" y="92777"/>
                  </a:lnTo>
                  <a:lnTo>
                    <a:pt x="1283857" y="89698"/>
                  </a:lnTo>
                  <a:lnTo>
                    <a:pt x="1233510" y="88998"/>
                  </a:lnTo>
                  <a:lnTo>
                    <a:pt x="1182883" y="90667"/>
                  </a:lnTo>
                  <a:lnTo>
                    <a:pt x="1132243" y="94697"/>
                  </a:lnTo>
                  <a:lnTo>
                    <a:pt x="1081855" y="101078"/>
                  </a:lnTo>
                  <a:lnTo>
                    <a:pt x="1031985" y="109803"/>
                  </a:lnTo>
                  <a:lnTo>
                    <a:pt x="982900" y="120863"/>
                  </a:lnTo>
                  <a:lnTo>
                    <a:pt x="934866" y="134248"/>
                  </a:lnTo>
                  <a:lnTo>
                    <a:pt x="888148" y="149950"/>
                  </a:lnTo>
                  <a:lnTo>
                    <a:pt x="843013" y="167960"/>
                  </a:lnTo>
                  <a:lnTo>
                    <a:pt x="799727" y="188269"/>
                  </a:lnTo>
                  <a:lnTo>
                    <a:pt x="758556" y="210869"/>
                  </a:lnTo>
                  <a:lnTo>
                    <a:pt x="708541" y="243845"/>
                  </a:lnTo>
                  <a:lnTo>
                    <a:pt x="665140" y="279393"/>
                  </a:lnTo>
                  <a:lnTo>
                    <a:pt x="628682" y="317121"/>
                  </a:lnTo>
                  <a:lnTo>
                    <a:pt x="599495" y="356637"/>
                  </a:lnTo>
                  <a:lnTo>
                    <a:pt x="577907" y="397550"/>
                  </a:lnTo>
                  <a:lnTo>
                    <a:pt x="564246" y="439469"/>
                  </a:lnTo>
                  <a:lnTo>
                    <a:pt x="505480" y="455381"/>
                  </a:lnTo>
                  <a:lnTo>
                    <a:pt x="449896" y="473868"/>
                  </a:lnTo>
                  <a:lnTo>
                    <a:pt x="397649" y="494743"/>
                  </a:lnTo>
                  <a:lnTo>
                    <a:pt x="348896" y="517818"/>
                  </a:lnTo>
                  <a:lnTo>
                    <a:pt x="303794" y="542909"/>
                  </a:lnTo>
                  <a:lnTo>
                    <a:pt x="262498" y="569828"/>
                  </a:lnTo>
                  <a:lnTo>
                    <a:pt x="225167" y="598388"/>
                  </a:lnTo>
                  <a:lnTo>
                    <a:pt x="191956" y="628403"/>
                  </a:lnTo>
                  <a:lnTo>
                    <a:pt x="163021" y="659687"/>
                  </a:lnTo>
                  <a:lnTo>
                    <a:pt x="138520" y="692053"/>
                  </a:lnTo>
                  <a:lnTo>
                    <a:pt x="118608" y="725314"/>
                  </a:lnTo>
                  <a:lnTo>
                    <a:pt x="93180" y="793775"/>
                  </a:lnTo>
                  <a:lnTo>
                    <a:pt x="87977" y="828603"/>
                  </a:lnTo>
                  <a:lnTo>
                    <a:pt x="87990" y="863579"/>
                  </a:lnTo>
                  <a:lnTo>
                    <a:pt x="104289" y="933232"/>
                  </a:lnTo>
                  <a:lnTo>
                    <a:pt x="120889" y="967535"/>
                  </a:lnTo>
                  <a:lnTo>
                    <a:pt x="146481" y="1005326"/>
                  </a:lnTo>
                  <a:lnTo>
                    <a:pt x="156576" y="1017446"/>
                  </a:lnTo>
                  <a:lnTo>
                    <a:pt x="121235" y="1051242"/>
                  </a:lnTo>
                  <a:lnTo>
                    <a:pt x="90484" y="1085724"/>
                  </a:lnTo>
                  <a:lnTo>
                    <a:pt x="64280" y="1120760"/>
                  </a:lnTo>
                  <a:lnTo>
                    <a:pt x="42582" y="1156215"/>
                  </a:lnTo>
                  <a:lnTo>
                    <a:pt x="25347" y="1191955"/>
                  </a:lnTo>
                  <a:lnTo>
                    <a:pt x="12533" y="1227844"/>
                  </a:lnTo>
                  <a:lnTo>
                    <a:pt x="0" y="1299537"/>
                  </a:lnTo>
                  <a:lnTo>
                    <a:pt x="196" y="1335071"/>
                  </a:lnTo>
                  <a:lnTo>
                    <a:pt x="13304" y="1404844"/>
                  </a:lnTo>
                  <a:lnTo>
                    <a:pt x="43085" y="1471994"/>
                  </a:lnTo>
                  <a:lnTo>
                    <a:pt x="64122" y="1504250"/>
                  </a:lnTo>
                  <a:lnTo>
                    <a:pt x="89201" y="1535447"/>
                  </a:lnTo>
                  <a:lnTo>
                    <a:pt x="118279" y="1565450"/>
                  </a:lnTo>
                  <a:lnTo>
                    <a:pt x="151315" y="1594127"/>
                  </a:lnTo>
                  <a:lnTo>
                    <a:pt x="188266" y="1621342"/>
                  </a:lnTo>
                  <a:lnTo>
                    <a:pt x="229091" y="1646961"/>
                  </a:lnTo>
                  <a:lnTo>
                    <a:pt x="273746" y="1670849"/>
                  </a:lnTo>
                  <a:lnTo>
                    <a:pt x="322190" y="1692873"/>
                  </a:lnTo>
                  <a:lnTo>
                    <a:pt x="374381" y="1712898"/>
                  </a:lnTo>
                  <a:lnTo>
                    <a:pt x="421544" y="1728176"/>
                  </a:lnTo>
                  <a:lnTo>
                    <a:pt x="470434" y="1741513"/>
                  </a:lnTo>
                  <a:lnTo>
                    <a:pt x="520888" y="1752885"/>
                  </a:lnTo>
                  <a:lnTo>
                    <a:pt x="572739" y="1762270"/>
                  </a:lnTo>
                  <a:lnTo>
                    <a:pt x="625822" y="1769641"/>
                  </a:lnTo>
                  <a:lnTo>
                    <a:pt x="679972" y="1774977"/>
                  </a:lnTo>
                  <a:lnTo>
                    <a:pt x="735025" y="1778254"/>
                  </a:lnTo>
                  <a:lnTo>
                    <a:pt x="790814" y="1779446"/>
                  </a:lnTo>
                  <a:lnTo>
                    <a:pt x="796624" y="1814542"/>
                  </a:lnTo>
                  <a:lnTo>
                    <a:pt x="822264" y="1881051"/>
                  </a:lnTo>
                  <a:lnTo>
                    <a:pt x="865252" y="1942020"/>
                  </a:lnTo>
                  <a:lnTo>
                    <a:pt x="892744" y="1970191"/>
                  </a:lnTo>
                  <a:lnTo>
                    <a:pt x="923966" y="1996694"/>
                  </a:lnTo>
                  <a:lnTo>
                    <a:pt x="958716" y="2021433"/>
                  </a:lnTo>
                  <a:lnTo>
                    <a:pt x="996790" y="2044315"/>
                  </a:lnTo>
                  <a:lnTo>
                    <a:pt x="1037987" y="2065244"/>
                  </a:lnTo>
                  <a:lnTo>
                    <a:pt x="1082105" y="2084126"/>
                  </a:lnTo>
                  <a:lnTo>
                    <a:pt x="1128941" y="2100867"/>
                  </a:lnTo>
                  <a:lnTo>
                    <a:pt x="1178292" y="2115372"/>
                  </a:lnTo>
                  <a:lnTo>
                    <a:pt x="1229957" y="2127546"/>
                  </a:lnTo>
                  <a:lnTo>
                    <a:pt x="1283732" y="2137295"/>
                  </a:lnTo>
                  <a:lnTo>
                    <a:pt x="1339417" y="2144524"/>
                  </a:lnTo>
                  <a:lnTo>
                    <a:pt x="1396808" y="2149138"/>
                  </a:lnTo>
                  <a:lnTo>
                    <a:pt x="1455704" y="2151044"/>
                  </a:lnTo>
                  <a:lnTo>
                    <a:pt x="1515901" y="2150146"/>
                  </a:lnTo>
                  <a:lnTo>
                    <a:pt x="1577198" y="2146349"/>
                  </a:lnTo>
                  <a:lnTo>
                    <a:pt x="1628527" y="2140951"/>
                  </a:lnTo>
                  <a:lnTo>
                    <a:pt x="1679242" y="2133550"/>
                  </a:lnTo>
                  <a:lnTo>
                    <a:pt x="1729172" y="2124190"/>
                  </a:lnTo>
                  <a:lnTo>
                    <a:pt x="1778143" y="2112917"/>
                  </a:lnTo>
                  <a:lnTo>
                    <a:pt x="1825984" y="2099774"/>
                  </a:lnTo>
                  <a:lnTo>
                    <a:pt x="1872520" y="2084806"/>
                  </a:lnTo>
                  <a:lnTo>
                    <a:pt x="1917581" y="2068058"/>
                  </a:lnTo>
                  <a:lnTo>
                    <a:pt x="1960992" y="2049575"/>
                  </a:lnTo>
                  <a:lnTo>
                    <a:pt x="1981881" y="2079571"/>
                  </a:lnTo>
                  <a:lnTo>
                    <a:pt x="2032790" y="2135281"/>
                  </a:lnTo>
                  <a:lnTo>
                    <a:pt x="2062518" y="2160929"/>
                  </a:lnTo>
                  <a:lnTo>
                    <a:pt x="2094897" y="2185062"/>
                  </a:lnTo>
                  <a:lnTo>
                    <a:pt x="2129783" y="2207647"/>
                  </a:lnTo>
                  <a:lnTo>
                    <a:pt x="2167028" y="2228652"/>
                  </a:lnTo>
                  <a:lnTo>
                    <a:pt x="2206486" y="2248044"/>
                  </a:lnTo>
                  <a:lnTo>
                    <a:pt x="2248009" y="2265790"/>
                  </a:lnTo>
                  <a:lnTo>
                    <a:pt x="2291452" y="2281857"/>
                  </a:lnTo>
                  <a:lnTo>
                    <a:pt x="2336667" y="2296213"/>
                  </a:lnTo>
                  <a:lnTo>
                    <a:pt x="2383508" y="2308824"/>
                  </a:lnTo>
                  <a:lnTo>
                    <a:pt x="2431828" y="2319658"/>
                  </a:lnTo>
                  <a:lnTo>
                    <a:pt x="2481480" y="2328683"/>
                  </a:lnTo>
                  <a:lnTo>
                    <a:pt x="2532318" y="2335865"/>
                  </a:lnTo>
                  <a:lnTo>
                    <a:pt x="2584195" y="2341171"/>
                  </a:lnTo>
                  <a:lnTo>
                    <a:pt x="2636964" y="2344570"/>
                  </a:lnTo>
                  <a:lnTo>
                    <a:pt x="2690479" y="2346027"/>
                  </a:lnTo>
                  <a:lnTo>
                    <a:pt x="2744593" y="2345511"/>
                  </a:lnTo>
                  <a:lnTo>
                    <a:pt x="2799159" y="2342988"/>
                  </a:lnTo>
                  <a:lnTo>
                    <a:pt x="2854031" y="2338426"/>
                  </a:lnTo>
                  <a:lnTo>
                    <a:pt x="2909061" y="2331792"/>
                  </a:lnTo>
                  <a:lnTo>
                    <a:pt x="2964104" y="2323053"/>
                  </a:lnTo>
                  <a:lnTo>
                    <a:pt x="3019012" y="2312177"/>
                  </a:lnTo>
                  <a:lnTo>
                    <a:pt x="3073639" y="2299130"/>
                  </a:lnTo>
                  <a:lnTo>
                    <a:pt x="3129801" y="2283253"/>
                  </a:lnTo>
                  <a:lnTo>
                    <a:pt x="3184033" y="2265323"/>
                  </a:lnTo>
                  <a:lnTo>
                    <a:pt x="3236171" y="2245426"/>
                  </a:lnTo>
                  <a:lnTo>
                    <a:pt x="3286052" y="2223652"/>
                  </a:lnTo>
                  <a:lnTo>
                    <a:pt x="3333512" y="2200086"/>
                  </a:lnTo>
                  <a:lnTo>
                    <a:pt x="3378390" y="2174818"/>
                  </a:lnTo>
                  <a:lnTo>
                    <a:pt x="3420521" y="2147934"/>
                  </a:lnTo>
                  <a:lnTo>
                    <a:pt x="3459743" y="2119522"/>
                  </a:lnTo>
                  <a:lnTo>
                    <a:pt x="3495893" y="2089670"/>
                  </a:lnTo>
                  <a:lnTo>
                    <a:pt x="3528807" y="2058465"/>
                  </a:lnTo>
                  <a:lnTo>
                    <a:pt x="3577640" y="2070226"/>
                  </a:lnTo>
                  <a:lnTo>
                    <a:pt x="3627169" y="2080249"/>
                  </a:lnTo>
                  <a:lnTo>
                    <a:pt x="3677292" y="2088559"/>
                  </a:lnTo>
                  <a:lnTo>
                    <a:pt x="3727905" y="2095179"/>
                  </a:lnTo>
                  <a:lnTo>
                    <a:pt x="3778906" y="2100133"/>
                  </a:lnTo>
                  <a:lnTo>
                    <a:pt x="3830192" y="2103444"/>
                  </a:lnTo>
                  <a:lnTo>
                    <a:pt x="3881660" y="2105134"/>
                  </a:lnTo>
                  <a:lnTo>
                    <a:pt x="3933206" y="2105229"/>
                  </a:lnTo>
                  <a:lnTo>
                    <a:pt x="3984729" y="2103751"/>
                  </a:lnTo>
                  <a:lnTo>
                    <a:pt x="4036125" y="2100723"/>
                  </a:lnTo>
                  <a:lnTo>
                    <a:pt x="4087291" y="2096170"/>
                  </a:lnTo>
                  <a:lnTo>
                    <a:pt x="4138124" y="2090114"/>
                  </a:lnTo>
                  <a:lnTo>
                    <a:pt x="4188522" y="2082578"/>
                  </a:lnTo>
                  <a:lnTo>
                    <a:pt x="4238382" y="2073588"/>
                  </a:lnTo>
                  <a:lnTo>
                    <a:pt x="4287600" y="2063164"/>
                  </a:lnTo>
                  <a:lnTo>
                    <a:pt x="4336074" y="2051332"/>
                  </a:lnTo>
                  <a:lnTo>
                    <a:pt x="4383701" y="2038115"/>
                  </a:lnTo>
                  <a:lnTo>
                    <a:pt x="4430378" y="2023535"/>
                  </a:lnTo>
                  <a:lnTo>
                    <a:pt x="4476002" y="2007617"/>
                  </a:lnTo>
                  <a:lnTo>
                    <a:pt x="4520470" y="1990384"/>
                  </a:lnTo>
                  <a:lnTo>
                    <a:pt x="4563679" y="1971859"/>
                  </a:lnTo>
                  <a:lnTo>
                    <a:pt x="4605527" y="1952066"/>
                  </a:lnTo>
                  <a:lnTo>
                    <a:pt x="4645910" y="1931027"/>
                  </a:lnTo>
                  <a:lnTo>
                    <a:pt x="4684726" y="1908768"/>
                  </a:lnTo>
                  <a:lnTo>
                    <a:pt x="4721872" y="1885310"/>
                  </a:lnTo>
                  <a:lnTo>
                    <a:pt x="4757244" y="1860678"/>
                  </a:lnTo>
                  <a:lnTo>
                    <a:pt x="4790740" y="1834894"/>
                  </a:lnTo>
                  <a:lnTo>
                    <a:pt x="4822258" y="1807983"/>
                  </a:lnTo>
                  <a:lnTo>
                    <a:pt x="4851693" y="1779968"/>
                  </a:lnTo>
                  <a:lnTo>
                    <a:pt x="4878944" y="1750871"/>
                  </a:lnTo>
                  <a:lnTo>
                    <a:pt x="4888596" y="1739568"/>
                  </a:lnTo>
                  <a:lnTo>
                    <a:pt x="4946213" y="1737148"/>
                  </a:lnTo>
                  <a:lnTo>
                    <a:pt x="5002565" y="1731476"/>
                  </a:lnTo>
                  <a:lnTo>
                    <a:pt x="5057349" y="1722722"/>
                  </a:lnTo>
                  <a:lnTo>
                    <a:pt x="5110264" y="1711053"/>
                  </a:lnTo>
                  <a:lnTo>
                    <a:pt x="5161009" y="1696638"/>
                  </a:lnTo>
                  <a:lnTo>
                    <a:pt x="5209281" y="1679646"/>
                  </a:lnTo>
                  <a:lnTo>
                    <a:pt x="5254779" y="1660245"/>
                  </a:lnTo>
                  <a:lnTo>
                    <a:pt x="5297202" y="1638603"/>
                  </a:lnTo>
                  <a:lnTo>
                    <a:pt x="5336248" y="1614890"/>
                  </a:lnTo>
                  <a:lnTo>
                    <a:pt x="5371616" y="1589274"/>
                  </a:lnTo>
                  <a:lnTo>
                    <a:pt x="5403004" y="1561923"/>
                  </a:lnTo>
                  <a:lnTo>
                    <a:pt x="5430110" y="1533007"/>
                  </a:lnTo>
                  <a:lnTo>
                    <a:pt x="5470271" y="1471149"/>
                  </a:lnTo>
                  <a:lnTo>
                    <a:pt x="5489687" y="1405050"/>
                  </a:lnTo>
                  <a:lnTo>
                    <a:pt x="5490201" y="1364167"/>
                  </a:lnTo>
                  <a:lnTo>
                    <a:pt x="5482026" y="1324421"/>
                  </a:lnTo>
                  <a:lnTo>
                    <a:pt x="5465447" y="1286235"/>
                  </a:lnTo>
                  <a:lnTo>
                    <a:pt x="5440748" y="1250030"/>
                  </a:lnTo>
                  <a:lnTo>
                    <a:pt x="5408214" y="1216229"/>
                  </a:lnTo>
                  <a:lnTo>
                    <a:pt x="5368129" y="1185254"/>
                  </a:lnTo>
                  <a:lnTo>
                    <a:pt x="5320777" y="1157527"/>
                  </a:lnTo>
                  <a:lnTo>
                    <a:pt x="5373562" y="1132056"/>
                  </a:lnTo>
                  <a:lnTo>
                    <a:pt x="5420527" y="1104043"/>
                  </a:lnTo>
                  <a:lnTo>
                    <a:pt x="5461550" y="1073834"/>
                  </a:lnTo>
                  <a:lnTo>
                    <a:pt x="5496507" y="1041777"/>
                  </a:lnTo>
                  <a:lnTo>
                    <a:pt x="5525274" y="1008217"/>
                  </a:lnTo>
                  <a:lnTo>
                    <a:pt x="5547727" y="973501"/>
                  </a:lnTo>
                  <a:lnTo>
                    <a:pt x="5563744" y="937976"/>
                  </a:lnTo>
                  <a:lnTo>
                    <a:pt x="5575971" y="865885"/>
                  </a:lnTo>
                  <a:lnTo>
                    <a:pt x="5571935" y="830012"/>
                  </a:lnTo>
                  <a:lnTo>
                    <a:pt x="5542945" y="760343"/>
                  </a:lnTo>
                  <a:lnTo>
                    <a:pt x="5517745" y="727241"/>
                  </a:lnTo>
                  <a:lnTo>
                    <a:pt x="5485242" y="695755"/>
                  </a:lnTo>
                  <a:lnTo>
                    <a:pt x="5450409" y="669669"/>
                  </a:lnTo>
                  <a:lnTo>
                    <a:pt x="5411127" y="646355"/>
                  </a:lnTo>
                  <a:lnTo>
                    <a:pt x="5367809" y="625929"/>
                  </a:lnTo>
                  <a:lnTo>
                    <a:pt x="5320869" y="608510"/>
                  </a:lnTo>
                  <a:lnTo>
                    <a:pt x="5270721" y="594217"/>
                  </a:lnTo>
                  <a:lnTo>
                    <a:pt x="5217780" y="583167"/>
                  </a:lnTo>
                  <a:lnTo>
                    <a:pt x="5162458" y="575479"/>
                  </a:lnTo>
                  <a:lnTo>
                    <a:pt x="5105170" y="571271"/>
                  </a:lnTo>
                  <a:lnTo>
                    <a:pt x="5046330" y="570660"/>
                  </a:lnTo>
                  <a:lnTo>
                    <a:pt x="5041123" y="563675"/>
                  </a:lnTo>
                  <a:lnTo>
                    <a:pt x="5044444" y="527369"/>
                  </a:lnTo>
                  <a:lnTo>
                    <a:pt x="5043400" y="491760"/>
                  </a:lnTo>
                  <a:lnTo>
                    <a:pt x="5038123" y="456933"/>
                  </a:lnTo>
                  <a:lnTo>
                    <a:pt x="5015408" y="389969"/>
                  </a:lnTo>
                  <a:lnTo>
                    <a:pt x="4977370" y="327164"/>
                  </a:lnTo>
                  <a:lnTo>
                    <a:pt x="4952939" y="297535"/>
                  </a:lnTo>
                  <a:lnTo>
                    <a:pt x="4925079" y="269204"/>
                  </a:lnTo>
                  <a:lnTo>
                    <a:pt x="4893923" y="242256"/>
                  </a:lnTo>
                  <a:lnTo>
                    <a:pt x="4859606" y="216777"/>
                  </a:lnTo>
                  <a:lnTo>
                    <a:pt x="4822262" y="192852"/>
                  </a:lnTo>
                  <a:lnTo>
                    <a:pt x="4782023" y="170567"/>
                  </a:lnTo>
                  <a:lnTo>
                    <a:pt x="4739024" y="150009"/>
                  </a:lnTo>
                  <a:lnTo>
                    <a:pt x="4693399" y="131263"/>
                  </a:lnTo>
                  <a:lnTo>
                    <a:pt x="4645281" y="114414"/>
                  </a:lnTo>
                  <a:lnTo>
                    <a:pt x="4594805" y="99549"/>
                  </a:lnTo>
                  <a:lnTo>
                    <a:pt x="4542104" y="86753"/>
                  </a:lnTo>
                  <a:lnTo>
                    <a:pt x="4487312" y="76113"/>
                  </a:lnTo>
                  <a:lnTo>
                    <a:pt x="4430563" y="67713"/>
                  </a:lnTo>
                  <a:lnTo>
                    <a:pt x="4371991" y="61640"/>
                  </a:lnTo>
                  <a:lnTo>
                    <a:pt x="4311730" y="57980"/>
                  </a:lnTo>
                  <a:lnTo>
                    <a:pt x="4249913" y="56818"/>
                  </a:lnTo>
                  <a:lnTo>
                    <a:pt x="4196939" y="57865"/>
                  </a:lnTo>
                  <a:lnTo>
                    <a:pt x="4144099" y="60779"/>
                  </a:lnTo>
                  <a:lnTo>
                    <a:pt x="4091532" y="65531"/>
                  </a:lnTo>
                  <a:lnTo>
                    <a:pt x="4039378" y="72093"/>
                  </a:lnTo>
                  <a:lnTo>
                    <a:pt x="3987776" y="80436"/>
                  </a:lnTo>
                  <a:lnTo>
                    <a:pt x="3936866" y="90531"/>
                  </a:lnTo>
                  <a:lnTo>
                    <a:pt x="3886789" y="102350"/>
                  </a:lnTo>
                  <a:lnTo>
                    <a:pt x="3837682" y="115865"/>
                  </a:lnTo>
                  <a:lnTo>
                    <a:pt x="3789687" y="131045"/>
                  </a:lnTo>
                  <a:lnTo>
                    <a:pt x="3742943" y="147864"/>
                  </a:lnTo>
                  <a:lnTo>
                    <a:pt x="3697590" y="166292"/>
                  </a:lnTo>
                  <a:lnTo>
                    <a:pt x="3666846" y="140368"/>
                  </a:lnTo>
                  <a:lnTo>
                    <a:pt x="3632919" y="116561"/>
                  </a:lnTo>
                  <a:lnTo>
                    <a:pt x="3596049" y="94893"/>
                  </a:lnTo>
                  <a:lnTo>
                    <a:pt x="3556482" y="75389"/>
                  </a:lnTo>
                  <a:lnTo>
                    <a:pt x="3514458" y="58070"/>
                  </a:lnTo>
                  <a:lnTo>
                    <a:pt x="3470221" y="42961"/>
                  </a:lnTo>
                  <a:lnTo>
                    <a:pt x="3424013" y="30085"/>
                  </a:lnTo>
                  <a:lnTo>
                    <a:pt x="3376079" y="19464"/>
                  </a:lnTo>
                  <a:lnTo>
                    <a:pt x="3326659" y="11122"/>
                  </a:lnTo>
                  <a:lnTo>
                    <a:pt x="3275997" y="5082"/>
                  </a:lnTo>
                  <a:lnTo>
                    <a:pt x="3224337" y="1366"/>
                  </a:lnTo>
                  <a:lnTo>
                    <a:pt x="3171919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34578" y="6736461"/>
              <a:ext cx="131572" cy="1315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567549" y="6349999"/>
              <a:ext cx="491490" cy="504825"/>
            </a:xfrm>
            <a:custGeom>
              <a:avLst/>
              <a:gdLst/>
              <a:ahLst/>
              <a:cxnLst/>
              <a:rect l="l" t="t" r="r" b="b"/>
              <a:pathLst>
                <a:path w="491490" h="504825">
                  <a:moveTo>
                    <a:pt x="491236" y="362585"/>
                  </a:moveTo>
                  <a:lnTo>
                    <a:pt x="481177" y="321564"/>
                  </a:lnTo>
                  <a:lnTo>
                    <a:pt x="459613" y="286969"/>
                  </a:lnTo>
                  <a:lnTo>
                    <a:pt x="428866" y="260794"/>
                  </a:lnTo>
                  <a:lnTo>
                    <a:pt x="391299" y="245046"/>
                  </a:lnTo>
                  <a:lnTo>
                    <a:pt x="388226" y="244805"/>
                  </a:lnTo>
                  <a:lnTo>
                    <a:pt x="393014" y="227012"/>
                  </a:lnTo>
                  <a:lnTo>
                    <a:pt x="394589" y="181356"/>
                  </a:lnTo>
                  <a:lnTo>
                    <a:pt x="385724" y="136550"/>
                  </a:lnTo>
                  <a:lnTo>
                    <a:pt x="367538" y="96227"/>
                  </a:lnTo>
                  <a:lnTo>
                    <a:pt x="341287" y="61480"/>
                  </a:lnTo>
                  <a:lnTo>
                    <a:pt x="308267" y="33401"/>
                  </a:lnTo>
                  <a:lnTo>
                    <a:pt x="269748" y="13068"/>
                  </a:lnTo>
                  <a:lnTo>
                    <a:pt x="227012" y="1574"/>
                  </a:lnTo>
                  <a:lnTo>
                    <a:pt x="181356" y="0"/>
                  </a:lnTo>
                  <a:lnTo>
                    <a:pt x="136575" y="8851"/>
                  </a:lnTo>
                  <a:lnTo>
                    <a:pt x="96266" y="27025"/>
                  </a:lnTo>
                  <a:lnTo>
                    <a:pt x="61518" y="53251"/>
                  </a:lnTo>
                  <a:lnTo>
                    <a:pt x="33426" y="86245"/>
                  </a:lnTo>
                  <a:lnTo>
                    <a:pt x="13081" y="124739"/>
                  </a:lnTo>
                  <a:lnTo>
                    <a:pt x="1574" y="167462"/>
                  </a:lnTo>
                  <a:lnTo>
                    <a:pt x="0" y="213106"/>
                  </a:lnTo>
                  <a:lnTo>
                    <a:pt x="8851" y="257924"/>
                  </a:lnTo>
                  <a:lnTo>
                    <a:pt x="27038" y="298246"/>
                  </a:lnTo>
                  <a:lnTo>
                    <a:pt x="53289" y="332994"/>
                  </a:lnTo>
                  <a:lnTo>
                    <a:pt x="86309" y="361073"/>
                  </a:lnTo>
                  <a:lnTo>
                    <a:pt x="124828" y="381406"/>
                  </a:lnTo>
                  <a:lnTo>
                    <a:pt x="167563" y="392899"/>
                  </a:lnTo>
                  <a:lnTo>
                    <a:pt x="213233" y="394462"/>
                  </a:lnTo>
                  <a:lnTo>
                    <a:pt x="230136" y="391134"/>
                  </a:lnTo>
                  <a:lnTo>
                    <a:pt x="238391" y="424827"/>
                  </a:lnTo>
                  <a:lnTo>
                    <a:pt x="259956" y="459422"/>
                  </a:lnTo>
                  <a:lnTo>
                    <a:pt x="290703" y="485597"/>
                  </a:lnTo>
                  <a:lnTo>
                    <a:pt x="328269" y="501345"/>
                  </a:lnTo>
                  <a:lnTo>
                    <a:pt x="370332" y="504698"/>
                  </a:lnTo>
                  <a:lnTo>
                    <a:pt x="411365" y="494652"/>
                  </a:lnTo>
                  <a:lnTo>
                    <a:pt x="445985" y="473075"/>
                  </a:lnTo>
                  <a:lnTo>
                    <a:pt x="472173" y="442315"/>
                  </a:lnTo>
                  <a:lnTo>
                    <a:pt x="487921" y="404710"/>
                  </a:lnTo>
                  <a:lnTo>
                    <a:pt x="491236" y="362585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326128" y="4442840"/>
            <a:ext cx="482663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42644">
              <a:lnSpc>
                <a:spcPct val="100000"/>
              </a:lnSpc>
              <a:spcBef>
                <a:spcPts val="100"/>
              </a:spcBef>
            </a:pPr>
            <a:r>
              <a:rPr sz="4800" b="1" spc="-1145" dirty="0">
                <a:latin typeface="Lucida Sans"/>
                <a:cs typeface="Lucida Sans"/>
              </a:rPr>
              <a:t>Ye</a:t>
            </a:r>
            <a:r>
              <a:rPr sz="4800" b="1" spc="-1130" dirty="0">
                <a:latin typeface="Lucida Sans"/>
                <a:cs typeface="Lucida Sans"/>
              </a:rPr>
              <a:t>s</a:t>
            </a:r>
            <a:r>
              <a:rPr sz="4800" b="1" spc="-285" dirty="0">
                <a:latin typeface="Lucida Sans"/>
                <a:cs typeface="Lucida Sans"/>
              </a:rPr>
              <a:t>,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75" dirty="0">
                <a:latin typeface="Lucida Sans"/>
                <a:cs typeface="Lucida Sans"/>
              </a:rPr>
              <a:t> 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665" dirty="0">
                <a:latin typeface="Lucida Sans"/>
                <a:cs typeface="Lucida Sans"/>
              </a:rPr>
              <a:t>i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330" dirty="0">
                <a:latin typeface="Lucida Sans"/>
                <a:cs typeface="Lucida Sans"/>
              </a:rPr>
              <a:t>.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69" dirty="0">
                <a:latin typeface="Lucida Sans"/>
                <a:cs typeface="Lucida Sans"/>
              </a:rPr>
              <a:t> </a:t>
            </a:r>
            <a:r>
              <a:rPr sz="4800" b="1" spc="-765" dirty="0">
                <a:latin typeface="Lucida Sans"/>
                <a:cs typeface="Lucida Sans"/>
              </a:rPr>
              <a:t>t</a:t>
            </a:r>
            <a:r>
              <a:rPr sz="4800" b="1" spc="-1325" dirty="0">
                <a:latin typeface="Lucida Sans"/>
                <a:cs typeface="Lucida Sans"/>
              </a:rPr>
              <a:t>oo</a:t>
            </a:r>
            <a:r>
              <a:rPr sz="4800" b="1" spc="-380" dirty="0">
                <a:latin typeface="Lucida Sans"/>
                <a:cs typeface="Lucida Sans"/>
              </a:rPr>
              <a:t>k</a:t>
            </a:r>
            <a:r>
              <a:rPr sz="4800" b="1" spc="-950" dirty="0">
                <a:latin typeface="Lucida Sans"/>
                <a:cs typeface="Lucida Sans"/>
              </a:rPr>
              <a:t> </a:t>
            </a:r>
            <a:r>
              <a:rPr sz="4800" b="1" spc="-1180" dirty="0">
                <a:latin typeface="Lucida Sans"/>
                <a:cs typeface="Lucida Sans"/>
              </a:rPr>
              <a:t>ph</a:t>
            </a:r>
            <a:r>
              <a:rPr sz="4800" b="1" spc="-1305" dirty="0">
                <a:latin typeface="Lucida Sans"/>
                <a:cs typeface="Lucida Sans"/>
              </a:rPr>
              <a:t>o</a:t>
            </a:r>
            <a:r>
              <a:rPr sz="4800" b="1" spc="-745" dirty="0">
                <a:latin typeface="Lucida Sans"/>
                <a:cs typeface="Lucida Sans"/>
              </a:rPr>
              <a:t>t</a:t>
            </a:r>
            <a:r>
              <a:rPr sz="4800" b="1" spc="-1260" dirty="0">
                <a:latin typeface="Lucida Sans"/>
                <a:cs typeface="Lucida Sans"/>
              </a:rPr>
              <a:t>o</a:t>
            </a:r>
            <a:r>
              <a:rPr sz="4800" b="1" spc="-160" dirty="0">
                <a:latin typeface="Lucida Sans"/>
                <a:cs typeface="Lucida Sans"/>
              </a:rPr>
              <a:t>s</a:t>
            </a:r>
            <a:r>
              <a:rPr sz="4800" b="1" spc="-1475" dirty="0">
                <a:latin typeface="Lucida Sans"/>
                <a:cs typeface="Lucida Sans"/>
              </a:rPr>
              <a:t>w</a:t>
            </a:r>
            <a:r>
              <a:rPr sz="4800" b="1" spc="-695" dirty="0">
                <a:latin typeface="Lucida Sans"/>
                <a:cs typeface="Lucida Sans"/>
              </a:rPr>
              <a:t>i</a:t>
            </a:r>
            <a:r>
              <a:rPr sz="4800" b="1" spc="-745" dirty="0">
                <a:latin typeface="Lucida Sans"/>
                <a:cs typeface="Lucida Sans"/>
              </a:rPr>
              <a:t>t</a:t>
            </a:r>
            <a:r>
              <a:rPr sz="4800" b="1" spc="-75" dirty="0">
                <a:latin typeface="Lucida Sans"/>
                <a:cs typeface="Lucida Sans"/>
              </a:rPr>
              <a:t>h</a:t>
            </a:r>
            <a:r>
              <a:rPr sz="4800" b="1" spc="-1620" dirty="0">
                <a:latin typeface="Lucida Sans"/>
                <a:cs typeface="Lucida Sans"/>
              </a:rPr>
              <a:t>m</a:t>
            </a:r>
            <a:r>
              <a:rPr sz="4800" b="1" spc="-360" dirty="0">
                <a:latin typeface="Lucida Sans"/>
                <a:cs typeface="Lucida Sans"/>
              </a:rPr>
              <a:t>y</a:t>
            </a:r>
            <a:r>
              <a:rPr sz="4800" b="1" spc="-1060" dirty="0">
                <a:latin typeface="Lucida Sans"/>
                <a:cs typeface="Lucida Sans"/>
              </a:rPr>
              <a:t> </a:t>
            </a:r>
            <a:r>
              <a:rPr sz="4800" b="1" spc="-1520" dirty="0">
                <a:latin typeface="Lucida Sans"/>
                <a:cs typeface="Lucida Sans"/>
              </a:rPr>
              <a:t>m</a:t>
            </a:r>
            <a:r>
              <a:rPr sz="4800" b="1" spc="-1190" dirty="0">
                <a:latin typeface="Lucida Sans"/>
                <a:cs typeface="Lucida Sans"/>
              </a:rPr>
              <a:t>o</a:t>
            </a:r>
            <a:r>
              <a:rPr sz="4800" b="1" spc="-645" dirty="0">
                <a:latin typeface="Lucida Sans"/>
                <a:cs typeface="Lucida Sans"/>
              </a:rPr>
              <a:t>t</a:t>
            </a:r>
            <a:r>
              <a:rPr sz="4800" b="1" spc="-1080" dirty="0">
                <a:latin typeface="Lucida Sans"/>
                <a:cs typeface="Lucida Sans"/>
              </a:rPr>
              <a:t>h</a:t>
            </a:r>
            <a:r>
              <a:rPr sz="4800" b="1" spc="-1025" dirty="0">
                <a:latin typeface="Lucida Sans"/>
                <a:cs typeface="Lucida Sans"/>
              </a:rPr>
              <a:t>e</a:t>
            </a:r>
            <a:r>
              <a:rPr sz="4800" b="1" spc="-855" dirty="0">
                <a:latin typeface="Lucida Sans"/>
                <a:cs typeface="Lucida Sans"/>
              </a:rPr>
              <a:t>r</a:t>
            </a:r>
            <a:r>
              <a:rPr sz="4800" b="1" spc="-260" dirty="0">
                <a:latin typeface="Lucida Sans"/>
                <a:cs typeface="Lucida Sans"/>
              </a:rPr>
              <a:t>.</a:t>
            </a:r>
            <a:endParaRPr sz="4800">
              <a:latin typeface="Lucida Sans"/>
              <a:cs typeface="Lucida San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32064" y="6429755"/>
            <a:ext cx="3657600" cy="3398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6252971"/>
              <a:ext cx="3657600" cy="3657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64841" y="6319392"/>
              <a:ext cx="3423157" cy="39676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114798" cy="51907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55338" y="7425943"/>
            <a:ext cx="1802764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157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600" b="1" i="1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600" b="1" i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73595" y="0"/>
            <a:ext cx="11614785" cy="6922134"/>
            <a:chOff x="6673595" y="0"/>
            <a:chExt cx="11614785" cy="6922134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3595" y="0"/>
              <a:ext cx="4938522" cy="40225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34943" y="0"/>
              <a:ext cx="2353055" cy="14752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17514" y="3829210"/>
              <a:ext cx="4705350" cy="2844165"/>
            </a:xfrm>
            <a:custGeom>
              <a:avLst/>
              <a:gdLst/>
              <a:ahLst/>
              <a:cxnLst/>
              <a:rect l="l" t="t" r="r" b="b"/>
              <a:pathLst>
                <a:path w="4705350" h="2844165">
                  <a:moveTo>
                    <a:pt x="2139175" y="0"/>
                  </a:moveTo>
                  <a:lnTo>
                    <a:pt x="2092081" y="1039"/>
                  </a:lnTo>
                  <a:lnTo>
                    <a:pt x="2045493" y="5235"/>
                  </a:lnTo>
                  <a:lnTo>
                    <a:pt x="1999659" y="12563"/>
                  </a:lnTo>
                  <a:lnTo>
                    <a:pt x="1954822" y="23002"/>
                  </a:lnTo>
                  <a:lnTo>
                    <a:pt x="1911227" y="36529"/>
                  </a:lnTo>
                  <a:lnTo>
                    <a:pt x="1869120" y="53124"/>
                  </a:lnTo>
                  <a:lnTo>
                    <a:pt x="1828746" y="72763"/>
                  </a:lnTo>
                  <a:lnTo>
                    <a:pt x="1790348" y="95424"/>
                  </a:lnTo>
                  <a:lnTo>
                    <a:pt x="1754173" y="121086"/>
                  </a:lnTo>
                  <a:lnTo>
                    <a:pt x="1720466" y="149726"/>
                  </a:lnTo>
                  <a:lnTo>
                    <a:pt x="1689470" y="181322"/>
                  </a:lnTo>
                  <a:lnTo>
                    <a:pt x="1649308" y="155171"/>
                  </a:lnTo>
                  <a:lnTo>
                    <a:pt x="1607487" y="131312"/>
                  </a:lnTo>
                  <a:lnTo>
                    <a:pt x="1564162" y="109798"/>
                  </a:lnTo>
                  <a:lnTo>
                    <a:pt x="1519487" y="90678"/>
                  </a:lnTo>
                  <a:lnTo>
                    <a:pt x="1473618" y="74007"/>
                  </a:lnTo>
                  <a:lnTo>
                    <a:pt x="1426708" y="59835"/>
                  </a:lnTo>
                  <a:lnTo>
                    <a:pt x="1378913" y="48214"/>
                  </a:lnTo>
                  <a:lnTo>
                    <a:pt x="1330387" y="39196"/>
                  </a:lnTo>
                  <a:lnTo>
                    <a:pt x="1281286" y="32832"/>
                  </a:lnTo>
                  <a:lnTo>
                    <a:pt x="1231762" y="29176"/>
                  </a:lnTo>
                  <a:lnTo>
                    <a:pt x="1178892" y="28290"/>
                  </a:lnTo>
                  <a:lnTo>
                    <a:pt x="1127043" y="30468"/>
                  </a:lnTo>
                  <a:lnTo>
                    <a:pt x="1076341" y="35613"/>
                  </a:lnTo>
                  <a:lnTo>
                    <a:pt x="1026911" y="43627"/>
                  </a:lnTo>
                  <a:lnTo>
                    <a:pt x="978876" y="54411"/>
                  </a:lnTo>
                  <a:lnTo>
                    <a:pt x="932362" y="67867"/>
                  </a:lnTo>
                  <a:lnTo>
                    <a:pt x="887493" y="83896"/>
                  </a:lnTo>
                  <a:lnTo>
                    <a:pt x="844394" y="102401"/>
                  </a:lnTo>
                  <a:lnTo>
                    <a:pt x="803190" y="123283"/>
                  </a:lnTo>
                  <a:lnTo>
                    <a:pt x="764004" y="146444"/>
                  </a:lnTo>
                  <a:lnTo>
                    <a:pt x="726962" y="171785"/>
                  </a:lnTo>
                  <a:lnTo>
                    <a:pt x="692189" y="199209"/>
                  </a:lnTo>
                  <a:lnTo>
                    <a:pt x="659808" y="228617"/>
                  </a:lnTo>
                  <a:lnTo>
                    <a:pt x="629946" y="259911"/>
                  </a:lnTo>
                  <a:lnTo>
                    <a:pt x="602725" y="292992"/>
                  </a:lnTo>
                  <a:lnTo>
                    <a:pt x="578271" y="327762"/>
                  </a:lnTo>
                  <a:lnTo>
                    <a:pt x="556709" y="364124"/>
                  </a:lnTo>
                  <a:lnTo>
                    <a:pt x="538162" y="401978"/>
                  </a:lnTo>
                  <a:lnTo>
                    <a:pt x="522757" y="441227"/>
                  </a:lnTo>
                  <a:lnTo>
                    <a:pt x="510617" y="481771"/>
                  </a:lnTo>
                  <a:lnTo>
                    <a:pt x="501867" y="523514"/>
                  </a:lnTo>
                  <a:lnTo>
                    <a:pt x="496631" y="566357"/>
                  </a:lnTo>
                  <a:lnTo>
                    <a:pt x="495035" y="610201"/>
                  </a:lnTo>
                  <a:lnTo>
                    <a:pt x="489701" y="618456"/>
                  </a:lnTo>
                  <a:lnTo>
                    <a:pt x="439437" y="617010"/>
                  </a:lnTo>
                  <a:lnTo>
                    <a:pt x="390065" y="619952"/>
                  </a:lnTo>
                  <a:lnTo>
                    <a:pt x="341949" y="627158"/>
                  </a:lnTo>
                  <a:lnTo>
                    <a:pt x="295454" y="638499"/>
                  </a:lnTo>
                  <a:lnTo>
                    <a:pt x="250945" y="653850"/>
                  </a:lnTo>
                  <a:lnTo>
                    <a:pt x="208787" y="673085"/>
                  </a:lnTo>
                  <a:lnTo>
                    <a:pt x="169344" y="696076"/>
                  </a:lnTo>
                  <a:lnTo>
                    <a:pt x="132982" y="722697"/>
                  </a:lnTo>
                  <a:lnTo>
                    <a:pt x="100065" y="752822"/>
                  </a:lnTo>
                  <a:lnTo>
                    <a:pt x="70425" y="787034"/>
                  </a:lnTo>
                  <a:lnTo>
                    <a:pt x="46038" y="823200"/>
                  </a:lnTo>
                  <a:lnTo>
                    <a:pt x="26852" y="860976"/>
                  </a:lnTo>
                  <a:lnTo>
                    <a:pt x="12818" y="900019"/>
                  </a:lnTo>
                  <a:lnTo>
                    <a:pt x="3884" y="939987"/>
                  </a:lnTo>
                  <a:lnTo>
                    <a:pt x="0" y="980536"/>
                  </a:lnTo>
                  <a:lnTo>
                    <a:pt x="1114" y="1021323"/>
                  </a:lnTo>
                  <a:lnTo>
                    <a:pt x="7176" y="1062006"/>
                  </a:lnTo>
                  <a:lnTo>
                    <a:pt x="18135" y="1102242"/>
                  </a:lnTo>
                  <a:lnTo>
                    <a:pt x="33941" y="1141687"/>
                  </a:lnTo>
                  <a:lnTo>
                    <a:pt x="54542" y="1179998"/>
                  </a:lnTo>
                  <a:lnTo>
                    <a:pt x="79888" y="1216833"/>
                  </a:lnTo>
                  <a:lnTo>
                    <a:pt x="109927" y="1251849"/>
                  </a:lnTo>
                  <a:lnTo>
                    <a:pt x="144610" y="1284703"/>
                  </a:lnTo>
                  <a:lnTo>
                    <a:pt x="183885" y="1315051"/>
                  </a:lnTo>
                  <a:lnTo>
                    <a:pt x="140143" y="1346699"/>
                  </a:lnTo>
                  <a:lnTo>
                    <a:pt x="102188" y="1382529"/>
                  </a:lnTo>
                  <a:lnTo>
                    <a:pt x="70318" y="1422040"/>
                  </a:lnTo>
                  <a:lnTo>
                    <a:pt x="44831" y="1464732"/>
                  </a:lnTo>
                  <a:lnTo>
                    <a:pt x="26024" y="1510105"/>
                  </a:lnTo>
                  <a:lnTo>
                    <a:pt x="14195" y="1557660"/>
                  </a:lnTo>
                  <a:lnTo>
                    <a:pt x="9641" y="1606897"/>
                  </a:lnTo>
                  <a:lnTo>
                    <a:pt x="11769" y="1650167"/>
                  </a:lnTo>
                  <a:lnTo>
                    <a:pt x="19333" y="1692430"/>
                  </a:lnTo>
                  <a:lnTo>
                    <a:pt x="32044" y="1733424"/>
                  </a:lnTo>
                  <a:lnTo>
                    <a:pt x="49615" y="1772892"/>
                  </a:lnTo>
                  <a:lnTo>
                    <a:pt x="71758" y="1810572"/>
                  </a:lnTo>
                  <a:lnTo>
                    <a:pt x="98186" y="1846206"/>
                  </a:lnTo>
                  <a:lnTo>
                    <a:pt x="128609" y="1879533"/>
                  </a:lnTo>
                  <a:lnTo>
                    <a:pt x="162741" y="1910294"/>
                  </a:lnTo>
                  <a:lnTo>
                    <a:pt x="200294" y="1938230"/>
                  </a:lnTo>
                  <a:lnTo>
                    <a:pt x="240979" y="1963080"/>
                  </a:lnTo>
                  <a:lnTo>
                    <a:pt x="284509" y="1984586"/>
                  </a:lnTo>
                  <a:lnTo>
                    <a:pt x="330596" y="2002487"/>
                  </a:lnTo>
                  <a:lnTo>
                    <a:pt x="378952" y="2016523"/>
                  </a:lnTo>
                  <a:lnTo>
                    <a:pt x="429289" y="2026436"/>
                  </a:lnTo>
                  <a:lnTo>
                    <a:pt x="481319" y="2031966"/>
                  </a:lnTo>
                  <a:lnTo>
                    <a:pt x="485891" y="2041237"/>
                  </a:lnTo>
                  <a:lnTo>
                    <a:pt x="510298" y="2085792"/>
                  </a:lnTo>
                  <a:lnTo>
                    <a:pt x="534744" y="2124263"/>
                  </a:lnTo>
                  <a:lnTo>
                    <a:pt x="561525" y="2161177"/>
                  </a:lnTo>
                  <a:lnTo>
                    <a:pt x="590525" y="2196491"/>
                  </a:lnTo>
                  <a:lnTo>
                    <a:pt x="621627" y="2230161"/>
                  </a:lnTo>
                  <a:lnTo>
                    <a:pt x="654715" y="2262143"/>
                  </a:lnTo>
                  <a:lnTo>
                    <a:pt x="689673" y="2292393"/>
                  </a:lnTo>
                  <a:lnTo>
                    <a:pt x="726384" y="2320868"/>
                  </a:lnTo>
                  <a:lnTo>
                    <a:pt x="764732" y="2347523"/>
                  </a:lnTo>
                  <a:lnTo>
                    <a:pt x="804599" y="2372315"/>
                  </a:lnTo>
                  <a:lnTo>
                    <a:pt x="845871" y="2395200"/>
                  </a:lnTo>
                  <a:lnTo>
                    <a:pt x="888429" y="2416133"/>
                  </a:lnTo>
                  <a:lnTo>
                    <a:pt x="932159" y="2435072"/>
                  </a:lnTo>
                  <a:lnTo>
                    <a:pt x="976943" y="2451972"/>
                  </a:lnTo>
                  <a:lnTo>
                    <a:pt x="1022664" y="2466789"/>
                  </a:lnTo>
                  <a:lnTo>
                    <a:pt x="1069207" y="2479479"/>
                  </a:lnTo>
                  <a:lnTo>
                    <a:pt x="1116456" y="2489999"/>
                  </a:lnTo>
                  <a:lnTo>
                    <a:pt x="1164292" y="2498305"/>
                  </a:lnTo>
                  <a:lnTo>
                    <a:pt x="1212601" y="2504353"/>
                  </a:lnTo>
                  <a:lnTo>
                    <a:pt x="1261266" y="2508099"/>
                  </a:lnTo>
                  <a:lnTo>
                    <a:pt x="1310170" y="2509499"/>
                  </a:lnTo>
                  <a:lnTo>
                    <a:pt x="1359196" y="2508509"/>
                  </a:lnTo>
                  <a:lnTo>
                    <a:pt x="1408229" y="2505085"/>
                  </a:lnTo>
                  <a:lnTo>
                    <a:pt x="1457152" y="2499185"/>
                  </a:lnTo>
                  <a:lnTo>
                    <a:pt x="1505848" y="2490763"/>
                  </a:lnTo>
                  <a:lnTo>
                    <a:pt x="1554201" y="2479775"/>
                  </a:lnTo>
                  <a:lnTo>
                    <a:pt x="1602094" y="2466179"/>
                  </a:lnTo>
                  <a:lnTo>
                    <a:pt x="1626381" y="2504969"/>
                  </a:lnTo>
                  <a:lnTo>
                    <a:pt x="1653586" y="2542247"/>
                  </a:lnTo>
                  <a:lnTo>
                    <a:pt x="1683582" y="2577901"/>
                  </a:lnTo>
                  <a:lnTo>
                    <a:pt x="1716240" y="2611823"/>
                  </a:lnTo>
                  <a:lnTo>
                    <a:pt x="1751430" y="2643900"/>
                  </a:lnTo>
                  <a:lnTo>
                    <a:pt x="1789025" y="2674022"/>
                  </a:lnTo>
                  <a:lnTo>
                    <a:pt x="1828895" y="2702080"/>
                  </a:lnTo>
                  <a:lnTo>
                    <a:pt x="1870912" y="2727961"/>
                  </a:lnTo>
                  <a:lnTo>
                    <a:pt x="1914946" y="2751557"/>
                  </a:lnTo>
                  <a:lnTo>
                    <a:pt x="1960869" y="2772757"/>
                  </a:lnTo>
                  <a:lnTo>
                    <a:pt x="2007766" y="2791176"/>
                  </a:lnTo>
                  <a:lnTo>
                    <a:pt x="2055203" y="2806770"/>
                  </a:lnTo>
                  <a:lnTo>
                    <a:pt x="2103034" y="2819579"/>
                  </a:lnTo>
                  <a:lnTo>
                    <a:pt x="2151115" y="2829641"/>
                  </a:lnTo>
                  <a:lnTo>
                    <a:pt x="2199299" y="2836995"/>
                  </a:lnTo>
                  <a:lnTo>
                    <a:pt x="2247441" y="2841678"/>
                  </a:lnTo>
                  <a:lnTo>
                    <a:pt x="2295394" y="2843731"/>
                  </a:lnTo>
                  <a:lnTo>
                    <a:pt x="2343012" y="2843190"/>
                  </a:lnTo>
                  <a:lnTo>
                    <a:pt x="2390151" y="2840096"/>
                  </a:lnTo>
                  <a:lnTo>
                    <a:pt x="2436663" y="2834486"/>
                  </a:lnTo>
                  <a:lnTo>
                    <a:pt x="2482403" y="2826399"/>
                  </a:lnTo>
                  <a:lnTo>
                    <a:pt x="2527226" y="2815873"/>
                  </a:lnTo>
                  <a:lnTo>
                    <a:pt x="2570985" y="2802948"/>
                  </a:lnTo>
                  <a:lnTo>
                    <a:pt x="2613534" y="2787662"/>
                  </a:lnTo>
                  <a:lnTo>
                    <a:pt x="2654728" y="2770053"/>
                  </a:lnTo>
                  <a:lnTo>
                    <a:pt x="2694421" y="2750160"/>
                  </a:lnTo>
                  <a:lnTo>
                    <a:pt x="2732467" y="2728022"/>
                  </a:lnTo>
                  <a:lnTo>
                    <a:pt x="2768720" y="2703677"/>
                  </a:lnTo>
                  <a:lnTo>
                    <a:pt x="2803035" y="2677163"/>
                  </a:lnTo>
                  <a:lnTo>
                    <a:pt x="2835264" y="2648520"/>
                  </a:lnTo>
                  <a:lnTo>
                    <a:pt x="2865264" y="2617786"/>
                  </a:lnTo>
                  <a:lnTo>
                    <a:pt x="2892887" y="2584999"/>
                  </a:lnTo>
                  <a:lnTo>
                    <a:pt x="2917987" y="2550199"/>
                  </a:lnTo>
                  <a:lnTo>
                    <a:pt x="2940420" y="2513423"/>
                  </a:lnTo>
                  <a:lnTo>
                    <a:pt x="2980282" y="2540529"/>
                  </a:lnTo>
                  <a:lnTo>
                    <a:pt x="3022223" y="2564968"/>
                  </a:lnTo>
                  <a:lnTo>
                    <a:pt x="3066037" y="2586652"/>
                  </a:lnTo>
                  <a:lnTo>
                    <a:pt x="3111517" y="2605494"/>
                  </a:lnTo>
                  <a:lnTo>
                    <a:pt x="3158457" y="2621408"/>
                  </a:lnTo>
                  <a:lnTo>
                    <a:pt x="3206649" y="2634308"/>
                  </a:lnTo>
                  <a:lnTo>
                    <a:pt x="3255888" y="2644106"/>
                  </a:lnTo>
                  <a:lnTo>
                    <a:pt x="3307702" y="2650935"/>
                  </a:lnTo>
                  <a:lnTo>
                    <a:pt x="3358932" y="2654234"/>
                  </a:lnTo>
                  <a:lnTo>
                    <a:pt x="3409394" y="2654109"/>
                  </a:lnTo>
                  <a:lnTo>
                    <a:pt x="3458903" y="2650666"/>
                  </a:lnTo>
                  <a:lnTo>
                    <a:pt x="3507277" y="2644013"/>
                  </a:lnTo>
                  <a:lnTo>
                    <a:pt x="3554330" y="2634254"/>
                  </a:lnTo>
                  <a:lnTo>
                    <a:pt x="3599879" y="2621498"/>
                  </a:lnTo>
                  <a:lnTo>
                    <a:pt x="3643740" y="2605849"/>
                  </a:lnTo>
                  <a:lnTo>
                    <a:pt x="3685729" y="2587416"/>
                  </a:lnTo>
                  <a:lnTo>
                    <a:pt x="3725661" y="2566303"/>
                  </a:lnTo>
                  <a:lnTo>
                    <a:pt x="3763353" y="2542617"/>
                  </a:lnTo>
                  <a:lnTo>
                    <a:pt x="3798621" y="2516465"/>
                  </a:lnTo>
                  <a:lnTo>
                    <a:pt x="3831281" y="2487953"/>
                  </a:lnTo>
                  <a:lnTo>
                    <a:pt x="3861148" y="2457187"/>
                  </a:lnTo>
                  <a:lnTo>
                    <a:pt x="3888039" y="2424275"/>
                  </a:lnTo>
                  <a:lnTo>
                    <a:pt x="3911769" y="2389322"/>
                  </a:lnTo>
                  <a:lnTo>
                    <a:pt x="3932155" y="2352434"/>
                  </a:lnTo>
                  <a:lnTo>
                    <a:pt x="3949013" y="2313718"/>
                  </a:lnTo>
                  <a:lnTo>
                    <a:pt x="3962158" y="2273281"/>
                  </a:lnTo>
                  <a:lnTo>
                    <a:pt x="3971406" y="2231229"/>
                  </a:lnTo>
                  <a:lnTo>
                    <a:pt x="4025923" y="2231780"/>
                  </a:lnTo>
                  <a:lnTo>
                    <a:pt x="4079930" y="2228996"/>
                  </a:lnTo>
                  <a:lnTo>
                    <a:pt x="4133209" y="2222918"/>
                  </a:lnTo>
                  <a:lnTo>
                    <a:pt x="4185547" y="2213585"/>
                  </a:lnTo>
                  <a:lnTo>
                    <a:pt x="4236727" y="2201038"/>
                  </a:lnTo>
                  <a:lnTo>
                    <a:pt x="4286534" y="2185316"/>
                  </a:lnTo>
                  <a:lnTo>
                    <a:pt x="4334753" y="2166459"/>
                  </a:lnTo>
                  <a:lnTo>
                    <a:pt x="4379720" y="2145299"/>
                  </a:lnTo>
                  <a:lnTo>
                    <a:pt x="4421991" y="2121802"/>
                  </a:lnTo>
                  <a:lnTo>
                    <a:pt x="4461519" y="2096108"/>
                  </a:lnTo>
                  <a:lnTo>
                    <a:pt x="4498259" y="2068357"/>
                  </a:lnTo>
                  <a:lnTo>
                    <a:pt x="4532164" y="2038691"/>
                  </a:lnTo>
                  <a:lnTo>
                    <a:pt x="4563189" y="2007248"/>
                  </a:lnTo>
                  <a:lnTo>
                    <a:pt x="4591288" y="1974170"/>
                  </a:lnTo>
                  <a:lnTo>
                    <a:pt x="4616415" y="1939597"/>
                  </a:lnTo>
                  <a:lnTo>
                    <a:pt x="4638524" y="1903669"/>
                  </a:lnTo>
                  <a:lnTo>
                    <a:pt x="4657568" y="1866526"/>
                  </a:lnTo>
                  <a:lnTo>
                    <a:pt x="4673502" y="1828310"/>
                  </a:lnTo>
                  <a:lnTo>
                    <a:pt x="4686280" y="1789160"/>
                  </a:lnTo>
                  <a:lnTo>
                    <a:pt x="4695856" y="1749216"/>
                  </a:lnTo>
                  <a:lnTo>
                    <a:pt x="4702184" y="1708620"/>
                  </a:lnTo>
                  <a:lnTo>
                    <a:pt x="4705218" y="1667510"/>
                  </a:lnTo>
                  <a:lnTo>
                    <a:pt x="4704913" y="1626029"/>
                  </a:lnTo>
                  <a:lnTo>
                    <a:pt x="4701221" y="1584315"/>
                  </a:lnTo>
                  <a:lnTo>
                    <a:pt x="4694097" y="1542510"/>
                  </a:lnTo>
                  <a:lnTo>
                    <a:pt x="4683495" y="1500754"/>
                  </a:lnTo>
                  <a:lnTo>
                    <a:pt x="4669370" y="1459186"/>
                  </a:lnTo>
                  <a:lnTo>
                    <a:pt x="4651674" y="1417948"/>
                  </a:lnTo>
                  <a:lnTo>
                    <a:pt x="4630363" y="1377180"/>
                  </a:lnTo>
                  <a:lnTo>
                    <a:pt x="4605390" y="1337022"/>
                  </a:lnTo>
                  <a:lnTo>
                    <a:pt x="4615534" y="1322836"/>
                  </a:lnTo>
                  <a:lnTo>
                    <a:pt x="4641966" y="1278348"/>
                  </a:lnTo>
                  <a:lnTo>
                    <a:pt x="4660315" y="1237639"/>
                  </a:lnTo>
                  <a:lnTo>
                    <a:pt x="4673864" y="1196227"/>
                  </a:lnTo>
                  <a:lnTo>
                    <a:pt x="4682725" y="1154342"/>
                  </a:lnTo>
                  <a:lnTo>
                    <a:pt x="4687007" y="1112215"/>
                  </a:lnTo>
                  <a:lnTo>
                    <a:pt x="4686822" y="1070075"/>
                  </a:lnTo>
                  <a:lnTo>
                    <a:pt x="4682282" y="1028153"/>
                  </a:lnTo>
                  <a:lnTo>
                    <a:pt x="4673496" y="986680"/>
                  </a:lnTo>
                  <a:lnTo>
                    <a:pt x="4660576" y="945885"/>
                  </a:lnTo>
                  <a:lnTo>
                    <a:pt x="4643633" y="906000"/>
                  </a:lnTo>
                  <a:lnTo>
                    <a:pt x="4622778" y="867254"/>
                  </a:lnTo>
                  <a:lnTo>
                    <a:pt x="4598121" y="829878"/>
                  </a:lnTo>
                  <a:lnTo>
                    <a:pt x="4569774" y="794102"/>
                  </a:lnTo>
                  <a:lnTo>
                    <a:pt x="4537847" y="760156"/>
                  </a:lnTo>
                  <a:lnTo>
                    <a:pt x="4502452" y="728272"/>
                  </a:lnTo>
                  <a:lnTo>
                    <a:pt x="4463699" y="698678"/>
                  </a:lnTo>
                  <a:lnTo>
                    <a:pt x="4421699" y="671606"/>
                  </a:lnTo>
                  <a:lnTo>
                    <a:pt x="4376564" y="647287"/>
                  </a:lnTo>
                  <a:lnTo>
                    <a:pt x="4328403" y="625949"/>
                  </a:lnTo>
                  <a:lnTo>
                    <a:pt x="4321892" y="574953"/>
                  </a:lnTo>
                  <a:lnTo>
                    <a:pt x="4308483" y="524895"/>
                  </a:lnTo>
                  <a:lnTo>
                    <a:pt x="4288414" y="476248"/>
                  </a:lnTo>
                  <a:lnTo>
                    <a:pt x="4261921" y="429485"/>
                  </a:lnTo>
                  <a:lnTo>
                    <a:pt x="4229240" y="385078"/>
                  </a:lnTo>
                  <a:lnTo>
                    <a:pt x="4190608" y="343501"/>
                  </a:lnTo>
                  <a:lnTo>
                    <a:pt x="4154302" y="311572"/>
                  </a:lnTo>
                  <a:lnTo>
                    <a:pt x="4115429" y="282993"/>
                  </a:lnTo>
                  <a:lnTo>
                    <a:pt x="4074304" y="257793"/>
                  </a:lnTo>
                  <a:lnTo>
                    <a:pt x="4031242" y="236000"/>
                  </a:lnTo>
                  <a:lnTo>
                    <a:pt x="3986556" y="217644"/>
                  </a:lnTo>
                  <a:lnTo>
                    <a:pt x="3940564" y="202751"/>
                  </a:lnTo>
                  <a:lnTo>
                    <a:pt x="3893578" y="191351"/>
                  </a:lnTo>
                  <a:lnTo>
                    <a:pt x="3845915" y="183472"/>
                  </a:lnTo>
                  <a:lnTo>
                    <a:pt x="3797888" y="179142"/>
                  </a:lnTo>
                  <a:lnTo>
                    <a:pt x="3749814" y="178390"/>
                  </a:lnTo>
                  <a:lnTo>
                    <a:pt x="3702006" y="181244"/>
                  </a:lnTo>
                  <a:lnTo>
                    <a:pt x="3654779" y="187732"/>
                  </a:lnTo>
                  <a:lnTo>
                    <a:pt x="3608449" y="197883"/>
                  </a:lnTo>
                  <a:lnTo>
                    <a:pt x="3563329" y="211725"/>
                  </a:lnTo>
                  <a:lnTo>
                    <a:pt x="3519736" y="229287"/>
                  </a:lnTo>
                  <a:lnTo>
                    <a:pt x="3477984" y="250597"/>
                  </a:lnTo>
                  <a:lnTo>
                    <a:pt x="3438387" y="275683"/>
                  </a:lnTo>
                  <a:lnTo>
                    <a:pt x="3408489" y="236093"/>
                  </a:lnTo>
                  <a:lnTo>
                    <a:pt x="3373697" y="199467"/>
                  </a:lnTo>
                  <a:lnTo>
                    <a:pt x="3334356" y="166151"/>
                  </a:lnTo>
                  <a:lnTo>
                    <a:pt x="3290813" y="136491"/>
                  </a:lnTo>
                  <a:lnTo>
                    <a:pt x="3246021" y="111964"/>
                  </a:lnTo>
                  <a:lnTo>
                    <a:pt x="3199545" y="91845"/>
                  </a:lnTo>
                  <a:lnTo>
                    <a:pt x="3151790" y="76089"/>
                  </a:lnTo>
                  <a:lnTo>
                    <a:pt x="3103162" y="64650"/>
                  </a:lnTo>
                  <a:lnTo>
                    <a:pt x="3054067" y="57483"/>
                  </a:lnTo>
                  <a:lnTo>
                    <a:pt x="3004909" y="54542"/>
                  </a:lnTo>
                  <a:lnTo>
                    <a:pt x="2956095" y="55783"/>
                  </a:lnTo>
                  <a:lnTo>
                    <a:pt x="2908029" y="61160"/>
                  </a:lnTo>
                  <a:lnTo>
                    <a:pt x="2861118" y="70627"/>
                  </a:lnTo>
                  <a:lnTo>
                    <a:pt x="2815767" y="84139"/>
                  </a:lnTo>
                  <a:lnTo>
                    <a:pt x="2772382" y="101650"/>
                  </a:lnTo>
                  <a:lnTo>
                    <a:pt x="2731367" y="123116"/>
                  </a:lnTo>
                  <a:lnTo>
                    <a:pt x="2693129" y="148491"/>
                  </a:lnTo>
                  <a:lnTo>
                    <a:pt x="2658072" y="177729"/>
                  </a:lnTo>
                  <a:lnTo>
                    <a:pt x="2626603" y="210786"/>
                  </a:lnTo>
                  <a:lnTo>
                    <a:pt x="2599358" y="182515"/>
                  </a:lnTo>
                  <a:lnTo>
                    <a:pt x="2569898" y="155874"/>
                  </a:lnTo>
                  <a:lnTo>
                    <a:pt x="2538342" y="130972"/>
                  </a:lnTo>
                  <a:lnTo>
                    <a:pt x="2504810" y="107916"/>
                  </a:lnTo>
                  <a:lnTo>
                    <a:pt x="2462474" y="82919"/>
                  </a:lnTo>
                  <a:lnTo>
                    <a:pt x="2418685" y="61255"/>
                  </a:lnTo>
                  <a:lnTo>
                    <a:pt x="2373689" y="42900"/>
                  </a:lnTo>
                  <a:lnTo>
                    <a:pt x="2327731" y="27833"/>
                  </a:lnTo>
                  <a:lnTo>
                    <a:pt x="2281055" y="16031"/>
                  </a:lnTo>
                  <a:lnTo>
                    <a:pt x="2233908" y="7473"/>
                  </a:lnTo>
                  <a:lnTo>
                    <a:pt x="2186533" y="2137"/>
                  </a:lnTo>
                  <a:lnTo>
                    <a:pt x="2139175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1185" y="6763766"/>
              <a:ext cx="157988" cy="1579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10772" y="6300355"/>
              <a:ext cx="564515" cy="612775"/>
            </a:xfrm>
            <a:custGeom>
              <a:avLst/>
              <a:gdLst/>
              <a:ahLst/>
              <a:cxnLst/>
              <a:rect l="l" t="t" r="r" b="b"/>
              <a:pathLst>
                <a:path w="564515" h="612775">
                  <a:moveTo>
                    <a:pt x="564502" y="228866"/>
                  </a:moveTo>
                  <a:lnTo>
                    <a:pt x="557758" y="182206"/>
                  </a:lnTo>
                  <a:lnTo>
                    <a:pt x="542315" y="138493"/>
                  </a:lnTo>
                  <a:lnTo>
                    <a:pt x="518947" y="98831"/>
                  </a:lnTo>
                  <a:lnTo>
                    <a:pt x="488480" y="64325"/>
                  </a:lnTo>
                  <a:lnTo>
                    <a:pt x="451700" y="36080"/>
                  </a:lnTo>
                  <a:lnTo>
                    <a:pt x="409422" y="15201"/>
                  </a:lnTo>
                  <a:lnTo>
                    <a:pt x="362458" y="2781"/>
                  </a:lnTo>
                  <a:lnTo>
                    <a:pt x="313905" y="0"/>
                  </a:lnTo>
                  <a:lnTo>
                    <a:pt x="267220" y="6743"/>
                  </a:lnTo>
                  <a:lnTo>
                    <a:pt x="223481" y="22186"/>
                  </a:lnTo>
                  <a:lnTo>
                    <a:pt x="183807" y="45554"/>
                  </a:lnTo>
                  <a:lnTo>
                    <a:pt x="149301" y="76022"/>
                  </a:lnTo>
                  <a:lnTo>
                    <a:pt x="121043" y="112801"/>
                  </a:lnTo>
                  <a:lnTo>
                    <a:pt x="100164" y="155079"/>
                  </a:lnTo>
                  <a:lnTo>
                    <a:pt x="87757" y="202044"/>
                  </a:lnTo>
                  <a:lnTo>
                    <a:pt x="84963" y="250596"/>
                  </a:lnTo>
                  <a:lnTo>
                    <a:pt x="91706" y="297281"/>
                  </a:lnTo>
                  <a:lnTo>
                    <a:pt x="95631" y="308406"/>
                  </a:lnTo>
                  <a:lnTo>
                    <a:pt x="84963" y="311937"/>
                  </a:lnTo>
                  <a:lnTo>
                    <a:pt x="45313" y="340690"/>
                  </a:lnTo>
                  <a:lnTo>
                    <a:pt x="15976" y="380479"/>
                  </a:lnTo>
                  <a:lnTo>
                    <a:pt x="0" y="429120"/>
                  </a:lnTo>
                  <a:lnTo>
                    <a:pt x="114" y="480339"/>
                  </a:lnTo>
                  <a:lnTo>
                    <a:pt x="15646" y="527253"/>
                  </a:lnTo>
                  <a:lnTo>
                    <a:pt x="44399" y="566889"/>
                  </a:lnTo>
                  <a:lnTo>
                    <a:pt x="84188" y="596226"/>
                  </a:lnTo>
                  <a:lnTo>
                    <a:pt x="132842" y="612254"/>
                  </a:lnTo>
                  <a:lnTo>
                    <a:pt x="184061" y="612127"/>
                  </a:lnTo>
                  <a:lnTo>
                    <a:pt x="231000" y="596557"/>
                  </a:lnTo>
                  <a:lnTo>
                    <a:pt x="270649" y="567778"/>
                  </a:lnTo>
                  <a:lnTo>
                    <a:pt x="299986" y="527951"/>
                  </a:lnTo>
                  <a:lnTo>
                    <a:pt x="315976" y="479285"/>
                  </a:lnTo>
                  <a:lnTo>
                    <a:pt x="315963" y="478396"/>
                  </a:lnTo>
                  <a:lnTo>
                    <a:pt x="335559" y="479501"/>
                  </a:lnTo>
                  <a:lnTo>
                    <a:pt x="382244" y="472744"/>
                  </a:lnTo>
                  <a:lnTo>
                    <a:pt x="425983" y="457288"/>
                  </a:lnTo>
                  <a:lnTo>
                    <a:pt x="465658" y="433920"/>
                  </a:lnTo>
                  <a:lnTo>
                    <a:pt x="500164" y="403453"/>
                  </a:lnTo>
                  <a:lnTo>
                    <a:pt x="528421" y="366661"/>
                  </a:lnTo>
                  <a:lnTo>
                    <a:pt x="549300" y="324370"/>
                  </a:lnTo>
                  <a:lnTo>
                    <a:pt x="561721" y="277355"/>
                  </a:lnTo>
                  <a:lnTo>
                    <a:pt x="564502" y="228866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887836" y="4335602"/>
            <a:ext cx="39916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8580" algn="ctr">
              <a:lnSpc>
                <a:spcPct val="100000"/>
              </a:lnSpc>
              <a:spcBef>
                <a:spcPts val="100"/>
              </a:spcBef>
            </a:pPr>
            <a:r>
              <a:rPr sz="4800" b="1" spc="-1750" dirty="0">
                <a:latin typeface="Lucida Sans"/>
                <a:cs typeface="Lucida Sans"/>
              </a:rPr>
              <a:t>D</a:t>
            </a:r>
            <a:r>
              <a:rPr sz="4800" b="1" spc="-765" dirty="0">
                <a:latin typeface="Lucida Sans"/>
                <a:cs typeface="Lucida Sans"/>
              </a:rPr>
              <a:t>i</a:t>
            </a:r>
            <a:r>
              <a:rPr sz="4800" b="1" spc="-125" dirty="0">
                <a:latin typeface="Lucida Sans"/>
                <a:cs typeface="Lucida Sans"/>
              </a:rPr>
              <a:t>d</a:t>
            </a:r>
            <a:r>
              <a:rPr sz="4800" b="1" spc="-1065" dirty="0">
                <a:latin typeface="Lucida Sans"/>
                <a:cs typeface="Lucida Sans"/>
              </a:rPr>
              <a:t>y</a:t>
            </a:r>
            <a:r>
              <a:rPr sz="4800" b="1" spc="-1375" dirty="0">
                <a:latin typeface="Lucida Sans"/>
                <a:cs typeface="Lucida Sans"/>
              </a:rPr>
              <a:t>o</a:t>
            </a:r>
            <a:r>
              <a:rPr sz="4800" b="1" spc="-430" dirty="0">
                <a:latin typeface="Lucida Sans"/>
                <a:cs typeface="Lucida Sans"/>
              </a:rPr>
              <a:t>u</a:t>
            </a:r>
            <a:endParaRPr sz="48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4800" b="1" spc="-1425" dirty="0">
                <a:latin typeface="Lucida Sans"/>
                <a:cs typeface="Lucida Sans"/>
              </a:rPr>
              <a:t>w</a:t>
            </a:r>
            <a:r>
              <a:rPr sz="4800" b="1" spc="-980" dirty="0">
                <a:latin typeface="Lucida Sans"/>
                <a:cs typeface="Lucida Sans"/>
              </a:rPr>
              <a:t>a</a:t>
            </a:r>
            <a:r>
              <a:rPr sz="4800" b="1" spc="-635" dirty="0">
                <a:latin typeface="Lucida Sans"/>
                <a:cs typeface="Lucida Sans"/>
              </a:rPr>
              <a:t>l</a:t>
            </a:r>
            <a:r>
              <a:rPr sz="4800" b="1" spc="-310" dirty="0">
                <a:latin typeface="Lucida Sans"/>
                <a:cs typeface="Lucida Sans"/>
              </a:rPr>
              <a:t>k</a:t>
            </a:r>
            <a:r>
              <a:rPr sz="4800" b="1" spc="-1155" dirty="0">
                <a:latin typeface="Lucida Sans"/>
                <a:cs typeface="Lucida Sans"/>
              </a:rPr>
              <a:t> </a:t>
            </a:r>
            <a:r>
              <a:rPr sz="4800" b="1" spc="-1255" dirty="0">
                <a:latin typeface="Lucida Sans"/>
                <a:cs typeface="Lucida Sans"/>
              </a:rPr>
              <a:t>o</a:t>
            </a:r>
            <a:r>
              <a:rPr sz="4800" b="1" spc="-25" dirty="0">
                <a:latin typeface="Lucida Sans"/>
                <a:cs typeface="Lucida Sans"/>
              </a:rPr>
              <a:t>n</a:t>
            </a:r>
            <a:r>
              <a:rPr sz="4800" b="1" spc="-695" dirty="0">
                <a:latin typeface="Lucida Sans"/>
                <a:cs typeface="Lucida Sans"/>
              </a:rPr>
              <a:t>t</a:t>
            </a:r>
            <a:r>
              <a:rPr sz="4800" b="1" spc="-1130" dirty="0">
                <a:latin typeface="Lucida Sans"/>
                <a:cs typeface="Lucida Sans"/>
              </a:rPr>
              <a:t>h</a:t>
            </a:r>
            <a:r>
              <a:rPr sz="4800" b="1" spc="-40" dirty="0">
                <a:latin typeface="Lucida Sans"/>
                <a:cs typeface="Lucida Sans"/>
              </a:rPr>
              <a:t>e</a:t>
            </a:r>
            <a:r>
              <a:rPr sz="4800" b="1" spc="-1120" dirty="0">
                <a:latin typeface="Lucida Sans"/>
                <a:cs typeface="Lucida Sans"/>
              </a:rPr>
              <a:t>be</a:t>
            </a:r>
            <a:r>
              <a:rPr sz="4800" b="1" spc="-950" dirty="0">
                <a:latin typeface="Lucida Sans"/>
                <a:cs typeface="Lucida Sans"/>
              </a:rPr>
              <a:t>ac</a:t>
            </a:r>
            <a:r>
              <a:rPr sz="4800" b="1" spc="-1110" dirty="0">
                <a:latin typeface="Lucida Sans"/>
                <a:cs typeface="Lucida Sans"/>
              </a:rPr>
              <a:t>h</a:t>
            </a:r>
            <a:r>
              <a:rPr sz="4800" b="1" spc="-310" dirty="0">
                <a:latin typeface="Lucida Sans"/>
                <a:cs typeface="Lucida Sans"/>
              </a:rPr>
              <a:t>?</a:t>
            </a:r>
            <a:endParaRPr sz="4800">
              <a:latin typeface="Lucida Sans"/>
              <a:cs typeface="Lucida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39847" y="3746175"/>
            <a:ext cx="4744085" cy="3179445"/>
            <a:chOff x="4739847" y="3746175"/>
            <a:chExt cx="4744085" cy="3179445"/>
          </a:xfrm>
        </p:grpSpPr>
        <p:sp>
          <p:nvSpPr>
            <p:cNvPr id="16" name="object 16"/>
            <p:cNvSpPr/>
            <p:nvPr/>
          </p:nvSpPr>
          <p:spPr>
            <a:xfrm>
              <a:off x="4739847" y="3746175"/>
              <a:ext cx="4744085" cy="2838450"/>
            </a:xfrm>
            <a:custGeom>
              <a:avLst/>
              <a:gdLst/>
              <a:ahLst/>
              <a:cxnLst/>
              <a:rect l="l" t="t" r="r" b="b"/>
              <a:pathLst>
                <a:path w="4744084" h="2838450">
                  <a:moveTo>
                    <a:pt x="1770497" y="0"/>
                  </a:moveTo>
                  <a:lnTo>
                    <a:pt x="1720994" y="3358"/>
                  </a:lnTo>
                  <a:lnTo>
                    <a:pt x="1671629" y="11013"/>
                  </a:lnTo>
                  <a:lnTo>
                    <a:pt x="1622802" y="23041"/>
                  </a:lnTo>
                  <a:lnTo>
                    <a:pt x="1574913" y="39519"/>
                  </a:lnTo>
                  <a:lnTo>
                    <a:pt x="1528364" y="60522"/>
                  </a:lnTo>
                  <a:lnTo>
                    <a:pt x="1482660" y="86783"/>
                  </a:lnTo>
                  <a:lnTo>
                    <a:pt x="1440861" y="116974"/>
                  </a:lnTo>
                  <a:lnTo>
                    <a:pt x="1403348" y="150783"/>
                  </a:lnTo>
                  <a:lnTo>
                    <a:pt x="1370503" y="187903"/>
                  </a:lnTo>
                  <a:lnTo>
                    <a:pt x="1332959" y="159851"/>
                  </a:lnTo>
                  <a:lnTo>
                    <a:pt x="1292974" y="135396"/>
                  </a:lnTo>
                  <a:lnTo>
                    <a:pt x="1250864" y="114535"/>
                  </a:lnTo>
                  <a:lnTo>
                    <a:pt x="1206945" y="97264"/>
                  </a:lnTo>
                  <a:lnTo>
                    <a:pt x="1161533" y="83578"/>
                  </a:lnTo>
                  <a:lnTo>
                    <a:pt x="1114946" y="73474"/>
                  </a:lnTo>
                  <a:lnTo>
                    <a:pt x="1067499" y="66947"/>
                  </a:lnTo>
                  <a:lnTo>
                    <a:pt x="1019508" y="63994"/>
                  </a:lnTo>
                  <a:lnTo>
                    <a:pt x="971291" y="64610"/>
                  </a:lnTo>
                  <a:lnTo>
                    <a:pt x="923164" y="68791"/>
                  </a:lnTo>
                  <a:lnTo>
                    <a:pt x="875443" y="76534"/>
                  </a:lnTo>
                  <a:lnTo>
                    <a:pt x="828444" y="87835"/>
                  </a:lnTo>
                  <a:lnTo>
                    <a:pt x="782484" y="102688"/>
                  </a:lnTo>
                  <a:lnTo>
                    <a:pt x="737879" y="121091"/>
                  </a:lnTo>
                  <a:lnTo>
                    <a:pt x="694946" y="143039"/>
                  </a:lnTo>
                  <a:lnTo>
                    <a:pt x="654001" y="168529"/>
                  </a:lnTo>
                  <a:lnTo>
                    <a:pt x="615361" y="197555"/>
                  </a:lnTo>
                  <a:lnTo>
                    <a:pt x="573623" y="236045"/>
                  </a:lnTo>
                  <a:lnTo>
                    <a:pt x="537613" y="277810"/>
                  </a:lnTo>
                  <a:lnTo>
                    <a:pt x="507601" y="322396"/>
                  </a:lnTo>
                  <a:lnTo>
                    <a:pt x="483855" y="369353"/>
                  </a:lnTo>
                  <a:lnTo>
                    <a:pt x="466642" y="418229"/>
                  </a:lnTo>
                  <a:lnTo>
                    <a:pt x="456230" y="468573"/>
                  </a:lnTo>
                  <a:lnTo>
                    <a:pt x="406550" y="486126"/>
                  </a:lnTo>
                  <a:lnTo>
                    <a:pt x="359659" y="506886"/>
                  </a:lnTo>
                  <a:lnTo>
                    <a:pt x="315687" y="530633"/>
                  </a:lnTo>
                  <a:lnTo>
                    <a:pt x="274760" y="557146"/>
                  </a:lnTo>
                  <a:lnTo>
                    <a:pt x="237007" y="586202"/>
                  </a:lnTo>
                  <a:lnTo>
                    <a:pt x="202555" y="617582"/>
                  </a:lnTo>
                  <a:lnTo>
                    <a:pt x="171531" y="651063"/>
                  </a:lnTo>
                  <a:lnTo>
                    <a:pt x="144065" y="686425"/>
                  </a:lnTo>
                  <a:lnTo>
                    <a:pt x="120283" y="723446"/>
                  </a:lnTo>
                  <a:lnTo>
                    <a:pt x="100314" y="761906"/>
                  </a:lnTo>
                  <a:lnTo>
                    <a:pt x="84284" y="801582"/>
                  </a:lnTo>
                  <a:lnTo>
                    <a:pt x="72323" y="842254"/>
                  </a:lnTo>
                  <a:lnTo>
                    <a:pt x="64557" y="883701"/>
                  </a:lnTo>
                  <a:lnTo>
                    <a:pt x="61115" y="925701"/>
                  </a:lnTo>
                  <a:lnTo>
                    <a:pt x="62124" y="968033"/>
                  </a:lnTo>
                  <a:lnTo>
                    <a:pt x="67712" y="1010476"/>
                  </a:lnTo>
                  <a:lnTo>
                    <a:pt x="78007" y="1052809"/>
                  </a:lnTo>
                  <a:lnTo>
                    <a:pt x="93137" y="1094810"/>
                  </a:lnTo>
                  <a:lnTo>
                    <a:pt x="116140" y="1141173"/>
                  </a:lnTo>
                  <a:lnTo>
                    <a:pt x="125141" y="1156151"/>
                  </a:lnTo>
                  <a:lnTo>
                    <a:pt x="97153" y="1194264"/>
                  </a:lnTo>
                  <a:lnTo>
                    <a:pt x="72767" y="1233267"/>
                  </a:lnTo>
                  <a:lnTo>
                    <a:pt x="51949" y="1273018"/>
                  </a:lnTo>
                  <a:lnTo>
                    <a:pt x="34663" y="1313373"/>
                  </a:lnTo>
                  <a:lnTo>
                    <a:pt x="20874" y="1354188"/>
                  </a:lnTo>
                  <a:lnTo>
                    <a:pt x="10549" y="1395320"/>
                  </a:lnTo>
                  <a:lnTo>
                    <a:pt x="3651" y="1436625"/>
                  </a:lnTo>
                  <a:lnTo>
                    <a:pt x="146" y="1477960"/>
                  </a:lnTo>
                  <a:lnTo>
                    <a:pt x="0" y="1519181"/>
                  </a:lnTo>
                  <a:lnTo>
                    <a:pt x="3176" y="1560146"/>
                  </a:lnTo>
                  <a:lnTo>
                    <a:pt x="9641" y="1600710"/>
                  </a:lnTo>
                  <a:lnTo>
                    <a:pt x="19359" y="1640729"/>
                  </a:lnTo>
                  <a:lnTo>
                    <a:pt x="32296" y="1680062"/>
                  </a:lnTo>
                  <a:lnTo>
                    <a:pt x="48416" y="1718563"/>
                  </a:lnTo>
                  <a:lnTo>
                    <a:pt x="67685" y="1756089"/>
                  </a:lnTo>
                  <a:lnTo>
                    <a:pt x="90068" y="1792498"/>
                  </a:lnTo>
                  <a:lnTo>
                    <a:pt x="115530" y="1827645"/>
                  </a:lnTo>
                  <a:lnTo>
                    <a:pt x="144036" y="1861388"/>
                  </a:lnTo>
                  <a:lnTo>
                    <a:pt x="175552" y="1893581"/>
                  </a:lnTo>
                  <a:lnTo>
                    <a:pt x="210041" y="1924083"/>
                  </a:lnTo>
                  <a:lnTo>
                    <a:pt x="247471" y="1952750"/>
                  </a:lnTo>
                  <a:lnTo>
                    <a:pt x="287804" y="1979438"/>
                  </a:lnTo>
                  <a:lnTo>
                    <a:pt x="331008" y="2004003"/>
                  </a:lnTo>
                  <a:lnTo>
                    <a:pt x="377650" y="2026520"/>
                  </a:lnTo>
                  <a:lnTo>
                    <a:pt x="426104" y="2046029"/>
                  </a:lnTo>
                  <a:lnTo>
                    <a:pt x="476162" y="2062476"/>
                  </a:lnTo>
                  <a:lnTo>
                    <a:pt x="527616" y="2075809"/>
                  </a:lnTo>
                  <a:lnTo>
                    <a:pt x="580256" y="2085974"/>
                  </a:lnTo>
                  <a:lnTo>
                    <a:pt x="633873" y="2092917"/>
                  </a:lnTo>
                  <a:lnTo>
                    <a:pt x="688259" y="2096586"/>
                  </a:lnTo>
                  <a:lnTo>
                    <a:pt x="694246" y="2139233"/>
                  </a:lnTo>
                  <a:lnTo>
                    <a:pt x="704241" y="2180570"/>
                  </a:lnTo>
                  <a:lnTo>
                    <a:pt x="718068" y="2220475"/>
                  </a:lnTo>
                  <a:lnTo>
                    <a:pt x="735554" y="2258829"/>
                  </a:lnTo>
                  <a:lnTo>
                    <a:pt x="756521" y="2295512"/>
                  </a:lnTo>
                  <a:lnTo>
                    <a:pt x="780796" y="2330403"/>
                  </a:lnTo>
                  <a:lnTo>
                    <a:pt x="808203" y="2363382"/>
                  </a:lnTo>
                  <a:lnTo>
                    <a:pt x="838566" y="2394329"/>
                  </a:lnTo>
                  <a:lnTo>
                    <a:pt x="871710" y="2423124"/>
                  </a:lnTo>
                  <a:lnTo>
                    <a:pt x="907461" y="2449646"/>
                  </a:lnTo>
                  <a:lnTo>
                    <a:pt x="945642" y="2473776"/>
                  </a:lnTo>
                  <a:lnTo>
                    <a:pt x="986079" y="2495392"/>
                  </a:lnTo>
                  <a:lnTo>
                    <a:pt x="1028596" y="2514376"/>
                  </a:lnTo>
                  <a:lnTo>
                    <a:pt x="1073018" y="2530607"/>
                  </a:lnTo>
                  <a:lnTo>
                    <a:pt x="1119170" y="2543963"/>
                  </a:lnTo>
                  <a:lnTo>
                    <a:pt x="1166876" y="2554327"/>
                  </a:lnTo>
                  <a:lnTo>
                    <a:pt x="1215962" y="2561576"/>
                  </a:lnTo>
                  <a:lnTo>
                    <a:pt x="1266251" y="2565591"/>
                  </a:lnTo>
                  <a:lnTo>
                    <a:pt x="1317569" y="2566252"/>
                  </a:lnTo>
                  <a:lnTo>
                    <a:pt x="1369741" y="2563438"/>
                  </a:lnTo>
                  <a:lnTo>
                    <a:pt x="1419600" y="2557431"/>
                  </a:lnTo>
                  <a:lnTo>
                    <a:pt x="1468663" y="2548271"/>
                  </a:lnTo>
                  <a:lnTo>
                    <a:pt x="1516711" y="2536026"/>
                  </a:lnTo>
                  <a:lnTo>
                    <a:pt x="1563524" y="2520762"/>
                  </a:lnTo>
                  <a:lnTo>
                    <a:pt x="1608882" y="2502545"/>
                  </a:lnTo>
                  <a:lnTo>
                    <a:pt x="1652565" y="2481442"/>
                  </a:lnTo>
                  <a:lnTo>
                    <a:pt x="1694353" y="2457520"/>
                  </a:lnTo>
                  <a:lnTo>
                    <a:pt x="1713888" y="2495899"/>
                  </a:lnTo>
                  <a:lnTo>
                    <a:pt x="1736234" y="2532516"/>
                  </a:lnTo>
                  <a:lnTo>
                    <a:pt x="1761250" y="2567321"/>
                  </a:lnTo>
                  <a:lnTo>
                    <a:pt x="1788793" y="2600266"/>
                  </a:lnTo>
                  <a:lnTo>
                    <a:pt x="1818720" y="2631299"/>
                  </a:lnTo>
                  <a:lnTo>
                    <a:pt x="1850888" y="2660371"/>
                  </a:lnTo>
                  <a:lnTo>
                    <a:pt x="1885157" y="2687432"/>
                  </a:lnTo>
                  <a:lnTo>
                    <a:pt x="1921382" y="2712433"/>
                  </a:lnTo>
                  <a:lnTo>
                    <a:pt x="1959422" y="2735323"/>
                  </a:lnTo>
                  <a:lnTo>
                    <a:pt x="1999134" y="2756052"/>
                  </a:lnTo>
                  <a:lnTo>
                    <a:pt x="2040376" y="2774572"/>
                  </a:lnTo>
                  <a:lnTo>
                    <a:pt x="2083005" y="2790832"/>
                  </a:lnTo>
                  <a:lnTo>
                    <a:pt x="2126879" y="2804781"/>
                  </a:lnTo>
                  <a:lnTo>
                    <a:pt x="2171855" y="2816371"/>
                  </a:lnTo>
                  <a:lnTo>
                    <a:pt x="2217791" y="2825552"/>
                  </a:lnTo>
                  <a:lnTo>
                    <a:pt x="2264545" y="2832274"/>
                  </a:lnTo>
                  <a:lnTo>
                    <a:pt x="2311974" y="2836486"/>
                  </a:lnTo>
                  <a:lnTo>
                    <a:pt x="2359936" y="2838139"/>
                  </a:lnTo>
                  <a:lnTo>
                    <a:pt x="2408288" y="2837184"/>
                  </a:lnTo>
                  <a:lnTo>
                    <a:pt x="2456888" y="2833569"/>
                  </a:lnTo>
                  <a:lnTo>
                    <a:pt x="2505593" y="2827247"/>
                  </a:lnTo>
                  <a:lnTo>
                    <a:pt x="2554261" y="2818166"/>
                  </a:lnTo>
                  <a:lnTo>
                    <a:pt x="2602750" y="2806277"/>
                  </a:lnTo>
                  <a:lnTo>
                    <a:pt x="2650917" y="2791530"/>
                  </a:lnTo>
                  <a:lnTo>
                    <a:pt x="2698348" y="2773956"/>
                  </a:lnTo>
                  <a:lnTo>
                    <a:pt x="2744079" y="2753840"/>
                  </a:lnTo>
                  <a:lnTo>
                    <a:pt x="2787974" y="2731281"/>
                  </a:lnTo>
                  <a:lnTo>
                    <a:pt x="2829896" y="2706383"/>
                  </a:lnTo>
                  <a:lnTo>
                    <a:pt x="2869706" y="2679246"/>
                  </a:lnTo>
                  <a:lnTo>
                    <a:pt x="2907269" y="2649972"/>
                  </a:lnTo>
                  <a:lnTo>
                    <a:pt x="2942447" y="2618661"/>
                  </a:lnTo>
                  <a:lnTo>
                    <a:pt x="2975102" y="2585416"/>
                  </a:lnTo>
                  <a:lnTo>
                    <a:pt x="3005098" y="2550338"/>
                  </a:lnTo>
                  <a:lnTo>
                    <a:pt x="3032298" y="2513527"/>
                  </a:lnTo>
                  <a:lnTo>
                    <a:pt x="3078995" y="2530788"/>
                  </a:lnTo>
                  <a:lnTo>
                    <a:pt x="3126352" y="2545480"/>
                  </a:lnTo>
                  <a:lnTo>
                    <a:pt x="3174249" y="2557640"/>
                  </a:lnTo>
                  <a:lnTo>
                    <a:pt x="3222568" y="2567302"/>
                  </a:lnTo>
                  <a:lnTo>
                    <a:pt x="3271188" y="2574501"/>
                  </a:lnTo>
                  <a:lnTo>
                    <a:pt x="3319991" y="2579272"/>
                  </a:lnTo>
                  <a:lnTo>
                    <a:pt x="3368856" y="2581650"/>
                  </a:lnTo>
                  <a:lnTo>
                    <a:pt x="3417663" y="2581669"/>
                  </a:lnTo>
                  <a:lnTo>
                    <a:pt x="3466295" y="2579365"/>
                  </a:lnTo>
                  <a:lnTo>
                    <a:pt x="3514630" y="2574772"/>
                  </a:lnTo>
                  <a:lnTo>
                    <a:pt x="3562549" y="2567926"/>
                  </a:lnTo>
                  <a:lnTo>
                    <a:pt x="3609933" y="2558862"/>
                  </a:lnTo>
                  <a:lnTo>
                    <a:pt x="3656662" y="2547613"/>
                  </a:lnTo>
                  <a:lnTo>
                    <a:pt x="3702617" y="2534216"/>
                  </a:lnTo>
                  <a:lnTo>
                    <a:pt x="3747678" y="2518705"/>
                  </a:lnTo>
                  <a:lnTo>
                    <a:pt x="3791726" y="2501116"/>
                  </a:lnTo>
                  <a:lnTo>
                    <a:pt x="3834640" y="2481482"/>
                  </a:lnTo>
                  <a:lnTo>
                    <a:pt x="3876302" y="2459839"/>
                  </a:lnTo>
                  <a:lnTo>
                    <a:pt x="3916592" y="2436222"/>
                  </a:lnTo>
                  <a:lnTo>
                    <a:pt x="3955391" y="2410666"/>
                  </a:lnTo>
                  <a:lnTo>
                    <a:pt x="3992578" y="2383205"/>
                  </a:lnTo>
                  <a:lnTo>
                    <a:pt x="4028034" y="2353875"/>
                  </a:lnTo>
                  <a:lnTo>
                    <a:pt x="4061640" y="2322711"/>
                  </a:lnTo>
                  <a:lnTo>
                    <a:pt x="4093277" y="2289746"/>
                  </a:lnTo>
                  <a:lnTo>
                    <a:pt x="4122823" y="2255018"/>
                  </a:lnTo>
                  <a:lnTo>
                    <a:pt x="4150161" y="2218559"/>
                  </a:lnTo>
                  <a:lnTo>
                    <a:pt x="4175171" y="2180406"/>
                  </a:lnTo>
                  <a:lnTo>
                    <a:pt x="4183172" y="2167071"/>
                  </a:lnTo>
                  <a:lnTo>
                    <a:pt x="4235480" y="2165580"/>
                  </a:lnTo>
                  <a:lnTo>
                    <a:pt x="4286436" y="2159587"/>
                  </a:lnTo>
                  <a:lnTo>
                    <a:pt x="4335731" y="2149329"/>
                  </a:lnTo>
                  <a:lnTo>
                    <a:pt x="4383061" y="2135042"/>
                  </a:lnTo>
                  <a:lnTo>
                    <a:pt x="4428117" y="2116962"/>
                  </a:lnTo>
                  <a:lnTo>
                    <a:pt x="4470594" y="2095327"/>
                  </a:lnTo>
                  <a:lnTo>
                    <a:pt x="4510185" y="2070372"/>
                  </a:lnTo>
                  <a:lnTo>
                    <a:pt x="4546583" y="2042334"/>
                  </a:lnTo>
                  <a:lnTo>
                    <a:pt x="4579482" y="2011449"/>
                  </a:lnTo>
                  <a:lnTo>
                    <a:pt x="4608575" y="1977954"/>
                  </a:lnTo>
                  <a:lnTo>
                    <a:pt x="4633555" y="1942085"/>
                  </a:lnTo>
                  <a:lnTo>
                    <a:pt x="4654116" y="1904077"/>
                  </a:lnTo>
                  <a:lnTo>
                    <a:pt x="4669952" y="1864169"/>
                  </a:lnTo>
                  <a:lnTo>
                    <a:pt x="4680755" y="1822596"/>
                  </a:lnTo>
                  <a:lnTo>
                    <a:pt x="4686219" y="1779594"/>
                  </a:lnTo>
                  <a:lnTo>
                    <a:pt x="4685485" y="1730174"/>
                  </a:lnTo>
                  <a:lnTo>
                    <a:pt x="4677359" y="1681868"/>
                  </a:lnTo>
                  <a:lnTo>
                    <a:pt x="4662103" y="1635196"/>
                  </a:lnTo>
                  <a:lnTo>
                    <a:pt x="4639975" y="1590682"/>
                  </a:lnTo>
                  <a:lnTo>
                    <a:pt x="4611235" y="1548847"/>
                  </a:lnTo>
                  <a:lnTo>
                    <a:pt x="4576144" y="1510213"/>
                  </a:lnTo>
                  <a:lnTo>
                    <a:pt x="4534962" y="1475302"/>
                  </a:lnTo>
                  <a:lnTo>
                    <a:pt x="4576458" y="1448059"/>
                  </a:lnTo>
                  <a:lnTo>
                    <a:pt x="4613569" y="1417963"/>
                  </a:lnTo>
                  <a:lnTo>
                    <a:pt x="4646217" y="1385355"/>
                  </a:lnTo>
                  <a:lnTo>
                    <a:pt x="4674326" y="1350571"/>
                  </a:lnTo>
                  <a:lnTo>
                    <a:pt x="4697818" y="1313951"/>
                  </a:lnTo>
                  <a:lnTo>
                    <a:pt x="4716617" y="1275833"/>
                  </a:lnTo>
                  <a:lnTo>
                    <a:pt x="4730644" y="1236555"/>
                  </a:lnTo>
                  <a:lnTo>
                    <a:pt x="4739823" y="1196456"/>
                  </a:lnTo>
                  <a:lnTo>
                    <a:pt x="4744076" y="1155875"/>
                  </a:lnTo>
                  <a:lnTo>
                    <a:pt x="4743327" y="1115149"/>
                  </a:lnTo>
                  <a:lnTo>
                    <a:pt x="4737497" y="1074617"/>
                  </a:lnTo>
                  <a:lnTo>
                    <a:pt x="4726510" y="1034618"/>
                  </a:lnTo>
                  <a:lnTo>
                    <a:pt x="4710289" y="995490"/>
                  </a:lnTo>
                  <a:lnTo>
                    <a:pt x="4688757" y="957572"/>
                  </a:lnTo>
                  <a:lnTo>
                    <a:pt x="4661835" y="921201"/>
                  </a:lnTo>
                  <a:lnTo>
                    <a:pt x="4631367" y="888606"/>
                  </a:lnTo>
                  <a:lnTo>
                    <a:pt x="4597184" y="859248"/>
                  </a:lnTo>
                  <a:lnTo>
                    <a:pt x="4559642" y="833279"/>
                  </a:lnTo>
                  <a:lnTo>
                    <a:pt x="4519099" y="810851"/>
                  </a:lnTo>
                  <a:lnTo>
                    <a:pt x="4475913" y="792114"/>
                  </a:lnTo>
                  <a:lnTo>
                    <a:pt x="4430441" y="777221"/>
                  </a:lnTo>
                  <a:lnTo>
                    <a:pt x="4383040" y="766322"/>
                  </a:lnTo>
                  <a:lnTo>
                    <a:pt x="4334068" y="759571"/>
                  </a:lnTo>
                  <a:lnTo>
                    <a:pt x="4283883" y="757117"/>
                  </a:lnTo>
                  <a:lnTo>
                    <a:pt x="4279184" y="748481"/>
                  </a:lnTo>
                  <a:lnTo>
                    <a:pt x="4280970" y="704641"/>
                  </a:lnTo>
                  <a:lnTo>
                    <a:pt x="4279051" y="661520"/>
                  </a:lnTo>
                  <a:lnTo>
                    <a:pt x="4273545" y="619225"/>
                  </a:lnTo>
                  <a:lnTo>
                    <a:pt x="4264566" y="577863"/>
                  </a:lnTo>
                  <a:lnTo>
                    <a:pt x="4252233" y="537541"/>
                  </a:lnTo>
                  <a:lnTo>
                    <a:pt x="4236662" y="498369"/>
                  </a:lnTo>
                  <a:lnTo>
                    <a:pt x="4217969" y="460452"/>
                  </a:lnTo>
                  <a:lnTo>
                    <a:pt x="4196271" y="423898"/>
                  </a:lnTo>
                  <a:lnTo>
                    <a:pt x="4171686" y="388816"/>
                  </a:lnTo>
                  <a:lnTo>
                    <a:pt x="4144329" y="355312"/>
                  </a:lnTo>
                  <a:lnTo>
                    <a:pt x="4114317" y="323494"/>
                  </a:lnTo>
                  <a:lnTo>
                    <a:pt x="4081767" y="293470"/>
                  </a:lnTo>
                  <a:lnTo>
                    <a:pt x="4046796" y="265347"/>
                  </a:lnTo>
                  <a:lnTo>
                    <a:pt x="4009519" y="239233"/>
                  </a:lnTo>
                  <a:lnTo>
                    <a:pt x="3970055" y="215235"/>
                  </a:lnTo>
                  <a:lnTo>
                    <a:pt x="3928520" y="193461"/>
                  </a:lnTo>
                  <a:lnTo>
                    <a:pt x="3885030" y="174018"/>
                  </a:lnTo>
                  <a:lnTo>
                    <a:pt x="3839702" y="157013"/>
                  </a:lnTo>
                  <a:lnTo>
                    <a:pt x="3792652" y="142555"/>
                  </a:lnTo>
                  <a:lnTo>
                    <a:pt x="3743998" y="130751"/>
                  </a:lnTo>
                  <a:lnTo>
                    <a:pt x="3693856" y="121709"/>
                  </a:lnTo>
                  <a:lnTo>
                    <a:pt x="3642342" y="115535"/>
                  </a:lnTo>
                  <a:lnTo>
                    <a:pt x="3589574" y="112338"/>
                  </a:lnTo>
                  <a:lnTo>
                    <a:pt x="3539876" y="112156"/>
                  </a:lnTo>
                  <a:lnTo>
                    <a:pt x="3490402" y="114708"/>
                  </a:lnTo>
                  <a:lnTo>
                    <a:pt x="3441310" y="119955"/>
                  </a:lnTo>
                  <a:lnTo>
                    <a:pt x="3392754" y="127856"/>
                  </a:lnTo>
                  <a:lnTo>
                    <a:pt x="3344893" y="138373"/>
                  </a:lnTo>
                  <a:lnTo>
                    <a:pt x="3297880" y="151465"/>
                  </a:lnTo>
                  <a:lnTo>
                    <a:pt x="3251874" y="167093"/>
                  </a:lnTo>
                  <a:lnTo>
                    <a:pt x="3207030" y="185218"/>
                  </a:lnTo>
                  <a:lnTo>
                    <a:pt x="3163504" y="205799"/>
                  </a:lnTo>
                  <a:lnTo>
                    <a:pt x="3121452" y="228797"/>
                  </a:lnTo>
                  <a:lnTo>
                    <a:pt x="3092975" y="194900"/>
                  </a:lnTo>
                  <a:lnTo>
                    <a:pt x="3061569" y="163742"/>
                  </a:lnTo>
                  <a:lnTo>
                    <a:pt x="3027474" y="135363"/>
                  </a:lnTo>
                  <a:lnTo>
                    <a:pt x="2990935" y="109804"/>
                  </a:lnTo>
                  <a:lnTo>
                    <a:pt x="2952192" y="87106"/>
                  </a:lnTo>
                  <a:lnTo>
                    <a:pt x="2911489" y="67311"/>
                  </a:lnTo>
                  <a:lnTo>
                    <a:pt x="2869068" y="50458"/>
                  </a:lnTo>
                  <a:lnTo>
                    <a:pt x="2825171" y="36589"/>
                  </a:lnTo>
                  <a:lnTo>
                    <a:pt x="2780041" y="25745"/>
                  </a:lnTo>
                  <a:lnTo>
                    <a:pt x="2733920" y="17966"/>
                  </a:lnTo>
                  <a:lnTo>
                    <a:pt x="2687050" y="13294"/>
                  </a:lnTo>
                  <a:lnTo>
                    <a:pt x="2639675" y="11769"/>
                  </a:lnTo>
                  <a:lnTo>
                    <a:pt x="2592036" y="13432"/>
                  </a:lnTo>
                  <a:lnTo>
                    <a:pt x="2544375" y="18324"/>
                  </a:lnTo>
                  <a:lnTo>
                    <a:pt x="2496936" y="26487"/>
                  </a:lnTo>
                  <a:lnTo>
                    <a:pt x="2449961" y="37960"/>
                  </a:lnTo>
                  <a:lnTo>
                    <a:pt x="2403691" y="52785"/>
                  </a:lnTo>
                  <a:lnTo>
                    <a:pt x="2358370" y="71002"/>
                  </a:lnTo>
                  <a:lnTo>
                    <a:pt x="2314240" y="92653"/>
                  </a:lnTo>
                  <a:lnTo>
                    <a:pt x="2279017" y="113094"/>
                  </a:lnTo>
                  <a:lnTo>
                    <a:pt x="2245628" y="135500"/>
                  </a:lnTo>
                  <a:lnTo>
                    <a:pt x="2214192" y="159786"/>
                  </a:lnTo>
                  <a:lnTo>
                    <a:pt x="2184827" y="185871"/>
                  </a:lnTo>
                  <a:lnTo>
                    <a:pt x="2156011" y="150476"/>
                  </a:lnTo>
                  <a:lnTo>
                    <a:pt x="2123321" y="118612"/>
                  </a:lnTo>
                  <a:lnTo>
                    <a:pt x="2087160" y="90356"/>
                  </a:lnTo>
                  <a:lnTo>
                    <a:pt x="2047927" y="65783"/>
                  </a:lnTo>
                  <a:lnTo>
                    <a:pt x="2006025" y="44972"/>
                  </a:lnTo>
                  <a:lnTo>
                    <a:pt x="1961854" y="27997"/>
                  </a:lnTo>
                  <a:lnTo>
                    <a:pt x="1915814" y="14936"/>
                  </a:lnTo>
                  <a:lnTo>
                    <a:pt x="1868307" y="5865"/>
                  </a:lnTo>
                  <a:lnTo>
                    <a:pt x="1819734" y="861"/>
                  </a:lnTo>
                  <a:lnTo>
                    <a:pt x="1770497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68132" y="6765925"/>
              <a:ext cx="159385" cy="1593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97419" y="6286500"/>
              <a:ext cx="548640" cy="625475"/>
            </a:xfrm>
            <a:custGeom>
              <a:avLst/>
              <a:gdLst/>
              <a:ahLst/>
              <a:cxnLst/>
              <a:rect l="l" t="t" r="r" b="b"/>
              <a:pathLst>
                <a:path w="548640" h="625475">
                  <a:moveTo>
                    <a:pt x="548259" y="453009"/>
                  </a:moveTo>
                  <a:lnTo>
                    <a:pt x="536054" y="403288"/>
                  </a:lnTo>
                  <a:lnTo>
                    <a:pt x="509905" y="361353"/>
                  </a:lnTo>
                  <a:lnTo>
                    <a:pt x="472605" y="329628"/>
                  </a:lnTo>
                  <a:lnTo>
                    <a:pt x="462203" y="325285"/>
                  </a:lnTo>
                  <a:lnTo>
                    <a:pt x="467004" y="314452"/>
                  </a:lnTo>
                  <a:lnTo>
                    <a:pt x="477304" y="268427"/>
                  </a:lnTo>
                  <a:lnTo>
                    <a:pt x="478282" y="219837"/>
                  </a:lnTo>
                  <a:lnTo>
                    <a:pt x="469519" y="172034"/>
                  </a:lnTo>
                  <a:lnTo>
                    <a:pt x="451967" y="128270"/>
                  </a:lnTo>
                  <a:lnTo>
                    <a:pt x="426643" y="89433"/>
                  </a:lnTo>
                  <a:lnTo>
                    <a:pt x="394589" y="56388"/>
                  </a:lnTo>
                  <a:lnTo>
                    <a:pt x="356831" y="30048"/>
                  </a:lnTo>
                  <a:lnTo>
                    <a:pt x="314439" y="11277"/>
                  </a:lnTo>
                  <a:lnTo>
                    <a:pt x="268414" y="977"/>
                  </a:lnTo>
                  <a:lnTo>
                    <a:pt x="219837" y="0"/>
                  </a:lnTo>
                  <a:lnTo>
                    <a:pt x="172021" y="8763"/>
                  </a:lnTo>
                  <a:lnTo>
                    <a:pt x="128257" y="26314"/>
                  </a:lnTo>
                  <a:lnTo>
                    <a:pt x="89420" y="51638"/>
                  </a:lnTo>
                  <a:lnTo>
                    <a:pt x="56388" y="83693"/>
                  </a:lnTo>
                  <a:lnTo>
                    <a:pt x="30035" y="121450"/>
                  </a:lnTo>
                  <a:lnTo>
                    <a:pt x="11264" y="163842"/>
                  </a:lnTo>
                  <a:lnTo>
                    <a:pt x="965" y="209867"/>
                  </a:lnTo>
                  <a:lnTo>
                    <a:pt x="0" y="258445"/>
                  </a:lnTo>
                  <a:lnTo>
                    <a:pt x="8699" y="306260"/>
                  </a:lnTo>
                  <a:lnTo>
                    <a:pt x="26225" y="350024"/>
                  </a:lnTo>
                  <a:lnTo>
                    <a:pt x="51536" y="388861"/>
                  </a:lnTo>
                  <a:lnTo>
                    <a:pt x="83591" y="421894"/>
                  </a:lnTo>
                  <a:lnTo>
                    <a:pt x="121348" y="448246"/>
                  </a:lnTo>
                  <a:lnTo>
                    <a:pt x="163766" y="467017"/>
                  </a:lnTo>
                  <a:lnTo>
                    <a:pt x="209804" y="477316"/>
                  </a:lnTo>
                  <a:lnTo>
                    <a:pt x="229425" y="477710"/>
                  </a:lnTo>
                  <a:lnTo>
                    <a:pt x="229362" y="478663"/>
                  </a:lnTo>
                  <a:lnTo>
                    <a:pt x="241554" y="528434"/>
                  </a:lnTo>
                  <a:lnTo>
                    <a:pt x="267703" y="570395"/>
                  </a:lnTo>
                  <a:lnTo>
                    <a:pt x="305003" y="602119"/>
                  </a:lnTo>
                  <a:lnTo>
                    <a:pt x="350608" y="621245"/>
                  </a:lnTo>
                  <a:lnTo>
                    <a:pt x="401701" y="625348"/>
                  </a:lnTo>
                  <a:lnTo>
                    <a:pt x="451421" y="613143"/>
                  </a:lnTo>
                  <a:lnTo>
                    <a:pt x="493356" y="586968"/>
                  </a:lnTo>
                  <a:lnTo>
                    <a:pt x="525081" y="549656"/>
                  </a:lnTo>
                  <a:lnTo>
                    <a:pt x="544195" y="504050"/>
                  </a:lnTo>
                  <a:lnTo>
                    <a:pt x="548259" y="453009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268595" y="4030802"/>
            <a:ext cx="37782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5565" algn="ctr">
              <a:lnSpc>
                <a:spcPct val="100000"/>
              </a:lnSpc>
              <a:spcBef>
                <a:spcPts val="100"/>
              </a:spcBef>
            </a:pPr>
            <a:r>
              <a:rPr sz="4800" b="1" spc="-1145" dirty="0">
                <a:latin typeface="Lucida Sans"/>
                <a:cs typeface="Lucida Sans"/>
              </a:rPr>
              <a:t>Ye</a:t>
            </a:r>
            <a:r>
              <a:rPr sz="4800" b="1" spc="-1130" dirty="0">
                <a:latin typeface="Lucida Sans"/>
                <a:cs typeface="Lucida Sans"/>
              </a:rPr>
              <a:t>s</a:t>
            </a:r>
            <a:r>
              <a:rPr sz="4800" b="1" spc="-285" dirty="0">
                <a:latin typeface="Lucida Sans"/>
                <a:cs typeface="Lucida Sans"/>
              </a:rPr>
              <a:t>,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94" dirty="0">
                <a:latin typeface="Lucida Sans"/>
                <a:cs typeface="Lucida Sans"/>
              </a:rPr>
              <a:t> 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665" dirty="0">
                <a:latin typeface="Lucida Sans"/>
                <a:cs typeface="Lucida Sans"/>
              </a:rPr>
              <a:t>i</a:t>
            </a:r>
            <a:r>
              <a:rPr sz="4800" b="1" spc="-1145" dirty="0">
                <a:latin typeface="Lucida Sans"/>
                <a:cs typeface="Lucida Sans"/>
              </a:rPr>
              <a:t>d</a:t>
            </a:r>
            <a:r>
              <a:rPr sz="4800" b="1" spc="-330" dirty="0">
                <a:latin typeface="Lucida Sans"/>
                <a:cs typeface="Lucida Sans"/>
              </a:rPr>
              <a:t>.</a:t>
            </a:r>
            <a:r>
              <a:rPr sz="4800" b="1" spc="-825" dirty="0">
                <a:latin typeface="Lucida Sans"/>
                <a:cs typeface="Lucida Sans"/>
              </a:rPr>
              <a:t> </a:t>
            </a:r>
            <a:r>
              <a:rPr sz="4800" b="1" spc="-270" dirty="0">
                <a:latin typeface="Lucida Sans"/>
                <a:cs typeface="Lucida Sans"/>
              </a:rPr>
              <a:t>I</a:t>
            </a:r>
            <a:r>
              <a:rPr sz="4800" b="1" spc="-969" dirty="0">
                <a:latin typeface="Lucida Sans"/>
                <a:cs typeface="Lucida Sans"/>
              </a:rPr>
              <a:t> </a:t>
            </a:r>
            <a:r>
              <a:rPr sz="4800" b="1" spc="-1410" dirty="0">
                <a:latin typeface="Lucida Sans"/>
                <a:cs typeface="Lucida Sans"/>
              </a:rPr>
              <a:t>w</a:t>
            </a:r>
            <a:r>
              <a:rPr sz="4800" b="1" spc="-965" dirty="0">
                <a:latin typeface="Lucida Sans"/>
                <a:cs typeface="Lucida Sans"/>
              </a:rPr>
              <a:t>a</a:t>
            </a:r>
            <a:r>
              <a:rPr sz="4800" b="1" spc="-620" dirty="0">
                <a:latin typeface="Lucida Sans"/>
                <a:cs typeface="Lucida Sans"/>
              </a:rPr>
              <a:t>l</a:t>
            </a:r>
            <a:r>
              <a:rPr sz="4800" b="1" spc="-1030" dirty="0">
                <a:latin typeface="Lucida Sans"/>
                <a:cs typeface="Lucida Sans"/>
              </a:rPr>
              <a:t>k</a:t>
            </a:r>
            <a:r>
              <a:rPr sz="4800" b="1" spc="-1025" dirty="0">
                <a:latin typeface="Lucida Sans"/>
                <a:cs typeface="Lucida Sans"/>
              </a:rPr>
              <a:t>e</a:t>
            </a:r>
            <a:r>
              <a:rPr sz="4800" b="1" spc="-1110" dirty="0">
                <a:latin typeface="Lucida Sans"/>
                <a:cs typeface="Lucida Sans"/>
              </a:rPr>
              <a:t>d</a:t>
            </a:r>
            <a:r>
              <a:rPr sz="4800" b="1" spc="-1030" dirty="0">
                <a:latin typeface="Lucida Sans"/>
                <a:cs typeface="Lucida Sans"/>
              </a:rPr>
              <a:t> </a:t>
            </a:r>
            <a:r>
              <a:rPr sz="4800" b="1" spc="-1265" dirty="0">
                <a:latin typeface="Lucida Sans"/>
                <a:cs typeface="Lucida Sans"/>
              </a:rPr>
              <a:t>o</a:t>
            </a:r>
            <a:r>
              <a:rPr sz="4800" b="1" spc="-35" dirty="0">
                <a:latin typeface="Lucida Sans"/>
                <a:cs typeface="Lucida Sans"/>
              </a:rPr>
              <a:t>n</a:t>
            </a:r>
            <a:r>
              <a:rPr sz="4800" b="1" spc="-705" dirty="0">
                <a:latin typeface="Lucida Sans"/>
                <a:cs typeface="Lucida Sans"/>
              </a:rPr>
              <a:t>t</a:t>
            </a:r>
            <a:r>
              <a:rPr sz="4800" b="1" spc="-1140" dirty="0">
                <a:latin typeface="Lucida Sans"/>
                <a:cs typeface="Lucida Sans"/>
              </a:rPr>
              <a:t>h</a:t>
            </a:r>
            <a:r>
              <a:rPr sz="4800" b="1" spc="-50" dirty="0">
                <a:latin typeface="Lucida Sans"/>
                <a:cs typeface="Lucida Sans"/>
              </a:rPr>
              <a:t>e</a:t>
            </a:r>
            <a:r>
              <a:rPr sz="4800" b="1" spc="-1130" dirty="0">
                <a:latin typeface="Lucida Sans"/>
                <a:cs typeface="Lucida Sans"/>
              </a:rPr>
              <a:t>be</a:t>
            </a:r>
            <a:r>
              <a:rPr sz="4800" b="1" spc="-960" dirty="0">
                <a:latin typeface="Lucida Sans"/>
                <a:cs typeface="Lucida Sans"/>
              </a:rPr>
              <a:t>ac</a:t>
            </a:r>
            <a:r>
              <a:rPr sz="4800" b="1" spc="-320" dirty="0">
                <a:latin typeface="Lucida Sans"/>
                <a:cs typeface="Lucida Sans"/>
              </a:rPr>
              <a:t>h</a:t>
            </a:r>
            <a:r>
              <a:rPr sz="4800" b="1" spc="-770" dirty="0">
                <a:latin typeface="Lucida Sans"/>
                <a:cs typeface="Lucida Sans"/>
              </a:rPr>
              <a:t> </a:t>
            </a:r>
            <a:r>
              <a:rPr sz="4800" b="1" spc="-1505" dirty="0">
                <a:latin typeface="Lucida Sans"/>
                <a:cs typeface="Lucida Sans"/>
              </a:rPr>
              <a:t>w</a:t>
            </a:r>
            <a:r>
              <a:rPr sz="4800" b="1" spc="-725" dirty="0">
                <a:latin typeface="Lucida Sans"/>
                <a:cs typeface="Lucida Sans"/>
              </a:rPr>
              <a:t>i</a:t>
            </a:r>
            <a:r>
              <a:rPr sz="4800" b="1" spc="-775" dirty="0">
                <a:latin typeface="Lucida Sans"/>
                <a:cs typeface="Lucida Sans"/>
              </a:rPr>
              <a:t>t</a:t>
            </a:r>
            <a:r>
              <a:rPr sz="4800" b="1" spc="-105" dirty="0">
                <a:latin typeface="Lucida Sans"/>
                <a:cs typeface="Lucida Sans"/>
              </a:rPr>
              <a:t>h</a:t>
            </a:r>
            <a:r>
              <a:rPr sz="4800" b="1" spc="-1650" dirty="0">
                <a:latin typeface="Lucida Sans"/>
                <a:cs typeface="Lucida Sans"/>
              </a:rPr>
              <a:t>m</a:t>
            </a:r>
            <a:r>
              <a:rPr sz="4800" b="1" spc="-390" dirty="0">
                <a:latin typeface="Lucida Sans"/>
                <a:cs typeface="Lucida Sans"/>
              </a:rPr>
              <a:t>y</a:t>
            </a:r>
            <a:r>
              <a:rPr sz="4800" b="1" spc="-1050" dirty="0">
                <a:latin typeface="Lucida Sans"/>
                <a:cs typeface="Lucida Sans"/>
              </a:rPr>
              <a:t> </a:t>
            </a:r>
            <a:r>
              <a:rPr sz="4800" b="1" spc="-695" dirty="0">
                <a:latin typeface="Lucida Sans"/>
                <a:cs typeface="Lucida Sans"/>
              </a:rPr>
              <a:t>f</a:t>
            </a:r>
            <a:r>
              <a:rPr sz="4800" b="1" spc="-955" dirty="0">
                <a:latin typeface="Lucida Sans"/>
                <a:cs typeface="Lucida Sans"/>
              </a:rPr>
              <a:t>a</a:t>
            </a:r>
            <a:r>
              <a:rPr sz="4800" b="1" spc="-1545" dirty="0">
                <a:latin typeface="Lucida Sans"/>
                <a:cs typeface="Lucida Sans"/>
              </a:rPr>
              <a:t>m</a:t>
            </a:r>
            <a:r>
              <a:rPr sz="4800" b="1" spc="-660" dirty="0">
                <a:latin typeface="Lucida Sans"/>
                <a:cs typeface="Lucida Sans"/>
              </a:rPr>
              <a:t>i</a:t>
            </a:r>
            <a:r>
              <a:rPr sz="4800" b="1" spc="-610" dirty="0">
                <a:latin typeface="Lucida Sans"/>
                <a:cs typeface="Lucida Sans"/>
              </a:rPr>
              <a:t>l</a:t>
            </a:r>
            <a:r>
              <a:rPr sz="4800" b="1" spc="-919" dirty="0">
                <a:latin typeface="Lucida Sans"/>
                <a:cs typeface="Lucida Sans"/>
              </a:rPr>
              <a:t>y</a:t>
            </a:r>
            <a:r>
              <a:rPr sz="4800" b="1" spc="-285" dirty="0">
                <a:latin typeface="Lucida Sans"/>
                <a:cs typeface="Lucida Sans"/>
              </a:rPr>
              <a:t>.</a:t>
            </a:r>
            <a:endParaRPr sz="4800">
              <a:latin typeface="Lucida Sans"/>
              <a:cs typeface="Lucida San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32064" y="6429755"/>
            <a:ext cx="3657600" cy="33985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5462015"/>
              <a:ext cx="2743200" cy="4572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96287" y="5760720"/>
              <a:ext cx="3791711" cy="45262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90031" cy="70515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2493264"/>
              <a:ext cx="5638800" cy="53004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83154" y="7457388"/>
            <a:ext cx="18034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157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600" b="1" i="1" spc="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600" b="1" i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34943" y="0"/>
            <a:ext cx="2353055" cy="14752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28700" y="667512"/>
              <a:ext cx="16230600" cy="8952230"/>
            </a:xfrm>
            <a:custGeom>
              <a:avLst/>
              <a:gdLst/>
              <a:ahLst/>
              <a:cxnLst/>
              <a:rect l="l" t="t" r="r" b="b"/>
              <a:pathLst>
                <a:path w="16230600" h="8952230">
                  <a:moveTo>
                    <a:pt x="15984346" y="0"/>
                  </a:moveTo>
                  <a:lnTo>
                    <a:pt x="246253" y="0"/>
                  </a:lnTo>
                  <a:lnTo>
                    <a:pt x="197990" y="4770"/>
                  </a:lnTo>
                  <a:lnTo>
                    <a:pt x="152020" y="18732"/>
                  </a:lnTo>
                  <a:lnTo>
                    <a:pt x="109634" y="41362"/>
                  </a:lnTo>
                  <a:lnTo>
                    <a:pt x="72123" y="72136"/>
                  </a:lnTo>
                  <a:lnTo>
                    <a:pt x="41373" y="109610"/>
                  </a:lnTo>
                  <a:lnTo>
                    <a:pt x="18745" y="152003"/>
                  </a:lnTo>
                  <a:lnTo>
                    <a:pt x="4775" y="197991"/>
                  </a:lnTo>
                  <a:lnTo>
                    <a:pt x="0" y="246253"/>
                  </a:lnTo>
                  <a:lnTo>
                    <a:pt x="0" y="8705735"/>
                  </a:lnTo>
                  <a:lnTo>
                    <a:pt x="4775" y="8753997"/>
                  </a:lnTo>
                  <a:lnTo>
                    <a:pt x="18745" y="8799966"/>
                  </a:lnTo>
                  <a:lnTo>
                    <a:pt x="41373" y="8842349"/>
                  </a:lnTo>
                  <a:lnTo>
                    <a:pt x="72123" y="8879852"/>
                  </a:lnTo>
                  <a:lnTo>
                    <a:pt x="109634" y="8910602"/>
                  </a:lnTo>
                  <a:lnTo>
                    <a:pt x="152020" y="8933230"/>
                  </a:lnTo>
                  <a:lnTo>
                    <a:pt x="197990" y="8947200"/>
                  </a:lnTo>
                  <a:lnTo>
                    <a:pt x="246253" y="8951976"/>
                  </a:lnTo>
                  <a:lnTo>
                    <a:pt x="15984346" y="8951976"/>
                  </a:lnTo>
                  <a:lnTo>
                    <a:pt x="16032591" y="8947200"/>
                  </a:lnTo>
                  <a:lnTo>
                    <a:pt x="16078549" y="8933230"/>
                  </a:lnTo>
                  <a:lnTo>
                    <a:pt x="16120935" y="8910602"/>
                  </a:lnTo>
                  <a:lnTo>
                    <a:pt x="16158464" y="8879852"/>
                  </a:lnTo>
                  <a:lnTo>
                    <a:pt x="16189237" y="8842349"/>
                  </a:lnTo>
                  <a:lnTo>
                    <a:pt x="16211867" y="8799966"/>
                  </a:lnTo>
                  <a:lnTo>
                    <a:pt x="16225829" y="8753997"/>
                  </a:lnTo>
                  <a:lnTo>
                    <a:pt x="16230600" y="8705735"/>
                  </a:lnTo>
                  <a:lnTo>
                    <a:pt x="16230600" y="246253"/>
                  </a:lnTo>
                  <a:lnTo>
                    <a:pt x="16225829" y="197991"/>
                  </a:lnTo>
                  <a:lnTo>
                    <a:pt x="16211867" y="152003"/>
                  </a:lnTo>
                  <a:lnTo>
                    <a:pt x="16189237" y="109610"/>
                  </a:lnTo>
                  <a:lnTo>
                    <a:pt x="16158464" y="72136"/>
                  </a:lnTo>
                  <a:lnTo>
                    <a:pt x="16120935" y="41362"/>
                  </a:lnTo>
                  <a:lnTo>
                    <a:pt x="16078549" y="18732"/>
                  </a:lnTo>
                  <a:lnTo>
                    <a:pt x="16032591" y="4770"/>
                  </a:lnTo>
                  <a:lnTo>
                    <a:pt x="15984346" y="0"/>
                  </a:lnTo>
                  <a:close/>
                </a:path>
              </a:pathLst>
            </a:custGeom>
            <a:solidFill>
              <a:srgbClr val="FFF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3880" y="1028699"/>
              <a:ext cx="1920239" cy="594360"/>
            </a:xfrm>
            <a:custGeom>
              <a:avLst/>
              <a:gdLst/>
              <a:ahLst/>
              <a:cxnLst/>
              <a:rect l="l" t="t" r="r" b="b"/>
              <a:pathLst>
                <a:path w="1920240" h="594360">
                  <a:moveTo>
                    <a:pt x="1920240" y="427482"/>
                  </a:moveTo>
                  <a:lnTo>
                    <a:pt x="1907565" y="363639"/>
                  </a:lnTo>
                  <a:lnTo>
                    <a:pt x="1871472" y="309499"/>
                  </a:lnTo>
                  <a:lnTo>
                    <a:pt x="1817458" y="273291"/>
                  </a:lnTo>
                  <a:lnTo>
                    <a:pt x="1753743" y="260604"/>
                  </a:lnTo>
                  <a:lnTo>
                    <a:pt x="1198981" y="260604"/>
                  </a:lnTo>
                  <a:lnTo>
                    <a:pt x="1200912" y="241554"/>
                  </a:lnTo>
                  <a:lnTo>
                    <a:pt x="1196009" y="192900"/>
                  </a:lnTo>
                  <a:lnTo>
                    <a:pt x="1181976" y="147561"/>
                  </a:lnTo>
                  <a:lnTo>
                    <a:pt x="1159776" y="106527"/>
                  </a:lnTo>
                  <a:lnTo>
                    <a:pt x="1130376" y="70777"/>
                  </a:lnTo>
                  <a:lnTo>
                    <a:pt x="1094740" y="41275"/>
                  </a:lnTo>
                  <a:lnTo>
                    <a:pt x="1053833" y="18999"/>
                  </a:lnTo>
                  <a:lnTo>
                    <a:pt x="1008634" y="4914"/>
                  </a:lnTo>
                  <a:lnTo>
                    <a:pt x="960120" y="0"/>
                  </a:lnTo>
                  <a:lnTo>
                    <a:pt x="911593" y="4914"/>
                  </a:lnTo>
                  <a:lnTo>
                    <a:pt x="866394" y="18999"/>
                  </a:lnTo>
                  <a:lnTo>
                    <a:pt x="825487" y="41275"/>
                  </a:lnTo>
                  <a:lnTo>
                    <a:pt x="789851" y="70777"/>
                  </a:lnTo>
                  <a:lnTo>
                    <a:pt x="760450" y="106527"/>
                  </a:lnTo>
                  <a:lnTo>
                    <a:pt x="738251" y="147561"/>
                  </a:lnTo>
                  <a:lnTo>
                    <a:pt x="724217" y="192900"/>
                  </a:lnTo>
                  <a:lnTo>
                    <a:pt x="719328" y="241554"/>
                  </a:lnTo>
                  <a:lnTo>
                    <a:pt x="721233" y="260604"/>
                  </a:lnTo>
                  <a:lnTo>
                    <a:pt x="166497" y="260604"/>
                  </a:lnTo>
                  <a:lnTo>
                    <a:pt x="102768" y="273291"/>
                  </a:lnTo>
                  <a:lnTo>
                    <a:pt x="48768" y="309499"/>
                  </a:lnTo>
                  <a:lnTo>
                    <a:pt x="12661" y="363639"/>
                  </a:lnTo>
                  <a:lnTo>
                    <a:pt x="0" y="427482"/>
                  </a:lnTo>
                  <a:lnTo>
                    <a:pt x="3225" y="460171"/>
                  </a:lnTo>
                  <a:lnTo>
                    <a:pt x="27965" y="520065"/>
                  </a:lnTo>
                  <a:lnTo>
                    <a:pt x="74117" y="566343"/>
                  </a:lnTo>
                  <a:lnTo>
                    <a:pt x="133845" y="591134"/>
                  </a:lnTo>
                  <a:lnTo>
                    <a:pt x="166497" y="594360"/>
                  </a:lnTo>
                  <a:lnTo>
                    <a:pt x="1753743" y="594360"/>
                  </a:lnTo>
                  <a:lnTo>
                    <a:pt x="1817458" y="581685"/>
                  </a:lnTo>
                  <a:lnTo>
                    <a:pt x="1871472" y="545465"/>
                  </a:lnTo>
                  <a:lnTo>
                    <a:pt x="1907565" y="491337"/>
                  </a:lnTo>
                  <a:lnTo>
                    <a:pt x="1917001" y="460171"/>
                  </a:lnTo>
                  <a:lnTo>
                    <a:pt x="1920240" y="427482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10605" y="1681429"/>
            <a:ext cx="711708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0" b="1" spc="-505" dirty="0">
                <a:solidFill>
                  <a:srgbClr val="F64A4B"/>
                </a:solidFill>
                <a:latin typeface="Courier New"/>
                <a:cs typeface="Courier New"/>
              </a:rPr>
              <a:t>Scoreboard</a:t>
            </a:r>
            <a:endParaRPr sz="1000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81044" y="3863340"/>
            <a:ext cx="10681970" cy="5394960"/>
            <a:chOff x="3781044" y="3863340"/>
            <a:chExt cx="10681970" cy="53949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1044" y="3863340"/>
              <a:ext cx="5047488" cy="5394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6251" y="6632448"/>
              <a:ext cx="920496" cy="876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3740" y="6632448"/>
              <a:ext cx="920496" cy="876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763" y="6632448"/>
              <a:ext cx="918972" cy="876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5272" y="3863340"/>
              <a:ext cx="5047487" cy="539496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727828" y="3994226"/>
            <a:ext cx="87782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21350" algn="l"/>
              </a:tabLst>
            </a:pPr>
            <a:r>
              <a:rPr sz="6000" spc="-18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6000" spc="-20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spc="-114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6000" spc="315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6000" spc="-11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spc="64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6000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6000" spc="-18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6000" spc="-20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spc="-114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6000" spc="315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6000" spc="-11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spc="-565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endParaRPr sz="6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88764" y="5448300"/>
            <a:ext cx="9151620" cy="875030"/>
            <a:chOff x="4588764" y="5448300"/>
            <a:chExt cx="9151620" cy="87503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6252" y="5448300"/>
              <a:ext cx="920496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3740" y="5448300"/>
              <a:ext cx="920496" cy="8747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764" y="5448300"/>
              <a:ext cx="918972" cy="8747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400" y="5448300"/>
              <a:ext cx="920496" cy="8747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9888" y="5448300"/>
              <a:ext cx="920496" cy="8747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388" y="5448300"/>
              <a:ext cx="920496" cy="874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4288" y="1261872"/>
              <a:ext cx="13679423" cy="7763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80247"/>
              <a:ext cx="2834640" cy="2206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9025128"/>
              <a:ext cx="2132076" cy="5455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13837" y="85217"/>
              <a:ext cx="3074161" cy="39477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756" y="6006084"/>
              <a:ext cx="1388364" cy="1609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754" y="1758188"/>
              <a:ext cx="1216786" cy="11613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832" y="1590928"/>
              <a:ext cx="980922" cy="9362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3310" y="766063"/>
              <a:ext cx="980947" cy="9362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81288" y="3598164"/>
              <a:ext cx="4165092" cy="43525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4084" y="2336292"/>
              <a:ext cx="4221479" cy="21762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620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6014" y="8746642"/>
            <a:ext cx="13460094" cy="1163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3700" b="1" dirty="0">
                <a:solidFill>
                  <a:srgbClr val="006FC0"/>
                </a:solidFill>
                <a:latin typeface="Arial"/>
                <a:cs typeface="Arial"/>
              </a:rPr>
              <a:t>Website</a:t>
            </a:r>
            <a:r>
              <a:rPr sz="3700" dirty="0">
                <a:solidFill>
                  <a:srgbClr val="006FC0"/>
                </a:solidFill>
                <a:latin typeface="Arial"/>
                <a:cs typeface="Arial"/>
              </a:rPr>
              <a:t>: </a:t>
            </a:r>
            <a:r>
              <a:rPr sz="3700" i="1" spc="-10" dirty="0">
                <a:solidFill>
                  <a:srgbClr val="FFFFFF"/>
                </a:solidFill>
                <a:latin typeface="Arial"/>
                <a:cs typeface="Arial"/>
              </a:rPr>
              <a:t>hoclieu.vn</a:t>
            </a:r>
            <a:endParaRPr sz="3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3700" b="1" dirty="0">
                <a:solidFill>
                  <a:srgbClr val="006FC0"/>
                </a:solidFill>
                <a:latin typeface="Arial"/>
                <a:cs typeface="Arial"/>
              </a:rPr>
              <a:t>Fanpage</a:t>
            </a:r>
            <a:r>
              <a:rPr sz="3700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r>
              <a:rPr sz="3700" spc="2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700" i="1" spc="-10" dirty="0">
                <a:solidFill>
                  <a:srgbClr val="FFFFFF"/>
                </a:solidFill>
                <a:latin typeface="Arial"/>
                <a:cs typeface="Arial"/>
              </a:rPr>
              <a:t>https:/</a:t>
            </a:r>
            <a:r>
              <a:rPr sz="3700" i="1" spc="-1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/www.facebook.com/tienganhglobalsuccess.vn/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2721" y="310134"/>
              <a:ext cx="14109700" cy="96666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22675"/>
              <a:ext cx="2721610" cy="488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11292"/>
              <a:ext cx="4185247" cy="5275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522" y="7627404"/>
              <a:ext cx="3357968" cy="26595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89175" y="2348483"/>
              <a:ext cx="3798823" cy="5321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8667" y="0"/>
              <a:ext cx="3368040" cy="26624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91966" y="505459"/>
              <a:ext cx="2196033" cy="394893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12976" rIns="0" bIns="0" rtlCol="0">
            <a:spAutoFit/>
          </a:bodyPr>
          <a:lstStyle/>
          <a:p>
            <a:pPr marL="6741159">
              <a:lnSpc>
                <a:spcPct val="100000"/>
              </a:lnSpc>
              <a:spcBef>
                <a:spcPts val="95"/>
              </a:spcBef>
            </a:pPr>
            <a:r>
              <a:rPr sz="8800" spc="-20" dirty="0">
                <a:solidFill>
                  <a:srgbClr val="C00000"/>
                </a:solidFill>
                <a:latin typeface="Rockwell Extra Bold"/>
                <a:cs typeface="Rockwell Extra Bold"/>
              </a:rPr>
              <a:t>Game</a:t>
            </a:r>
            <a:endParaRPr sz="8800">
              <a:latin typeface="Rockwell Extra Bold"/>
              <a:cs typeface="Rockwell Extra Bol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64808" y="2769107"/>
            <a:ext cx="1495043" cy="14843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554217" y="4510481"/>
            <a:ext cx="787273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65245" algn="l"/>
              </a:tabLst>
            </a:pPr>
            <a:r>
              <a:rPr sz="6600" b="1" spc="3820" dirty="0">
                <a:solidFill>
                  <a:srgbClr val="E36C09"/>
                </a:solidFill>
                <a:latin typeface="Palatino Linotype"/>
                <a:cs typeface="Palatino Linotype"/>
              </a:rPr>
              <a:t>HOT</a:t>
            </a:r>
            <a:r>
              <a:rPr sz="6600" b="1" dirty="0">
                <a:solidFill>
                  <a:srgbClr val="E36C09"/>
                </a:solidFill>
                <a:latin typeface="Palatino Linotype"/>
                <a:cs typeface="Palatino Linotype"/>
              </a:rPr>
              <a:t>	</a:t>
            </a:r>
            <a:r>
              <a:rPr sz="6600" b="1" spc="3420" dirty="0">
                <a:solidFill>
                  <a:srgbClr val="E36C09"/>
                </a:solidFill>
                <a:latin typeface="Palatino Linotype"/>
                <a:cs typeface="Palatino Linotype"/>
              </a:rPr>
              <a:t>SEAT</a:t>
            </a:r>
            <a:endParaRPr sz="66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312</Words>
  <Application>Microsoft Office PowerPoint</Application>
  <PresentationFormat>Custom</PresentationFormat>
  <Paragraphs>90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Arial</vt:lpstr>
      <vt:lpstr>Arial Black</vt:lpstr>
      <vt:lpstr>Broadway</vt:lpstr>
      <vt:lpstr>Calibri</vt:lpstr>
      <vt:lpstr>Comic Sans MS</vt:lpstr>
      <vt:lpstr>Cooper Black</vt:lpstr>
      <vt:lpstr>Courier New</vt:lpstr>
      <vt:lpstr>Lucida Sans</vt:lpstr>
      <vt:lpstr>Palatino Linotype</vt:lpstr>
      <vt:lpstr>Rockwell Extra Bold</vt:lpstr>
      <vt:lpstr>Segoe UI Black</vt:lpstr>
      <vt:lpstr>Showcard Gothic</vt:lpstr>
      <vt:lpstr>Times New Roman</vt:lpstr>
      <vt:lpstr>Trebuchet MS</vt:lpstr>
      <vt:lpstr>Office Theme</vt:lpstr>
      <vt:lpstr>1_Office Theme</vt:lpstr>
      <vt:lpstr>PowerPoint Presentation</vt:lpstr>
      <vt:lpstr>Unit 11: FAMILY TIME</vt:lpstr>
      <vt:lpstr>Table of contents</vt:lpstr>
      <vt:lpstr>Warm-up and Review.</vt:lpstr>
      <vt:lpstr>PowerPoint Presentation</vt:lpstr>
      <vt:lpstr>PowerPoint Presentation</vt:lpstr>
      <vt:lpstr>Game</vt:lpstr>
      <vt:lpstr>PowerPoint Presentation</vt:lpstr>
      <vt:lpstr>PowerPoint Presentation</vt:lpstr>
      <vt:lpstr>Question 1: How many people are there in your family?</vt:lpstr>
      <vt:lpstr>PowerPoint Presentation</vt:lpstr>
      <vt:lpstr>PowerPoint Presentation</vt:lpstr>
      <vt:lpstr>02</vt:lpstr>
      <vt:lpstr>Look and say.</vt:lpstr>
      <vt:lpstr>PowerPoint Presentation</vt:lpstr>
      <vt:lpstr>Look, listen and repeat.</vt:lpstr>
      <vt:lpstr>Look, listen and repeat.</vt:lpstr>
      <vt:lpstr>Look, listen and repeat.</vt:lpstr>
      <vt:lpstr>03</vt:lpstr>
      <vt:lpstr>Listen, point and say.</vt:lpstr>
      <vt:lpstr>Listen, point and say.</vt:lpstr>
      <vt:lpstr>Listen, point and say.</vt:lpstr>
      <vt:lpstr>Listen, point and say.</vt:lpstr>
      <vt:lpstr>Listen, point and say.</vt:lpstr>
      <vt:lpstr>PowerPoint Presentation</vt:lpstr>
      <vt:lpstr>Work in pairs.</vt:lpstr>
      <vt:lpstr>PowerPoint Presentation</vt:lpstr>
      <vt:lpstr>Work in pairs.</vt:lpstr>
      <vt:lpstr>Work in pairs.</vt:lpstr>
      <vt:lpstr>Work in pairs.</vt:lpstr>
      <vt:lpstr>Work in pairs.</vt:lpstr>
      <vt:lpstr>PowerPoint Presentation</vt:lpstr>
      <vt:lpstr>04</vt:lpstr>
      <vt:lpstr>Let’s talk.</vt:lpstr>
      <vt:lpstr>Work in pairs.</vt:lpstr>
      <vt:lpstr>Let’s talk.</vt:lpstr>
      <vt:lpstr>Let’s talk.</vt:lpstr>
      <vt:lpstr>Let’s talk.</vt:lpstr>
      <vt:lpstr>Let’s talk.</vt:lpstr>
      <vt:lpstr>Fun corner and wrap-up.</vt:lpstr>
      <vt:lpstr>LUCKY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Website: hoclieu.vn Fanpage: https://www.facebook.com/tienganhglobalsuccess.vn/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PLAN 1</dc:title>
  <dc:creator>ASUS</dc:creator>
  <cp:lastModifiedBy>Admin</cp:lastModifiedBy>
  <cp:revision>3</cp:revision>
  <dcterms:created xsi:type="dcterms:W3CDTF">2026-04-11T06:00:37Z</dcterms:created>
  <dcterms:modified xsi:type="dcterms:W3CDTF">2026-04-11T06:03:16Z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2026-04-11T00:00:00Z</vt:filetime>
  </property>
  <property fmtid="{D5CDD505-2E9C-101B-9397-08002B2CF9AE}" pid="5" name="Producer">
    <vt:lpwstr>3-Heights(TM) PDF Security Shell 4.8.25.2 (http://www.pdf-tools.com)</vt:lpwstr>
  </property>
</Properties>
</file>