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3B_E18C454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313" r:id="rId2"/>
    <p:sldId id="307" r:id="rId3"/>
    <p:sldId id="271" r:id="rId4"/>
    <p:sldId id="269" r:id="rId5"/>
    <p:sldId id="323" r:id="rId6"/>
    <p:sldId id="325" r:id="rId7"/>
    <p:sldId id="326" r:id="rId8"/>
    <p:sldId id="327" r:id="rId9"/>
    <p:sldId id="328" r:id="rId10"/>
    <p:sldId id="272" r:id="rId11"/>
    <p:sldId id="280" r:id="rId12"/>
    <p:sldId id="281" r:id="rId13"/>
    <p:sldId id="315" r:id="rId14"/>
    <p:sldId id="314" r:id="rId15"/>
    <p:sldId id="283" r:id="rId16"/>
    <p:sldId id="322" r:id="rId17"/>
    <p:sldId id="285" r:id="rId18"/>
    <p:sldId id="286" r:id="rId19"/>
    <p:sldId id="287" r:id="rId20"/>
    <p:sldId id="288" r:id="rId21"/>
    <p:sldId id="291" r:id="rId22"/>
    <p:sldId id="284" r:id="rId23"/>
    <p:sldId id="316" r:id="rId24"/>
    <p:sldId id="317" r:id="rId25"/>
    <p:sldId id="318" r:id="rId26"/>
    <p:sldId id="319" r:id="rId27"/>
    <p:sldId id="292" r:id="rId28"/>
    <p:sldId id="293" r:id="rId29"/>
    <p:sldId id="294" r:id="rId30"/>
    <p:sldId id="331" r:id="rId31"/>
    <p:sldId id="295" r:id="rId32"/>
    <p:sldId id="329" r:id="rId33"/>
    <p:sldId id="296" r:id="rId34"/>
    <p:sldId id="298" r:id="rId35"/>
    <p:sldId id="306" r:id="rId36"/>
    <p:sldId id="300" r:id="rId37"/>
    <p:sldId id="299" r:id="rId38"/>
    <p:sldId id="301" r:id="rId39"/>
    <p:sldId id="305" r:id="rId40"/>
    <p:sldId id="311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hung-NN" initials="N" lastIdx="4" clrIdx="0">
    <p:extLst>
      <p:ext uri="{19B8F6BF-5375-455C-9EA6-DF929625EA0E}">
        <p15:presenceInfo xmlns:p15="http://schemas.microsoft.com/office/powerpoint/2012/main" userId="Nhung-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3"/>
    <a:srgbClr val="FFD774"/>
    <a:srgbClr val="F0F0F0"/>
    <a:srgbClr val="FEF0D8"/>
    <a:srgbClr val="FDF1D9"/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8298" autoAdjust="0"/>
  </p:normalViewPr>
  <p:slideViewPr>
    <p:cSldViewPr>
      <p:cViewPr varScale="1">
        <p:scale>
          <a:sx n="49" d="100"/>
          <a:sy n="49" d="100"/>
        </p:scale>
        <p:origin x="58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60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comments/modernComment_13B_E18C45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66CABF-31BA-4E8F-BA99-7AF32995BCE1}" authorId="{859D863B-CEAA-6C89-2B09-2292E8B6A2B7}" created="2024-01-07T07:42:41.153">
    <pc:sldMkLst xmlns:pc="http://schemas.microsoft.com/office/powerpoint/2013/main/command">
      <pc:docMk/>
      <pc:sldMk cId="3784066383" sldId="315"/>
    </pc:sldMkLst>
    <p188:txBody>
      <a:bodyPr/>
      <a:lstStyle/>
      <a:p>
        <a:r>
          <a:rPr lang="en-US"/>
          <a:t>Bị sai audio, hiện vẫn đang đọc audio bức tranh 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502120" y="2781299"/>
            <a:ext cx="13213879" cy="5949203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8F440D-1190-4F1A-9B04-68708F911DD0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18/10/relationships/comments" Target="../comments/modernComment_13B_E18C454F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gif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slide" Target="slide3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11" Type="http://schemas.openxmlformats.org/officeDocument/2006/relationships/slide" Target="slide38.xml"/><Relationship Id="rId5" Type="http://schemas.openxmlformats.org/officeDocument/2006/relationships/image" Target="../media/image46.png"/><Relationship Id="rId10" Type="http://schemas.openxmlformats.org/officeDocument/2006/relationships/slide" Target="slide37.xml"/><Relationship Id="rId4" Type="http://schemas.openxmlformats.org/officeDocument/2006/relationships/slide" Target="slide4.xml"/><Relationship Id="rId9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1.mp3"/><Relationship Id="rId7" Type="http://schemas.openxmlformats.org/officeDocument/2006/relationships/image" Target="../media/image49.png"/><Relationship Id="rId12" Type="http://schemas.openxmlformats.org/officeDocument/2006/relationships/image" Target="../media/image3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8.jpe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33.xml"/><Relationship Id="rId4" Type="http://schemas.openxmlformats.org/officeDocument/2006/relationships/audio" Target="../media/media11.mp3"/><Relationship Id="rId9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audio" Target="../media/media12.mp3"/><Relationship Id="rId16" Type="http://schemas.openxmlformats.org/officeDocument/2006/relationships/image" Target="../media/image30.png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11" Type="http://schemas.openxmlformats.org/officeDocument/2006/relationships/image" Target="../media/image53.png"/><Relationship Id="rId5" Type="http://schemas.openxmlformats.org/officeDocument/2006/relationships/image" Target="../media/image12.png"/><Relationship Id="rId15" Type="http://schemas.openxmlformats.org/officeDocument/2006/relationships/image" Target="../media/image37.jpeg"/><Relationship Id="rId10" Type="http://schemas.openxmlformats.org/officeDocument/2006/relationships/image" Target="../media/image17.png"/><Relationship Id="rId4" Type="http://schemas.openxmlformats.org/officeDocument/2006/relationships/image" Target="../media/image52.png"/><Relationship Id="rId9" Type="http://schemas.openxmlformats.org/officeDocument/2006/relationships/image" Target="../media/image16.png"/><Relationship Id="rId1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11.mp3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5.png"/><Relationship Id="rId4" Type="http://schemas.openxmlformats.org/officeDocument/2006/relationships/audio" Target="../media/media11.mp3"/><Relationship Id="rId9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10" Type="http://schemas.openxmlformats.org/officeDocument/2006/relationships/image" Target="../media/image30.png"/><Relationship Id="rId4" Type="http://schemas.openxmlformats.org/officeDocument/2006/relationships/image" Target="../media/image57.jpeg"/><Relationship Id="rId9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microsoft.com/office/2007/relationships/media" Target="../media/media11.mp3"/><Relationship Id="rId7" Type="http://schemas.openxmlformats.org/officeDocument/2006/relationships/image" Target="../media/image59.png"/><Relationship Id="rId12" Type="http://schemas.openxmlformats.org/officeDocument/2006/relationships/image" Target="../media/image30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58.jpe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33.xml"/><Relationship Id="rId4" Type="http://schemas.openxmlformats.org/officeDocument/2006/relationships/audio" Target="../media/media11.mp3"/><Relationship Id="rId9" Type="http://schemas.openxmlformats.org/officeDocument/2006/relationships/image" Target="../media/image60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12.mp3"/><Relationship Id="rId7" Type="http://schemas.microsoft.com/office/2007/relationships/hdphoto" Target="../media/hdphoto4.wdp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9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33.xml"/><Relationship Id="rId4" Type="http://schemas.openxmlformats.org/officeDocument/2006/relationships/audio" Target="../media/media12.mp3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38F4381-E9FC-4FD7-8284-5059ABA273C4}"/>
              </a:ext>
            </a:extLst>
          </p:cNvPr>
          <p:cNvSpPr txBox="1"/>
          <p:nvPr/>
        </p:nvSpPr>
        <p:spPr>
          <a:xfrm>
            <a:off x="2639483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D151015D-3BD7-42FD-9E3F-5B3A391F8936}"/>
              </a:ext>
            </a:extLst>
          </p:cNvPr>
          <p:cNvSpPr txBox="1"/>
          <p:nvPr/>
        </p:nvSpPr>
        <p:spPr>
          <a:xfrm>
            <a:off x="2639483" y="-20243"/>
            <a:ext cx="1332865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552771-BD1D-6250-BAFE-FC4A91F9E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0CF835-C2D3-E602-069B-91CD0FDCBE52}"/>
              </a:ext>
            </a:extLst>
          </p:cNvPr>
          <p:cNvSpPr/>
          <p:nvPr/>
        </p:nvSpPr>
        <p:spPr>
          <a:xfrm>
            <a:off x="2209800" y="2705100"/>
            <a:ext cx="4953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CD7180B-84D6-27A2-B64B-E497705D28D2}"/>
              </a:ext>
            </a:extLst>
          </p:cNvPr>
          <p:cNvSpPr/>
          <p:nvPr/>
        </p:nvSpPr>
        <p:spPr>
          <a:xfrm>
            <a:off x="9601200" y="2534843"/>
            <a:ext cx="4191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935D36-3C38-A72F-8DCD-1FB00F49BDD6}"/>
              </a:ext>
            </a:extLst>
          </p:cNvPr>
          <p:cNvSpPr/>
          <p:nvPr/>
        </p:nvSpPr>
        <p:spPr>
          <a:xfrm>
            <a:off x="2286000" y="7200900"/>
            <a:ext cx="4343400" cy="3967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98193A-EA43-C479-A709-5FB53C4EE099}"/>
              </a:ext>
            </a:extLst>
          </p:cNvPr>
          <p:cNvSpPr/>
          <p:nvPr/>
        </p:nvSpPr>
        <p:spPr>
          <a:xfrm>
            <a:off x="10820400" y="7115809"/>
            <a:ext cx="3810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2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1" end="13702.6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1"/>
          <a:stretch/>
        </p:blipFill>
        <p:spPr>
          <a:xfrm>
            <a:off x="5257800" y="2514600"/>
            <a:ext cx="8153400" cy="61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4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4" r="-321"/>
          <a:stretch/>
        </p:blipFill>
        <p:spPr>
          <a:xfrm>
            <a:off x="5257800" y="2514600"/>
            <a:ext cx="8991600" cy="6107567"/>
          </a:xfrm>
          <a:prstGeom prst="rect">
            <a:avLst/>
          </a:prstGeom>
        </p:spPr>
      </p:pic>
      <p:pic>
        <p:nvPicPr>
          <p:cNvPr id="3" name="Track 15">
            <a:hlinkClick r:id="" action="ppaction://media"/>
            <a:extLst>
              <a:ext uri="{FF2B5EF4-FFF2-40B4-BE49-F238E27FC236}">
                <a16:creationId xmlns:a16="http://schemas.microsoft.com/office/drawing/2014/main" id="{595327E4-A6DA-D73D-06AB-FBF2E26E09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91987" y="1875287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="" xmlns:p188="http://schemas.microsoft.com/office/powerpoint/2018/8/main" r:id="rId6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2" name="Track 15">
            <a:hlinkClick r:id="" action="ppaction://media"/>
            <a:extLst>
              <a:ext uri="{FF2B5EF4-FFF2-40B4-BE49-F238E27FC236}">
                <a16:creationId xmlns:a16="http://schemas.microsoft.com/office/drawing/2014/main" id="{969A3DB5-4891-4292-9334-8A10BCC50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11600" y="2514600"/>
            <a:ext cx="15240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1F75C-C4F9-32B7-2B05-21CB7CD9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514600"/>
            <a:ext cx="1510477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705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20220-1A92-6C36-69C0-043CA15C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2171700"/>
            <a:ext cx="11982450" cy="6210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22C98EE-F8AE-2043-0B4A-8ABEE7ABDB51}"/>
              </a:ext>
            </a:extLst>
          </p:cNvPr>
          <p:cNvSpPr/>
          <p:nvPr/>
        </p:nvSpPr>
        <p:spPr>
          <a:xfrm>
            <a:off x="3168015" y="3086100"/>
            <a:ext cx="762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8065978-226B-4D45-96B1-04814A15DE7E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14E6A-5FB1-B0E7-B327-7EDADEF8F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45" y="2705100"/>
            <a:ext cx="9160310" cy="5838825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  <a:extLst>
              <a:ext uri="{FF2B5EF4-FFF2-40B4-BE49-F238E27FC236}">
                <a16:creationId xmlns:a16="http://schemas.microsoft.com/office/drawing/2014/main" id="{09D9D7C3-3666-40CE-AE22-70614C06CE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59" end="58295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9ED6FE-D9CB-8609-2075-A5AD627C1675}"/>
              </a:ext>
            </a:extLst>
          </p:cNvPr>
          <p:cNvSpPr/>
          <p:nvPr/>
        </p:nvSpPr>
        <p:spPr>
          <a:xfrm>
            <a:off x="6324600" y="68961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20513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5B703E-C2E6-DEAD-A25F-E436D1428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249" y="2628900"/>
            <a:ext cx="9827503" cy="6019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92C5DB-BFF6-5FD2-2AEA-79F3DEDA3D36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2CB751FD-79E7-40D0-8684-3C03FBFF83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61" end="51477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01850" y="270510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682B26-DED7-9163-BD92-3A64A4215AF2}"/>
              </a:ext>
            </a:extLst>
          </p:cNvPr>
          <p:cNvSpPr/>
          <p:nvPr/>
        </p:nvSpPr>
        <p:spPr>
          <a:xfrm>
            <a:off x="6438900" y="71247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1639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33CFB6-DFD7-4D85-480B-5F7B31383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69" y="2667000"/>
            <a:ext cx="10081262" cy="56007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2731042-5CB8-24B2-297E-E90C79753B61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7E6E0938-98B1-4A86-967D-0B4F24E732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86" end="44228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E5B8A4-5BD6-062C-1450-E9B5F1C07FF0}"/>
              </a:ext>
            </a:extLst>
          </p:cNvPr>
          <p:cNvSpPr/>
          <p:nvPr/>
        </p:nvSpPr>
        <p:spPr>
          <a:xfrm>
            <a:off x="6934200" y="68199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6008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 dirty="0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1 - Period 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B7A01D-66C9-2A59-8DBE-D116935E7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781300"/>
            <a:ext cx="10017000" cy="5568555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FC55A33-57F3-C316-98A7-C824A05EFEC4}"/>
              </a:ext>
            </a:extLst>
          </p:cNvPr>
          <p:cNvSpPr txBox="1"/>
          <p:nvPr/>
        </p:nvSpPr>
        <p:spPr>
          <a:xfrm>
            <a:off x="2647950" y="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6AD8243-8744-4758-ABF6-5890F1F0B2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95" end="37270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54200" y="2524260"/>
            <a:ext cx="1676400" cy="1676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EE8A5-365A-BC05-CF5A-43491FD62E9E}"/>
              </a:ext>
            </a:extLst>
          </p:cNvPr>
          <p:cNvSpPr/>
          <p:nvPr/>
        </p:nvSpPr>
        <p:spPr>
          <a:xfrm>
            <a:off x="6248400" y="6667500"/>
            <a:ext cx="54102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16126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7EE5972-A83F-4950-A47C-3F6C97F9FC87}"/>
              </a:ext>
            </a:extLst>
          </p:cNvPr>
          <p:cNvGrpSpPr/>
          <p:nvPr/>
        </p:nvGrpSpPr>
        <p:grpSpPr>
          <a:xfrm>
            <a:off x="4876800" y="1562100"/>
            <a:ext cx="9796684" cy="7364061"/>
            <a:chOff x="4724399" y="1866900"/>
            <a:chExt cx="9296399" cy="69880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E94FE1-C664-45A7-942F-FB79C3E30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4399" y="1866900"/>
              <a:ext cx="9296399" cy="6988005"/>
            </a:xfrm>
            <a:prstGeom prst="rect">
              <a:avLst/>
            </a:prstGeom>
          </p:spPr>
        </p:pic>
        <p:pic>
          <p:nvPicPr>
            <p:cNvPr id="6" name="Picture 6" descr="Check marks - red cross icon simple - vector Stock Vector | Adobe Stock">
              <a:extLst>
                <a:ext uri="{FF2B5EF4-FFF2-40B4-BE49-F238E27FC236}">
                  <a16:creationId xmlns:a16="http://schemas.microsoft.com/office/drawing/2014/main" id="{93ECB7E1-CD70-466D-939D-9A8AA9E727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0" t="14800" r="16400" b="16400"/>
            <a:stretch/>
          </p:blipFill>
          <p:spPr bwMode="auto">
            <a:xfrm>
              <a:off x="4876799" y="6743702"/>
              <a:ext cx="1119956" cy="1119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Download Check Mark, Tick Mark, Check. Royalty-Free Vector Graphic - Pixabay">
              <a:extLst>
                <a:ext uri="{FF2B5EF4-FFF2-40B4-BE49-F238E27FC236}">
                  <a16:creationId xmlns:a16="http://schemas.microsoft.com/office/drawing/2014/main" id="{BD24DF34-5357-4B30-84A5-8D6678DC1A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427" y="4750741"/>
              <a:ext cx="977498" cy="103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651740" y="2386430"/>
            <a:ext cx="4027062" cy="7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2813136" y="2830910"/>
            <a:ext cx="4027063" cy="71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FE88619-D9C4-C10C-D6AA-0157EBB10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213" y="1714500"/>
            <a:ext cx="14692555" cy="743916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10075D8-765F-452B-BDD5-B0FF917DEC89}"/>
              </a:ext>
            </a:extLst>
          </p:cNvPr>
          <p:cNvSpPr txBox="1"/>
          <p:nvPr/>
        </p:nvSpPr>
        <p:spPr>
          <a:xfrm>
            <a:off x="2647950" y="-342900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Look at the hands.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2536152" y="3543300"/>
            <a:ext cx="1614245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8C80F4-8C14-40FD-A8AA-26B7B952219D}"/>
              </a:ext>
            </a:extLst>
          </p:cNvPr>
          <p:cNvSpPr/>
          <p:nvPr/>
        </p:nvSpPr>
        <p:spPr>
          <a:xfrm>
            <a:off x="1757592" y="7441009"/>
            <a:ext cx="1752600" cy="113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29DB28-EE7D-4EAB-957A-300C2491E6AF}"/>
              </a:ext>
            </a:extLst>
          </p:cNvPr>
          <p:cNvSpPr/>
          <p:nvPr/>
        </p:nvSpPr>
        <p:spPr>
          <a:xfrm>
            <a:off x="9906000" y="3607991"/>
            <a:ext cx="18288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1E3045-10E7-4564-A6C3-C77E728C14FD}"/>
              </a:ext>
            </a:extLst>
          </p:cNvPr>
          <p:cNvSpPr/>
          <p:nvPr/>
        </p:nvSpPr>
        <p:spPr>
          <a:xfrm>
            <a:off x="9234246" y="7505699"/>
            <a:ext cx="1752600" cy="10668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C6E5AE-EEA2-56A5-51BA-C068B492D18E}"/>
              </a:ext>
            </a:extLst>
          </p:cNvPr>
          <p:cNvSpPr/>
          <p:nvPr/>
        </p:nvSpPr>
        <p:spPr>
          <a:xfrm>
            <a:off x="1597213" y="2781300"/>
            <a:ext cx="827142" cy="1131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69" end="28547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66E84-635F-4DB1-9D8D-9C845E35866E}"/>
              </a:ext>
            </a:extLst>
          </p:cNvPr>
          <p:cNvGrpSpPr/>
          <p:nvPr/>
        </p:nvGrpSpPr>
        <p:grpSpPr>
          <a:xfrm>
            <a:off x="7528094" y="2224020"/>
            <a:ext cx="9842569" cy="5838960"/>
            <a:chOff x="4038600" y="1514340"/>
            <a:chExt cx="5346883" cy="31719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D75314-5547-D18C-5D9E-B2A902992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704" r="48141" b="53682"/>
            <a:stretch/>
          </p:blipFill>
          <p:spPr>
            <a:xfrm>
              <a:off x="4038600" y="1514340"/>
              <a:ext cx="5346883" cy="3171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E5AE33-47D8-43BD-8ED7-0B02E758592D}"/>
                </a:ext>
              </a:extLst>
            </p:cNvPr>
            <p:cNvSpPr/>
            <p:nvPr/>
          </p:nvSpPr>
          <p:spPr>
            <a:xfrm>
              <a:off x="4038600" y="3273570"/>
              <a:ext cx="1415960" cy="86162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455503" y="2544038"/>
            <a:ext cx="5335697" cy="2066062"/>
          </a:xfrm>
          <a:prstGeom prst="wedgeRoundRectCallout">
            <a:avLst>
              <a:gd name="adj1" fmla="val 2417"/>
              <a:gd name="adj2" fmla="val 72139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house?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5687005"/>
            <a:ext cx="3816009" cy="1757589"/>
          </a:xfrm>
          <a:prstGeom prst="wedgeRoundRectCallout">
            <a:avLst>
              <a:gd name="adj1" fmla="val 55165"/>
              <a:gd name="adj2" fmla="val 7879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E17A85-F563-6B2B-3B67-E16163D88B44}"/>
              </a:ext>
            </a:extLst>
          </p:cNvPr>
          <p:cNvSpPr/>
          <p:nvPr/>
        </p:nvSpPr>
        <p:spPr>
          <a:xfrm>
            <a:off x="9622129" y="6826208"/>
            <a:ext cx="5410200" cy="12367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house / yes</a:t>
            </a:r>
          </a:p>
        </p:txBody>
      </p:sp>
    </p:spTree>
    <p:extLst>
      <p:ext uri="{BB962C8B-B14F-4D97-AF65-F5344CB8AC3E}">
        <p14:creationId xmlns:p14="http://schemas.microsoft.com/office/powerpoint/2010/main" val="3693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286" end="19552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30" r="2515" b="53682"/>
          <a:stretch/>
        </p:blipFill>
        <p:spPr>
          <a:xfrm>
            <a:off x="7528094" y="2224020"/>
            <a:ext cx="9842569" cy="58389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528094" y="5462419"/>
            <a:ext cx="2682706" cy="18908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249972" cy="2566120"/>
          </a:xfrm>
          <a:prstGeom prst="wedgeRoundRectCallout">
            <a:avLst>
              <a:gd name="adj1" fmla="val 643"/>
              <a:gd name="adj2" fmla="val 71773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this flat?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5775543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B706B2-4EFB-0633-1B8C-FE8084B787CD}"/>
              </a:ext>
            </a:extLst>
          </p:cNvPr>
          <p:cNvSpPr/>
          <p:nvPr/>
        </p:nvSpPr>
        <p:spPr>
          <a:xfrm>
            <a:off x="10058400" y="6897120"/>
            <a:ext cx="4648200" cy="11658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flat / no</a:t>
            </a:r>
          </a:p>
        </p:txBody>
      </p:sp>
    </p:spTree>
    <p:extLst>
      <p:ext uri="{BB962C8B-B14F-4D97-AF65-F5344CB8AC3E}">
        <p14:creationId xmlns:p14="http://schemas.microsoft.com/office/powerpoint/2010/main" val="2218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411" end="1157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25" t="50000" r="49340" b="3388"/>
          <a:stretch/>
        </p:blipFill>
        <p:spPr>
          <a:xfrm>
            <a:off x="7162800" y="2544038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1150829" y="2801980"/>
            <a:ext cx="5402372" cy="2566120"/>
          </a:xfrm>
          <a:prstGeom prst="wedgeRoundRectCallout">
            <a:avLst>
              <a:gd name="adj1" fmla="val -43199"/>
              <a:gd name="adj2" fmla="val 74618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1139105" y="6503846"/>
            <a:ext cx="3813895" cy="1757589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D814E-7415-4C93-09A7-6764F2502DEB}"/>
              </a:ext>
            </a:extLst>
          </p:cNvPr>
          <p:cNvSpPr/>
          <p:nvPr/>
        </p:nvSpPr>
        <p:spPr>
          <a:xfrm>
            <a:off x="9829800" y="6973773"/>
            <a:ext cx="6248400" cy="114152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 / yes</a:t>
            </a:r>
          </a:p>
        </p:txBody>
      </p:sp>
    </p:spTree>
    <p:extLst>
      <p:ext uri="{BB962C8B-B14F-4D97-AF65-F5344CB8AC3E}">
        <p14:creationId xmlns:p14="http://schemas.microsoft.com/office/powerpoint/2010/main" val="39301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ack 16">
            <a:hlinkClick r:id="" action="ppaction://media"/>
            <a:extLst>
              <a:ext uri="{FF2B5EF4-FFF2-40B4-BE49-F238E27FC236}">
                <a16:creationId xmlns:a16="http://schemas.microsoft.com/office/drawing/2014/main" id="{63681326-F712-48FE-A9B9-A93395D244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5" end="1728.0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565" y="477416"/>
            <a:ext cx="1828800" cy="1828796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34AC351-9C62-4DAF-9317-E0FCB5779CA4}"/>
              </a:ext>
            </a:extLst>
          </p:cNvPr>
          <p:cNvSpPr txBox="1"/>
          <p:nvPr/>
        </p:nvSpPr>
        <p:spPr>
          <a:xfrm>
            <a:off x="2647950" y="-359559"/>
            <a:ext cx="12992100" cy="185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0D43E-7290-E498-AFA7-A36B42EC1122}"/>
              </a:ext>
            </a:extLst>
          </p:cNvPr>
          <p:cNvSpPr/>
          <p:nvPr/>
        </p:nvSpPr>
        <p:spPr>
          <a:xfrm>
            <a:off x="2647950" y="2544038"/>
            <a:ext cx="1390650" cy="999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75314-5547-D18C-5D9E-B2A902992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35" t="50000" r="4030" b="3388"/>
          <a:stretch/>
        </p:blipFill>
        <p:spPr>
          <a:xfrm>
            <a:off x="7046569" y="2205469"/>
            <a:ext cx="10531306" cy="58760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2E5AE33-47D8-43BD-8ED7-0B02E758592D}"/>
              </a:ext>
            </a:extLst>
          </p:cNvPr>
          <p:cNvSpPr/>
          <p:nvPr/>
        </p:nvSpPr>
        <p:spPr>
          <a:xfrm>
            <a:off x="7162800" y="5462419"/>
            <a:ext cx="2971510" cy="20828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9CF30F4-F93C-4A70-A585-F1181CCB668B}"/>
              </a:ext>
            </a:extLst>
          </p:cNvPr>
          <p:cNvSpPr/>
          <p:nvPr/>
        </p:nvSpPr>
        <p:spPr>
          <a:xfrm>
            <a:off x="710125" y="2530618"/>
            <a:ext cx="5538275" cy="2566120"/>
          </a:xfrm>
          <a:prstGeom prst="wedgeRoundRectCallout">
            <a:avLst>
              <a:gd name="adj1" fmla="val -36015"/>
              <a:gd name="adj2" fmla="val 68804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Do you live in that tower?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19368C0-4B22-4438-B82B-726A1C791328}"/>
              </a:ext>
            </a:extLst>
          </p:cNvPr>
          <p:cNvSpPr/>
          <p:nvPr/>
        </p:nvSpPr>
        <p:spPr>
          <a:xfrm>
            <a:off x="801565" y="6041842"/>
            <a:ext cx="4532435" cy="1503432"/>
          </a:xfrm>
          <a:prstGeom prst="wedgeRoundRectCallout">
            <a:avLst>
              <a:gd name="adj1" fmla="val 51021"/>
              <a:gd name="adj2" fmla="val 68895"/>
              <a:gd name="adj3" fmla="val 16667"/>
            </a:avLst>
          </a:prstGeom>
          <a:solidFill>
            <a:srgbClr val="FFD7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EA6BFAB-9BFC-FA94-CED4-FA9CFE254FBC}"/>
              </a:ext>
            </a:extLst>
          </p:cNvPr>
          <p:cNvSpPr/>
          <p:nvPr/>
        </p:nvSpPr>
        <p:spPr>
          <a:xfrm>
            <a:off x="10250541" y="6578188"/>
            <a:ext cx="5522859" cy="12323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tower / no</a:t>
            </a:r>
          </a:p>
        </p:txBody>
      </p:sp>
    </p:spTree>
    <p:extLst>
      <p:ext uri="{BB962C8B-B14F-4D97-AF65-F5344CB8AC3E}">
        <p14:creationId xmlns:p14="http://schemas.microsoft.com/office/powerpoint/2010/main" val="42155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94B7887-13A4-4621-AA74-0150B4D3A8EE}"/>
              </a:ext>
            </a:extLst>
          </p:cNvPr>
          <p:cNvSpPr txBox="1"/>
          <p:nvPr/>
        </p:nvSpPr>
        <p:spPr>
          <a:xfrm>
            <a:off x="2647950" y="-266700"/>
            <a:ext cx="12992100" cy="1837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6000" b="1">
                <a:solidFill>
                  <a:srgbClr val="00425A"/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70B47-5B72-4E24-B7EE-2C0408520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202"/>
            <a:ext cx="18156007" cy="65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8642"/>
            <a:ext cx="13635157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Let's talk.</a:t>
            </a:r>
          </a:p>
        </p:txBody>
      </p:sp>
    </p:spTree>
    <p:extLst>
      <p:ext uri="{BB962C8B-B14F-4D97-AF65-F5344CB8AC3E}">
        <p14:creationId xmlns:p14="http://schemas.microsoft.com/office/powerpoint/2010/main" val="1857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5060-C673-8912-196A-87893BDCEC0C}"/>
              </a:ext>
            </a:extLst>
          </p:cNvPr>
          <p:cNvSpPr/>
          <p:nvPr/>
        </p:nvSpPr>
        <p:spPr>
          <a:xfrm>
            <a:off x="796004" y="6362700"/>
            <a:ext cx="4766596" cy="990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52" y="0"/>
            <a:ext cx="1833774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832441" y="3904355"/>
            <a:ext cx="3668956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804665" y="3468934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512742" y="7123199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Let's talk.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529644" y="7494838"/>
            <a:ext cx="4802313" cy="124322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167926" y="3473662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61687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nói 5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5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848916"/>
            <a:ext cx="2715929" cy="2203092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934076"/>
            <a:ext cx="2492912" cy="2203738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7200899"/>
            <a:ext cx="2207269" cy="1873023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01458" y="1996877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72837" y="-777377"/>
            <a:ext cx="7019482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 dirty="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39558" y="1561978"/>
            <a:ext cx="13358713" cy="2511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96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17" name="Explosion 2 16"/>
          <p:cNvSpPr/>
          <p:nvPr/>
        </p:nvSpPr>
        <p:spPr>
          <a:xfrm>
            <a:off x="6511611" y="4312897"/>
            <a:ext cx="9270554" cy="2654240"/>
          </a:xfrm>
          <a:prstGeom prst="irregularSeal2">
            <a:avLst/>
          </a:prstGeom>
          <a:solidFill>
            <a:srgbClr val="FFD77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Lucky letter</a:t>
            </a:r>
          </a:p>
        </p:txBody>
      </p:sp>
    </p:spTree>
    <p:extLst>
      <p:ext uri="{BB962C8B-B14F-4D97-AF65-F5344CB8AC3E}">
        <p14:creationId xmlns:p14="http://schemas.microsoft.com/office/powerpoint/2010/main" val="41619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cy gthieu ga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350" y="0"/>
            <a:ext cx="1829934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1D5D3C-70D1-4018-AB68-13184D7A680D}"/>
              </a:ext>
            </a:extLst>
          </p:cNvPr>
          <p:cNvGrpSpPr/>
          <p:nvPr/>
        </p:nvGrpSpPr>
        <p:grpSpPr>
          <a:xfrm>
            <a:off x="837131" y="2602934"/>
            <a:ext cx="2788244" cy="2555220"/>
            <a:chOff x="850675" y="284507"/>
            <a:chExt cx="1340230" cy="1228222"/>
          </a:xfrm>
        </p:grpSpPr>
        <p:pic>
          <p:nvPicPr>
            <p:cNvPr id="3" name="Picture 2">
              <a:hlinkClick r:id="rId4" action="ppaction://hlinksldjump"/>
              <a:extLst>
                <a:ext uri="{FF2B5EF4-FFF2-40B4-BE49-F238E27FC236}">
                  <a16:creationId xmlns:a16="http://schemas.microsoft.com/office/drawing/2014/main" id="{AFAB8B1A-5559-4AD5-B6EE-654B9916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87799F-1398-4411-A258-4A452821F7A9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46662328-CD2C-4653-9DFB-4B9B2589D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0153" b="76582"/>
          <a:stretch/>
        </p:blipFill>
        <p:spPr>
          <a:xfrm>
            <a:off x="1188955" y="2755646"/>
            <a:ext cx="2079334" cy="2213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2E20E4D-9DE2-4946-8411-218E744782B3}"/>
              </a:ext>
            </a:extLst>
          </p:cNvPr>
          <p:cNvGrpSpPr/>
          <p:nvPr/>
        </p:nvGrpSpPr>
        <p:grpSpPr>
          <a:xfrm>
            <a:off x="5593007" y="2502635"/>
            <a:ext cx="2788244" cy="2555220"/>
            <a:chOff x="850675" y="284507"/>
            <a:chExt cx="1340230" cy="1228222"/>
          </a:xfrm>
        </p:grpSpPr>
        <p:pic>
          <p:nvPicPr>
            <p:cNvPr id="7" name="Picture 6">
              <a:hlinkClick r:id="rId4" action="ppaction://hlinksldjump"/>
              <a:extLst>
                <a:ext uri="{FF2B5EF4-FFF2-40B4-BE49-F238E27FC236}">
                  <a16:creationId xmlns:a16="http://schemas.microsoft.com/office/drawing/2014/main" id="{1223AAE5-5C09-4750-B35F-A59515F47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8" name="TextBox 7">
              <a:hlinkClick r:id="rId4" action="ppaction://hlinksldjump"/>
              <a:extLst>
                <a:ext uri="{FF2B5EF4-FFF2-40B4-BE49-F238E27FC236}">
                  <a16:creationId xmlns:a16="http://schemas.microsoft.com/office/drawing/2014/main" id="{40040A08-14FD-4272-9588-F3A4DDA6C0D7}"/>
                </a:ext>
              </a:extLst>
            </p:cNvPr>
            <p:cNvSpPr txBox="1"/>
            <p:nvPr/>
          </p:nvSpPr>
          <p:spPr>
            <a:xfrm>
              <a:off x="1310748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1ED405D4-D5EB-4E4B-8A32-12B8448027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8" t="-797" r="79575" b="77379"/>
          <a:stretch/>
        </p:blipFill>
        <p:spPr>
          <a:xfrm>
            <a:off x="5755975" y="2631365"/>
            <a:ext cx="2079334" cy="22134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837411-D47C-49CD-B70B-2E8F1ABE50F3}"/>
              </a:ext>
            </a:extLst>
          </p:cNvPr>
          <p:cNvGrpSpPr/>
          <p:nvPr/>
        </p:nvGrpSpPr>
        <p:grpSpPr>
          <a:xfrm>
            <a:off x="10012498" y="2599470"/>
            <a:ext cx="2788244" cy="2555220"/>
            <a:chOff x="850675" y="284507"/>
            <a:chExt cx="1340230" cy="1228222"/>
          </a:xfrm>
        </p:grpSpPr>
        <p:pic>
          <p:nvPicPr>
            <p:cNvPr id="11" name="Picture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3D9B0CE-488C-4DBD-9DEA-2D87BFBC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2" name="TextBox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D4DDB4A7-F22D-42B8-A19E-C80B18ED3960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570E09D-2EE3-4015-BED3-FECDCFBA43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07" t="-116" r="67846" b="76698"/>
          <a:stretch/>
        </p:blipFill>
        <p:spPr>
          <a:xfrm>
            <a:off x="10497364" y="2755647"/>
            <a:ext cx="2079334" cy="22134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CCBBB9-FF8E-4147-8FAB-9719F585000C}"/>
              </a:ext>
            </a:extLst>
          </p:cNvPr>
          <p:cNvGrpSpPr/>
          <p:nvPr/>
        </p:nvGrpSpPr>
        <p:grpSpPr>
          <a:xfrm>
            <a:off x="14692812" y="2584771"/>
            <a:ext cx="2788244" cy="2555220"/>
            <a:chOff x="850675" y="284507"/>
            <a:chExt cx="1340230" cy="1228222"/>
          </a:xfrm>
        </p:grpSpPr>
        <p:pic>
          <p:nvPicPr>
            <p:cNvPr id="15" name="Picture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7CE0807B-F9FE-4C30-A287-E0A7A20E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16" name="TextBox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E9E156C0-FFFE-4F2F-82F5-2D7D901E162E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ACF2404B-740B-4FA8-BF58-EC965FAA9E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51" t="-487" r="56602" b="77069"/>
          <a:stretch/>
        </p:blipFill>
        <p:spPr>
          <a:xfrm>
            <a:off x="15068714" y="2693239"/>
            <a:ext cx="2079334" cy="22134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6ACCB8-8512-4D68-8437-918282074242}"/>
              </a:ext>
            </a:extLst>
          </p:cNvPr>
          <p:cNvGrpSpPr/>
          <p:nvPr/>
        </p:nvGrpSpPr>
        <p:grpSpPr>
          <a:xfrm>
            <a:off x="834500" y="6356764"/>
            <a:ext cx="2788244" cy="2555220"/>
            <a:chOff x="850675" y="284507"/>
            <a:chExt cx="1340230" cy="1228222"/>
          </a:xfrm>
        </p:grpSpPr>
        <p:pic>
          <p:nvPicPr>
            <p:cNvPr id="19" name="Picture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6C9BA7F8-22BC-4837-829B-11035B7A7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0" name="TextBox 19">
              <a:hlinkClick r:id="rId4" action="ppaction://hlinksldjump"/>
              <a:extLst>
                <a:ext uri="{FF2B5EF4-FFF2-40B4-BE49-F238E27FC236}">
                  <a16:creationId xmlns:a16="http://schemas.microsoft.com/office/drawing/2014/main" id="{3155C19F-D257-4E4D-A3CE-07D16F340B1C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  <a:endParaRPr lang="en-US" sz="8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79E3FCF5-66EC-444E-97DC-C5BFCC25D3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77" t="349" r="45077" b="76233"/>
          <a:stretch/>
        </p:blipFill>
        <p:spPr>
          <a:xfrm>
            <a:off x="1452409" y="6527639"/>
            <a:ext cx="2079334" cy="221346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292874-C412-4C58-9B0F-58E0D7ED3C29}"/>
              </a:ext>
            </a:extLst>
          </p:cNvPr>
          <p:cNvGrpSpPr/>
          <p:nvPr/>
        </p:nvGrpSpPr>
        <p:grpSpPr>
          <a:xfrm>
            <a:off x="5602733" y="6356764"/>
            <a:ext cx="2788244" cy="2555220"/>
            <a:chOff x="850675" y="284507"/>
            <a:chExt cx="1340230" cy="1228222"/>
          </a:xfrm>
        </p:grpSpPr>
        <p:pic>
          <p:nvPicPr>
            <p:cNvPr id="23" name="Picture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BF2B639B-0F79-45C9-BDDA-AFCDB857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675" y="284507"/>
              <a:ext cx="1340230" cy="1228222"/>
            </a:xfrm>
            <a:prstGeom prst="rect">
              <a:avLst/>
            </a:prstGeom>
          </p:spPr>
        </p:pic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9099341B-3890-49BE-B087-8C4E6C111094}"/>
                </a:ext>
              </a:extLst>
            </p:cNvPr>
            <p:cNvSpPr txBox="1"/>
            <p:nvPr/>
          </p:nvSpPr>
          <p:spPr>
            <a:xfrm>
              <a:off x="1321056" y="513897"/>
              <a:ext cx="420086" cy="695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id="{E0FBD1A1-ABD0-43F9-851E-B99959C568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565" r="33588" b="76582"/>
          <a:stretch/>
        </p:blipFill>
        <p:spPr>
          <a:xfrm>
            <a:off x="5947462" y="6547905"/>
            <a:ext cx="2079334" cy="22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uses Clipart Images - Free Download on Freepik">
            <a:extLst>
              <a:ext uri="{FF2B5EF4-FFF2-40B4-BE49-F238E27FC236}">
                <a16:creationId xmlns:a16="http://schemas.microsoft.com/office/drawing/2014/main" id="{318505FD-CB04-4CED-BC9D-813A19CB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96440"/>
            <a:ext cx="9755434" cy="82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646B1-2009-49E4-BAEA-807AF310E2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0595" y="4986399"/>
            <a:ext cx="3268310" cy="547251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3006884-7469-455B-B5FC-EA63B007C8B8}"/>
              </a:ext>
            </a:extLst>
          </p:cNvPr>
          <p:cNvSpPr/>
          <p:nvPr/>
        </p:nvSpPr>
        <p:spPr>
          <a:xfrm>
            <a:off x="13106400" y="2387486"/>
            <a:ext cx="4371770" cy="2200188"/>
          </a:xfrm>
          <a:prstGeom prst="wedgeRoundRectCallout">
            <a:avLst>
              <a:gd name="adj1" fmla="val 4682"/>
              <a:gd name="adj2" fmla="val 9196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do.</a:t>
            </a:r>
          </a:p>
        </p:txBody>
      </p:sp>
      <p:pic>
        <p:nvPicPr>
          <p:cNvPr id="11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536" y="2478667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369800B4-23C6-4661-B389-DB3CC1FD68B6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ou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4914900"/>
            <a:ext cx="4114800" cy="5478192"/>
          </a:xfrm>
          <a:prstGeom prst="rect">
            <a:avLst/>
          </a:prstGeom>
        </p:spPr>
      </p:pic>
      <p:pic>
        <p:nvPicPr>
          <p:cNvPr id="4" name="âm thanh 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87484" y="1485756"/>
            <a:ext cx="793549" cy="7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rizontal Road (Top) Clip Art Free PNG Image｜Illustoon">
            <a:extLst>
              <a:ext uri="{FF2B5EF4-FFF2-40B4-BE49-F238E27FC236}">
                <a16:creationId xmlns:a16="http://schemas.microsoft.com/office/drawing/2014/main" id="{5347F523-3F9A-4EAA-BCCC-5E9440D1C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b="37500"/>
          <a:stretch/>
        </p:blipFill>
        <p:spPr bwMode="auto">
          <a:xfrm>
            <a:off x="0" y="4208390"/>
            <a:ext cx="1828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18">
            <a:extLst>
              <a:ext uri="{FF2B5EF4-FFF2-40B4-BE49-F238E27FC236}">
                <a16:creationId xmlns:a16="http://schemas.microsoft.com/office/drawing/2014/main" id="{3C5DD68D-3695-4399-8A1A-0A67DED6954D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8CA4F4C-6798-49A1-9F71-98016CC946D2}"/>
              </a:ext>
            </a:extLst>
          </p:cNvPr>
          <p:cNvSpPr/>
          <p:nvPr/>
        </p:nvSpPr>
        <p:spPr>
          <a:xfrm>
            <a:off x="14498155" y="1563677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219D495-8767-43F8-85E0-E2A0ADF5DA27}"/>
              </a:ext>
            </a:extLst>
          </p:cNvPr>
          <p:cNvSpPr/>
          <p:nvPr/>
        </p:nvSpPr>
        <p:spPr>
          <a:xfrm>
            <a:off x="8836669" y="1256636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E40BF326-00CF-4316-87FD-173EA679185A}"/>
              </a:ext>
            </a:extLst>
          </p:cNvPr>
          <p:cNvSpPr/>
          <p:nvPr/>
        </p:nvSpPr>
        <p:spPr>
          <a:xfrm>
            <a:off x="11643003" y="1616611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CF08FBE-38CB-4707-9438-DB49E0617F65}"/>
              </a:ext>
            </a:extLst>
          </p:cNvPr>
          <p:cNvSpPr/>
          <p:nvPr/>
        </p:nvSpPr>
        <p:spPr>
          <a:xfrm>
            <a:off x="4896406" y="559991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48FCF3B-A13A-4D72-86E5-5500B538FD86}"/>
              </a:ext>
            </a:extLst>
          </p:cNvPr>
          <p:cNvSpPr/>
          <p:nvPr/>
        </p:nvSpPr>
        <p:spPr>
          <a:xfrm>
            <a:off x="17810536" y="987623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4E3B9FD4-A627-4623-ACE4-D790C090E4A9}"/>
              </a:ext>
            </a:extLst>
          </p:cNvPr>
          <p:cNvSpPr/>
          <p:nvPr/>
        </p:nvSpPr>
        <p:spPr>
          <a:xfrm>
            <a:off x="6629400" y="1333500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C672502B-0A2A-4E37-BADE-5204A5318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56769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Pointing To Yourself Clipart">
            <a:extLst>
              <a:ext uri="{FF2B5EF4-FFF2-40B4-BE49-F238E27FC236}">
                <a16:creationId xmlns:a16="http://schemas.microsoft.com/office/drawing/2014/main" id="{AD3CB914-FBA8-496E-9A56-6A9CCEAA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3235" y="6602525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AF64019-D7FA-4812-8E3A-BD51525872F2}"/>
              </a:ext>
            </a:extLst>
          </p:cNvPr>
          <p:cNvSpPr/>
          <p:nvPr/>
        </p:nvSpPr>
        <p:spPr>
          <a:xfrm>
            <a:off x="304800" y="1790700"/>
            <a:ext cx="5257800" cy="2286000"/>
          </a:xfrm>
          <a:prstGeom prst="wedgeRoundRectCallout">
            <a:avLst>
              <a:gd name="adj1" fmla="val 1460"/>
              <a:gd name="adj2" fmla="val 93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house?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6608B90-9FF9-41BD-A7E8-E80D9593CBA0}"/>
              </a:ext>
            </a:extLst>
          </p:cNvPr>
          <p:cNvSpPr/>
          <p:nvPr/>
        </p:nvSpPr>
        <p:spPr>
          <a:xfrm>
            <a:off x="8419162" y="6353910"/>
            <a:ext cx="4915838" cy="2200188"/>
          </a:xfrm>
          <a:prstGeom prst="wedgeRoundRectCallout">
            <a:avLst>
              <a:gd name="adj1" fmla="val -54454"/>
              <a:gd name="adj2" fmla="val 682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No, </a:t>
            </a:r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6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don’t.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Action Button: Return 17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3A03A28E-2AA8-4503-99C2-371B79FD69C8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10389054" y="6353910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vỗ tay - hiệu ứng âm thanh - nhạc âm thanh được tuyển chọn nhiều nhất để làm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76444" y="596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FBD15-F1AC-4CFF-8C10-DAEF10F996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73" b="94599" l="9561" r="89406">
                        <a14:foregroundMark x1="47804" y1="6481" x2="47804" y2="6481"/>
                        <a14:foregroundMark x1="57364" y1="86111" x2="57364" y2="86111"/>
                        <a14:foregroundMark x1="63307" y1="92901" x2="63307" y2="92901"/>
                        <a14:foregroundMark x1="34625" y1="89815" x2="34625" y2="89815"/>
                        <a14:foregroundMark x1="27649" y1="94599" x2="27649" y2="9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4610100"/>
            <a:ext cx="3514793" cy="58852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0BE118E-37C0-4638-933B-7E1831B685F4}"/>
              </a:ext>
            </a:extLst>
          </p:cNvPr>
          <p:cNvSpPr/>
          <p:nvPr/>
        </p:nvSpPr>
        <p:spPr>
          <a:xfrm>
            <a:off x="4009417" y="1866900"/>
            <a:ext cx="4648200" cy="2200188"/>
          </a:xfrm>
          <a:prstGeom prst="wedgeRoundRectCallout">
            <a:avLst>
              <a:gd name="adj1" fmla="val 2956"/>
              <a:gd name="adj2" fmla="val 7592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37F76E7D-8612-4E8D-8AE6-821900AD9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5743404" y="1848255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Return 1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412D4DAA-64B1-45E4-B1AC-06D0C4969A89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ow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610100"/>
            <a:ext cx="3193256" cy="5676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147" y="3782438"/>
            <a:ext cx="5819053" cy="5399662"/>
          </a:xfrm>
          <a:prstGeom prst="rect">
            <a:avLst/>
          </a:prstGeom>
        </p:spPr>
      </p:pic>
      <p:pic>
        <p:nvPicPr>
          <p:cNvPr id="12" name="âm thanh 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61307" y="1019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rchitecture and Buildings Clipart-multistory apartment building">
            <a:extLst>
              <a:ext uri="{FF2B5EF4-FFF2-40B4-BE49-F238E27FC236}">
                <a16:creationId xmlns:a16="http://schemas.microsoft.com/office/drawing/2014/main" id="{1248C579-57BC-4569-91CE-C04A917A2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876300"/>
            <a:ext cx="6408157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emium Vector | A girl pointing with her finger at the viewer.">
            <a:extLst>
              <a:ext uri="{FF2B5EF4-FFF2-40B4-BE49-F238E27FC236}">
                <a16:creationId xmlns:a16="http://schemas.microsoft.com/office/drawing/2014/main" id="{34D57310-ED6B-423D-A384-3B5BEEBC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5" b="97604" l="9353" r="97842">
                        <a14:foregroundMark x1="24460" y1="3355" x2="24640" y2="13259"/>
                        <a14:foregroundMark x1="40647" y1="24121" x2="46043" y2="32907"/>
                        <a14:foregroundMark x1="46043" y1="32907" x2="46043" y2="33067"/>
                        <a14:foregroundMark x1="56475" y1="22364" x2="46583" y2="38339"/>
                        <a14:foregroundMark x1="52158" y1="34984" x2="50899" y2="42013"/>
                        <a14:foregroundMark x1="54137" y1="19649" x2="56835" y2="35144"/>
                        <a14:foregroundMark x1="39748" y1="23482" x2="47662" y2="31470"/>
                        <a14:foregroundMark x1="46583" y1="25080" x2="45144" y2="35942"/>
                        <a14:foregroundMark x1="62410" y1="46805" x2="62410" y2="46805"/>
                        <a14:foregroundMark x1="41906" y1="45847" x2="41906" y2="45847"/>
                        <a14:foregroundMark x1="41906" y1="45847" x2="44065" y2="52396"/>
                        <a14:foregroundMark x1="31835" y1="57508" x2="35072" y2="65335"/>
                        <a14:foregroundMark x1="47662" y1="74441" x2="49281" y2="84505"/>
                        <a14:foregroundMark x1="49281" y1="84505" x2="49281" y2="84505"/>
                        <a14:foregroundMark x1="48022" y1="74920" x2="43705" y2="89457"/>
                        <a14:foregroundMark x1="43705" y1="89457" x2="43705" y2="89457"/>
                        <a14:foregroundMark x1="42266" y1="74121" x2="39568" y2="90256"/>
                        <a14:foregroundMark x1="28058" y1="85304" x2="35971" y2="92013"/>
                        <a14:foregroundMark x1="35971" y1="92013" x2="42086" y2="94888"/>
                        <a14:foregroundMark x1="51978" y1="85463" x2="48921" y2="97444"/>
                        <a14:foregroundMark x1="48921" y1="97444" x2="48381" y2="97604"/>
                        <a14:foregroundMark x1="61331" y1="49201" x2="61151" y2="53834"/>
                        <a14:foregroundMark x1="48741" y1="43770" x2="45683" y2="53035"/>
                        <a14:foregroundMark x1="62230" y1="44888" x2="62230" y2="51278"/>
                        <a14:foregroundMark x1="49281" y1="44569" x2="52698" y2="49361"/>
                        <a14:foregroundMark x1="52698" y1="74441" x2="54676" y2="80831"/>
                        <a14:foregroundMark x1="91007" y1="34824" x2="91007" y2="34824"/>
                        <a14:foregroundMark x1="96403" y1="29393" x2="96403" y2="29393"/>
                        <a14:foregroundMark x1="97842" y1="28115" x2="97842" y2="28115"/>
                        <a14:backgroundMark x1="19245" y1="39297" x2="12230" y2="65974"/>
                        <a14:backgroundMark x1="73741" y1="56869" x2="69065" y2="90096"/>
                        <a14:backgroundMark x1="68345" y1="24760" x2="73561" y2="32268"/>
                        <a14:backgroundMark x1="76439" y1="50479" x2="81115" y2="80831"/>
                        <a14:backgroundMark x1="64568" y1="61502" x2="68525" y2="80351"/>
                        <a14:backgroundMark x1="82374" y1="50160" x2="67626" y2="60863"/>
                        <a14:backgroundMark x1="67626" y1="60863" x2="63669" y2="69808"/>
                        <a14:backgroundMark x1="63669" y1="69808" x2="69245" y2="87220"/>
                        <a14:backgroundMark x1="16367" y1="33067" x2="21583" y2="46006"/>
                        <a14:backgroundMark x1="21583" y1="46006" x2="17986" y2="57508"/>
                        <a14:backgroundMark x1="17986" y1="57508" x2="18345" y2="70767"/>
                        <a14:backgroundMark x1="18345" y1="70767" x2="15468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753100"/>
            <a:ext cx="441607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CBE6E4A-F804-4CAB-AF48-F65D06A8B983}"/>
              </a:ext>
            </a:extLst>
          </p:cNvPr>
          <p:cNvSpPr/>
          <p:nvPr/>
        </p:nvSpPr>
        <p:spPr>
          <a:xfrm>
            <a:off x="-1" y="2034241"/>
            <a:ext cx="5541757" cy="2819400"/>
          </a:xfrm>
          <a:prstGeom prst="wedgeRoundRectCallout">
            <a:avLst>
              <a:gd name="adj1" fmla="val 1880"/>
              <a:gd name="adj2" fmla="val 75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live in that building?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7F629B5-8F9F-4F72-9524-26887A06459F}"/>
              </a:ext>
            </a:extLst>
          </p:cNvPr>
          <p:cNvSpPr/>
          <p:nvPr/>
        </p:nvSpPr>
        <p:spPr>
          <a:xfrm>
            <a:off x="7848601" y="3552912"/>
            <a:ext cx="4897646" cy="2200188"/>
          </a:xfrm>
          <a:prstGeom prst="wedgeRoundRectCallout">
            <a:avLst>
              <a:gd name="adj1" fmla="val -39029"/>
              <a:gd name="adj2" fmla="val 715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No, I don't.</a:t>
            </a:r>
          </a:p>
        </p:txBody>
      </p:sp>
      <p:pic>
        <p:nvPicPr>
          <p:cNvPr id="11270" name="Picture 6" descr="Pointing To Yourself Clipart">
            <a:extLst>
              <a:ext uri="{FF2B5EF4-FFF2-40B4-BE49-F238E27FC236}">
                <a16:creationId xmlns:a16="http://schemas.microsoft.com/office/drawing/2014/main" id="{BD581800-0E7E-417E-9DC6-A9E8EC41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94243" y="6210300"/>
            <a:ext cx="9018943" cy="50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D83C82-FAC9-4638-8008-4CD8F48E0774}"/>
              </a:ext>
            </a:extLst>
          </p:cNvPr>
          <p:cNvSpPr/>
          <p:nvPr/>
        </p:nvSpPr>
        <p:spPr>
          <a:xfrm>
            <a:off x="14859000" y="342900"/>
            <a:ext cx="3048000" cy="169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omic Sans MS" panose="030F0702030302020204" pitchFamily="66" charset="0"/>
              </a:rPr>
              <a:t>Moon Building</a:t>
            </a:r>
          </a:p>
        </p:txBody>
      </p:sp>
      <p:pic>
        <p:nvPicPr>
          <p:cNvPr id="10" name="Picture 6" descr="Check marks - red cross icon simple - vector Stock Vector | Adobe Stock">
            <a:extLst>
              <a:ext uri="{FF2B5EF4-FFF2-40B4-BE49-F238E27FC236}">
                <a16:creationId xmlns:a16="http://schemas.microsoft.com/office/drawing/2014/main" id="{78A30E34-784F-4DEB-AAF5-24D1DBE87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14800" r="16400" b="16400"/>
          <a:stretch/>
        </p:blipFill>
        <p:spPr bwMode="auto">
          <a:xfrm>
            <a:off x="9707311" y="3554917"/>
            <a:ext cx="1180226" cy="11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ction Button: Return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8F336C8-34F2-4DFC-8EE0-539458CEF665}"/>
              </a:ext>
            </a:extLst>
          </p:cNvPr>
          <p:cNvSpPr/>
          <p:nvPr/>
        </p:nvSpPr>
        <p:spPr>
          <a:xfrm>
            <a:off x="164592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iếng vỗ tay - hiệu ứng âm thanh - nhạc âm thanh được tuyển chọn nhiều nhất để làm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61554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612A7B0-D2D3-4F3F-9257-B7A0AD642994}"/>
              </a:ext>
            </a:extLst>
          </p:cNvPr>
          <p:cNvGrpSpPr/>
          <p:nvPr/>
        </p:nvGrpSpPr>
        <p:grpSpPr>
          <a:xfrm>
            <a:off x="-29308" y="-14654"/>
            <a:ext cx="18317308" cy="10349447"/>
            <a:chOff x="-29308" y="-14654"/>
            <a:chExt cx="18317308" cy="10349447"/>
          </a:xfrm>
        </p:grpSpPr>
        <p:pic>
          <p:nvPicPr>
            <p:cNvPr id="12290" name="Picture 2" descr="3,400+ Apartment Complex Hallway Illustrations, Royalty-Free Vector  Graphics &amp; Clip Art - iStock">
              <a:extLst>
                <a:ext uri="{FF2B5EF4-FFF2-40B4-BE49-F238E27FC236}">
                  <a16:creationId xmlns:a16="http://schemas.microsoft.com/office/drawing/2014/main" id="{D9BE0A8A-DEB6-405E-AF47-C828570E7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08" y="-14654"/>
              <a:ext cx="18317308" cy="1034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6CE8FDF-4033-4305-B945-BAE323D4D894}"/>
                </a:ext>
              </a:extLst>
            </p:cNvPr>
            <p:cNvSpPr/>
            <p:nvPr/>
          </p:nvSpPr>
          <p:spPr>
            <a:xfrm>
              <a:off x="-29308" y="-14654"/>
              <a:ext cx="18288000" cy="10287000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3194443" y="415437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Backhand Index Pointing Right Joypixels Sticker - Backhand Index Pointing  Right Joypixels To The Right - Discover &amp; Share GIFs">
            <a:extLst>
              <a:ext uri="{FF2B5EF4-FFF2-40B4-BE49-F238E27FC236}">
                <a16:creationId xmlns:a16="http://schemas.microsoft.com/office/drawing/2014/main" id="{A0F732AF-2610-478F-BC00-BA54A0181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7462">
            <a:off x="11133578" y="-105922"/>
            <a:ext cx="3294331" cy="32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25EB9E5-FD88-4928-98CA-C87748EFAADD}"/>
              </a:ext>
            </a:extLst>
          </p:cNvPr>
          <p:cNvSpPr/>
          <p:nvPr/>
        </p:nvSpPr>
        <p:spPr>
          <a:xfrm>
            <a:off x="13104415" y="1859565"/>
            <a:ext cx="5154277" cy="2006516"/>
          </a:xfrm>
          <a:prstGeom prst="wedgeRoundRectCallout">
            <a:avLst>
              <a:gd name="adj1" fmla="val 4790"/>
              <a:gd name="adj2" fmla="val 6697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Yes, 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6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do.</a:t>
            </a:r>
            <a:endParaRPr lang="en-US" sz="6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Action Button: Return 13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E74B3B25-0504-46FB-B107-A0B804D47BEC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l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2200" y="3609012"/>
            <a:ext cx="4305423" cy="6694558"/>
          </a:xfrm>
          <a:prstGeom prst="rect">
            <a:avLst/>
          </a:prstGeom>
        </p:spPr>
      </p:pic>
      <p:pic>
        <p:nvPicPr>
          <p:cNvPr id="3" name="âm thanh yea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77848" y="1063367"/>
            <a:ext cx="733751" cy="733751"/>
          </a:xfrm>
          <a:prstGeom prst="rect">
            <a:avLst/>
          </a:prstGeom>
        </p:spPr>
      </p:pic>
      <p:pic>
        <p:nvPicPr>
          <p:cNvPr id="18" name="Picture 2" descr="Download Check Mark, Tick Mark, Check. Royalty-Free Vector Graphic - Pixabay">
            <a:extLst>
              <a:ext uri="{FF2B5EF4-FFF2-40B4-BE49-F238E27FC236}">
                <a16:creationId xmlns:a16="http://schemas.microsoft.com/office/drawing/2014/main" id="{EC3D75DF-E8F4-4656-9402-22A80CFE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099" y="1878210"/>
            <a:ext cx="977498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9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CABDDB57-8813-454D-8F3E-B768CDECA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05" t="6296" r="8613"/>
          <a:stretch/>
        </p:blipFill>
        <p:spPr bwMode="auto">
          <a:xfrm>
            <a:off x="15011045" y="4087465"/>
            <a:ext cx="3262301" cy="6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861FC31-A861-4964-8230-0B9EBD58F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 flipH="1">
            <a:off x="11125200" y="4736298"/>
            <a:ext cx="3282414" cy="551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ction Button: Return 13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304F15B0-6FA9-4E30-8EEE-CFD39367675D}"/>
              </a:ext>
            </a:extLst>
          </p:cNvPr>
          <p:cNvSpPr/>
          <p:nvPr/>
        </p:nvSpPr>
        <p:spPr>
          <a:xfrm>
            <a:off x="609600" y="8496300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5-Point Star 1"/>
          <p:cNvSpPr/>
          <p:nvPr/>
        </p:nvSpPr>
        <p:spPr>
          <a:xfrm>
            <a:off x="3200400" y="1028700"/>
            <a:ext cx="7772400" cy="6705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52013" y="4087465"/>
            <a:ext cx="36530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Lucky Letter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+ 5 points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âm thanh yea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00264" y="2705100"/>
            <a:ext cx="609600" cy="609600"/>
          </a:xfrm>
          <a:prstGeom prst="rect">
            <a:avLst/>
          </a:prstGeom>
        </p:spPr>
      </p:pic>
      <p:pic>
        <p:nvPicPr>
          <p:cNvPr id="6" name="Tiếng vỗ tay - hiệu ứng âm thanh - nhạc âm thanh được tuyển chọn nhiều nhất để làm vide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36532" y="2714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52800" y="2756751"/>
            <a:ext cx="14603398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cy review bài cũ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831807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"/>
            <a:ext cx="9067800" cy="1009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556725"/>
            <a:ext cx="9067800" cy="53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5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lo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8" y="68354"/>
            <a:ext cx="8829472" cy="10218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31" y="2700868"/>
            <a:ext cx="9106541" cy="49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"/>
            <a:ext cx="8763000" cy="1009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909562"/>
            <a:ext cx="8825257" cy="50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o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9144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57500"/>
            <a:ext cx="8476018" cy="495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3679</TotalTime>
  <Words>294</Words>
  <Application>Microsoft Office PowerPoint</Application>
  <PresentationFormat>Custom</PresentationFormat>
  <Paragraphs>75</Paragraphs>
  <Slides>40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86</cp:revision>
  <dcterms:created xsi:type="dcterms:W3CDTF">2006-08-16T00:00:00Z</dcterms:created>
  <dcterms:modified xsi:type="dcterms:W3CDTF">2026-04-11T05:38:41Z</dcterms:modified>
  <cp:category>9Slide.vn</cp:category>
  <dc:identifier>DAFzACgcfNc</dc:identifier>
</cp:coreProperties>
</file>