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82" r:id="rId2"/>
    <p:sldId id="304" r:id="rId3"/>
    <p:sldId id="302" r:id="rId4"/>
    <p:sldId id="292" r:id="rId5"/>
    <p:sldId id="295" r:id="rId6"/>
    <p:sldId id="296" r:id="rId7"/>
    <p:sldId id="297" r:id="rId8"/>
    <p:sldId id="298" r:id="rId9"/>
    <p:sldId id="300" r:id="rId10"/>
    <p:sldId id="334" r:id="rId11"/>
    <p:sldId id="417" r:id="rId12"/>
    <p:sldId id="674" r:id="rId13"/>
    <p:sldId id="306" r:id="rId14"/>
    <p:sldId id="676" r:id="rId15"/>
    <p:sldId id="684" r:id="rId16"/>
    <p:sldId id="680" r:id="rId17"/>
    <p:sldId id="681" r:id="rId18"/>
    <p:sldId id="286" r:id="rId19"/>
    <p:sldId id="289" r:id="rId20"/>
    <p:sldId id="685" r:id="rId21"/>
    <p:sldId id="336" r:id="rId22"/>
    <p:sldId id="678" r:id="rId23"/>
    <p:sldId id="679" r:id="rId24"/>
    <p:sldId id="378" r:id="rId25"/>
    <p:sldId id="665" r:id="rId26"/>
    <p:sldId id="315" r:id="rId27"/>
    <p:sldId id="418" r:id="rId28"/>
    <p:sldId id="419" r:id="rId29"/>
    <p:sldId id="420" r:id="rId30"/>
    <p:sldId id="396" r:id="rId31"/>
    <p:sldId id="34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56" y="53"/>
      </p:cViewPr>
      <p:guideLst>
        <p:guide orient="horz" pos="21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</a:t>
            </a:r>
            <a:r>
              <a:rPr lang="vi-VN" altLang="en-US" dirty="0"/>
              <a:t>ào hình để nghe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Click v</a:t>
            </a:r>
            <a:r>
              <a:rPr lang="vi-VN" altLang="en-US" dirty="0">
                <a:sym typeface="+mn-ea"/>
              </a:rPr>
              <a:t>ào hình để nghe audio</a:t>
            </a:r>
            <a:endParaRPr lang="vi-V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7771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9: Classroom activities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5.wav"/><Relationship Id="rId12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audio" Target="../media/audio8.wav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7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9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: Classroom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60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23010" y="358140"/>
            <a:ext cx="9745345" cy="6141720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820545" y="64960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/z/</a:t>
            </a:r>
          </a:p>
        </p:txBody>
      </p:sp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2349"/>
            <a:ext cx="12046857" cy="7722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2" b="-1522"/>
          <a:stretch>
            <a:fillRect/>
          </a:stretch>
        </p:blipFill>
        <p:spPr>
          <a:xfrm>
            <a:off x="5493657" y="1625601"/>
            <a:ext cx="6553200" cy="4397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357" y="2234497"/>
            <a:ext cx="4959753" cy="3179329"/>
          </a:xfrm>
          <a:prstGeom prst="rect">
            <a:avLst/>
          </a:prstGeom>
        </p:spPr>
      </p:pic>
      <p:pic>
        <p:nvPicPr>
          <p:cNvPr id="2" name="CD1-TRACK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3250" y="1214755"/>
            <a:ext cx="757555" cy="757555"/>
          </a:xfrm>
          <a:prstGeom prst="rect">
            <a:avLst/>
          </a:prstGeom>
        </p:spPr>
      </p:pic>
      <p:pic>
        <p:nvPicPr>
          <p:cNvPr id="5" name="CD2-TRACK 4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7765" y="1625600"/>
            <a:ext cx="864235" cy="899795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10082530" y="2234565"/>
            <a:ext cx="1964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13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90000"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30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zebra, zoo</a:t>
            </a: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669" y="693469"/>
            <a:ext cx="4994331" cy="5125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6430" y="2002971"/>
            <a:ext cx="3101570" cy="1276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6668" y="346264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/ˈziːbrə/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con ngựa vằn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2-TRACK 4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11" end="77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1215" y="900430"/>
            <a:ext cx="1014095" cy="1102360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9678035" y="1129030"/>
            <a:ext cx="1964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355" y="1032636"/>
            <a:ext cx="4806950" cy="4792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1520" y="2236399"/>
            <a:ext cx="2185430" cy="897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2838" y="33673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/zuː/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sở thú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2-TRACK 4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33" end="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1215" y="900430"/>
            <a:ext cx="1014095" cy="1102360"/>
          </a:xfrm>
          <a:prstGeom prst="rect">
            <a:avLst/>
          </a:prstGeom>
        </p:spPr>
      </p:pic>
      <p:sp>
        <p:nvSpPr>
          <p:cNvPr id="4" name="TextBox 16"/>
          <p:cNvSpPr txBox="1"/>
          <p:nvPr/>
        </p:nvSpPr>
        <p:spPr>
          <a:xfrm>
            <a:off x="9594850" y="1129030"/>
            <a:ext cx="1964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" t="-6563" r="-889" b="-6563"/>
          <a:stretch>
            <a:fillRect/>
          </a:stretch>
        </p:blipFill>
        <p:spPr>
          <a:xfrm>
            <a:off x="9072" y="1290157"/>
            <a:ext cx="7576457" cy="836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7225" y="2202687"/>
            <a:ext cx="2472001" cy="2536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2549" y="2206542"/>
            <a:ext cx="2606137" cy="2598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480" y="5135044"/>
            <a:ext cx="3857653" cy="912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478" y="5038045"/>
            <a:ext cx="3893662" cy="1090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0960" y="5064569"/>
            <a:ext cx="43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9955" y="5083558"/>
            <a:ext cx="70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d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"/>
            <a:ext cx="12192635" cy="772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6"/>
          <p:cNvSpPr txBox="1"/>
          <p:nvPr/>
        </p:nvSpPr>
        <p:spPr>
          <a:xfrm>
            <a:off x="8068310" y="11788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  <p:pic>
        <p:nvPicPr>
          <p:cNvPr id="12" name="CD1-TRACK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4900" y="1107440"/>
            <a:ext cx="757555" cy="757555"/>
          </a:xfrm>
          <a:prstGeom prst="rect">
            <a:avLst/>
          </a:prstGeom>
        </p:spPr>
      </p:pic>
      <p:pic>
        <p:nvPicPr>
          <p:cNvPr id="13" name="CD2-TRACK 47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3290" y="1864995"/>
            <a:ext cx="1027430" cy="1030605"/>
          </a:xfrm>
          <a:prstGeom prst="rect">
            <a:avLst/>
          </a:prstGeom>
        </p:spPr>
      </p:pic>
      <p:pic>
        <p:nvPicPr>
          <p:cNvPr id="14" name="CD2-TRACK 4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311" end="770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71900" y="4426585"/>
            <a:ext cx="824230" cy="781050"/>
          </a:xfrm>
          <a:prstGeom prst="rect">
            <a:avLst/>
          </a:prstGeom>
        </p:spPr>
      </p:pic>
      <p:pic>
        <p:nvPicPr>
          <p:cNvPr id="15" name="CD2-TRACK 4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9133" end="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71100" y="4343400"/>
            <a:ext cx="775335" cy="740410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4039235" y="2058035"/>
            <a:ext cx="1964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icon to hear the sound</a:t>
            </a:r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2635" y="322729"/>
            <a:ext cx="9036424" cy="13447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sound is this?</a:t>
            </a:r>
          </a:p>
        </p:txBody>
      </p:sp>
      <p:sp>
        <p:nvSpPr>
          <p:cNvPr id="5" name="Octagon 4"/>
          <p:cNvSpPr/>
          <p:nvPr/>
        </p:nvSpPr>
        <p:spPr>
          <a:xfrm>
            <a:off x="3962400" y="2402541"/>
            <a:ext cx="4320988" cy="3406588"/>
          </a:xfrm>
          <a:prstGeom prst="oc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“z”</a:t>
            </a:r>
          </a:p>
        </p:txBody>
      </p:sp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2635" y="322729"/>
            <a:ext cx="9036424" cy="13447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ctagon 4"/>
          <p:cNvSpPr/>
          <p:nvPr/>
        </p:nvSpPr>
        <p:spPr>
          <a:xfrm>
            <a:off x="3504332" y="2559423"/>
            <a:ext cx="4320988" cy="3406588"/>
          </a:xfrm>
          <a:prstGeom prst="oc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4332" y="1815326"/>
            <a:ext cx="5103449" cy="4017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5311" y="653529"/>
            <a:ext cx="2070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</a:t>
            </a:r>
          </a:p>
        </p:txBody>
      </p:sp>
      <p:sp>
        <p:nvSpPr>
          <p:cNvPr id="9" name="Rectangle 8"/>
          <p:cNvSpPr/>
          <p:nvPr/>
        </p:nvSpPr>
        <p:spPr>
          <a:xfrm>
            <a:off x="3328261" y="714323"/>
            <a:ext cx="3728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 Z is for….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34399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Phonics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478294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317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2635" y="322729"/>
            <a:ext cx="9036424" cy="13447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ctagon 4"/>
          <p:cNvSpPr/>
          <p:nvPr/>
        </p:nvSpPr>
        <p:spPr>
          <a:xfrm>
            <a:off x="3504332" y="2559423"/>
            <a:ext cx="4320988" cy="3406588"/>
          </a:xfrm>
          <a:prstGeom prst="oct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0663" y="1910573"/>
            <a:ext cx="4214657" cy="4202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2740" y="542509"/>
            <a:ext cx="207084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5690" y="603303"/>
            <a:ext cx="3728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 Z is for….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3372" y="42037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358" y="380265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319" y="320896"/>
            <a:ext cx="264183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05" y="887834"/>
            <a:ext cx="7873595" cy="54278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3744" y="1430389"/>
            <a:ext cx="499848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3744" y="2481949"/>
            <a:ext cx="3780202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         .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3744" y="3533509"/>
            <a:ext cx="499848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3744" y="4585069"/>
            <a:ext cx="2207656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660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7522" y="1582528"/>
            <a:ext cx="1164722" cy="11952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842" y="2458557"/>
            <a:ext cx="1164722" cy="1195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1212" y="3677233"/>
            <a:ext cx="1164722" cy="1195284"/>
          </a:xfrm>
          <a:prstGeom prst="rect">
            <a:avLst/>
          </a:prstGeom>
        </p:spPr>
      </p:pic>
      <p:pic>
        <p:nvPicPr>
          <p:cNvPr id="2" name="CD2-TRACK 4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095" y="1240790"/>
            <a:ext cx="1138555" cy="1066165"/>
          </a:xfrm>
          <a:prstGeom prst="rect">
            <a:avLst/>
          </a:prstGeom>
        </p:spPr>
      </p:pic>
      <p:sp>
        <p:nvSpPr>
          <p:cNvPr id="4" name="TextBox 16"/>
          <p:cNvSpPr txBox="1"/>
          <p:nvPr/>
        </p:nvSpPr>
        <p:spPr>
          <a:xfrm>
            <a:off x="113030" y="2132965"/>
            <a:ext cx="1964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90000"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2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0168" y="1447001"/>
            <a:ext cx="4539383" cy="4597580"/>
          </a:xfrm>
          <a:prstGeom prst="rect">
            <a:avLst/>
          </a:prstGeom>
        </p:spPr>
      </p:pic>
      <p:pic>
        <p:nvPicPr>
          <p:cNvPr id="6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3586"/>
            <a:ext cx="3938720" cy="5687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CD2-TRACK 4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415" y="932180"/>
            <a:ext cx="995680" cy="1019175"/>
          </a:xfrm>
          <a:prstGeom prst="rect">
            <a:avLst/>
          </a:prstGeom>
        </p:spPr>
      </p:pic>
      <p:sp>
        <p:nvSpPr>
          <p:cNvPr id="4" name="TextBox 16"/>
          <p:cNvSpPr txBox="1"/>
          <p:nvPr/>
        </p:nvSpPr>
        <p:spPr>
          <a:xfrm>
            <a:off x="1249045" y="1118870"/>
            <a:ext cx="1964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51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7" t="26295" r="-14123" b="49817"/>
          <a:stretch>
            <a:fillRect/>
          </a:stretch>
        </p:blipFill>
        <p:spPr>
          <a:xfrm>
            <a:off x="7168753" y="4028556"/>
            <a:ext cx="3819923" cy="14041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50" y="356450"/>
            <a:ext cx="3500227" cy="451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12"/>
          <a:stretch>
            <a:fillRect/>
          </a:stretch>
        </p:blipFill>
        <p:spPr>
          <a:xfrm>
            <a:off x="2900169" y="1442483"/>
            <a:ext cx="6967278" cy="1404131"/>
          </a:xfrm>
          <a:prstGeom prst="rect">
            <a:avLst/>
          </a:prstGeom>
        </p:spPr>
      </p:pic>
      <p:cxnSp>
        <p:nvCxnSpPr>
          <p:cNvPr id="5" name="Connector: Curved 4"/>
          <p:cNvCxnSpPr/>
          <p:nvPr/>
        </p:nvCxnSpPr>
        <p:spPr>
          <a:xfrm rot="16200000" flipH="1">
            <a:off x="5294334" y="2283884"/>
            <a:ext cx="2533100" cy="228786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76112" r="45174"/>
          <a:stretch>
            <a:fillRect/>
          </a:stretch>
        </p:blipFill>
        <p:spPr>
          <a:xfrm>
            <a:off x="3401332" y="3607963"/>
            <a:ext cx="3243943" cy="1404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50000" r="-14300" b="26112"/>
          <a:stretch>
            <a:fillRect/>
          </a:stretch>
        </p:blipFill>
        <p:spPr>
          <a:xfrm>
            <a:off x="7168753" y="1647274"/>
            <a:ext cx="3819923" cy="1404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1389" y="4427319"/>
            <a:ext cx="52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34407" r="91733" b="57916"/>
          <a:stretch>
            <a:fillRect/>
          </a:stretch>
        </p:blipFill>
        <p:spPr>
          <a:xfrm>
            <a:off x="3010320" y="4167086"/>
            <a:ext cx="543412" cy="451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4648" y="2189389"/>
            <a:ext cx="52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nector: Curved 7"/>
          <p:cNvCxnSpPr/>
          <p:nvPr/>
        </p:nvCxnSpPr>
        <p:spPr>
          <a:xfrm flipV="1">
            <a:off x="5416949" y="2447942"/>
            <a:ext cx="2362686" cy="194477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6"/>
          <p:cNvSpPr txBox="1"/>
          <p:nvPr/>
        </p:nvSpPr>
        <p:spPr>
          <a:xfrm>
            <a:off x="9916160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58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" b="313"/>
          <a:stretch>
            <a:fillRect/>
          </a:stretch>
        </p:blipFill>
        <p:spPr>
          <a:xfrm>
            <a:off x="3073400" y="1241154"/>
            <a:ext cx="8184962" cy="5107849"/>
          </a:xfrm>
          <a:prstGeom prst="roundRect">
            <a:avLst>
              <a:gd name="adj" fmla="val 1315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zebra, zoo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(zebra).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0640" y="3089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3943" y="971420"/>
            <a:ext cx="117841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i="1" dirty="0">
                <a:solidFill>
                  <a:srgbClr val="0070C0"/>
                </a:solidFill>
              </a:rPr>
              <a:t>/z/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zebra, zoo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“This is a (zebra)”.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Identify the letter Z/z and the /z/ sound. Practice language skills – the structure “This is a (zebra)”.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and phonics.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58)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58)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(page 61)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Vector | Flower garden and beautiful rainb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12192000" cy="61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Fairy Images, Stock Pictures, Royalty Free Cartoon Fairy Photos And  Stock Photography | Fairy cartoon, Fairy images, Free cartoon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5860" y="515132"/>
            <a:ext cx="3273035" cy="39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43" y="2468880"/>
            <a:ext cx="7593378" cy="277986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Vector | Flower garden and beautiful rainb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"/>
            <a:ext cx="12192000" cy="61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Fairy Images, Stock Pictures, Royalty Free Cartoon Fairy Photos And  Stock Photography | Fairy cartoon, Fairy images, Free cartoo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6708" y="-33508"/>
            <a:ext cx="3273035" cy="39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9 Conector recto"/>
          <p:cNvCxnSpPr/>
          <p:nvPr/>
        </p:nvCxnSpPr>
        <p:spPr>
          <a:xfrm flipH="1" flipV="1">
            <a:off x="4549234" y="1345306"/>
            <a:ext cx="1865377" cy="1073108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33 Conector recto"/>
          <p:cNvCxnSpPr/>
          <p:nvPr/>
        </p:nvCxnSpPr>
        <p:spPr>
          <a:xfrm flipH="1" flipV="1">
            <a:off x="4549234" y="1345306"/>
            <a:ext cx="1865377" cy="103960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6451" y="1682495"/>
            <a:ext cx="3273037" cy="2212848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4380491" y="310901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is it?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414611" y="4352544"/>
            <a:ext cx="5143405" cy="1499616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pencil case.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Vector | Flower garden and beautiful rainb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35"/>
            <a:ext cx="12192000" cy="637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Fairy Images, Stock Pictures, Royalty Free Cartoon Fairy Photos And  Stock Photography | Fairy cartoon, Fairy images, Free cartoo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6708" y="-33508"/>
            <a:ext cx="3273035" cy="39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9 Conector recto"/>
          <p:cNvCxnSpPr/>
          <p:nvPr/>
        </p:nvCxnSpPr>
        <p:spPr>
          <a:xfrm flipH="1" flipV="1">
            <a:off x="4549234" y="1345306"/>
            <a:ext cx="1865377" cy="1073108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33 Conector recto"/>
          <p:cNvCxnSpPr/>
          <p:nvPr/>
        </p:nvCxnSpPr>
        <p:spPr>
          <a:xfrm flipH="1" flipV="1">
            <a:off x="4549234" y="1345306"/>
            <a:ext cx="1865377" cy="103960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ular Callout 13"/>
          <p:cNvSpPr/>
          <p:nvPr/>
        </p:nvSpPr>
        <p:spPr>
          <a:xfrm>
            <a:off x="4232656" y="383758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is it?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414611" y="4352544"/>
            <a:ext cx="5143405" cy="1499616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crayon.</a:t>
            </a:r>
          </a:p>
        </p:txBody>
      </p:sp>
      <p:pic>
        <p:nvPicPr>
          <p:cNvPr id="10" name="Picture 2" descr="Crayons PNG Images, Transparent Crayons Image Download - PNGitem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06" y="1642959"/>
            <a:ext cx="2244340" cy="22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Vector | Flower garden and beautiful rainb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95"/>
            <a:ext cx="12192000" cy="610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Fairy Images, Stock Pictures, Royalty Free Cartoon Fairy Photos And  Stock Photography | Fairy cartoon, Fairy images, Free cartoo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6708" y="-33508"/>
            <a:ext cx="3273035" cy="39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9 Conector recto"/>
          <p:cNvCxnSpPr/>
          <p:nvPr/>
        </p:nvCxnSpPr>
        <p:spPr>
          <a:xfrm flipH="1" flipV="1">
            <a:off x="4549234" y="1345306"/>
            <a:ext cx="1865377" cy="1073108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33 Conector recto"/>
          <p:cNvCxnSpPr/>
          <p:nvPr/>
        </p:nvCxnSpPr>
        <p:spPr>
          <a:xfrm flipH="1" flipV="1">
            <a:off x="4549234" y="1345306"/>
            <a:ext cx="1865377" cy="103960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ular Callout 13"/>
          <p:cNvSpPr/>
          <p:nvPr/>
        </p:nvSpPr>
        <p:spPr>
          <a:xfrm>
            <a:off x="4380491" y="435253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is it?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414611" y="4352544"/>
            <a:ext cx="5143405" cy="1499616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an eraser.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5" b="100000" l="82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3343" y="1998617"/>
            <a:ext cx="2737883" cy="224587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Vector | Flower garden and beautiful rainb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829"/>
            <a:ext cx="12192000" cy="62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Fairy Images, Stock Pictures, Royalty Free Cartoon Fairy Photos And  Stock Photography | Fairy cartoon, Fairy images, Free cartoo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6708" y="-33508"/>
            <a:ext cx="3273035" cy="39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9 Conector recto"/>
          <p:cNvCxnSpPr/>
          <p:nvPr/>
        </p:nvCxnSpPr>
        <p:spPr>
          <a:xfrm flipH="1" flipV="1">
            <a:off x="4549234" y="1345306"/>
            <a:ext cx="1865377" cy="1073108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33 Conector recto"/>
          <p:cNvCxnSpPr/>
          <p:nvPr/>
        </p:nvCxnSpPr>
        <p:spPr>
          <a:xfrm flipH="1" flipV="1">
            <a:off x="4549234" y="1345306"/>
            <a:ext cx="1865377" cy="103960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ular Callout 13"/>
          <p:cNvSpPr/>
          <p:nvPr/>
        </p:nvSpPr>
        <p:spPr>
          <a:xfrm>
            <a:off x="4232656" y="270024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is it?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414611" y="4352544"/>
            <a:ext cx="5143405" cy="1499616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ruler.</a:t>
            </a:r>
          </a:p>
        </p:txBody>
      </p:sp>
      <p:pic>
        <p:nvPicPr>
          <p:cNvPr id="9" name="Picture 8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35215">
            <a:off x="5962393" y="1320586"/>
            <a:ext cx="3150778" cy="311244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</TotalTime>
  <Words>385</Words>
  <Application>Microsoft Office PowerPoint</Application>
  <PresentationFormat>Widescreen</PresentationFormat>
  <Paragraphs>91</Paragraphs>
  <Slides>31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292</cp:revision>
  <dcterms:created xsi:type="dcterms:W3CDTF">2020-12-08T03:17:00Z</dcterms:created>
  <dcterms:modified xsi:type="dcterms:W3CDTF">2023-08-06T09:09:59Z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173EB2B182B3455DAE57A6AD8AE9B810</vt:lpwstr>
  </property>
  <property fmtid="{D5CDD505-2E9C-101B-9397-08002B2CF9AE}" pid="3" name="KSOProductBuildVer">
    <vt:lpwstr>1033-11.2.0.11486</vt:lpwstr>
  </property>
</Properties>
</file>