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image74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7" r:id="rId3"/>
    <p:sldMasterId id="2147483688" r:id="rId4"/>
    <p:sldMasterId id="2147483699" r:id="rId5"/>
    <p:sldMasterId id="2147483710" r:id="rId6"/>
    <p:sldMasterId id="2147483721" r:id="rId7"/>
    <p:sldMasterId id="2147483732" r:id="rId8"/>
    <p:sldMasterId id="2147483744" r:id="rId9"/>
  </p:sldMasterIdLst>
  <p:notesMasterIdLst>
    <p:notesMasterId r:id="rId7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326" r:id="rId16"/>
    <p:sldId id="331" r:id="rId17"/>
    <p:sldId id="333" r:id="rId18"/>
    <p:sldId id="335" r:id="rId19"/>
    <p:sldId id="337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339" r:id="rId36"/>
    <p:sldId id="283" r:id="rId37"/>
    <p:sldId id="284" r:id="rId38"/>
    <p:sldId id="285" r:id="rId39"/>
    <p:sldId id="286" r:id="rId40"/>
    <p:sldId id="287" r:id="rId41"/>
    <p:sldId id="329" r:id="rId42"/>
    <p:sldId id="289" r:id="rId43"/>
    <p:sldId id="290" r:id="rId44"/>
    <p:sldId id="291" r:id="rId45"/>
    <p:sldId id="292" r:id="rId46"/>
    <p:sldId id="327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41" r:id="rId76"/>
    <p:sldId id="323" r:id="rId77"/>
    <p:sldId id="324" r:id="rId78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FBEFD-7326-4E59-9B9D-8E751C95DDE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EAED8-DDFD-4426-B9EA-B6EE0C9E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3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2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6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3751" y="2036064"/>
            <a:ext cx="460248" cy="19613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6843" y="3662172"/>
            <a:ext cx="867155" cy="148132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655819"/>
            <a:ext cx="2157984" cy="4876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5663" y="-17017"/>
            <a:ext cx="5895340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Cooper Black"/>
                <a:cs typeface="Coope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32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764525" y="1792613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 hasCustomPrompt="1"/>
          </p:nvPr>
        </p:nvSpPr>
        <p:spPr>
          <a:xfrm>
            <a:off x="1293175" y="19498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3764525" y="2965988"/>
            <a:ext cx="4086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08375" y="-202321"/>
            <a:ext cx="3724099" cy="9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432" y="-121250"/>
            <a:ext cx="1381033" cy="20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95" y="-97423"/>
            <a:ext cx="2805253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8057" y="3250600"/>
            <a:ext cx="1811132" cy="20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2575" y="4218704"/>
            <a:ext cx="2542189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574" y="2631475"/>
            <a:ext cx="927151" cy="25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50" y="26463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125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507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355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75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484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393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304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02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29325" y="-86607"/>
            <a:ext cx="3214674" cy="83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401" y="4172374"/>
            <a:ext cx="2695550" cy="10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218" y="1307100"/>
            <a:ext cx="887728" cy="2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128500"/>
            <a:ext cx="1621825" cy="24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625" y="-26644"/>
            <a:ext cx="3214671" cy="7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90350" y="4484376"/>
            <a:ext cx="3214673" cy="7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0775" y="3490446"/>
            <a:ext cx="732050" cy="14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8811" y="2804219"/>
            <a:ext cx="667174" cy="7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244" y="4465221"/>
            <a:ext cx="599063" cy="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2621" y="826446"/>
            <a:ext cx="2370681" cy="8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51294" y="3319348"/>
            <a:ext cx="1159000" cy="167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639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8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3751" y="2036064"/>
            <a:ext cx="460248" cy="19613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6843" y="3662172"/>
            <a:ext cx="867155" cy="148132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655820"/>
            <a:ext cx="2157984" cy="4876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Cooper Black"/>
                <a:cs typeface="Coope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00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764525" y="1792613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 hasCustomPrompt="1"/>
          </p:nvPr>
        </p:nvSpPr>
        <p:spPr>
          <a:xfrm>
            <a:off x="1293175" y="19498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3764525" y="2965988"/>
            <a:ext cx="4086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08375" y="-202321"/>
            <a:ext cx="3724099" cy="9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432" y="-121250"/>
            <a:ext cx="1381033" cy="20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95" y="-97423"/>
            <a:ext cx="2805253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8057" y="3250600"/>
            <a:ext cx="1811132" cy="20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2575" y="4218704"/>
            <a:ext cx="2542189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574" y="2631475"/>
            <a:ext cx="927151" cy="25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50" y="26463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125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244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182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412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997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775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45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868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29325" y="-86607"/>
            <a:ext cx="3214674" cy="83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401" y="4172374"/>
            <a:ext cx="2695550" cy="10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218" y="1307100"/>
            <a:ext cx="887728" cy="2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128500"/>
            <a:ext cx="1621825" cy="24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625" y="-26644"/>
            <a:ext cx="3214671" cy="7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90350" y="4484376"/>
            <a:ext cx="3214673" cy="7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0775" y="3490446"/>
            <a:ext cx="732050" cy="14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8811" y="2804219"/>
            <a:ext cx="667174" cy="7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244" y="4465221"/>
            <a:ext cx="599063" cy="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2621" y="826446"/>
            <a:ext cx="2370681" cy="8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51294" y="3319348"/>
            <a:ext cx="1159000" cy="167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975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84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Cooper Black"/>
                <a:cs typeface="Coope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764525" y="1792613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 hasCustomPrompt="1"/>
          </p:nvPr>
        </p:nvSpPr>
        <p:spPr>
          <a:xfrm>
            <a:off x="1293175" y="19498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3764525" y="2965988"/>
            <a:ext cx="4086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08375" y="-202321"/>
            <a:ext cx="3724099" cy="9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432" y="-121250"/>
            <a:ext cx="1381033" cy="20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95" y="-97423"/>
            <a:ext cx="2805253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8057" y="3250600"/>
            <a:ext cx="1811132" cy="20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2575" y="4218704"/>
            <a:ext cx="2542189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574" y="2631475"/>
            <a:ext cx="927151" cy="25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50" y="26463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125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094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895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123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128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618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834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897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29325" y="-86607"/>
            <a:ext cx="3214674" cy="83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401" y="4172374"/>
            <a:ext cx="2695550" cy="10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218" y="1307100"/>
            <a:ext cx="887728" cy="2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128500"/>
            <a:ext cx="1621825" cy="24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625" y="-26644"/>
            <a:ext cx="3214671" cy="7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90350" y="4484376"/>
            <a:ext cx="3214673" cy="7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0775" y="3490446"/>
            <a:ext cx="732050" cy="14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8811" y="2804219"/>
            <a:ext cx="667174" cy="7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244" y="4465221"/>
            <a:ext cx="599063" cy="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2621" y="826446"/>
            <a:ext cx="2370681" cy="8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51294" y="3319348"/>
            <a:ext cx="1159000" cy="167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866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355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764525" y="1792613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 hasCustomPrompt="1"/>
          </p:nvPr>
        </p:nvSpPr>
        <p:spPr>
          <a:xfrm>
            <a:off x="1293175" y="19498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3764525" y="2965988"/>
            <a:ext cx="4086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08375" y="-202321"/>
            <a:ext cx="3724099" cy="9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432" y="-121250"/>
            <a:ext cx="1381033" cy="20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95" y="-97423"/>
            <a:ext cx="2805253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8057" y="3250600"/>
            <a:ext cx="1811132" cy="20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2575" y="4218704"/>
            <a:ext cx="2542189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574" y="2631475"/>
            <a:ext cx="927151" cy="25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50" y="26463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125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64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Cooper Black"/>
                <a:cs typeface="Coope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949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432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138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0093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819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887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29325" y="-86607"/>
            <a:ext cx="3214674" cy="83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401" y="4172374"/>
            <a:ext cx="2695550" cy="10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218" y="1307100"/>
            <a:ext cx="887728" cy="2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128500"/>
            <a:ext cx="1621825" cy="24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625" y="-26644"/>
            <a:ext cx="3214671" cy="7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90350" y="4484376"/>
            <a:ext cx="3214673" cy="7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0775" y="3490446"/>
            <a:ext cx="732050" cy="14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8811" y="2804219"/>
            <a:ext cx="667174" cy="7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244" y="4465221"/>
            <a:ext cx="599063" cy="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2621" y="826446"/>
            <a:ext cx="2370681" cy="8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51294" y="3319348"/>
            <a:ext cx="1159000" cy="167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9802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957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764525" y="1792613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 hasCustomPrompt="1"/>
          </p:nvPr>
        </p:nvSpPr>
        <p:spPr>
          <a:xfrm>
            <a:off x="1293175" y="19498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3764525" y="2965988"/>
            <a:ext cx="4086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08375" y="-202321"/>
            <a:ext cx="3724099" cy="9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432" y="-121250"/>
            <a:ext cx="1381033" cy="20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95" y="-97423"/>
            <a:ext cx="2805253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8057" y="3250600"/>
            <a:ext cx="1811132" cy="20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2575" y="4218704"/>
            <a:ext cx="2542189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574" y="2631475"/>
            <a:ext cx="927151" cy="25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50" y="26463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125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229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70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590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825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0232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6032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734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29325" y="-86607"/>
            <a:ext cx="3214674" cy="83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401" y="4172374"/>
            <a:ext cx="2695550" cy="10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218" y="1307100"/>
            <a:ext cx="887728" cy="2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128500"/>
            <a:ext cx="1621825" cy="24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625" y="-26644"/>
            <a:ext cx="3214671" cy="7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90350" y="4484376"/>
            <a:ext cx="3214673" cy="7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0775" y="3490446"/>
            <a:ext cx="732050" cy="14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8811" y="2804219"/>
            <a:ext cx="667174" cy="7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244" y="4465221"/>
            <a:ext cx="599063" cy="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2621" y="826446"/>
            <a:ext cx="2370681" cy="8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51294" y="3319348"/>
            <a:ext cx="1159000" cy="167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6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914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605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764525" y="1792613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 hasCustomPrompt="1"/>
          </p:nvPr>
        </p:nvSpPr>
        <p:spPr>
          <a:xfrm>
            <a:off x="1293175" y="19498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3764525" y="2965988"/>
            <a:ext cx="4086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08375" y="-202321"/>
            <a:ext cx="3724099" cy="9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432" y="-121250"/>
            <a:ext cx="1381033" cy="20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95" y="-97423"/>
            <a:ext cx="2805253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8057" y="3250600"/>
            <a:ext cx="1811132" cy="20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2575" y="4218704"/>
            <a:ext cx="2542189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574" y="2631475"/>
            <a:ext cx="927151" cy="25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50" y="26463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125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133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77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3307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233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001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7735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3"/>
            <a:ext cx="3926682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3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10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3" y="4781760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8B323">
                  <a:lumMod val="5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60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8B323">
                  <a:lumMod val="5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60"/>
            <a:ext cx="1747293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8B323">
                    <a:lumMod val="50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8B323">
                  <a:lumMod val="50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06615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050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805417"/>
            <a:ext cx="6140304" cy="3048471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3869836"/>
            <a:ext cx="5263116" cy="713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4781760"/>
            <a:ext cx="1120461" cy="261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3F3F2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3F3F2"/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4781760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3F3F2"/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6" y="4781760"/>
            <a:ext cx="1115675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3F3F2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3F3F2"/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51435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85179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235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285750"/>
            <a:ext cx="7629525" cy="11201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181827"/>
            <a:ext cx="3600450" cy="2247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181827"/>
            <a:ext cx="3600450" cy="2247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282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8679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67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9021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342900"/>
            <a:ext cx="2319087" cy="89750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9" y="690283"/>
            <a:ext cx="4618814" cy="373884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306002"/>
            <a:ext cx="2319087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4781760"/>
            <a:ext cx="925017" cy="261347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60"/>
            <a:ext cx="2611635" cy="25934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4781760"/>
            <a:ext cx="924342" cy="25934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4806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9" y="1"/>
            <a:ext cx="5516689" cy="51435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342900"/>
            <a:ext cx="2319088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306002"/>
            <a:ext cx="2319088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4781760"/>
            <a:ext cx="924342" cy="261347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60"/>
            <a:ext cx="2611634" cy="25934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4781760"/>
            <a:ext cx="925830" cy="25934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74895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749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286790"/>
            <a:ext cx="1119099" cy="42003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286789"/>
            <a:ext cx="6294439" cy="42003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78022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88956BA-A096-4740-ACF9-61FD0FAB2DC0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99B6874-84C9-433F-B426-E24AFAD35C63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310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A85465-E5FD-4B48-A86D-FD2D273E78C9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B00EDA8-3913-4516-9A45-5897E7938F87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2787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1F5994-5805-4BC4-AF18-3FCA49FB50B4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E81BBFD-AE59-4B71-BE0E-F9F1E7EAC42E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771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D90A1E0-9A3F-481B-8F9E-A63DBDB5FD87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91E31D5-3E44-4B16-818F-5E19CE91A442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515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A4B0180-3F43-49B8-9DF2-4E40F01CA15B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4B37E53-E643-450F-ACB1-FA71DD524E4D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7932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5A94191-E8E2-4A07-BF9B-9699DE0AC0E2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5BDD79B-AC1E-4D86-889C-03C74AAC723B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83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29325" y="-86607"/>
            <a:ext cx="3214674" cy="83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401" y="4172374"/>
            <a:ext cx="2695550" cy="10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218" y="1307100"/>
            <a:ext cx="887728" cy="2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128500"/>
            <a:ext cx="1621825" cy="24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625" y="-26644"/>
            <a:ext cx="3214671" cy="7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90350" y="4484376"/>
            <a:ext cx="3214673" cy="7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0775" y="3490446"/>
            <a:ext cx="732050" cy="14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8811" y="2804219"/>
            <a:ext cx="667174" cy="7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244" y="4465221"/>
            <a:ext cx="599063" cy="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2621" y="826446"/>
            <a:ext cx="2370681" cy="8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51294" y="3319348"/>
            <a:ext cx="1159000" cy="167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1769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7B37DA9-8C47-4E68-8392-85B212C07913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B461E81-8548-4EFD-9FC7-E26B2DEBF961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7688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A526802-57F5-4893-9783-563A73805A12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4641F41-F75B-465D-A084-1B06326F703F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9512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DB81E3-AF19-4A15-BFB7-5BD8FDEEC788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2FBE0B-0222-4619-9822-D26050C5FE8E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33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3A20FDC-9C60-414B-94DE-AE7698F59F1B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7304CB2-0582-48DC-95AA-85CB5C2EF97D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8952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066307-5266-4387-8232-4D1A72A76BC5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125A2E0-EA67-4537-8E6F-86C81D4AC8CD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99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21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37563" y="-12700"/>
            <a:ext cx="6468872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Cooper Black"/>
                <a:cs typeface="Coope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702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546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126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600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3279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882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9" y="286789"/>
            <a:ext cx="7633742" cy="111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1714501"/>
            <a:ext cx="7633742" cy="2695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9" y="4781760"/>
            <a:ext cx="1747292" cy="261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334D819-9F07-4261-B09B-9E467E5D900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81760"/>
            <a:ext cx="308610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81760"/>
            <a:ext cx="211455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1766878-3199-4EAB-94E7-2D6D11070E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41651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41651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664369" cy="51435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613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텍스트 스타일을 편집합니다</a:t>
            </a:r>
          </a:p>
          <a:p>
            <a:pPr lvl="1"/>
            <a:r>
              <a:rPr lang="en-US"/>
              <a:t>둘째 수준</a:t>
            </a:r>
          </a:p>
          <a:p>
            <a:pPr lvl="2"/>
            <a:r>
              <a:rPr lang="en-US"/>
              <a:t>셋째 수준</a:t>
            </a:r>
          </a:p>
          <a:p>
            <a:pPr lvl="3"/>
            <a:r>
              <a:rPr lang="en-US"/>
              <a:t>넷째 수준</a:t>
            </a:r>
          </a:p>
          <a:p>
            <a:pPr lvl="4"/>
            <a:r>
              <a:rPr lang="en-US"/>
              <a:t>다섯째 수준</a:t>
            </a:r>
          </a:p>
        </p:txBody>
      </p:sp>
      <p:sp>
        <p:nvSpPr>
          <p:cNvPr id="1028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77F563A-0F25-4051-A649-4B4F3689F0C7}" type="datetimeFigureOut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4/11/2026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1029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1030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BF079A-B159-4A3C-9D9F-E09ED25C6A60}" type="slidenum"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03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9.png"/><Relationship Id="rId5" Type="http://schemas.openxmlformats.org/officeDocument/2006/relationships/image" Target="../media/image74.jp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8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4.jp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8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9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10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0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0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0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0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jpg"/><Relationship Id="rId5" Type="http://schemas.openxmlformats.org/officeDocument/2006/relationships/image" Target="../media/image12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jp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jpg"/><Relationship Id="rId5" Type="http://schemas.openxmlformats.org/officeDocument/2006/relationships/image" Target="../media/image129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14.png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png"/><Relationship Id="rId4" Type="http://schemas.openxmlformats.org/officeDocument/2006/relationships/image" Target="../media/image14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png"/><Relationship Id="rId4" Type="http://schemas.openxmlformats.org/officeDocument/2006/relationships/image" Target="../media/image1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png"/><Relationship Id="rId4" Type="http://schemas.openxmlformats.org/officeDocument/2006/relationships/image" Target="../media/image14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png"/><Relationship Id="rId4" Type="http://schemas.openxmlformats.org/officeDocument/2006/relationships/image" Target="../media/image15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14.png"/><Relationship Id="rId4" Type="http://schemas.openxmlformats.org/officeDocument/2006/relationships/image" Target="../media/image1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png"/><Relationship Id="rId4" Type="http://schemas.openxmlformats.org/officeDocument/2006/relationships/image" Target="../media/image15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png"/><Relationship Id="rId4" Type="http://schemas.openxmlformats.org/officeDocument/2006/relationships/image" Target="../media/image14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58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png"/><Relationship Id="rId4" Type="http://schemas.openxmlformats.org/officeDocument/2006/relationships/image" Target="../media/image15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2.png"/><Relationship Id="rId4" Type="http://schemas.openxmlformats.org/officeDocument/2006/relationships/image" Target="../media/image14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tienganhglobalsuccess.vn/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7.png"/><Relationship Id="rId5" Type="http://schemas.openxmlformats.org/officeDocument/2006/relationships/image" Target="../media/image74.jpg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7000" y="2572511"/>
              <a:ext cx="2667000" cy="25709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78991" y="57911"/>
              <a:ext cx="6986270" cy="523240"/>
            </a:xfrm>
            <a:custGeom>
              <a:avLst/>
              <a:gdLst/>
              <a:ahLst/>
              <a:cxnLst/>
              <a:rect l="l" t="t" r="r" b="b"/>
              <a:pathLst>
                <a:path w="6986270" h="523240">
                  <a:moveTo>
                    <a:pt x="6986016" y="0"/>
                  </a:moveTo>
                  <a:lnTo>
                    <a:pt x="0" y="0"/>
                  </a:lnTo>
                  <a:lnTo>
                    <a:pt x="0" y="522731"/>
                  </a:lnTo>
                  <a:lnTo>
                    <a:pt x="6986016" y="522731"/>
                  </a:lnTo>
                  <a:lnTo>
                    <a:pt x="6986016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6352" y="187452"/>
              <a:ext cx="6292081" cy="3543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23150" y="332278"/>
              <a:ext cx="95885" cy="48895"/>
            </a:xfrm>
            <a:custGeom>
              <a:avLst/>
              <a:gdLst/>
              <a:ahLst/>
              <a:cxnLst/>
              <a:rect l="l" t="t" r="r" b="b"/>
              <a:pathLst>
                <a:path w="95884" h="48895">
                  <a:moveTo>
                    <a:pt x="95708" y="0"/>
                  </a:moveTo>
                  <a:lnTo>
                    <a:pt x="0" y="0"/>
                  </a:lnTo>
                  <a:lnTo>
                    <a:pt x="0" y="48721"/>
                  </a:lnTo>
                  <a:lnTo>
                    <a:pt x="95708" y="48721"/>
                  </a:lnTo>
                  <a:lnTo>
                    <a:pt x="957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23150" y="332278"/>
              <a:ext cx="95885" cy="48895"/>
            </a:xfrm>
            <a:custGeom>
              <a:avLst/>
              <a:gdLst/>
              <a:ahLst/>
              <a:cxnLst/>
              <a:rect l="l" t="t" r="r" b="b"/>
              <a:pathLst>
                <a:path w="95884" h="48895">
                  <a:moveTo>
                    <a:pt x="0" y="48721"/>
                  </a:moveTo>
                  <a:lnTo>
                    <a:pt x="95708" y="48721"/>
                  </a:lnTo>
                  <a:lnTo>
                    <a:pt x="95708" y="0"/>
                  </a:lnTo>
                  <a:lnTo>
                    <a:pt x="0" y="0"/>
                  </a:lnTo>
                  <a:lnTo>
                    <a:pt x="0" y="48721"/>
                  </a:lnTo>
                  <a:close/>
                </a:path>
              </a:pathLst>
            </a:custGeom>
            <a:ln w="12192">
              <a:solidFill>
                <a:srgbClr val="F0C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5992" y="199644"/>
              <a:ext cx="323837" cy="2674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50150" y="193547"/>
              <a:ext cx="309880" cy="255270"/>
            </a:xfrm>
            <a:custGeom>
              <a:avLst/>
              <a:gdLst/>
              <a:ahLst/>
              <a:cxnLst/>
              <a:rect l="l" t="t" r="r" b="b"/>
              <a:pathLst>
                <a:path w="309879" h="255270">
                  <a:moveTo>
                    <a:pt x="309752" y="71627"/>
                  </a:moveTo>
                  <a:lnTo>
                    <a:pt x="261111" y="71627"/>
                  </a:lnTo>
                  <a:lnTo>
                    <a:pt x="261111" y="255269"/>
                  </a:lnTo>
                  <a:lnTo>
                    <a:pt x="309752" y="255269"/>
                  </a:lnTo>
                  <a:lnTo>
                    <a:pt x="309752" y="71627"/>
                  </a:lnTo>
                  <a:close/>
                </a:path>
                <a:path w="309879" h="255270">
                  <a:moveTo>
                    <a:pt x="309752" y="0"/>
                  </a:moveTo>
                  <a:lnTo>
                    <a:pt x="270255" y="0"/>
                  </a:lnTo>
                  <a:lnTo>
                    <a:pt x="265203" y="11263"/>
                  </a:lnTo>
                  <a:lnTo>
                    <a:pt x="258413" y="21812"/>
                  </a:lnTo>
                  <a:lnTo>
                    <a:pt x="228570" y="48744"/>
                  </a:lnTo>
                  <a:lnTo>
                    <a:pt x="198120" y="64388"/>
                  </a:lnTo>
                  <a:lnTo>
                    <a:pt x="198120" y="108585"/>
                  </a:lnTo>
                  <a:lnTo>
                    <a:pt x="215642" y="101774"/>
                  </a:lnTo>
                  <a:lnTo>
                    <a:pt x="231997" y="93344"/>
                  </a:lnTo>
                  <a:lnTo>
                    <a:pt x="247161" y="83296"/>
                  </a:lnTo>
                  <a:lnTo>
                    <a:pt x="261111" y="71627"/>
                  </a:lnTo>
                  <a:lnTo>
                    <a:pt x="309752" y="71627"/>
                  </a:lnTo>
                  <a:lnTo>
                    <a:pt x="309752" y="0"/>
                  </a:lnTo>
                  <a:close/>
                </a:path>
                <a:path w="309879" h="255270">
                  <a:moveTo>
                    <a:pt x="111632" y="71627"/>
                  </a:moveTo>
                  <a:lnTo>
                    <a:pt x="62992" y="71627"/>
                  </a:lnTo>
                  <a:lnTo>
                    <a:pt x="62992" y="255269"/>
                  </a:lnTo>
                  <a:lnTo>
                    <a:pt x="111632" y="255269"/>
                  </a:lnTo>
                  <a:lnTo>
                    <a:pt x="111632" y="71627"/>
                  </a:lnTo>
                  <a:close/>
                </a:path>
                <a:path w="309879" h="255270">
                  <a:moveTo>
                    <a:pt x="111632" y="0"/>
                  </a:moveTo>
                  <a:lnTo>
                    <a:pt x="72135" y="0"/>
                  </a:lnTo>
                  <a:lnTo>
                    <a:pt x="67083" y="11263"/>
                  </a:lnTo>
                  <a:lnTo>
                    <a:pt x="60293" y="21812"/>
                  </a:lnTo>
                  <a:lnTo>
                    <a:pt x="30450" y="48744"/>
                  </a:lnTo>
                  <a:lnTo>
                    <a:pt x="0" y="64388"/>
                  </a:lnTo>
                  <a:lnTo>
                    <a:pt x="0" y="108585"/>
                  </a:lnTo>
                  <a:lnTo>
                    <a:pt x="17522" y="101774"/>
                  </a:lnTo>
                  <a:lnTo>
                    <a:pt x="33877" y="93344"/>
                  </a:lnTo>
                  <a:lnTo>
                    <a:pt x="49041" y="83296"/>
                  </a:lnTo>
                  <a:lnTo>
                    <a:pt x="62992" y="71627"/>
                  </a:lnTo>
                  <a:lnTo>
                    <a:pt x="111632" y="71627"/>
                  </a:lnTo>
                  <a:lnTo>
                    <a:pt x="11163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50150" y="193547"/>
              <a:ext cx="309880" cy="255270"/>
            </a:xfrm>
            <a:custGeom>
              <a:avLst/>
              <a:gdLst/>
              <a:ahLst/>
              <a:cxnLst/>
              <a:rect l="l" t="t" r="r" b="b"/>
              <a:pathLst>
                <a:path w="309879" h="255270">
                  <a:moveTo>
                    <a:pt x="270255" y="0"/>
                  </a:moveTo>
                  <a:lnTo>
                    <a:pt x="309752" y="0"/>
                  </a:lnTo>
                  <a:lnTo>
                    <a:pt x="309752" y="255269"/>
                  </a:lnTo>
                  <a:lnTo>
                    <a:pt x="261111" y="255269"/>
                  </a:lnTo>
                  <a:lnTo>
                    <a:pt x="261111" y="71627"/>
                  </a:lnTo>
                  <a:lnTo>
                    <a:pt x="247161" y="83296"/>
                  </a:lnTo>
                  <a:lnTo>
                    <a:pt x="231997" y="93344"/>
                  </a:lnTo>
                  <a:lnTo>
                    <a:pt x="215642" y="101774"/>
                  </a:lnTo>
                  <a:lnTo>
                    <a:pt x="198120" y="108585"/>
                  </a:lnTo>
                  <a:lnTo>
                    <a:pt x="198120" y="64388"/>
                  </a:lnTo>
                  <a:lnTo>
                    <a:pt x="207857" y="60555"/>
                  </a:lnTo>
                  <a:lnTo>
                    <a:pt x="218011" y="55340"/>
                  </a:lnTo>
                  <a:lnTo>
                    <a:pt x="249860" y="31646"/>
                  </a:lnTo>
                  <a:lnTo>
                    <a:pt x="265203" y="11263"/>
                  </a:lnTo>
                  <a:lnTo>
                    <a:pt x="270255" y="0"/>
                  </a:lnTo>
                  <a:close/>
                </a:path>
                <a:path w="309879" h="255270">
                  <a:moveTo>
                    <a:pt x="72135" y="0"/>
                  </a:moveTo>
                  <a:lnTo>
                    <a:pt x="111632" y="0"/>
                  </a:lnTo>
                  <a:lnTo>
                    <a:pt x="111632" y="255269"/>
                  </a:lnTo>
                  <a:lnTo>
                    <a:pt x="62992" y="255269"/>
                  </a:lnTo>
                  <a:lnTo>
                    <a:pt x="62992" y="71627"/>
                  </a:lnTo>
                  <a:lnTo>
                    <a:pt x="49041" y="83296"/>
                  </a:lnTo>
                  <a:lnTo>
                    <a:pt x="33877" y="93344"/>
                  </a:lnTo>
                  <a:lnTo>
                    <a:pt x="17522" y="101774"/>
                  </a:lnTo>
                  <a:lnTo>
                    <a:pt x="0" y="108585"/>
                  </a:lnTo>
                  <a:lnTo>
                    <a:pt x="0" y="64388"/>
                  </a:lnTo>
                  <a:lnTo>
                    <a:pt x="9737" y="60555"/>
                  </a:lnTo>
                  <a:lnTo>
                    <a:pt x="19891" y="55340"/>
                  </a:lnTo>
                  <a:lnTo>
                    <a:pt x="51740" y="31646"/>
                  </a:lnTo>
                  <a:lnTo>
                    <a:pt x="67083" y="11263"/>
                  </a:lnTo>
                  <a:lnTo>
                    <a:pt x="72135" y="0"/>
                  </a:lnTo>
                  <a:close/>
                </a:path>
              </a:pathLst>
            </a:custGeom>
            <a:ln w="12192">
              <a:solidFill>
                <a:srgbClr val="F0CA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0788" y="2660904"/>
              <a:ext cx="1934718" cy="7459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8023" y="2660904"/>
              <a:ext cx="1203198" cy="7459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49752" y="2660904"/>
              <a:ext cx="979170" cy="74599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72362" y="2745435"/>
            <a:ext cx="4124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DC5FB4"/>
                </a:solidFill>
                <a:latin typeface="Times New Roman"/>
                <a:cs typeface="Times New Roman"/>
              </a:rPr>
              <a:t>Teacher:</a:t>
            </a:r>
            <a:r>
              <a:rPr sz="2800" b="1" spc="285" dirty="0">
                <a:solidFill>
                  <a:srgbClr val="DC5FB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DC5FB4"/>
                </a:solidFill>
                <a:latin typeface="Times New Roman"/>
                <a:cs typeface="Times New Roman"/>
              </a:rPr>
              <a:t>Dinh</a:t>
            </a:r>
            <a:r>
              <a:rPr sz="2800" b="1" spc="240" dirty="0">
                <a:solidFill>
                  <a:srgbClr val="DC5FB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DC5FB4"/>
                </a:solidFill>
                <a:latin typeface="Times New Roman"/>
                <a:cs typeface="Times New Roman"/>
              </a:rPr>
              <a:t>Thi</a:t>
            </a:r>
            <a:r>
              <a:rPr sz="2800" b="1" spc="229" dirty="0">
                <a:solidFill>
                  <a:srgbClr val="DC5FB4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DC5FB4"/>
                </a:solidFill>
                <a:latin typeface="Times New Roman"/>
                <a:cs typeface="Times New Roman"/>
              </a:rPr>
              <a:t>Khanh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97452" y="2660904"/>
            <a:ext cx="1506474" cy="7459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3733800" cy="5391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90" y="0"/>
            <a:ext cx="5550310" cy="539115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E1C04AE-CCE3-A08F-C8ED-2243CE4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200400" y="209550"/>
            <a:ext cx="2073640" cy="1371600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4419600" y="1260372"/>
            <a:ext cx="457200" cy="1082778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9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-95250"/>
            <a:ext cx="3810000" cy="541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72"/>
            <a:ext cx="5486400" cy="5311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8AB6B3-AE02-16B2-D20E-08E730FD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3041560" y="23351"/>
            <a:ext cx="1994080" cy="1265290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4336665" y="941438"/>
            <a:ext cx="974917" cy="443681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7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16452" cy="7680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481828" y="0"/>
            <a:ext cx="3662679" cy="1973580"/>
            <a:chOff x="5481828" y="0"/>
            <a:chExt cx="3662679" cy="19735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5468" y="0"/>
              <a:ext cx="1208531" cy="19735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1828" y="0"/>
              <a:ext cx="2805683" cy="56387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3250692"/>
            <a:ext cx="1676400" cy="189280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2631946"/>
            <a:ext cx="2479675" cy="2512060"/>
            <a:chOff x="0" y="2631946"/>
            <a:chExt cx="2479675" cy="251206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18430"/>
              <a:ext cx="2479548" cy="9250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631946"/>
              <a:ext cx="864107" cy="251155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9307" y="2645664"/>
            <a:ext cx="778764" cy="15788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97808" y="4236720"/>
            <a:ext cx="2068067" cy="9067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14843" y="99060"/>
            <a:ext cx="1027176" cy="1344168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93139" y="18685"/>
            <a:ext cx="7312659" cy="2870835"/>
          </a:xfrm>
          <a:prstGeom prst="rect">
            <a:avLst/>
          </a:prstGeom>
        </p:spPr>
        <p:txBody>
          <a:bodyPr vert="horz" wrap="square" lIns="0" tIns="308610" rIns="0" bIns="0" rtlCol="0">
            <a:spAutoFit/>
          </a:bodyPr>
          <a:lstStyle/>
          <a:p>
            <a:pPr marR="34290" algn="ctr">
              <a:lnSpc>
                <a:spcPct val="100000"/>
              </a:lnSpc>
              <a:spcBef>
                <a:spcPts val="2430"/>
              </a:spcBef>
            </a:pPr>
            <a:r>
              <a:rPr sz="9500" b="1" spc="440" dirty="0">
                <a:solidFill>
                  <a:srgbClr val="DC5FB4"/>
                </a:solidFill>
                <a:latin typeface="Arial"/>
                <a:cs typeface="Arial"/>
              </a:rPr>
              <a:t>02</a:t>
            </a:r>
            <a:endParaRPr sz="9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70"/>
              </a:spcBef>
            </a:pPr>
            <a:r>
              <a:rPr sz="6000" b="1" spc="-175" dirty="0">
                <a:solidFill>
                  <a:srgbClr val="1F2C6F"/>
                </a:solidFill>
                <a:latin typeface="Arial"/>
                <a:cs typeface="Arial"/>
              </a:rPr>
              <a:t>Listen,</a:t>
            </a:r>
            <a:r>
              <a:rPr sz="6000" b="1" spc="-24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160" dirty="0">
                <a:solidFill>
                  <a:srgbClr val="1F2C6F"/>
                </a:solidFill>
                <a:latin typeface="Arial"/>
                <a:cs typeface="Arial"/>
              </a:rPr>
              <a:t>point</a:t>
            </a:r>
            <a:r>
              <a:rPr sz="6000" b="1" spc="-254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4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6000" b="1" spc="-31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345" dirty="0">
                <a:solidFill>
                  <a:srgbClr val="1F2C6F"/>
                </a:solidFill>
                <a:latin typeface="Arial"/>
                <a:cs typeface="Arial"/>
              </a:rPr>
              <a:t>say.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40735" y="3947159"/>
            <a:ext cx="1304543" cy="83667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2925" y="0"/>
            <a:ext cx="1635455" cy="135724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3816" y="3305555"/>
            <a:ext cx="955547" cy="12435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9884" y="0"/>
            <a:ext cx="3214116" cy="7513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3492" y="4172711"/>
            <a:ext cx="2540507" cy="9707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1040" y="1307591"/>
            <a:ext cx="822960" cy="245973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3141345" cy="2588260"/>
            <a:chOff x="0" y="0"/>
            <a:chExt cx="3141345" cy="258826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8015"/>
              <a:ext cx="1621536" cy="24597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3140964" cy="69189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727" y="4485132"/>
            <a:ext cx="3214116" cy="6583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30440" y="3489959"/>
            <a:ext cx="733044" cy="140512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804160"/>
            <a:ext cx="478536" cy="78790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12664" y="4465320"/>
            <a:ext cx="598932" cy="6781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42176" y="826008"/>
            <a:ext cx="2371344" cy="89458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0748" y="3319271"/>
            <a:ext cx="1159764" cy="167030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48688" y="1847799"/>
            <a:ext cx="524891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spc="-204" dirty="0">
                <a:solidFill>
                  <a:srgbClr val="1F2C6F"/>
                </a:solidFill>
                <a:latin typeface="Arial"/>
                <a:cs typeface="Arial"/>
              </a:rPr>
              <a:t>Vocabulary</a:t>
            </a:r>
            <a:endParaRPr sz="8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059935" y="0"/>
            <a:ext cx="962025" cy="974090"/>
            <a:chOff x="4059935" y="0"/>
            <a:chExt cx="962025" cy="974090"/>
          </a:xfrm>
        </p:grpSpPr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59935" y="0"/>
              <a:ext cx="961643" cy="9738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19371" y="252984"/>
              <a:ext cx="58419" cy="47625"/>
            </a:xfrm>
            <a:custGeom>
              <a:avLst/>
              <a:gdLst/>
              <a:ahLst/>
              <a:cxnLst/>
              <a:rect l="l" t="t" r="r" b="b"/>
              <a:pathLst>
                <a:path w="58420" h="47625">
                  <a:moveTo>
                    <a:pt x="28955" y="0"/>
                  </a:moveTo>
                  <a:lnTo>
                    <a:pt x="17680" y="1851"/>
                  </a:lnTo>
                  <a:lnTo>
                    <a:pt x="8477" y="6905"/>
                  </a:lnTo>
                  <a:lnTo>
                    <a:pt x="2274" y="14412"/>
                  </a:lnTo>
                  <a:lnTo>
                    <a:pt x="0" y="23621"/>
                  </a:lnTo>
                  <a:lnTo>
                    <a:pt x="2274" y="32831"/>
                  </a:lnTo>
                  <a:lnTo>
                    <a:pt x="8477" y="40338"/>
                  </a:lnTo>
                  <a:lnTo>
                    <a:pt x="17680" y="45392"/>
                  </a:lnTo>
                  <a:lnTo>
                    <a:pt x="28955" y="47243"/>
                  </a:lnTo>
                  <a:lnTo>
                    <a:pt x="40231" y="45392"/>
                  </a:lnTo>
                  <a:lnTo>
                    <a:pt x="49434" y="40338"/>
                  </a:lnTo>
                  <a:lnTo>
                    <a:pt x="55637" y="32831"/>
                  </a:lnTo>
                  <a:lnTo>
                    <a:pt x="57912" y="23621"/>
                  </a:lnTo>
                  <a:lnTo>
                    <a:pt x="55637" y="14412"/>
                  </a:lnTo>
                  <a:lnTo>
                    <a:pt x="49434" y="6905"/>
                  </a:lnTo>
                  <a:lnTo>
                    <a:pt x="40231" y="1851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FAF3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76843" y="2036064"/>
            <a:ext cx="867410" cy="3107690"/>
            <a:chOff x="8276843" y="2036064"/>
            <a:chExt cx="867410" cy="3107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751" y="2036064"/>
              <a:ext cx="460248" cy="19613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6843" y="3662172"/>
              <a:ext cx="867155" cy="148132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655820"/>
            <a:ext cx="2157984" cy="48768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447800" y="134112"/>
            <a:ext cx="6029325" cy="3657600"/>
            <a:chOff x="1447800" y="134112"/>
            <a:chExt cx="6029325" cy="36576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7800" y="355092"/>
              <a:ext cx="6028944" cy="34366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8800" y="134112"/>
              <a:ext cx="533400" cy="5334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705861" y="3896105"/>
            <a:ext cx="3733800" cy="762000"/>
          </a:xfrm>
          <a:prstGeom prst="rect">
            <a:avLst/>
          </a:prstGeom>
          <a:solidFill>
            <a:srgbClr val="C22B91"/>
          </a:solidFill>
          <a:ln w="25907">
            <a:solidFill>
              <a:srgbClr val="1F2C6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4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upstairs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76843" y="2036064"/>
            <a:ext cx="867410" cy="3107690"/>
            <a:chOff x="8276843" y="2036064"/>
            <a:chExt cx="867410" cy="3107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751" y="2036064"/>
              <a:ext cx="460248" cy="19613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6843" y="3662172"/>
              <a:ext cx="867155" cy="148132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655820"/>
            <a:ext cx="2157984" cy="48768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04900" y="303275"/>
            <a:ext cx="7027545" cy="4814570"/>
            <a:chOff x="1104900" y="303275"/>
            <a:chExt cx="7027545" cy="481457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900" y="303275"/>
              <a:ext cx="7027164" cy="41650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43961" y="4469129"/>
              <a:ext cx="3467100" cy="635635"/>
            </a:xfrm>
            <a:custGeom>
              <a:avLst/>
              <a:gdLst/>
              <a:ahLst/>
              <a:cxnLst/>
              <a:rect l="l" t="t" r="r" b="b"/>
              <a:pathLst>
                <a:path w="3467100" h="635635">
                  <a:moveTo>
                    <a:pt x="3467100" y="0"/>
                  </a:moveTo>
                  <a:lnTo>
                    <a:pt x="0" y="0"/>
                  </a:lnTo>
                  <a:lnTo>
                    <a:pt x="0" y="635508"/>
                  </a:lnTo>
                  <a:lnTo>
                    <a:pt x="3467100" y="635508"/>
                  </a:lnTo>
                  <a:lnTo>
                    <a:pt x="3467100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43961" y="4469129"/>
              <a:ext cx="3467100" cy="635635"/>
            </a:xfrm>
            <a:custGeom>
              <a:avLst/>
              <a:gdLst/>
              <a:ahLst/>
              <a:cxnLst/>
              <a:rect l="l" t="t" r="r" b="b"/>
              <a:pathLst>
                <a:path w="3467100" h="635635">
                  <a:moveTo>
                    <a:pt x="0" y="635508"/>
                  </a:moveTo>
                  <a:lnTo>
                    <a:pt x="3467100" y="635508"/>
                  </a:lnTo>
                  <a:lnTo>
                    <a:pt x="3467100" y="0"/>
                  </a:lnTo>
                  <a:lnTo>
                    <a:pt x="0" y="0"/>
                  </a:lnTo>
                  <a:lnTo>
                    <a:pt x="0" y="635508"/>
                  </a:lnTo>
                  <a:close/>
                </a:path>
              </a:pathLst>
            </a:custGeom>
            <a:ln w="25907">
              <a:solidFill>
                <a:srgbClr val="1F2C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78073" y="4498644"/>
            <a:ext cx="3197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Arial"/>
                <a:cs typeface="Arial"/>
              </a:rPr>
              <a:t>go</a:t>
            </a:r>
            <a:r>
              <a:rPr sz="4000" spc="50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downstairs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38800" y="134112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76843" y="2036064"/>
            <a:ext cx="867410" cy="3107690"/>
            <a:chOff x="8276843" y="2036064"/>
            <a:chExt cx="867410" cy="3107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751" y="2036064"/>
              <a:ext cx="460248" cy="19613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6843" y="3662172"/>
              <a:ext cx="867155" cy="148132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655820"/>
            <a:ext cx="2157984" cy="4876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7655" y="134112"/>
            <a:ext cx="7028688" cy="413766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58417" y="4199382"/>
            <a:ext cx="7239000" cy="660400"/>
          </a:xfrm>
          <a:prstGeom prst="rect">
            <a:avLst/>
          </a:prstGeom>
          <a:solidFill>
            <a:srgbClr val="C22B91"/>
          </a:solidFill>
          <a:ln w="25907">
            <a:solidFill>
              <a:srgbClr val="1F2C6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360"/>
              </a:spcBef>
            </a:pP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3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along</a:t>
            </a:r>
            <a:r>
              <a:rPr sz="3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corridor</a:t>
            </a:r>
            <a:r>
              <a:rPr sz="36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38800" y="134112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76843" y="2036064"/>
            <a:ext cx="867410" cy="3107690"/>
            <a:chOff x="8276843" y="2036064"/>
            <a:chExt cx="867410" cy="3107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751" y="2036064"/>
              <a:ext cx="460248" cy="19613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6843" y="3662172"/>
              <a:ext cx="867155" cy="148132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655820"/>
            <a:ext cx="2157984" cy="48768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57655" y="134112"/>
            <a:ext cx="7028815" cy="4074160"/>
            <a:chOff x="1057655" y="134112"/>
            <a:chExt cx="7028815" cy="40741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7655" y="134112"/>
              <a:ext cx="7028688" cy="40736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8800" y="134112"/>
              <a:ext cx="533400" cy="5334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58417" y="4284726"/>
            <a:ext cx="7239000" cy="727075"/>
          </a:xfrm>
          <a:prstGeom prst="rect">
            <a:avLst/>
          </a:prstGeom>
          <a:solidFill>
            <a:srgbClr val="C22B91"/>
          </a:solidFill>
          <a:ln w="25907">
            <a:solidFill>
              <a:srgbClr val="1F2C6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65"/>
              </a:spcBef>
            </a:pP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3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past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library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3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5" dirty="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0" y="592836"/>
              <a:ext cx="3352800" cy="15194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0600" y="583691"/>
              <a:ext cx="3429000" cy="152095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5474" y="2105405"/>
            <a:ext cx="2247900" cy="536575"/>
          </a:xfrm>
          <a:prstGeom prst="rect">
            <a:avLst/>
          </a:prstGeom>
          <a:solidFill>
            <a:srgbClr val="C22B91"/>
          </a:solidFill>
          <a:ln w="25907">
            <a:solidFill>
              <a:srgbClr val="1F2C6F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430"/>
              </a:spcBef>
            </a:pPr>
            <a:r>
              <a:rPr sz="2800" dirty="0">
                <a:latin typeface="Arial"/>
                <a:cs typeface="Arial"/>
              </a:rPr>
              <a:t>go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upstairs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96661" y="2105405"/>
            <a:ext cx="2438400" cy="489584"/>
          </a:xfrm>
          <a:prstGeom prst="rect">
            <a:avLst/>
          </a:prstGeom>
          <a:solidFill>
            <a:srgbClr val="C22B91"/>
          </a:solidFill>
          <a:ln w="25907">
            <a:solidFill>
              <a:srgbClr val="1F2C6F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09855">
              <a:lnSpc>
                <a:spcPct val="100000"/>
              </a:lnSpc>
              <a:spcBef>
                <a:spcPts val="430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downstairs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7700" y="2641092"/>
            <a:ext cx="3390900" cy="15118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58190" y="4124705"/>
            <a:ext cx="3209925" cy="812800"/>
          </a:xfrm>
          <a:prstGeom prst="rect">
            <a:avLst/>
          </a:prstGeom>
          <a:solidFill>
            <a:srgbClr val="C22B91"/>
          </a:solidFill>
          <a:ln w="25907">
            <a:solidFill>
              <a:srgbClr val="1F2C6F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770890" marR="156210" indent="-611505">
              <a:lnSpc>
                <a:spcPct val="100000"/>
              </a:lnSpc>
              <a:spcBef>
                <a:spcPts val="484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along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corridor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75276" y="2641092"/>
            <a:ext cx="3354704" cy="2308860"/>
            <a:chOff x="4875276" y="2641092"/>
            <a:chExt cx="3354704" cy="230886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5276" y="2641092"/>
              <a:ext cx="3354324" cy="14737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14722" y="4153662"/>
              <a:ext cx="3002280" cy="783590"/>
            </a:xfrm>
            <a:custGeom>
              <a:avLst/>
              <a:gdLst/>
              <a:ahLst/>
              <a:cxnLst/>
              <a:rect l="l" t="t" r="r" b="b"/>
              <a:pathLst>
                <a:path w="3002279" h="783589">
                  <a:moveTo>
                    <a:pt x="3002279" y="0"/>
                  </a:moveTo>
                  <a:lnTo>
                    <a:pt x="0" y="0"/>
                  </a:lnTo>
                  <a:lnTo>
                    <a:pt x="0" y="783335"/>
                  </a:lnTo>
                  <a:lnTo>
                    <a:pt x="3002279" y="783335"/>
                  </a:lnTo>
                  <a:lnTo>
                    <a:pt x="3002279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14722" y="4153662"/>
              <a:ext cx="3002280" cy="783590"/>
            </a:xfrm>
            <a:custGeom>
              <a:avLst/>
              <a:gdLst/>
              <a:ahLst/>
              <a:cxnLst/>
              <a:rect l="l" t="t" r="r" b="b"/>
              <a:pathLst>
                <a:path w="3002279" h="783589">
                  <a:moveTo>
                    <a:pt x="0" y="783335"/>
                  </a:moveTo>
                  <a:lnTo>
                    <a:pt x="3002279" y="783335"/>
                  </a:lnTo>
                  <a:lnTo>
                    <a:pt x="3002279" y="0"/>
                  </a:lnTo>
                  <a:lnTo>
                    <a:pt x="0" y="0"/>
                  </a:lnTo>
                  <a:lnTo>
                    <a:pt x="0" y="783335"/>
                  </a:lnTo>
                  <a:close/>
                </a:path>
              </a:pathLst>
            </a:custGeom>
            <a:ln w="25908">
              <a:solidFill>
                <a:srgbClr val="1F2C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264911" y="4202683"/>
            <a:ext cx="25012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390" marR="5080" indent="-3143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past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library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9884" y="0"/>
            <a:ext cx="3214116" cy="7513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3492" y="4172711"/>
            <a:ext cx="2540507" cy="9707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1040" y="1307591"/>
            <a:ext cx="822960" cy="245973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3141345" cy="2588260"/>
            <a:chOff x="0" y="0"/>
            <a:chExt cx="3141345" cy="258826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8015"/>
              <a:ext cx="1621536" cy="24597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3140964" cy="69189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727" y="4485132"/>
            <a:ext cx="3214116" cy="6583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30440" y="3489959"/>
            <a:ext cx="733044" cy="140512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804160"/>
            <a:ext cx="478536" cy="78790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12664" y="4465320"/>
            <a:ext cx="598932" cy="6781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42176" y="826008"/>
            <a:ext cx="2371344" cy="89458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0748" y="3319271"/>
            <a:ext cx="1159764" cy="167030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64994" y="1847799"/>
            <a:ext cx="441515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spc="-114" dirty="0">
                <a:solidFill>
                  <a:srgbClr val="1F2C6F"/>
                </a:solidFill>
                <a:latin typeface="Arial"/>
                <a:cs typeface="Arial"/>
              </a:rPr>
              <a:t>Structure</a:t>
            </a:r>
            <a:endParaRPr sz="8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059935" y="0"/>
            <a:ext cx="962025" cy="974090"/>
            <a:chOff x="4059935" y="0"/>
            <a:chExt cx="962025" cy="974090"/>
          </a:xfrm>
        </p:grpSpPr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59935" y="0"/>
              <a:ext cx="961643" cy="9738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19371" y="252984"/>
              <a:ext cx="58419" cy="47625"/>
            </a:xfrm>
            <a:custGeom>
              <a:avLst/>
              <a:gdLst/>
              <a:ahLst/>
              <a:cxnLst/>
              <a:rect l="l" t="t" r="r" b="b"/>
              <a:pathLst>
                <a:path w="58420" h="47625">
                  <a:moveTo>
                    <a:pt x="28955" y="0"/>
                  </a:moveTo>
                  <a:lnTo>
                    <a:pt x="17680" y="1851"/>
                  </a:lnTo>
                  <a:lnTo>
                    <a:pt x="8477" y="6905"/>
                  </a:lnTo>
                  <a:lnTo>
                    <a:pt x="2274" y="14412"/>
                  </a:lnTo>
                  <a:lnTo>
                    <a:pt x="0" y="23621"/>
                  </a:lnTo>
                  <a:lnTo>
                    <a:pt x="2274" y="32831"/>
                  </a:lnTo>
                  <a:lnTo>
                    <a:pt x="8477" y="40338"/>
                  </a:lnTo>
                  <a:lnTo>
                    <a:pt x="17680" y="45392"/>
                  </a:lnTo>
                  <a:lnTo>
                    <a:pt x="28955" y="47243"/>
                  </a:lnTo>
                  <a:lnTo>
                    <a:pt x="40231" y="45392"/>
                  </a:lnTo>
                  <a:lnTo>
                    <a:pt x="49434" y="40338"/>
                  </a:lnTo>
                  <a:lnTo>
                    <a:pt x="55637" y="32831"/>
                  </a:lnTo>
                  <a:lnTo>
                    <a:pt x="57912" y="23621"/>
                  </a:lnTo>
                  <a:lnTo>
                    <a:pt x="55637" y="14412"/>
                  </a:lnTo>
                  <a:lnTo>
                    <a:pt x="49434" y="6905"/>
                  </a:lnTo>
                  <a:lnTo>
                    <a:pt x="40231" y="1851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FAF3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8"/>
            <a:ext cx="9144000" cy="51317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2716" y="44132"/>
            <a:ext cx="6828790" cy="1094740"/>
            <a:chOff x="652716" y="44132"/>
            <a:chExt cx="6828790" cy="1094740"/>
          </a:xfrm>
        </p:grpSpPr>
        <p:sp>
          <p:nvSpPr>
            <p:cNvPr id="3" name="object 3"/>
            <p:cNvSpPr/>
            <p:nvPr/>
          </p:nvSpPr>
          <p:spPr>
            <a:xfrm>
              <a:off x="665734" y="57149"/>
              <a:ext cx="6802755" cy="1068705"/>
            </a:xfrm>
            <a:custGeom>
              <a:avLst/>
              <a:gdLst/>
              <a:ahLst/>
              <a:cxnLst/>
              <a:rect l="l" t="t" r="r" b="b"/>
              <a:pathLst>
                <a:path w="6802755" h="1068705">
                  <a:moveTo>
                    <a:pt x="6624574" y="0"/>
                  </a:moveTo>
                  <a:lnTo>
                    <a:pt x="692657" y="0"/>
                  </a:lnTo>
                  <a:lnTo>
                    <a:pt x="645324" y="6362"/>
                  </a:lnTo>
                  <a:lnTo>
                    <a:pt x="602790" y="24318"/>
                  </a:lnTo>
                  <a:lnTo>
                    <a:pt x="566754" y="52165"/>
                  </a:lnTo>
                  <a:lnTo>
                    <a:pt x="538913" y="88203"/>
                  </a:lnTo>
                  <a:lnTo>
                    <a:pt x="520964" y="130733"/>
                  </a:lnTo>
                  <a:lnTo>
                    <a:pt x="514603" y="178053"/>
                  </a:lnTo>
                  <a:lnTo>
                    <a:pt x="514603" y="623188"/>
                  </a:lnTo>
                  <a:lnTo>
                    <a:pt x="0" y="848867"/>
                  </a:lnTo>
                  <a:lnTo>
                    <a:pt x="514603" y="890270"/>
                  </a:lnTo>
                  <a:lnTo>
                    <a:pt x="520964" y="937590"/>
                  </a:lnTo>
                  <a:lnTo>
                    <a:pt x="538913" y="980120"/>
                  </a:lnTo>
                  <a:lnTo>
                    <a:pt x="566754" y="1016158"/>
                  </a:lnTo>
                  <a:lnTo>
                    <a:pt x="602790" y="1044005"/>
                  </a:lnTo>
                  <a:lnTo>
                    <a:pt x="645324" y="1061961"/>
                  </a:lnTo>
                  <a:lnTo>
                    <a:pt x="692657" y="1068324"/>
                  </a:lnTo>
                  <a:lnTo>
                    <a:pt x="6624574" y="1068324"/>
                  </a:lnTo>
                  <a:lnTo>
                    <a:pt x="6671894" y="1061961"/>
                  </a:lnTo>
                  <a:lnTo>
                    <a:pt x="6714424" y="1044005"/>
                  </a:lnTo>
                  <a:lnTo>
                    <a:pt x="6750462" y="1016158"/>
                  </a:lnTo>
                  <a:lnTo>
                    <a:pt x="6778309" y="980120"/>
                  </a:lnTo>
                  <a:lnTo>
                    <a:pt x="6796265" y="937590"/>
                  </a:lnTo>
                  <a:lnTo>
                    <a:pt x="6802628" y="890270"/>
                  </a:lnTo>
                  <a:lnTo>
                    <a:pt x="6802628" y="178053"/>
                  </a:lnTo>
                  <a:lnTo>
                    <a:pt x="6796265" y="130733"/>
                  </a:lnTo>
                  <a:lnTo>
                    <a:pt x="6778309" y="88203"/>
                  </a:lnTo>
                  <a:lnTo>
                    <a:pt x="6750462" y="52165"/>
                  </a:lnTo>
                  <a:lnTo>
                    <a:pt x="6714424" y="24318"/>
                  </a:lnTo>
                  <a:lnTo>
                    <a:pt x="6671894" y="6362"/>
                  </a:lnTo>
                  <a:lnTo>
                    <a:pt x="6624574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5734" y="57149"/>
              <a:ext cx="6802755" cy="1068705"/>
            </a:xfrm>
            <a:custGeom>
              <a:avLst/>
              <a:gdLst/>
              <a:ahLst/>
              <a:cxnLst/>
              <a:rect l="l" t="t" r="r" b="b"/>
              <a:pathLst>
                <a:path w="6802755" h="1068705">
                  <a:moveTo>
                    <a:pt x="514603" y="178053"/>
                  </a:moveTo>
                  <a:lnTo>
                    <a:pt x="520964" y="130733"/>
                  </a:lnTo>
                  <a:lnTo>
                    <a:pt x="538913" y="88203"/>
                  </a:lnTo>
                  <a:lnTo>
                    <a:pt x="566754" y="52165"/>
                  </a:lnTo>
                  <a:lnTo>
                    <a:pt x="602790" y="24318"/>
                  </a:lnTo>
                  <a:lnTo>
                    <a:pt x="645324" y="6362"/>
                  </a:lnTo>
                  <a:lnTo>
                    <a:pt x="692657" y="0"/>
                  </a:lnTo>
                  <a:lnTo>
                    <a:pt x="1562608" y="0"/>
                  </a:lnTo>
                  <a:lnTo>
                    <a:pt x="3134614" y="0"/>
                  </a:lnTo>
                  <a:lnTo>
                    <a:pt x="6624574" y="0"/>
                  </a:lnTo>
                  <a:lnTo>
                    <a:pt x="6671894" y="6362"/>
                  </a:lnTo>
                  <a:lnTo>
                    <a:pt x="6714424" y="24318"/>
                  </a:lnTo>
                  <a:lnTo>
                    <a:pt x="6750462" y="52165"/>
                  </a:lnTo>
                  <a:lnTo>
                    <a:pt x="6778309" y="88203"/>
                  </a:lnTo>
                  <a:lnTo>
                    <a:pt x="6796265" y="130733"/>
                  </a:lnTo>
                  <a:lnTo>
                    <a:pt x="6802628" y="178053"/>
                  </a:lnTo>
                  <a:lnTo>
                    <a:pt x="6802628" y="623188"/>
                  </a:lnTo>
                  <a:lnTo>
                    <a:pt x="6802628" y="890270"/>
                  </a:lnTo>
                  <a:lnTo>
                    <a:pt x="6796265" y="937590"/>
                  </a:lnTo>
                  <a:lnTo>
                    <a:pt x="6778309" y="980120"/>
                  </a:lnTo>
                  <a:lnTo>
                    <a:pt x="6750462" y="1016158"/>
                  </a:lnTo>
                  <a:lnTo>
                    <a:pt x="6714424" y="1044005"/>
                  </a:lnTo>
                  <a:lnTo>
                    <a:pt x="6671894" y="1061961"/>
                  </a:lnTo>
                  <a:lnTo>
                    <a:pt x="6624574" y="1068324"/>
                  </a:lnTo>
                  <a:lnTo>
                    <a:pt x="3134614" y="1068324"/>
                  </a:lnTo>
                  <a:lnTo>
                    <a:pt x="1562608" y="1068324"/>
                  </a:lnTo>
                  <a:lnTo>
                    <a:pt x="692657" y="1068324"/>
                  </a:lnTo>
                  <a:lnTo>
                    <a:pt x="645324" y="1061961"/>
                  </a:lnTo>
                  <a:lnTo>
                    <a:pt x="602790" y="1044005"/>
                  </a:lnTo>
                  <a:lnTo>
                    <a:pt x="566754" y="1016158"/>
                  </a:lnTo>
                  <a:lnTo>
                    <a:pt x="538913" y="980120"/>
                  </a:lnTo>
                  <a:lnTo>
                    <a:pt x="520964" y="937590"/>
                  </a:lnTo>
                  <a:lnTo>
                    <a:pt x="514603" y="890270"/>
                  </a:lnTo>
                  <a:lnTo>
                    <a:pt x="0" y="848867"/>
                  </a:lnTo>
                  <a:lnTo>
                    <a:pt x="514603" y="623188"/>
                  </a:lnTo>
                  <a:lnTo>
                    <a:pt x="514603" y="178053"/>
                  </a:lnTo>
                  <a:close/>
                </a:path>
              </a:pathLst>
            </a:custGeom>
            <a:ln w="25907">
              <a:solidFill>
                <a:srgbClr val="B72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">
              <a:lnSpc>
                <a:spcPct val="100000"/>
              </a:lnSpc>
              <a:spcBef>
                <a:spcPts val="100"/>
              </a:spcBef>
            </a:pPr>
            <a:r>
              <a:rPr sz="3600" b="1" spc="-100" dirty="0">
                <a:latin typeface="Arial"/>
                <a:cs typeface="Arial"/>
              </a:rPr>
              <a:t>Could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245" dirty="0">
                <a:latin typeface="Arial"/>
                <a:cs typeface="Arial"/>
              </a:rPr>
              <a:t>you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tell</a:t>
            </a:r>
            <a:r>
              <a:rPr sz="3600" b="1" spc="-25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114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10" dirty="0">
                <a:latin typeface="Arial"/>
                <a:cs typeface="Arial"/>
              </a:rPr>
              <a:t> </a:t>
            </a:r>
            <a:r>
              <a:rPr sz="3600" b="1" spc="-254" dirty="0">
                <a:latin typeface="Arial"/>
                <a:cs typeface="Arial"/>
              </a:rPr>
              <a:t>way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to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70" dirty="0">
                <a:latin typeface="Arial"/>
                <a:cs typeface="Arial"/>
              </a:rPr>
              <a:t>computer</a:t>
            </a:r>
            <a:r>
              <a:rPr sz="3600" b="1" spc="-135" dirty="0">
                <a:latin typeface="Arial"/>
                <a:cs typeface="Arial"/>
              </a:rPr>
              <a:t> </a:t>
            </a:r>
            <a:r>
              <a:rPr sz="3600" b="1" spc="-100" dirty="0">
                <a:latin typeface="Arial"/>
                <a:cs typeface="Arial"/>
              </a:rPr>
              <a:t>room,</a:t>
            </a:r>
            <a:r>
              <a:rPr sz="3600" b="1" spc="-145" dirty="0">
                <a:latin typeface="Arial"/>
                <a:cs typeface="Arial"/>
              </a:rPr>
              <a:t> </a:t>
            </a:r>
            <a:r>
              <a:rPr sz="3600" b="1" spc="-85" dirty="0">
                <a:latin typeface="Arial"/>
                <a:cs typeface="Arial"/>
              </a:rPr>
              <a:t>please?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5484" y="4344918"/>
            <a:ext cx="3360420" cy="798830"/>
            <a:chOff x="5015484" y="4344918"/>
            <a:chExt cx="3360420" cy="7988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0640" y="4460753"/>
              <a:ext cx="3255264" cy="6583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5484" y="4344918"/>
              <a:ext cx="3130295" cy="79858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82362" y="4501895"/>
              <a:ext cx="3136900" cy="540385"/>
            </a:xfrm>
            <a:custGeom>
              <a:avLst/>
              <a:gdLst/>
              <a:ahLst/>
              <a:cxnLst/>
              <a:rect l="l" t="t" r="r" b="b"/>
              <a:pathLst>
                <a:path w="3136900" h="540385">
                  <a:moveTo>
                    <a:pt x="2715514" y="17525"/>
                  </a:moveTo>
                  <a:lnTo>
                    <a:pt x="87122" y="17525"/>
                  </a:lnTo>
                  <a:lnTo>
                    <a:pt x="53203" y="24371"/>
                  </a:lnTo>
                  <a:lnTo>
                    <a:pt x="25511" y="43041"/>
                  </a:lnTo>
                  <a:lnTo>
                    <a:pt x="6844" y="70734"/>
                  </a:lnTo>
                  <a:lnTo>
                    <a:pt x="0" y="104647"/>
                  </a:lnTo>
                  <a:lnTo>
                    <a:pt x="0" y="453135"/>
                  </a:lnTo>
                  <a:lnTo>
                    <a:pt x="6844" y="487049"/>
                  </a:lnTo>
                  <a:lnTo>
                    <a:pt x="25511" y="514742"/>
                  </a:lnTo>
                  <a:lnTo>
                    <a:pt x="53203" y="533412"/>
                  </a:lnTo>
                  <a:lnTo>
                    <a:pt x="87122" y="540257"/>
                  </a:lnTo>
                  <a:lnTo>
                    <a:pt x="2715514" y="540257"/>
                  </a:lnTo>
                  <a:lnTo>
                    <a:pt x="2749432" y="533412"/>
                  </a:lnTo>
                  <a:lnTo>
                    <a:pt x="2777124" y="514742"/>
                  </a:lnTo>
                  <a:lnTo>
                    <a:pt x="2795791" y="487049"/>
                  </a:lnTo>
                  <a:lnTo>
                    <a:pt x="2802636" y="453135"/>
                  </a:lnTo>
                  <a:lnTo>
                    <a:pt x="2802636" y="235330"/>
                  </a:lnTo>
                  <a:lnTo>
                    <a:pt x="2988046" y="104647"/>
                  </a:lnTo>
                  <a:lnTo>
                    <a:pt x="2802636" y="104647"/>
                  </a:lnTo>
                  <a:lnTo>
                    <a:pt x="2795791" y="70734"/>
                  </a:lnTo>
                  <a:lnTo>
                    <a:pt x="2777124" y="43041"/>
                  </a:lnTo>
                  <a:lnTo>
                    <a:pt x="2749432" y="24371"/>
                  </a:lnTo>
                  <a:lnTo>
                    <a:pt x="2715514" y="17525"/>
                  </a:lnTo>
                  <a:close/>
                </a:path>
                <a:path w="3136900" h="540385">
                  <a:moveTo>
                    <a:pt x="3136518" y="0"/>
                  </a:moveTo>
                  <a:lnTo>
                    <a:pt x="2802636" y="104647"/>
                  </a:lnTo>
                  <a:lnTo>
                    <a:pt x="2988046" y="104647"/>
                  </a:lnTo>
                  <a:lnTo>
                    <a:pt x="3136518" y="0"/>
                  </a:lnTo>
                  <a:close/>
                </a:path>
              </a:pathLst>
            </a:custGeom>
            <a:solidFill>
              <a:srgbClr val="F0B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82362" y="4501895"/>
              <a:ext cx="3136900" cy="540385"/>
            </a:xfrm>
            <a:custGeom>
              <a:avLst/>
              <a:gdLst/>
              <a:ahLst/>
              <a:cxnLst/>
              <a:rect l="l" t="t" r="r" b="b"/>
              <a:pathLst>
                <a:path w="3136900" h="540385">
                  <a:moveTo>
                    <a:pt x="0" y="104647"/>
                  </a:moveTo>
                  <a:lnTo>
                    <a:pt x="6844" y="70734"/>
                  </a:lnTo>
                  <a:lnTo>
                    <a:pt x="25511" y="43041"/>
                  </a:lnTo>
                  <a:lnTo>
                    <a:pt x="53203" y="24371"/>
                  </a:lnTo>
                  <a:lnTo>
                    <a:pt x="87122" y="17525"/>
                  </a:lnTo>
                  <a:lnTo>
                    <a:pt x="1634870" y="17525"/>
                  </a:lnTo>
                  <a:lnTo>
                    <a:pt x="2335530" y="17525"/>
                  </a:lnTo>
                  <a:lnTo>
                    <a:pt x="2715514" y="17525"/>
                  </a:lnTo>
                  <a:lnTo>
                    <a:pt x="2749432" y="24371"/>
                  </a:lnTo>
                  <a:lnTo>
                    <a:pt x="2777124" y="43041"/>
                  </a:lnTo>
                  <a:lnTo>
                    <a:pt x="2795791" y="70734"/>
                  </a:lnTo>
                  <a:lnTo>
                    <a:pt x="2802636" y="104647"/>
                  </a:lnTo>
                  <a:lnTo>
                    <a:pt x="3136518" y="0"/>
                  </a:lnTo>
                  <a:lnTo>
                    <a:pt x="2802636" y="235330"/>
                  </a:lnTo>
                  <a:lnTo>
                    <a:pt x="2802636" y="453135"/>
                  </a:lnTo>
                  <a:lnTo>
                    <a:pt x="2795791" y="487049"/>
                  </a:lnTo>
                  <a:lnTo>
                    <a:pt x="2777124" y="514742"/>
                  </a:lnTo>
                  <a:lnTo>
                    <a:pt x="2749432" y="533412"/>
                  </a:lnTo>
                  <a:lnTo>
                    <a:pt x="2715514" y="540257"/>
                  </a:lnTo>
                  <a:lnTo>
                    <a:pt x="2335530" y="540257"/>
                  </a:lnTo>
                  <a:lnTo>
                    <a:pt x="1634870" y="540257"/>
                  </a:lnTo>
                  <a:lnTo>
                    <a:pt x="87122" y="540257"/>
                  </a:lnTo>
                  <a:lnTo>
                    <a:pt x="53203" y="533412"/>
                  </a:lnTo>
                  <a:lnTo>
                    <a:pt x="25511" y="514742"/>
                  </a:lnTo>
                  <a:lnTo>
                    <a:pt x="6844" y="487049"/>
                  </a:lnTo>
                  <a:lnTo>
                    <a:pt x="0" y="453135"/>
                  </a:lnTo>
                  <a:lnTo>
                    <a:pt x="0" y="235330"/>
                  </a:lnTo>
                  <a:lnTo>
                    <a:pt x="0" y="104647"/>
                  </a:lnTo>
                  <a:close/>
                </a:path>
              </a:pathLst>
            </a:custGeom>
            <a:ln w="38100">
              <a:solidFill>
                <a:srgbClr val="FAF3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20665" y="4448047"/>
            <a:ext cx="25266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80" dirty="0">
                <a:solidFill>
                  <a:srgbClr val="1F2C6F"/>
                </a:solidFill>
                <a:latin typeface="Arial"/>
                <a:cs typeface="Arial"/>
              </a:rPr>
              <a:t>Go</a:t>
            </a:r>
            <a:r>
              <a:rPr sz="36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110" dirty="0">
                <a:solidFill>
                  <a:srgbClr val="1F2C6F"/>
                </a:solidFill>
                <a:latin typeface="Arial"/>
                <a:cs typeface="Arial"/>
              </a:rPr>
              <a:t>upstairs.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6868" y="56388"/>
            <a:ext cx="9057640" cy="4966970"/>
            <a:chOff x="86868" y="56388"/>
            <a:chExt cx="9057640" cy="496697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68" y="100584"/>
              <a:ext cx="647700" cy="13289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4924" y="3761232"/>
              <a:ext cx="989076" cy="12618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4435" y="1417320"/>
              <a:ext cx="5495544" cy="313181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715762" y="255651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990600" h="990600">
                  <a:moveTo>
                    <a:pt x="0" y="495300"/>
                  </a:moveTo>
                  <a:lnTo>
                    <a:pt x="2267" y="447597"/>
                  </a:lnTo>
                  <a:lnTo>
                    <a:pt x="8930" y="401178"/>
                  </a:lnTo>
                  <a:lnTo>
                    <a:pt x="19782" y="356249"/>
                  </a:lnTo>
                  <a:lnTo>
                    <a:pt x="34615" y="313019"/>
                  </a:lnTo>
                  <a:lnTo>
                    <a:pt x="53222" y="271695"/>
                  </a:lnTo>
                  <a:lnTo>
                    <a:pt x="75394" y="232484"/>
                  </a:lnTo>
                  <a:lnTo>
                    <a:pt x="100925" y="195594"/>
                  </a:lnTo>
                  <a:lnTo>
                    <a:pt x="129607" y="161233"/>
                  </a:lnTo>
                  <a:lnTo>
                    <a:pt x="161233" y="129607"/>
                  </a:lnTo>
                  <a:lnTo>
                    <a:pt x="195594" y="100925"/>
                  </a:lnTo>
                  <a:lnTo>
                    <a:pt x="232484" y="75394"/>
                  </a:lnTo>
                  <a:lnTo>
                    <a:pt x="271695" y="53222"/>
                  </a:lnTo>
                  <a:lnTo>
                    <a:pt x="313019" y="34615"/>
                  </a:lnTo>
                  <a:lnTo>
                    <a:pt x="356249" y="19782"/>
                  </a:lnTo>
                  <a:lnTo>
                    <a:pt x="401178" y="8930"/>
                  </a:lnTo>
                  <a:lnTo>
                    <a:pt x="447597" y="2267"/>
                  </a:lnTo>
                  <a:lnTo>
                    <a:pt x="495300" y="0"/>
                  </a:lnTo>
                  <a:lnTo>
                    <a:pt x="543002" y="2267"/>
                  </a:lnTo>
                  <a:lnTo>
                    <a:pt x="589421" y="8930"/>
                  </a:lnTo>
                  <a:lnTo>
                    <a:pt x="634350" y="19782"/>
                  </a:lnTo>
                  <a:lnTo>
                    <a:pt x="677580" y="34615"/>
                  </a:lnTo>
                  <a:lnTo>
                    <a:pt x="718904" y="53222"/>
                  </a:lnTo>
                  <a:lnTo>
                    <a:pt x="758115" y="75394"/>
                  </a:lnTo>
                  <a:lnTo>
                    <a:pt x="795005" y="100925"/>
                  </a:lnTo>
                  <a:lnTo>
                    <a:pt x="829366" y="129607"/>
                  </a:lnTo>
                  <a:lnTo>
                    <a:pt x="860992" y="161233"/>
                  </a:lnTo>
                  <a:lnTo>
                    <a:pt x="889674" y="195594"/>
                  </a:lnTo>
                  <a:lnTo>
                    <a:pt x="915205" y="232484"/>
                  </a:lnTo>
                  <a:lnTo>
                    <a:pt x="937377" y="271695"/>
                  </a:lnTo>
                  <a:lnTo>
                    <a:pt x="955984" y="313019"/>
                  </a:lnTo>
                  <a:lnTo>
                    <a:pt x="970817" y="356249"/>
                  </a:lnTo>
                  <a:lnTo>
                    <a:pt x="981669" y="401178"/>
                  </a:lnTo>
                  <a:lnTo>
                    <a:pt x="988332" y="447597"/>
                  </a:lnTo>
                  <a:lnTo>
                    <a:pt x="990599" y="495300"/>
                  </a:lnTo>
                  <a:lnTo>
                    <a:pt x="988332" y="543002"/>
                  </a:lnTo>
                  <a:lnTo>
                    <a:pt x="981669" y="589421"/>
                  </a:lnTo>
                  <a:lnTo>
                    <a:pt x="970817" y="634350"/>
                  </a:lnTo>
                  <a:lnTo>
                    <a:pt x="955984" y="677580"/>
                  </a:lnTo>
                  <a:lnTo>
                    <a:pt x="937377" y="718904"/>
                  </a:lnTo>
                  <a:lnTo>
                    <a:pt x="915205" y="758115"/>
                  </a:lnTo>
                  <a:lnTo>
                    <a:pt x="889674" y="795005"/>
                  </a:lnTo>
                  <a:lnTo>
                    <a:pt x="860992" y="829366"/>
                  </a:lnTo>
                  <a:lnTo>
                    <a:pt x="829366" y="860992"/>
                  </a:lnTo>
                  <a:lnTo>
                    <a:pt x="795005" y="889674"/>
                  </a:lnTo>
                  <a:lnTo>
                    <a:pt x="758115" y="915205"/>
                  </a:lnTo>
                  <a:lnTo>
                    <a:pt x="718904" y="937377"/>
                  </a:lnTo>
                  <a:lnTo>
                    <a:pt x="677580" y="955984"/>
                  </a:lnTo>
                  <a:lnTo>
                    <a:pt x="634350" y="970817"/>
                  </a:lnTo>
                  <a:lnTo>
                    <a:pt x="589421" y="981669"/>
                  </a:lnTo>
                  <a:lnTo>
                    <a:pt x="543002" y="988332"/>
                  </a:lnTo>
                  <a:lnTo>
                    <a:pt x="495300" y="990599"/>
                  </a:lnTo>
                  <a:lnTo>
                    <a:pt x="447597" y="988332"/>
                  </a:lnTo>
                  <a:lnTo>
                    <a:pt x="401178" y="981669"/>
                  </a:lnTo>
                  <a:lnTo>
                    <a:pt x="356249" y="970817"/>
                  </a:lnTo>
                  <a:lnTo>
                    <a:pt x="313019" y="955984"/>
                  </a:lnTo>
                  <a:lnTo>
                    <a:pt x="271695" y="937377"/>
                  </a:lnTo>
                  <a:lnTo>
                    <a:pt x="232484" y="915205"/>
                  </a:lnTo>
                  <a:lnTo>
                    <a:pt x="195594" y="889674"/>
                  </a:lnTo>
                  <a:lnTo>
                    <a:pt x="161233" y="860992"/>
                  </a:lnTo>
                  <a:lnTo>
                    <a:pt x="129607" y="829366"/>
                  </a:lnTo>
                  <a:lnTo>
                    <a:pt x="100925" y="795005"/>
                  </a:lnTo>
                  <a:lnTo>
                    <a:pt x="75394" y="758115"/>
                  </a:lnTo>
                  <a:lnTo>
                    <a:pt x="53222" y="718904"/>
                  </a:lnTo>
                  <a:lnTo>
                    <a:pt x="34615" y="677580"/>
                  </a:lnTo>
                  <a:lnTo>
                    <a:pt x="19782" y="634350"/>
                  </a:lnTo>
                  <a:lnTo>
                    <a:pt x="8930" y="589421"/>
                  </a:lnTo>
                  <a:lnTo>
                    <a:pt x="2267" y="543002"/>
                  </a:lnTo>
                  <a:lnTo>
                    <a:pt x="0" y="495300"/>
                  </a:lnTo>
                  <a:close/>
                </a:path>
              </a:pathLst>
            </a:custGeom>
            <a:ln w="25908">
              <a:solidFill>
                <a:srgbClr val="C22B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01711" y="56388"/>
              <a:ext cx="533400" cy="533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2005" y="44132"/>
            <a:ext cx="6603365" cy="1102360"/>
            <a:chOff x="802005" y="44132"/>
            <a:chExt cx="6603365" cy="1102360"/>
          </a:xfrm>
        </p:grpSpPr>
        <p:sp>
          <p:nvSpPr>
            <p:cNvPr id="3" name="object 3"/>
            <p:cNvSpPr/>
            <p:nvPr/>
          </p:nvSpPr>
          <p:spPr>
            <a:xfrm>
              <a:off x="815022" y="57149"/>
              <a:ext cx="6577330" cy="1076325"/>
            </a:xfrm>
            <a:custGeom>
              <a:avLst/>
              <a:gdLst/>
              <a:ahLst/>
              <a:cxnLst/>
              <a:rect l="l" t="t" r="r" b="b"/>
              <a:pathLst>
                <a:path w="6577330" h="1076325">
                  <a:moveTo>
                    <a:pt x="6577139" y="896620"/>
                  </a:moveTo>
                  <a:lnTo>
                    <a:pt x="365315" y="896620"/>
                  </a:lnTo>
                  <a:lnTo>
                    <a:pt x="371721" y="944299"/>
                  </a:lnTo>
                  <a:lnTo>
                    <a:pt x="389799" y="987138"/>
                  </a:lnTo>
                  <a:lnTo>
                    <a:pt x="417839" y="1023429"/>
                  </a:lnTo>
                  <a:lnTo>
                    <a:pt x="454132" y="1051465"/>
                  </a:lnTo>
                  <a:lnTo>
                    <a:pt x="496969" y="1069539"/>
                  </a:lnTo>
                  <a:lnTo>
                    <a:pt x="544639" y="1075944"/>
                  </a:lnTo>
                  <a:lnTo>
                    <a:pt x="6397815" y="1075944"/>
                  </a:lnTo>
                  <a:lnTo>
                    <a:pt x="6445494" y="1069539"/>
                  </a:lnTo>
                  <a:lnTo>
                    <a:pt x="6488333" y="1051465"/>
                  </a:lnTo>
                  <a:lnTo>
                    <a:pt x="6524624" y="1023429"/>
                  </a:lnTo>
                  <a:lnTo>
                    <a:pt x="6552661" y="987138"/>
                  </a:lnTo>
                  <a:lnTo>
                    <a:pt x="6570735" y="944299"/>
                  </a:lnTo>
                  <a:lnTo>
                    <a:pt x="6577139" y="896620"/>
                  </a:lnTo>
                  <a:close/>
                </a:path>
                <a:path w="6577330" h="1076325">
                  <a:moveTo>
                    <a:pt x="6397815" y="0"/>
                  </a:moveTo>
                  <a:lnTo>
                    <a:pt x="544639" y="0"/>
                  </a:lnTo>
                  <a:lnTo>
                    <a:pt x="496969" y="6404"/>
                  </a:lnTo>
                  <a:lnTo>
                    <a:pt x="454132" y="24478"/>
                  </a:lnTo>
                  <a:lnTo>
                    <a:pt x="417839" y="52514"/>
                  </a:lnTo>
                  <a:lnTo>
                    <a:pt x="389799" y="88805"/>
                  </a:lnTo>
                  <a:lnTo>
                    <a:pt x="371721" y="131644"/>
                  </a:lnTo>
                  <a:lnTo>
                    <a:pt x="365315" y="179324"/>
                  </a:lnTo>
                  <a:lnTo>
                    <a:pt x="365315" y="627634"/>
                  </a:lnTo>
                  <a:lnTo>
                    <a:pt x="0" y="901064"/>
                  </a:lnTo>
                  <a:lnTo>
                    <a:pt x="365315" y="896620"/>
                  </a:lnTo>
                  <a:lnTo>
                    <a:pt x="6577139" y="896620"/>
                  </a:lnTo>
                  <a:lnTo>
                    <a:pt x="6577139" y="179324"/>
                  </a:lnTo>
                  <a:lnTo>
                    <a:pt x="6570735" y="131644"/>
                  </a:lnTo>
                  <a:lnTo>
                    <a:pt x="6552661" y="88805"/>
                  </a:lnTo>
                  <a:lnTo>
                    <a:pt x="6524625" y="52514"/>
                  </a:lnTo>
                  <a:lnTo>
                    <a:pt x="6488333" y="24478"/>
                  </a:lnTo>
                  <a:lnTo>
                    <a:pt x="6445494" y="6404"/>
                  </a:lnTo>
                  <a:lnTo>
                    <a:pt x="6397815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5022" y="57149"/>
              <a:ext cx="6577330" cy="1076325"/>
            </a:xfrm>
            <a:custGeom>
              <a:avLst/>
              <a:gdLst/>
              <a:ahLst/>
              <a:cxnLst/>
              <a:rect l="l" t="t" r="r" b="b"/>
              <a:pathLst>
                <a:path w="6577330" h="1076325">
                  <a:moveTo>
                    <a:pt x="365315" y="179324"/>
                  </a:moveTo>
                  <a:lnTo>
                    <a:pt x="371721" y="131644"/>
                  </a:lnTo>
                  <a:lnTo>
                    <a:pt x="389799" y="88805"/>
                  </a:lnTo>
                  <a:lnTo>
                    <a:pt x="417839" y="52514"/>
                  </a:lnTo>
                  <a:lnTo>
                    <a:pt x="454132" y="24478"/>
                  </a:lnTo>
                  <a:lnTo>
                    <a:pt x="496969" y="6404"/>
                  </a:lnTo>
                  <a:lnTo>
                    <a:pt x="544639" y="0"/>
                  </a:lnTo>
                  <a:lnTo>
                    <a:pt x="1400619" y="0"/>
                  </a:lnTo>
                  <a:lnTo>
                    <a:pt x="2953575" y="0"/>
                  </a:lnTo>
                  <a:lnTo>
                    <a:pt x="6397815" y="0"/>
                  </a:lnTo>
                  <a:lnTo>
                    <a:pt x="6445494" y="6404"/>
                  </a:lnTo>
                  <a:lnTo>
                    <a:pt x="6488333" y="24478"/>
                  </a:lnTo>
                  <a:lnTo>
                    <a:pt x="6524625" y="52514"/>
                  </a:lnTo>
                  <a:lnTo>
                    <a:pt x="6552661" y="88805"/>
                  </a:lnTo>
                  <a:lnTo>
                    <a:pt x="6570735" y="131644"/>
                  </a:lnTo>
                  <a:lnTo>
                    <a:pt x="6577139" y="179324"/>
                  </a:lnTo>
                  <a:lnTo>
                    <a:pt x="6577139" y="627634"/>
                  </a:lnTo>
                  <a:lnTo>
                    <a:pt x="6577139" y="896620"/>
                  </a:lnTo>
                  <a:lnTo>
                    <a:pt x="6570735" y="944299"/>
                  </a:lnTo>
                  <a:lnTo>
                    <a:pt x="6552661" y="987138"/>
                  </a:lnTo>
                  <a:lnTo>
                    <a:pt x="6524625" y="1023429"/>
                  </a:lnTo>
                  <a:lnTo>
                    <a:pt x="6488333" y="1051465"/>
                  </a:lnTo>
                  <a:lnTo>
                    <a:pt x="6445494" y="1069539"/>
                  </a:lnTo>
                  <a:lnTo>
                    <a:pt x="6397815" y="1075944"/>
                  </a:lnTo>
                  <a:lnTo>
                    <a:pt x="2953575" y="1075944"/>
                  </a:lnTo>
                  <a:lnTo>
                    <a:pt x="1400619" y="1075944"/>
                  </a:lnTo>
                  <a:lnTo>
                    <a:pt x="544639" y="1075944"/>
                  </a:lnTo>
                  <a:lnTo>
                    <a:pt x="496969" y="1069539"/>
                  </a:lnTo>
                  <a:lnTo>
                    <a:pt x="454132" y="1051465"/>
                  </a:lnTo>
                  <a:lnTo>
                    <a:pt x="417839" y="1023429"/>
                  </a:lnTo>
                  <a:lnTo>
                    <a:pt x="389799" y="987138"/>
                  </a:lnTo>
                  <a:lnTo>
                    <a:pt x="371721" y="944299"/>
                  </a:lnTo>
                  <a:lnTo>
                    <a:pt x="365315" y="896620"/>
                  </a:lnTo>
                  <a:lnTo>
                    <a:pt x="0" y="901064"/>
                  </a:lnTo>
                  <a:lnTo>
                    <a:pt x="365315" y="627634"/>
                  </a:lnTo>
                  <a:lnTo>
                    <a:pt x="365315" y="179324"/>
                  </a:lnTo>
                  <a:close/>
                </a:path>
              </a:pathLst>
            </a:custGeom>
            <a:ln w="25907">
              <a:solidFill>
                <a:srgbClr val="B72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">
              <a:lnSpc>
                <a:spcPct val="100000"/>
              </a:lnSpc>
              <a:spcBef>
                <a:spcPts val="100"/>
              </a:spcBef>
            </a:pPr>
            <a:r>
              <a:rPr sz="3600" b="1" spc="-100" dirty="0">
                <a:latin typeface="Arial"/>
                <a:cs typeface="Arial"/>
              </a:rPr>
              <a:t>Could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245" dirty="0">
                <a:latin typeface="Arial"/>
                <a:cs typeface="Arial"/>
              </a:rPr>
              <a:t>you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tell</a:t>
            </a:r>
            <a:r>
              <a:rPr sz="3600" b="1" spc="-25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114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10" dirty="0">
                <a:latin typeface="Arial"/>
                <a:cs typeface="Arial"/>
              </a:rPr>
              <a:t> </a:t>
            </a:r>
            <a:r>
              <a:rPr sz="3600" b="1" spc="-254" dirty="0">
                <a:latin typeface="Arial"/>
                <a:cs typeface="Arial"/>
              </a:rPr>
              <a:t>way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to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95" dirty="0">
                <a:latin typeface="Arial"/>
                <a:cs typeface="Arial"/>
              </a:rPr>
              <a:t> </a:t>
            </a:r>
            <a:r>
              <a:rPr sz="3600" b="1" spc="-50" dirty="0">
                <a:latin typeface="Arial"/>
                <a:cs typeface="Arial"/>
              </a:rPr>
              <a:t>computer</a:t>
            </a:r>
            <a:r>
              <a:rPr sz="3600" b="1" spc="-155" dirty="0">
                <a:latin typeface="Arial"/>
                <a:cs typeface="Arial"/>
              </a:rPr>
              <a:t> </a:t>
            </a:r>
            <a:r>
              <a:rPr sz="3600" b="1" spc="-100" dirty="0">
                <a:latin typeface="Arial"/>
                <a:cs typeface="Arial"/>
              </a:rPr>
              <a:t>room,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95" dirty="0">
                <a:latin typeface="Arial"/>
                <a:cs typeface="Arial"/>
              </a:rPr>
              <a:t>please?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99788" y="4393691"/>
            <a:ext cx="3919854" cy="769620"/>
            <a:chOff x="4399788" y="4393691"/>
            <a:chExt cx="3919854" cy="7696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040" y="4471415"/>
              <a:ext cx="3808475" cy="6720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9788" y="4393691"/>
              <a:ext cx="3694175" cy="7498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72762" y="4513325"/>
              <a:ext cx="3689350" cy="631190"/>
            </a:xfrm>
            <a:custGeom>
              <a:avLst/>
              <a:gdLst/>
              <a:ahLst/>
              <a:cxnLst/>
              <a:rect l="l" t="t" r="r" b="b"/>
              <a:pathLst>
                <a:path w="3689350" h="631189">
                  <a:moveTo>
                    <a:pt x="3247643" y="0"/>
                  </a:moveTo>
                  <a:lnTo>
                    <a:pt x="105155" y="0"/>
                  </a:lnTo>
                  <a:lnTo>
                    <a:pt x="64240" y="8263"/>
                  </a:lnTo>
                  <a:lnTo>
                    <a:pt x="30813" y="30799"/>
                  </a:lnTo>
                  <a:lnTo>
                    <a:pt x="8268" y="64224"/>
                  </a:lnTo>
                  <a:lnTo>
                    <a:pt x="0" y="105156"/>
                  </a:lnTo>
                  <a:lnTo>
                    <a:pt x="0" y="525778"/>
                  </a:lnTo>
                  <a:lnTo>
                    <a:pt x="8268" y="566710"/>
                  </a:lnTo>
                  <a:lnTo>
                    <a:pt x="30813" y="600136"/>
                  </a:lnTo>
                  <a:lnTo>
                    <a:pt x="64240" y="622671"/>
                  </a:lnTo>
                  <a:lnTo>
                    <a:pt x="105155" y="630935"/>
                  </a:lnTo>
                  <a:lnTo>
                    <a:pt x="3247643" y="630935"/>
                  </a:lnTo>
                  <a:lnTo>
                    <a:pt x="3288559" y="622671"/>
                  </a:lnTo>
                  <a:lnTo>
                    <a:pt x="3321986" y="600136"/>
                  </a:lnTo>
                  <a:lnTo>
                    <a:pt x="3344531" y="566710"/>
                  </a:lnTo>
                  <a:lnTo>
                    <a:pt x="3352799" y="525778"/>
                  </a:lnTo>
                  <a:lnTo>
                    <a:pt x="3352799" y="262890"/>
                  </a:lnTo>
                  <a:lnTo>
                    <a:pt x="3557267" y="105156"/>
                  </a:lnTo>
                  <a:lnTo>
                    <a:pt x="3352799" y="105156"/>
                  </a:lnTo>
                  <a:lnTo>
                    <a:pt x="3344531" y="64224"/>
                  </a:lnTo>
                  <a:lnTo>
                    <a:pt x="3321986" y="30799"/>
                  </a:lnTo>
                  <a:lnTo>
                    <a:pt x="3288559" y="8263"/>
                  </a:lnTo>
                  <a:lnTo>
                    <a:pt x="3247643" y="0"/>
                  </a:lnTo>
                  <a:close/>
                </a:path>
                <a:path w="3689350" h="631189">
                  <a:moveTo>
                    <a:pt x="3688968" y="3556"/>
                  </a:moveTo>
                  <a:lnTo>
                    <a:pt x="3352799" y="105156"/>
                  </a:lnTo>
                  <a:lnTo>
                    <a:pt x="3557267" y="105156"/>
                  </a:lnTo>
                  <a:lnTo>
                    <a:pt x="3688968" y="3556"/>
                  </a:lnTo>
                  <a:close/>
                </a:path>
              </a:pathLst>
            </a:custGeom>
            <a:solidFill>
              <a:srgbClr val="F0B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2762" y="4513325"/>
              <a:ext cx="3689350" cy="631190"/>
            </a:xfrm>
            <a:custGeom>
              <a:avLst/>
              <a:gdLst/>
              <a:ahLst/>
              <a:cxnLst/>
              <a:rect l="l" t="t" r="r" b="b"/>
              <a:pathLst>
                <a:path w="3689350" h="631189">
                  <a:moveTo>
                    <a:pt x="0" y="105156"/>
                  </a:moveTo>
                  <a:lnTo>
                    <a:pt x="8268" y="64224"/>
                  </a:lnTo>
                  <a:lnTo>
                    <a:pt x="30813" y="30799"/>
                  </a:lnTo>
                  <a:lnTo>
                    <a:pt x="64240" y="8263"/>
                  </a:lnTo>
                  <a:lnTo>
                    <a:pt x="105155" y="0"/>
                  </a:lnTo>
                  <a:lnTo>
                    <a:pt x="1955799" y="0"/>
                  </a:lnTo>
                  <a:lnTo>
                    <a:pt x="2793999" y="0"/>
                  </a:lnTo>
                  <a:lnTo>
                    <a:pt x="3247643" y="0"/>
                  </a:lnTo>
                  <a:lnTo>
                    <a:pt x="3288559" y="8263"/>
                  </a:lnTo>
                  <a:lnTo>
                    <a:pt x="3321986" y="30799"/>
                  </a:lnTo>
                  <a:lnTo>
                    <a:pt x="3344531" y="64224"/>
                  </a:lnTo>
                  <a:lnTo>
                    <a:pt x="3352799" y="105156"/>
                  </a:lnTo>
                  <a:lnTo>
                    <a:pt x="3688968" y="3556"/>
                  </a:lnTo>
                  <a:lnTo>
                    <a:pt x="3352799" y="262890"/>
                  </a:lnTo>
                  <a:lnTo>
                    <a:pt x="3352799" y="525778"/>
                  </a:lnTo>
                  <a:lnTo>
                    <a:pt x="3344531" y="566710"/>
                  </a:lnTo>
                  <a:lnTo>
                    <a:pt x="3321986" y="600136"/>
                  </a:lnTo>
                  <a:lnTo>
                    <a:pt x="3288559" y="622671"/>
                  </a:lnTo>
                  <a:lnTo>
                    <a:pt x="3247643" y="630935"/>
                  </a:lnTo>
                  <a:lnTo>
                    <a:pt x="2793999" y="630935"/>
                  </a:lnTo>
                  <a:lnTo>
                    <a:pt x="1955799" y="630935"/>
                  </a:lnTo>
                  <a:lnTo>
                    <a:pt x="105155" y="630935"/>
                  </a:lnTo>
                  <a:lnTo>
                    <a:pt x="64240" y="622671"/>
                  </a:lnTo>
                  <a:lnTo>
                    <a:pt x="30813" y="600136"/>
                  </a:lnTo>
                  <a:lnTo>
                    <a:pt x="8268" y="566710"/>
                  </a:lnTo>
                  <a:lnTo>
                    <a:pt x="0" y="525778"/>
                  </a:lnTo>
                  <a:lnTo>
                    <a:pt x="0" y="262890"/>
                  </a:lnTo>
                  <a:lnTo>
                    <a:pt x="0" y="105156"/>
                  </a:lnTo>
                  <a:close/>
                </a:path>
              </a:pathLst>
            </a:custGeom>
            <a:ln w="38100">
              <a:solidFill>
                <a:srgbClr val="FAF3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704334" y="4496206"/>
            <a:ext cx="30899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80" dirty="0">
                <a:solidFill>
                  <a:srgbClr val="1F2C6F"/>
                </a:solidFill>
                <a:latin typeface="Arial"/>
                <a:cs typeface="Arial"/>
              </a:rPr>
              <a:t>Go</a:t>
            </a:r>
            <a:r>
              <a:rPr sz="36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145" dirty="0">
                <a:solidFill>
                  <a:srgbClr val="1F2C6F"/>
                </a:solidFill>
                <a:latin typeface="Arial"/>
                <a:cs typeface="Arial"/>
              </a:rPr>
              <a:t>downstairs.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011" y="551687"/>
            <a:ext cx="647700" cy="1258824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055876" y="156971"/>
            <a:ext cx="6934200" cy="4810125"/>
            <a:chOff x="2055876" y="156971"/>
            <a:chExt cx="6934200" cy="481012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1000" y="3703319"/>
              <a:ext cx="989076" cy="12633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5876" y="1132332"/>
              <a:ext cx="5492496" cy="325678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944361" y="1719833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990600" h="990600">
                  <a:moveTo>
                    <a:pt x="0" y="495299"/>
                  </a:moveTo>
                  <a:lnTo>
                    <a:pt x="2267" y="447597"/>
                  </a:lnTo>
                  <a:lnTo>
                    <a:pt x="8930" y="401178"/>
                  </a:lnTo>
                  <a:lnTo>
                    <a:pt x="19782" y="356249"/>
                  </a:lnTo>
                  <a:lnTo>
                    <a:pt x="34615" y="313019"/>
                  </a:lnTo>
                  <a:lnTo>
                    <a:pt x="53222" y="271695"/>
                  </a:lnTo>
                  <a:lnTo>
                    <a:pt x="75394" y="232484"/>
                  </a:lnTo>
                  <a:lnTo>
                    <a:pt x="100925" y="195594"/>
                  </a:lnTo>
                  <a:lnTo>
                    <a:pt x="129607" y="161233"/>
                  </a:lnTo>
                  <a:lnTo>
                    <a:pt x="161233" y="129607"/>
                  </a:lnTo>
                  <a:lnTo>
                    <a:pt x="195594" y="100925"/>
                  </a:lnTo>
                  <a:lnTo>
                    <a:pt x="232484" y="75394"/>
                  </a:lnTo>
                  <a:lnTo>
                    <a:pt x="271695" y="53222"/>
                  </a:lnTo>
                  <a:lnTo>
                    <a:pt x="313019" y="34615"/>
                  </a:lnTo>
                  <a:lnTo>
                    <a:pt x="356249" y="19782"/>
                  </a:lnTo>
                  <a:lnTo>
                    <a:pt x="401178" y="8930"/>
                  </a:lnTo>
                  <a:lnTo>
                    <a:pt x="447597" y="2267"/>
                  </a:lnTo>
                  <a:lnTo>
                    <a:pt x="495300" y="0"/>
                  </a:lnTo>
                  <a:lnTo>
                    <a:pt x="543002" y="2267"/>
                  </a:lnTo>
                  <a:lnTo>
                    <a:pt x="589421" y="8930"/>
                  </a:lnTo>
                  <a:lnTo>
                    <a:pt x="634350" y="19782"/>
                  </a:lnTo>
                  <a:lnTo>
                    <a:pt x="677580" y="34615"/>
                  </a:lnTo>
                  <a:lnTo>
                    <a:pt x="718904" y="53222"/>
                  </a:lnTo>
                  <a:lnTo>
                    <a:pt x="758115" y="75394"/>
                  </a:lnTo>
                  <a:lnTo>
                    <a:pt x="795005" y="100925"/>
                  </a:lnTo>
                  <a:lnTo>
                    <a:pt x="829366" y="129607"/>
                  </a:lnTo>
                  <a:lnTo>
                    <a:pt x="860992" y="161233"/>
                  </a:lnTo>
                  <a:lnTo>
                    <a:pt x="889674" y="195594"/>
                  </a:lnTo>
                  <a:lnTo>
                    <a:pt x="915205" y="232484"/>
                  </a:lnTo>
                  <a:lnTo>
                    <a:pt x="937377" y="271695"/>
                  </a:lnTo>
                  <a:lnTo>
                    <a:pt x="955984" y="313019"/>
                  </a:lnTo>
                  <a:lnTo>
                    <a:pt x="970817" y="356249"/>
                  </a:lnTo>
                  <a:lnTo>
                    <a:pt x="981669" y="401178"/>
                  </a:lnTo>
                  <a:lnTo>
                    <a:pt x="988332" y="447597"/>
                  </a:lnTo>
                  <a:lnTo>
                    <a:pt x="990599" y="495299"/>
                  </a:lnTo>
                  <a:lnTo>
                    <a:pt x="988332" y="543002"/>
                  </a:lnTo>
                  <a:lnTo>
                    <a:pt x="981669" y="589421"/>
                  </a:lnTo>
                  <a:lnTo>
                    <a:pt x="970817" y="634350"/>
                  </a:lnTo>
                  <a:lnTo>
                    <a:pt x="955984" y="677580"/>
                  </a:lnTo>
                  <a:lnTo>
                    <a:pt x="937377" y="718904"/>
                  </a:lnTo>
                  <a:lnTo>
                    <a:pt x="915205" y="758115"/>
                  </a:lnTo>
                  <a:lnTo>
                    <a:pt x="889674" y="795005"/>
                  </a:lnTo>
                  <a:lnTo>
                    <a:pt x="860992" y="829366"/>
                  </a:lnTo>
                  <a:lnTo>
                    <a:pt x="829366" y="860992"/>
                  </a:lnTo>
                  <a:lnTo>
                    <a:pt x="795005" y="889674"/>
                  </a:lnTo>
                  <a:lnTo>
                    <a:pt x="758115" y="915205"/>
                  </a:lnTo>
                  <a:lnTo>
                    <a:pt x="718904" y="937377"/>
                  </a:lnTo>
                  <a:lnTo>
                    <a:pt x="677580" y="955984"/>
                  </a:lnTo>
                  <a:lnTo>
                    <a:pt x="634350" y="970817"/>
                  </a:lnTo>
                  <a:lnTo>
                    <a:pt x="589421" y="981669"/>
                  </a:lnTo>
                  <a:lnTo>
                    <a:pt x="543002" y="988332"/>
                  </a:lnTo>
                  <a:lnTo>
                    <a:pt x="495300" y="990599"/>
                  </a:lnTo>
                  <a:lnTo>
                    <a:pt x="447597" y="988332"/>
                  </a:lnTo>
                  <a:lnTo>
                    <a:pt x="401178" y="981669"/>
                  </a:lnTo>
                  <a:lnTo>
                    <a:pt x="356249" y="970817"/>
                  </a:lnTo>
                  <a:lnTo>
                    <a:pt x="313019" y="955984"/>
                  </a:lnTo>
                  <a:lnTo>
                    <a:pt x="271695" y="937377"/>
                  </a:lnTo>
                  <a:lnTo>
                    <a:pt x="232484" y="915205"/>
                  </a:lnTo>
                  <a:lnTo>
                    <a:pt x="195594" y="889674"/>
                  </a:lnTo>
                  <a:lnTo>
                    <a:pt x="161233" y="860992"/>
                  </a:lnTo>
                  <a:lnTo>
                    <a:pt x="129607" y="829366"/>
                  </a:lnTo>
                  <a:lnTo>
                    <a:pt x="100925" y="795005"/>
                  </a:lnTo>
                  <a:lnTo>
                    <a:pt x="75394" y="758115"/>
                  </a:lnTo>
                  <a:lnTo>
                    <a:pt x="53222" y="718904"/>
                  </a:lnTo>
                  <a:lnTo>
                    <a:pt x="34615" y="677580"/>
                  </a:lnTo>
                  <a:lnTo>
                    <a:pt x="19782" y="634350"/>
                  </a:lnTo>
                  <a:lnTo>
                    <a:pt x="8930" y="589421"/>
                  </a:lnTo>
                  <a:lnTo>
                    <a:pt x="2267" y="543002"/>
                  </a:lnTo>
                  <a:lnTo>
                    <a:pt x="0" y="495299"/>
                  </a:lnTo>
                  <a:close/>
                </a:path>
              </a:pathLst>
            </a:custGeom>
            <a:ln w="25908">
              <a:solidFill>
                <a:srgbClr val="C22B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2296" y="156971"/>
              <a:ext cx="533400" cy="533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2005" y="44132"/>
            <a:ext cx="6603365" cy="1094740"/>
            <a:chOff x="802005" y="44132"/>
            <a:chExt cx="6603365" cy="1094740"/>
          </a:xfrm>
        </p:grpSpPr>
        <p:sp>
          <p:nvSpPr>
            <p:cNvPr id="3" name="object 3"/>
            <p:cNvSpPr/>
            <p:nvPr/>
          </p:nvSpPr>
          <p:spPr>
            <a:xfrm>
              <a:off x="815022" y="57149"/>
              <a:ext cx="6577330" cy="1068705"/>
            </a:xfrm>
            <a:custGeom>
              <a:avLst/>
              <a:gdLst/>
              <a:ahLst/>
              <a:cxnLst/>
              <a:rect l="l" t="t" r="r" b="b"/>
              <a:pathLst>
                <a:path w="6577330" h="1068705">
                  <a:moveTo>
                    <a:pt x="6577139" y="890270"/>
                  </a:moveTo>
                  <a:lnTo>
                    <a:pt x="365315" y="890270"/>
                  </a:lnTo>
                  <a:lnTo>
                    <a:pt x="371675" y="937590"/>
                  </a:lnTo>
                  <a:lnTo>
                    <a:pt x="389625" y="980120"/>
                  </a:lnTo>
                  <a:lnTo>
                    <a:pt x="417466" y="1016158"/>
                  </a:lnTo>
                  <a:lnTo>
                    <a:pt x="453502" y="1044005"/>
                  </a:lnTo>
                  <a:lnTo>
                    <a:pt x="496035" y="1061961"/>
                  </a:lnTo>
                  <a:lnTo>
                    <a:pt x="543369" y="1068324"/>
                  </a:lnTo>
                  <a:lnTo>
                    <a:pt x="6399085" y="1068324"/>
                  </a:lnTo>
                  <a:lnTo>
                    <a:pt x="6446405" y="1061961"/>
                  </a:lnTo>
                  <a:lnTo>
                    <a:pt x="6488935" y="1044005"/>
                  </a:lnTo>
                  <a:lnTo>
                    <a:pt x="6524974" y="1016158"/>
                  </a:lnTo>
                  <a:lnTo>
                    <a:pt x="6552821" y="980120"/>
                  </a:lnTo>
                  <a:lnTo>
                    <a:pt x="6570776" y="937590"/>
                  </a:lnTo>
                  <a:lnTo>
                    <a:pt x="6577139" y="890270"/>
                  </a:lnTo>
                  <a:close/>
                </a:path>
                <a:path w="6577330" h="1068705">
                  <a:moveTo>
                    <a:pt x="6399085" y="0"/>
                  </a:moveTo>
                  <a:lnTo>
                    <a:pt x="543369" y="0"/>
                  </a:lnTo>
                  <a:lnTo>
                    <a:pt x="496035" y="6362"/>
                  </a:lnTo>
                  <a:lnTo>
                    <a:pt x="453502" y="24318"/>
                  </a:lnTo>
                  <a:lnTo>
                    <a:pt x="417466" y="52165"/>
                  </a:lnTo>
                  <a:lnTo>
                    <a:pt x="389625" y="88203"/>
                  </a:lnTo>
                  <a:lnTo>
                    <a:pt x="371675" y="130733"/>
                  </a:lnTo>
                  <a:lnTo>
                    <a:pt x="365315" y="178053"/>
                  </a:lnTo>
                  <a:lnTo>
                    <a:pt x="365315" y="623188"/>
                  </a:lnTo>
                  <a:lnTo>
                    <a:pt x="0" y="894588"/>
                  </a:lnTo>
                  <a:lnTo>
                    <a:pt x="365315" y="890270"/>
                  </a:lnTo>
                  <a:lnTo>
                    <a:pt x="6577139" y="890270"/>
                  </a:lnTo>
                  <a:lnTo>
                    <a:pt x="6577139" y="178053"/>
                  </a:lnTo>
                  <a:lnTo>
                    <a:pt x="6570776" y="130733"/>
                  </a:lnTo>
                  <a:lnTo>
                    <a:pt x="6552821" y="88203"/>
                  </a:lnTo>
                  <a:lnTo>
                    <a:pt x="6524974" y="52165"/>
                  </a:lnTo>
                  <a:lnTo>
                    <a:pt x="6488935" y="24318"/>
                  </a:lnTo>
                  <a:lnTo>
                    <a:pt x="6446405" y="6362"/>
                  </a:lnTo>
                  <a:lnTo>
                    <a:pt x="6399085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5022" y="57149"/>
              <a:ext cx="6577330" cy="1068705"/>
            </a:xfrm>
            <a:custGeom>
              <a:avLst/>
              <a:gdLst/>
              <a:ahLst/>
              <a:cxnLst/>
              <a:rect l="l" t="t" r="r" b="b"/>
              <a:pathLst>
                <a:path w="6577330" h="1068705">
                  <a:moveTo>
                    <a:pt x="365315" y="178053"/>
                  </a:moveTo>
                  <a:lnTo>
                    <a:pt x="371675" y="130733"/>
                  </a:lnTo>
                  <a:lnTo>
                    <a:pt x="389625" y="88203"/>
                  </a:lnTo>
                  <a:lnTo>
                    <a:pt x="417466" y="52165"/>
                  </a:lnTo>
                  <a:lnTo>
                    <a:pt x="453502" y="24318"/>
                  </a:lnTo>
                  <a:lnTo>
                    <a:pt x="496035" y="6362"/>
                  </a:lnTo>
                  <a:lnTo>
                    <a:pt x="543369" y="0"/>
                  </a:lnTo>
                  <a:lnTo>
                    <a:pt x="1400619" y="0"/>
                  </a:lnTo>
                  <a:lnTo>
                    <a:pt x="2953575" y="0"/>
                  </a:lnTo>
                  <a:lnTo>
                    <a:pt x="6399085" y="0"/>
                  </a:lnTo>
                  <a:lnTo>
                    <a:pt x="6446405" y="6362"/>
                  </a:lnTo>
                  <a:lnTo>
                    <a:pt x="6488935" y="24318"/>
                  </a:lnTo>
                  <a:lnTo>
                    <a:pt x="6524974" y="52165"/>
                  </a:lnTo>
                  <a:lnTo>
                    <a:pt x="6552821" y="88203"/>
                  </a:lnTo>
                  <a:lnTo>
                    <a:pt x="6570776" y="130733"/>
                  </a:lnTo>
                  <a:lnTo>
                    <a:pt x="6577139" y="178053"/>
                  </a:lnTo>
                  <a:lnTo>
                    <a:pt x="6577139" y="623188"/>
                  </a:lnTo>
                  <a:lnTo>
                    <a:pt x="6577139" y="890270"/>
                  </a:lnTo>
                  <a:lnTo>
                    <a:pt x="6570776" y="937590"/>
                  </a:lnTo>
                  <a:lnTo>
                    <a:pt x="6552821" y="980120"/>
                  </a:lnTo>
                  <a:lnTo>
                    <a:pt x="6524974" y="1016158"/>
                  </a:lnTo>
                  <a:lnTo>
                    <a:pt x="6488935" y="1044005"/>
                  </a:lnTo>
                  <a:lnTo>
                    <a:pt x="6446405" y="1061961"/>
                  </a:lnTo>
                  <a:lnTo>
                    <a:pt x="6399085" y="1068324"/>
                  </a:lnTo>
                  <a:lnTo>
                    <a:pt x="2953575" y="1068324"/>
                  </a:lnTo>
                  <a:lnTo>
                    <a:pt x="1400619" y="1068324"/>
                  </a:lnTo>
                  <a:lnTo>
                    <a:pt x="543369" y="1068324"/>
                  </a:lnTo>
                  <a:lnTo>
                    <a:pt x="496035" y="1061961"/>
                  </a:lnTo>
                  <a:lnTo>
                    <a:pt x="453502" y="1044005"/>
                  </a:lnTo>
                  <a:lnTo>
                    <a:pt x="417466" y="1016158"/>
                  </a:lnTo>
                  <a:lnTo>
                    <a:pt x="389625" y="980120"/>
                  </a:lnTo>
                  <a:lnTo>
                    <a:pt x="371675" y="937590"/>
                  </a:lnTo>
                  <a:lnTo>
                    <a:pt x="365315" y="890270"/>
                  </a:lnTo>
                  <a:lnTo>
                    <a:pt x="0" y="894588"/>
                  </a:lnTo>
                  <a:lnTo>
                    <a:pt x="365315" y="623188"/>
                  </a:lnTo>
                  <a:lnTo>
                    <a:pt x="365315" y="178053"/>
                  </a:lnTo>
                  <a:close/>
                </a:path>
              </a:pathLst>
            </a:custGeom>
            <a:ln w="25908">
              <a:solidFill>
                <a:srgbClr val="B72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">
              <a:lnSpc>
                <a:spcPct val="100000"/>
              </a:lnSpc>
              <a:spcBef>
                <a:spcPts val="100"/>
              </a:spcBef>
            </a:pPr>
            <a:r>
              <a:rPr sz="3600" b="1" spc="-100" dirty="0">
                <a:latin typeface="Arial"/>
                <a:cs typeface="Arial"/>
              </a:rPr>
              <a:t>Could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245" dirty="0">
                <a:latin typeface="Arial"/>
                <a:cs typeface="Arial"/>
              </a:rPr>
              <a:t>you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tell</a:t>
            </a:r>
            <a:r>
              <a:rPr sz="3600" b="1" spc="-25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114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10" dirty="0">
                <a:latin typeface="Arial"/>
                <a:cs typeface="Arial"/>
              </a:rPr>
              <a:t> </a:t>
            </a:r>
            <a:r>
              <a:rPr sz="3600" b="1" spc="-254" dirty="0">
                <a:latin typeface="Arial"/>
                <a:cs typeface="Arial"/>
              </a:rPr>
              <a:t>way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to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70" dirty="0">
                <a:latin typeface="Arial"/>
                <a:cs typeface="Arial"/>
              </a:rPr>
              <a:t>computer</a:t>
            </a:r>
            <a:r>
              <a:rPr sz="3600" b="1" spc="-135" dirty="0">
                <a:latin typeface="Arial"/>
                <a:cs typeface="Arial"/>
              </a:rPr>
              <a:t> </a:t>
            </a:r>
            <a:r>
              <a:rPr sz="3600" b="1" spc="-100" dirty="0">
                <a:latin typeface="Arial"/>
                <a:cs typeface="Arial"/>
              </a:rPr>
              <a:t>room,</a:t>
            </a:r>
            <a:r>
              <a:rPr sz="3600" b="1" spc="-145" dirty="0">
                <a:latin typeface="Arial"/>
                <a:cs typeface="Arial"/>
              </a:rPr>
              <a:t> </a:t>
            </a:r>
            <a:r>
              <a:rPr sz="3600" b="1" spc="-85" dirty="0">
                <a:latin typeface="Arial"/>
                <a:cs typeface="Arial"/>
              </a:rPr>
              <a:t>please?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580" y="4518657"/>
            <a:ext cx="8496300" cy="643890"/>
            <a:chOff x="68580" y="4518657"/>
            <a:chExt cx="8496300" cy="643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40" y="4529322"/>
              <a:ext cx="8397240" cy="6141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" y="4518657"/>
              <a:ext cx="7917180" cy="62484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9361" y="4571479"/>
              <a:ext cx="8278495" cy="572135"/>
            </a:xfrm>
            <a:custGeom>
              <a:avLst/>
              <a:gdLst/>
              <a:ahLst/>
              <a:cxnLst/>
              <a:rect l="l" t="t" r="r" b="b"/>
              <a:pathLst>
                <a:path w="8278495" h="572135">
                  <a:moveTo>
                    <a:pt x="8278495" y="0"/>
                  </a:moveTo>
                  <a:lnTo>
                    <a:pt x="7603236" y="165112"/>
                  </a:lnTo>
                  <a:lnTo>
                    <a:pt x="7594675" y="122696"/>
                  </a:lnTo>
                  <a:lnTo>
                    <a:pt x="7571327" y="88060"/>
                  </a:lnTo>
                  <a:lnTo>
                    <a:pt x="7536691" y="64709"/>
                  </a:lnTo>
                  <a:lnTo>
                    <a:pt x="7494270" y="56146"/>
                  </a:lnTo>
                  <a:lnTo>
                    <a:pt x="108966" y="56146"/>
                  </a:lnTo>
                  <a:lnTo>
                    <a:pt x="66549" y="64709"/>
                  </a:lnTo>
                  <a:lnTo>
                    <a:pt x="31913" y="88060"/>
                  </a:lnTo>
                  <a:lnTo>
                    <a:pt x="8562" y="122696"/>
                  </a:lnTo>
                  <a:lnTo>
                    <a:pt x="0" y="165112"/>
                  </a:lnTo>
                  <a:lnTo>
                    <a:pt x="0" y="572020"/>
                  </a:lnTo>
                  <a:lnTo>
                    <a:pt x="7603236" y="572020"/>
                  </a:lnTo>
                  <a:lnTo>
                    <a:pt x="7603236" y="328561"/>
                  </a:lnTo>
                  <a:lnTo>
                    <a:pt x="8278495" y="0"/>
                  </a:lnTo>
                  <a:close/>
                </a:path>
              </a:pathLst>
            </a:custGeom>
            <a:solidFill>
              <a:srgbClr val="F0B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9361" y="4571479"/>
              <a:ext cx="8278495" cy="572135"/>
            </a:xfrm>
            <a:custGeom>
              <a:avLst/>
              <a:gdLst/>
              <a:ahLst/>
              <a:cxnLst/>
              <a:rect l="l" t="t" r="r" b="b"/>
              <a:pathLst>
                <a:path w="8278495" h="572135">
                  <a:moveTo>
                    <a:pt x="0" y="572020"/>
                  </a:moveTo>
                  <a:lnTo>
                    <a:pt x="0" y="328561"/>
                  </a:lnTo>
                  <a:lnTo>
                    <a:pt x="0" y="165112"/>
                  </a:lnTo>
                  <a:lnTo>
                    <a:pt x="8562" y="122696"/>
                  </a:lnTo>
                  <a:lnTo>
                    <a:pt x="31913" y="88060"/>
                  </a:lnTo>
                  <a:lnTo>
                    <a:pt x="66549" y="64709"/>
                  </a:lnTo>
                  <a:lnTo>
                    <a:pt x="108966" y="56146"/>
                  </a:lnTo>
                  <a:lnTo>
                    <a:pt x="4435221" y="56146"/>
                  </a:lnTo>
                  <a:lnTo>
                    <a:pt x="6336030" y="56146"/>
                  </a:lnTo>
                  <a:lnTo>
                    <a:pt x="7494270" y="56146"/>
                  </a:lnTo>
                  <a:lnTo>
                    <a:pt x="7536691" y="64709"/>
                  </a:lnTo>
                  <a:lnTo>
                    <a:pt x="7571327" y="88060"/>
                  </a:lnTo>
                  <a:lnTo>
                    <a:pt x="7594675" y="122696"/>
                  </a:lnTo>
                  <a:lnTo>
                    <a:pt x="7603236" y="165112"/>
                  </a:lnTo>
                  <a:lnTo>
                    <a:pt x="8278495" y="0"/>
                  </a:lnTo>
                  <a:lnTo>
                    <a:pt x="7603236" y="328561"/>
                  </a:lnTo>
                  <a:lnTo>
                    <a:pt x="7603236" y="572020"/>
                  </a:lnTo>
                </a:path>
              </a:pathLst>
            </a:custGeom>
            <a:ln w="38100">
              <a:solidFill>
                <a:srgbClr val="FAF3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73176" y="4622088"/>
            <a:ext cx="7313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30" dirty="0">
                <a:solidFill>
                  <a:srgbClr val="1F2C6F"/>
                </a:solidFill>
                <a:latin typeface="Arial"/>
                <a:cs typeface="Arial"/>
              </a:rPr>
              <a:t>Go</a:t>
            </a:r>
            <a:r>
              <a:rPr sz="3600" b="1" spc="-12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95" dirty="0">
                <a:solidFill>
                  <a:srgbClr val="1F2C6F"/>
                </a:solidFill>
                <a:latin typeface="Arial"/>
                <a:cs typeface="Arial"/>
              </a:rPr>
              <a:t>along</a:t>
            </a:r>
            <a:r>
              <a:rPr sz="3600" b="1" spc="-15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F2C6F"/>
                </a:solidFill>
                <a:latin typeface="Arial"/>
                <a:cs typeface="Arial"/>
              </a:rPr>
              <a:t>the</a:t>
            </a:r>
            <a:r>
              <a:rPr sz="3600" b="1" spc="-24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40" dirty="0">
                <a:solidFill>
                  <a:srgbClr val="1F2C6F"/>
                </a:solidFill>
                <a:latin typeface="Arial"/>
                <a:cs typeface="Arial"/>
              </a:rPr>
              <a:t>corridor</a:t>
            </a:r>
            <a:r>
              <a:rPr sz="36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36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50" dirty="0">
                <a:solidFill>
                  <a:srgbClr val="1F2C6F"/>
                </a:solidFill>
                <a:latin typeface="Arial"/>
                <a:cs typeface="Arial"/>
              </a:rPr>
              <a:t>turn</a:t>
            </a:r>
            <a:r>
              <a:rPr sz="3600" b="1" spc="-17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1F2C6F"/>
                </a:solidFill>
                <a:latin typeface="Arial"/>
                <a:cs typeface="Arial"/>
              </a:rPr>
              <a:t>left.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6868" y="100584"/>
            <a:ext cx="9057640" cy="5043170"/>
            <a:chOff x="86868" y="100584"/>
            <a:chExt cx="9057640" cy="504317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68" y="100584"/>
              <a:ext cx="751332" cy="15575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4924" y="3654551"/>
              <a:ext cx="989076" cy="14889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5751" y="1228344"/>
              <a:ext cx="5492496" cy="305714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353562" y="2756154"/>
              <a:ext cx="1600200" cy="1019810"/>
            </a:xfrm>
            <a:custGeom>
              <a:avLst/>
              <a:gdLst/>
              <a:ahLst/>
              <a:cxnLst/>
              <a:rect l="l" t="t" r="r" b="b"/>
              <a:pathLst>
                <a:path w="1600200" h="1019810">
                  <a:moveTo>
                    <a:pt x="0" y="509777"/>
                  </a:moveTo>
                  <a:lnTo>
                    <a:pt x="7946" y="437652"/>
                  </a:lnTo>
                  <a:lnTo>
                    <a:pt x="31063" y="368637"/>
                  </a:lnTo>
                  <a:lnTo>
                    <a:pt x="68266" y="303421"/>
                  </a:lnTo>
                  <a:lnTo>
                    <a:pt x="91812" y="272454"/>
                  </a:lnTo>
                  <a:lnTo>
                    <a:pt x="118472" y="242696"/>
                  </a:lnTo>
                  <a:lnTo>
                    <a:pt x="148113" y="214232"/>
                  </a:lnTo>
                  <a:lnTo>
                    <a:pt x="180598" y="187149"/>
                  </a:lnTo>
                  <a:lnTo>
                    <a:pt x="215792" y="161534"/>
                  </a:lnTo>
                  <a:lnTo>
                    <a:pt x="253559" y="137473"/>
                  </a:lnTo>
                  <a:lnTo>
                    <a:pt x="293764" y="115051"/>
                  </a:lnTo>
                  <a:lnTo>
                    <a:pt x="336272" y="94355"/>
                  </a:lnTo>
                  <a:lnTo>
                    <a:pt x="380946" y="75472"/>
                  </a:lnTo>
                  <a:lnTo>
                    <a:pt x="427652" y="58488"/>
                  </a:lnTo>
                  <a:lnTo>
                    <a:pt x="476255" y="43488"/>
                  </a:lnTo>
                  <a:lnTo>
                    <a:pt x="526617" y="30559"/>
                  </a:lnTo>
                  <a:lnTo>
                    <a:pt x="578605" y="19788"/>
                  </a:lnTo>
                  <a:lnTo>
                    <a:pt x="632083" y="11260"/>
                  </a:lnTo>
                  <a:lnTo>
                    <a:pt x="686915" y="5062"/>
                  </a:lnTo>
                  <a:lnTo>
                    <a:pt x="742966" y="1279"/>
                  </a:lnTo>
                  <a:lnTo>
                    <a:pt x="800100" y="0"/>
                  </a:lnTo>
                  <a:lnTo>
                    <a:pt x="857233" y="1279"/>
                  </a:lnTo>
                  <a:lnTo>
                    <a:pt x="913284" y="5062"/>
                  </a:lnTo>
                  <a:lnTo>
                    <a:pt x="968116" y="11260"/>
                  </a:lnTo>
                  <a:lnTo>
                    <a:pt x="1021594" y="19788"/>
                  </a:lnTo>
                  <a:lnTo>
                    <a:pt x="1073582" y="30559"/>
                  </a:lnTo>
                  <a:lnTo>
                    <a:pt x="1123944" y="43488"/>
                  </a:lnTo>
                  <a:lnTo>
                    <a:pt x="1172547" y="58488"/>
                  </a:lnTo>
                  <a:lnTo>
                    <a:pt x="1219253" y="75472"/>
                  </a:lnTo>
                  <a:lnTo>
                    <a:pt x="1263927" y="94355"/>
                  </a:lnTo>
                  <a:lnTo>
                    <a:pt x="1306435" y="115051"/>
                  </a:lnTo>
                  <a:lnTo>
                    <a:pt x="1346640" y="137473"/>
                  </a:lnTo>
                  <a:lnTo>
                    <a:pt x="1384407" y="161534"/>
                  </a:lnTo>
                  <a:lnTo>
                    <a:pt x="1419601" y="187149"/>
                  </a:lnTo>
                  <a:lnTo>
                    <a:pt x="1452086" y="214232"/>
                  </a:lnTo>
                  <a:lnTo>
                    <a:pt x="1481727" y="242696"/>
                  </a:lnTo>
                  <a:lnTo>
                    <a:pt x="1508387" y="272454"/>
                  </a:lnTo>
                  <a:lnTo>
                    <a:pt x="1531933" y="303421"/>
                  </a:lnTo>
                  <a:lnTo>
                    <a:pt x="1569136" y="368637"/>
                  </a:lnTo>
                  <a:lnTo>
                    <a:pt x="1592253" y="437652"/>
                  </a:lnTo>
                  <a:lnTo>
                    <a:pt x="1600200" y="509777"/>
                  </a:lnTo>
                  <a:lnTo>
                    <a:pt x="1598190" y="546186"/>
                  </a:lnTo>
                  <a:lnTo>
                    <a:pt x="1582523" y="616842"/>
                  </a:lnTo>
                  <a:lnTo>
                    <a:pt x="1552228" y="684044"/>
                  </a:lnTo>
                  <a:lnTo>
                    <a:pt x="1508387" y="747101"/>
                  </a:lnTo>
                  <a:lnTo>
                    <a:pt x="1481727" y="776859"/>
                  </a:lnTo>
                  <a:lnTo>
                    <a:pt x="1452086" y="805323"/>
                  </a:lnTo>
                  <a:lnTo>
                    <a:pt x="1419601" y="832406"/>
                  </a:lnTo>
                  <a:lnTo>
                    <a:pt x="1384407" y="858021"/>
                  </a:lnTo>
                  <a:lnTo>
                    <a:pt x="1346640" y="882082"/>
                  </a:lnTo>
                  <a:lnTo>
                    <a:pt x="1306435" y="904504"/>
                  </a:lnTo>
                  <a:lnTo>
                    <a:pt x="1263927" y="925200"/>
                  </a:lnTo>
                  <a:lnTo>
                    <a:pt x="1219253" y="944083"/>
                  </a:lnTo>
                  <a:lnTo>
                    <a:pt x="1172547" y="961067"/>
                  </a:lnTo>
                  <a:lnTo>
                    <a:pt x="1123944" y="976067"/>
                  </a:lnTo>
                  <a:lnTo>
                    <a:pt x="1073582" y="988996"/>
                  </a:lnTo>
                  <a:lnTo>
                    <a:pt x="1021594" y="999767"/>
                  </a:lnTo>
                  <a:lnTo>
                    <a:pt x="968116" y="1008295"/>
                  </a:lnTo>
                  <a:lnTo>
                    <a:pt x="913284" y="1014493"/>
                  </a:lnTo>
                  <a:lnTo>
                    <a:pt x="857233" y="1018276"/>
                  </a:lnTo>
                  <a:lnTo>
                    <a:pt x="800100" y="1019555"/>
                  </a:lnTo>
                  <a:lnTo>
                    <a:pt x="742966" y="1018276"/>
                  </a:lnTo>
                  <a:lnTo>
                    <a:pt x="686915" y="1014493"/>
                  </a:lnTo>
                  <a:lnTo>
                    <a:pt x="632083" y="1008295"/>
                  </a:lnTo>
                  <a:lnTo>
                    <a:pt x="578605" y="999767"/>
                  </a:lnTo>
                  <a:lnTo>
                    <a:pt x="526617" y="988996"/>
                  </a:lnTo>
                  <a:lnTo>
                    <a:pt x="476255" y="976067"/>
                  </a:lnTo>
                  <a:lnTo>
                    <a:pt x="427652" y="961067"/>
                  </a:lnTo>
                  <a:lnTo>
                    <a:pt x="380946" y="944083"/>
                  </a:lnTo>
                  <a:lnTo>
                    <a:pt x="336272" y="925200"/>
                  </a:lnTo>
                  <a:lnTo>
                    <a:pt x="293764" y="904504"/>
                  </a:lnTo>
                  <a:lnTo>
                    <a:pt x="253559" y="882082"/>
                  </a:lnTo>
                  <a:lnTo>
                    <a:pt x="215792" y="858021"/>
                  </a:lnTo>
                  <a:lnTo>
                    <a:pt x="180598" y="832406"/>
                  </a:lnTo>
                  <a:lnTo>
                    <a:pt x="148113" y="805323"/>
                  </a:lnTo>
                  <a:lnTo>
                    <a:pt x="118472" y="776859"/>
                  </a:lnTo>
                  <a:lnTo>
                    <a:pt x="91812" y="747101"/>
                  </a:lnTo>
                  <a:lnTo>
                    <a:pt x="68266" y="716134"/>
                  </a:lnTo>
                  <a:lnTo>
                    <a:pt x="31063" y="650918"/>
                  </a:lnTo>
                  <a:lnTo>
                    <a:pt x="7946" y="581903"/>
                  </a:lnTo>
                  <a:lnTo>
                    <a:pt x="0" y="509777"/>
                  </a:lnTo>
                  <a:close/>
                </a:path>
              </a:pathLst>
            </a:custGeom>
            <a:ln w="25908">
              <a:solidFill>
                <a:srgbClr val="C22B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65136" y="210312"/>
              <a:ext cx="533400" cy="533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2005" y="44132"/>
            <a:ext cx="6603365" cy="1094740"/>
            <a:chOff x="802005" y="44132"/>
            <a:chExt cx="6603365" cy="1094740"/>
          </a:xfrm>
        </p:grpSpPr>
        <p:sp>
          <p:nvSpPr>
            <p:cNvPr id="3" name="object 3"/>
            <p:cNvSpPr/>
            <p:nvPr/>
          </p:nvSpPr>
          <p:spPr>
            <a:xfrm>
              <a:off x="815022" y="57149"/>
              <a:ext cx="6577330" cy="1068705"/>
            </a:xfrm>
            <a:custGeom>
              <a:avLst/>
              <a:gdLst/>
              <a:ahLst/>
              <a:cxnLst/>
              <a:rect l="l" t="t" r="r" b="b"/>
              <a:pathLst>
                <a:path w="6577330" h="1068705">
                  <a:moveTo>
                    <a:pt x="6577139" y="890270"/>
                  </a:moveTo>
                  <a:lnTo>
                    <a:pt x="365315" y="890270"/>
                  </a:lnTo>
                  <a:lnTo>
                    <a:pt x="371675" y="937590"/>
                  </a:lnTo>
                  <a:lnTo>
                    <a:pt x="389625" y="980120"/>
                  </a:lnTo>
                  <a:lnTo>
                    <a:pt x="417466" y="1016158"/>
                  </a:lnTo>
                  <a:lnTo>
                    <a:pt x="453502" y="1044005"/>
                  </a:lnTo>
                  <a:lnTo>
                    <a:pt x="496035" y="1061961"/>
                  </a:lnTo>
                  <a:lnTo>
                    <a:pt x="543369" y="1068324"/>
                  </a:lnTo>
                  <a:lnTo>
                    <a:pt x="6399085" y="1068324"/>
                  </a:lnTo>
                  <a:lnTo>
                    <a:pt x="6446405" y="1061961"/>
                  </a:lnTo>
                  <a:lnTo>
                    <a:pt x="6488935" y="1044005"/>
                  </a:lnTo>
                  <a:lnTo>
                    <a:pt x="6524974" y="1016158"/>
                  </a:lnTo>
                  <a:lnTo>
                    <a:pt x="6552821" y="980120"/>
                  </a:lnTo>
                  <a:lnTo>
                    <a:pt x="6570776" y="937590"/>
                  </a:lnTo>
                  <a:lnTo>
                    <a:pt x="6577139" y="890270"/>
                  </a:lnTo>
                  <a:close/>
                </a:path>
                <a:path w="6577330" h="1068705">
                  <a:moveTo>
                    <a:pt x="6399085" y="0"/>
                  </a:moveTo>
                  <a:lnTo>
                    <a:pt x="543369" y="0"/>
                  </a:lnTo>
                  <a:lnTo>
                    <a:pt x="496035" y="6362"/>
                  </a:lnTo>
                  <a:lnTo>
                    <a:pt x="453502" y="24318"/>
                  </a:lnTo>
                  <a:lnTo>
                    <a:pt x="417466" y="52165"/>
                  </a:lnTo>
                  <a:lnTo>
                    <a:pt x="389625" y="88203"/>
                  </a:lnTo>
                  <a:lnTo>
                    <a:pt x="371675" y="130733"/>
                  </a:lnTo>
                  <a:lnTo>
                    <a:pt x="365315" y="178053"/>
                  </a:lnTo>
                  <a:lnTo>
                    <a:pt x="365315" y="623188"/>
                  </a:lnTo>
                  <a:lnTo>
                    <a:pt x="0" y="894588"/>
                  </a:lnTo>
                  <a:lnTo>
                    <a:pt x="365315" y="890270"/>
                  </a:lnTo>
                  <a:lnTo>
                    <a:pt x="6577139" y="890270"/>
                  </a:lnTo>
                  <a:lnTo>
                    <a:pt x="6577139" y="178053"/>
                  </a:lnTo>
                  <a:lnTo>
                    <a:pt x="6570776" y="130733"/>
                  </a:lnTo>
                  <a:lnTo>
                    <a:pt x="6552821" y="88203"/>
                  </a:lnTo>
                  <a:lnTo>
                    <a:pt x="6524974" y="52165"/>
                  </a:lnTo>
                  <a:lnTo>
                    <a:pt x="6488935" y="24318"/>
                  </a:lnTo>
                  <a:lnTo>
                    <a:pt x="6446405" y="6362"/>
                  </a:lnTo>
                  <a:lnTo>
                    <a:pt x="6399085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5022" y="57149"/>
              <a:ext cx="6577330" cy="1068705"/>
            </a:xfrm>
            <a:custGeom>
              <a:avLst/>
              <a:gdLst/>
              <a:ahLst/>
              <a:cxnLst/>
              <a:rect l="l" t="t" r="r" b="b"/>
              <a:pathLst>
                <a:path w="6577330" h="1068705">
                  <a:moveTo>
                    <a:pt x="365315" y="178053"/>
                  </a:moveTo>
                  <a:lnTo>
                    <a:pt x="371675" y="130733"/>
                  </a:lnTo>
                  <a:lnTo>
                    <a:pt x="389625" y="88203"/>
                  </a:lnTo>
                  <a:lnTo>
                    <a:pt x="417466" y="52165"/>
                  </a:lnTo>
                  <a:lnTo>
                    <a:pt x="453502" y="24318"/>
                  </a:lnTo>
                  <a:lnTo>
                    <a:pt x="496035" y="6362"/>
                  </a:lnTo>
                  <a:lnTo>
                    <a:pt x="543369" y="0"/>
                  </a:lnTo>
                  <a:lnTo>
                    <a:pt x="1400619" y="0"/>
                  </a:lnTo>
                  <a:lnTo>
                    <a:pt x="2953575" y="0"/>
                  </a:lnTo>
                  <a:lnTo>
                    <a:pt x="6399085" y="0"/>
                  </a:lnTo>
                  <a:lnTo>
                    <a:pt x="6446405" y="6362"/>
                  </a:lnTo>
                  <a:lnTo>
                    <a:pt x="6488935" y="24318"/>
                  </a:lnTo>
                  <a:lnTo>
                    <a:pt x="6524974" y="52165"/>
                  </a:lnTo>
                  <a:lnTo>
                    <a:pt x="6552821" y="88203"/>
                  </a:lnTo>
                  <a:lnTo>
                    <a:pt x="6570776" y="130733"/>
                  </a:lnTo>
                  <a:lnTo>
                    <a:pt x="6577139" y="178053"/>
                  </a:lnTo>
                  <a:lnTo>
                    <a:pt x="6577139" y="623188"/>
                  </a:lnTo>
                  <a:lnTo>
                    <a:pt x="6577139" y="890270"/>
                  </a:lnTo>
                  <a:lnTo>
                    <a:pt x="6570776" y="937590"/>
                  </a:lnTo>
                  <a:lnTo>
                    <a:pt x="6552821" y="980120"/>
                  </a:lnTo>
                  <a:lnTo>
                    <a:pt x="6524974" y="1016158"/>
                  </a:lnTo>
                  <a:lnTo>
                    <a:pt x="6488935" y="1044005"/>
                  </a:lnTo>
                  <a:lnTo>
                    <a:pt x="6446405" y="1061961"/>
                  </a:lnTo>
                  <a:lnTo>
                    <a:pt x="6399085" y="1068324"/>
                  </a:lnTo>
                  <a:lnTo>
                    <a:pt x="2953575" y="1068324"/>
                  </a:lnTo>
                  <a:lnTo>
                    <a:pt x="1400619" y="1068324"/>
                  </a:lnTo>
                  <a:lnTo>
                    <a:pt x="543369" y="1068324"/>
                  </a:lnTo>
                  <a:lnTo>
                    <a:pt x="496035" y="1061961"/>
                  </a:lnTo>
                  <a:lnTo>
                    <a:pt x="453502" y="1044005"/>
                  </a:lnTo>
                  <a:lnTo>
                    <a:pt x="417466" y="1016158"/>
                  </a:lnTo>
                  <a:lnTo>
                    <a:pt x="389625" y="980120"/>
                  </a:lnTo>
                  <a:lnTo>
                    <a:pt x="371675" y="937590"/>
                  </a:lnTo>
                  <a:lnTo>
                    <a:pt x="365315" y="890270"/>
                  </a:lnTo>
                  <a:lnTo>
                    <a:pt x="0" y="894588"/>
                  </a:lnTo>
                  <a:lnTo>
                    <a:pt x="365315" y="623188"/>
                  </a:lnTo>
                  <a:lnTo>
                    <a:pt x="365315" y="178053"/>
                  </a:lnTo>
                  <a:close/>
                </a:path>
              </a:pathLst>
            </a:custGeom>
            <a:ln w="25908">
              <a:solidFill>
                <a:srgbClr val="B72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">
              <a:lnSpc>
                <a:spcPct val="100000"/>
              </a:lnSpc>
              <a:spcBef>
                <a:spcPts val="100"/>
              </a:spcBef>
            </a:pPr>
            <a:r>
              <a:rPr sz="3600" b="1" spc="-100" dirty="0">
                <a:latin typeface="Arial"/>
                <a:cs typeface="Arial"/>
              </a:rPr>
              <a:t>Could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245" dirty="0">
                <a:latin typeface="Arial"/>
                <a:cs typeface="Arial"/>
              </a:rPr>
              <a:t>you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tell</a:t>
            </a:r>
            <a:r>
              <a:rPr sz="3600" b="1" spc="-25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me</a:t>
            </a:r>
            <a:r>
              <a:rPr sz="3600" b="1" spc="-114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10" dirty="0">
                <a:latin typeface="Arial"/>
                <a:cs typeface="Arial"/>
              </a:rPr>
              <a:t> </a:t>
            </a:r>
            <a:r>
              <a:rPr sz="3600" b="1" spc="-254" dirty="0">
                <a:latin typeface="Arial"/>
                <a:cs typeface="Arial"/>
              </a:rPr>
              <a:t>way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to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70" dirty="0">
                <a:latin typeface="Arial"/>
                <a:cs typeface="Arial"/>
              </a:rPr>
              <a:t>computer</a:t>
            </a:r>
            <a:r>
              <a:rPr sz="3600" b="1" spc="-135" dirty="0">
                <a:latin typeface="Arial"/>
                <a:cs typeface="Arial"/>
              </a:rPr>
              <a:t> </a:t>
            </a:r>
            <a:r>
              <a:rPr sz="3600" b="1" spc="-100" dirty="0">
                <a:latin typeface="Arial"/>
                <a:cs typeface="Arial"/>
              </a:rPr>
              <a:t>room,</a:t>
            </a:r>
            <a:r>
              <a:rPr sz="3600" b="1" spc="-145" dirty="0">
                <a:latin typeface="Arial"/>
                <a:cs typeface="Arial"/>
              </a:rPr>
              <a:t> </a:t>
            </a:r>
            <a:r>
              <a:rPr sz="3600" b="1" spc="-85" dirty="0">
                <a:latin typeface="Arial"/>
                <a:cs typeface="Arial"/>
              </a:rPr>
              <a:t>please?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2440" y="4251959"/>
            <a:ext cx="8148955" cy="891540"/>
            <a:chOff x="472440" y="4251959"/>
            <a:chExt cx="8148955" cy="8915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4294631"/>
              <a:ext cx="8148828" cy="8183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836" y="4251959"/>
              <a:ext cx="7557516" cy="8915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4162" y="4336541"/>
              <a:ext cx="8030845" cy="699770"/>
            </a:xfrm>
            <a:custGeom>
              <a:avLst/>
              <a:gdLst/>
              <a:ahLst/>
              <a:cxnLst/>
              <a:rect l="l" t="t" r="r" b="b"/>
              <a:pathLst>
                <a:path w="8030845" h="699770">
                  <a:moveTo>
                    <a:pt x="7562850" y="0"/>
                  </a:moveTo>
                  <a:lnTo>
                    <a:pt x="116586" y="0"/>
                  </a:lnTo>
                  <a:lnTo>
                    <a:pt x="71205" y="9161"/>
                  </a:lnTo>
                  <a:lnTo>
                    <a:pt x="34147" y="34147"/>
                  </a:lnTo>
                  <a:lnTo>
                    <a:pt x="9161" y="71205"/>
                  </a:lnTo>
                  <a:lnTo>
                    <a:pt x="0" y="116586"/>
                  </a:lnTo>
                  <a:lnTo>
                    <a:pt x="0" y="582930"/>
                  </a:lnTo>
                  <a:lnTo>
                    <a:pt x="9161" y="628310"/>
                  </a:lnTo>
                  <a:lnTo>
                    <a:pt x="34147" y="665368"/>
                  </a:lnTo>
                  <a:lnTo>
                    <a:pt x="71205" y="690354"/>
                  </a:lnTo>
                  <a:lnTo>
                    <a:pt x="116586" y="699516"/>
                  </a:lnTo>
                  <a:lnTo>
                    <a:pt x="7562850" y="699516"/>
                  </a:lnTo>
                  <a:lnTo>
                    <a:pt x="7608230" y="690354"/>
                  </a:lnTo>
                  <a:lnTo>
                    <a:pt x="7645288" y="665368"/>
                  </a:lnTo>
                  <a:lnTo>
                    <a:pt x="7670274" y="628310"/>
                  </a:lnTo>
                  <a:lnTo>
                    <a:pt x="7679436" y="582930"/>
                  </a:lnTo>
                  <a:lnTo>
                    <a:pt x="7679436" y="291465"/>
                  </a:lnTo>
                  <a:lnTo>
                    <a:pt x="7921460" y="116586"/>
                  </a:lnTo>
                  <a:lnTo>
                    <a:pt x="7679436" y="116586"/>
                  </a:lnTo>
                  <a:lnTo>
                    <a:pt x="7670274" y="71205"/>
                  </a:lnTo>
                  <a:lnTo>
                    <a:pt x="7645288" y="34147"/>
                  </a:lnTo>
                  <a:lnTo>
                    <a:pt x="7608230" y="9161"/>
                  </a:lnTo>
                  <a:lnTo>
                    <a:pt x="7562850" y="0"/>
                  </a:lnTo>
                  <a:close/>
                </a:path>
                <a:path w="8030845" h="699770">
                  <a:moveTo>
                    <a:pt x="8030590" y="37731"/>
                  </a:moveTo>
                  <a:lnTo>
                    <a:pt x="7679436" y="116586"/>
                  </a:lnTo>
                  <a:lnTo>
                    <a:pt x="7921460" y="116586"/>
                  </a:lnTo>
                  <a:lnTo>
                    <a:pt x="8030590" y="37731"/>
                  </a:lnTo>
                  <a:close/>
                </a:path>
              </a:pathLst>
            </a:custGeom>
            <a:solidFill>
              <a:srgbClr val="F0B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4162" y="4336541"/>
              <a:ext cx="8030845" cy="699770"/>
            </a:xfrm>
            <a:custGeom>
              <a:avLst/>
              <a:gdLst/>
              <a:ahLst/>
              <a:cxnLst/>
              <a:rect l="l" t="t" r="r" b="b"/>
              <a:pathLst>
                <a:path w="8030845" h="699770">
                  <a:moveTo>
                    <a:pt x="0" y="116586"/>
                  </a:moveTo>
                  <a:lnTo>
                    <a:pt x="9161" y="71205"/>
                  </a:lnTo>
                  <a:lnTo>
                    <a:pt x="34147" y="34147"/>
                  </a:lnTo>
                  <a:lnTo>
                    <a:pt x="71205" y="9161"/>
                  </a:lnTo>
                  <a:lnTo>
                    <a:pt x="116586" y="0"/>
                  </a:lnTo>
                  <a:lnTo>
                    <a:pt x="4479671" y="0"/>
                  </a:lnTo>
                  <a:lnTo>
                    <a:pt x="6399530" y="0"/>
                  </a:lnTo>
                  <a:lnTo>
                    <a:pt x="7562850" y="0"/>
                  </a:lnTo>
                  <a:lnTo>
                    <a:pt x="7608230" y="9161"/>
                  </a:lnTo>
                  <a:lnTo>
                    <a:pt x="7645288" y="34147"/>
                  </a:lnTo>
                  <a:lnTo>
                    <a:pt x="7670274" y="71205"/>
                  </a:lnTo>
                  <a:lnTo>
                    <a:pt x="7679436" y="116586"/>
                  </a:lnTo>
                  <a:lnTo>
                    <a:pt x="8030590" y="37731"/>
                  </a:lnTo>
                  <a:lnTo>
                    <a:pt x="7679436" y="291465"/>
                  </a:lnTo>
                  <a:lnTo>
                    <a:pt x="7679436" y="582930"/>
                  </a:lnTo>
                  <a:lnTo>
                    <a:pt x="7670274" y="628310"/>
                  </a:lnTo>
                  <a:lnTo>
                    <a:pt x="7645288" y="665368"/>
                  </a:lnTo>
                  <a:lnTo>
                    <a:pt x="7608230" y="690354"/>
                  </a:lnTo>
                  <a:lnTo>
                    <a:pt x="7562850" y="699516"/>
                  </a:lnTo>
                  <a:lnTo>
                    <a:pt x="6399530" y="699516"/>
                  </a:lnTo>
                  <a:lnTo>
                    <a:pt x="4479671" y="699516"/>
                  </a:lnTo>
                  <a:lnTo>
                    <a:pt x="116586" y="699516"/>
                  </a:lnTo>
                  <a:lnTo>
                    <a:pt x="71205" y="690354"/>
                  </a:lnTo>
                  <a:lnTo>
                    <a:pt x="34147" y="665368"/>
                  </a:lnTo>
                  <a:lnTo>
                    <a:pt x="9161" y="628310"/>
                  </a:lnTo>
                  <a:lnTo>
                    <a:pt x="0" y="582930"/>
                  </a:lnTo>
                  <a:lnTo>
                    <a:pt x="0" y="291465"/>
                  </a:lnTo>
                  <a:lnTo>
                    <a:pt x="0" y="116586"/>
                  </a:lnTo>
                  <a:close/>
                </a:path>
              </a:pathLst>
            </a:custGeom>
            <a:ln w="38100">
              <a:solidFill>
                <a:srgbClr val="FAF3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96823" y="4354169"/>
            <a:ext cx="6952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30" dirty="0">
                <a:solidFill>
                  <a:srgbClr val="1F2C6F"/>
                </a:solidFill>
                <a:latin typeface="Arial"/>
                <a:cs typeface="Arial"/>
              </a:rPr>
              <a:t>Go</a:t>
            </a:r>
            <a:r>
              <a:rPr sz="3600" b="1" spc="-12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35" dirty="0">
                <a:solidFill>
                  <a:srgbClr val="1F2C6F"/>
                </a:solidFill>
                <a:latin typeface="Arial"/>
                <a:cs typeface="Arial"/>
              </a:rPr>
              <a:t>past</a:t>
            </a:r>
            <a:r>
              <a:rPr sz="3600" b="1" spc="-21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F2C6F"/>
                </a:solidFill>
                <a:latin typeface="Arial"/>
                <a:cs typeface="Arial"/>
              </a:rPr>
              <a:t>the</a:t>
            </a:r>
            <a:r>
              <a:rPr sz="3600" b="1" spc="-229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60" dirty="0">
                <a:solidFill>
                  <a:srgbClr val="1F2C6F"/>
                </a:solidFill>
                <a:latin typeface="Arial"/>
                <a:cs typeface="Arial"/>
              </a:rPr>
              <a:t>library</a:t>
            </a:r>
            <a:r>
              <a:rPr sz="3600" b="1" spc="-18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3600" b="1" spc="-19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40" dirty="0">
                <a:solidFill>
                  <a:srgbClr val="1F2C6F"/>
                </a:solidFill>
                <a:latin typeface="Arial"/>
                <a:cs typeface="Arial"/>
              </a:rPr>
              <a:t>turn</a:t>
            </a:r>
            <a:r>
              <a:rPr sz="3600" b="1" spc="-17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85" dirty="0">
                <a:solidFill>
                  <a:srgbClr val="1F2C6F"/>
                </a:solidFill>
                <a:latin typeface="Arial"/>
                <a:cs typeface="Arial"/>
              </a:rPr>
              <a:t>right.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868" y="100584"/>
            <a:ext cx="647700" cy="87325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825751" y="269747"/>
            <a:ext cx="7318375" cy="4765675"/>
            <a:chOff x="1825751" y="269747"/>
            <a:chExt cx="7318375" cy="476567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4923" y="3773424"/>
              <a:ext cx="989076" cy="12618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5751" y="1176528"/>
              <a:ext cx="5492496" cy="31866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48861" y="3213353"/>
              <a:ext cx="1600200" cy="1019810"/>
            </a:xfrm>
            <a:custGeom>
              <a:avLst/>
              <a:gdLst/>
              <a:ahLst/>
              <a:cxnLst/>
              <a:rect l="l" t="t" r="r" b="b"/>
              <a:pathLst>
                <a:path w="1600200" h="1019810">
                  <a:moveTo>
                    <a:pt x="0" y="509777"/>
                  </a:moveTo>
                  <a:lnTo>
                    <a:pt x="7946" y="437652"/>
                  </a:lnTo>
                  <a:lnTo>
                    <a:pt x="31063" y="368637"/>
                  </a:lnTo>
                  <a:lnTo>
                    <a:pt x="68266" y="303421"/>
                  </a:lnTo>
                  <a:lnTo>
                    <a:pt x="91812" y="272454"/>
                  </a:lnTo>
                  <a:lnTo>
                    <a:pt x="118472" y="242696"/>
                  </a:lnTo>
                  <a:lnTo>
                    <a:pt x="148113" y="214232"/>
                  </a:lnTo>
                  <a:lnTo>
                    <a:pt x="180598" y="187149"/>
                  </a:lnTo>
                  <a:lnTo>
                    <a:pt x="215792" y="161534"/>
                  </a:lnTo>
                  <a:lnTo>
                    <a:pt x="253559" y="137473"/>
                  </a:lnTo>
                  <a:lnTo>
                    <a:pt x="293764" y="115051"/>
                  </a:lnTo>
                  <a:lnTo>
                    <a:pt x="336272" y="94355"/>
                  </a:lnTo>
                  <a:lnTo>
                    <a:pt x="380946" y="75472"/>
                  </a:lnTo>
                  <a:lnTo>
                    <a:pt x="427652" y="58488"/>
                  </a:lnTo>
                  <a:lnTo>
                    <a:pt x="476255" y="43488"/>
                  </a:lnTo>
                  <a:lnTo>
                    <a:pt x="526617" y="30559"/>
                  </a:lnTo>
                  <a:lnTo>
                    <a:pt x="578605" y="19788"/>
                  </a:lnTo>
                  <a:lnTo>
                    <a:pt x="632083" y="11260"/>
                  </a:lnTo>
                  <a:lnTo>
                    <a:pt x="686915" y="5062"/>
                  </a:lnTo>
                  <a:lnTo>
                    <a:pt x="742966" y="1279"/>
                  </a:lnTo>
                  <a:lnTo>
                    <a:pt x="800100" y="0"/>
                  </a:lnTo>
                  <a:lnTo>
                    <a:pt x="857233" y="1279"/>
                  </a:lnTo>
                  <a:lnTo>
                    <a:pt x="913284" y="5062"/>
                  </a:lnTo>
                  <a:lnTo>
                    <a:pt x="968116" y="11260"/>
                  </a:lnTo>
                  <a:lnTo>
                    <a:pt x="1021594" y="19788"/>
                  </a:lnTo>
                  <a:lnTo>
                    <a:pt x="1073582" y="30559"/>
                  </a:lnTo>
                  <a:lnTo>
                    <a:pt x="1123944" y="43488"/>
                  </a:lnTo>
                  <a:lnTo>
                    <a:pt x="1172547" y="58488"/>
                  </a:lnTo>
                  <a:lnTo>
                    <a:pt x="1219253" y="75472"/>
                  </a:lnTo>
                  <a:lnTo>
                    <a:pt x="1263927" y="94355"/>
                  </a:lnTo>
                  <a:lnTo>
                    <a:pt x="1306435" y="115051"/>
                  </a:lnTo>
                  <a:lnTo>
                    <a:pt x="1346640" y="137473"/>
                  </a:lnTo>
                  <a:lnTo>
                    <a:pt x="1384407" y="161534"/>
                  </a:lnTo>
                  <a:lnTo>
                    <a:pt x="1419601" y="187149"/>
                  </a:lnTo>
                  <a:lnTo>
                    <a:pt x="1452086" y="214232"/>
                  </a:lnTo>
                  <a:lnTo>
                    <a:pt x="1481727" y="242696"/>
                  </a:lnTo>
                  <a:lnTo>
                    <a:pt x="1508387" y="272454"/>
                  </a:lnTo>
                  <a:lnTo>
                    <a:pt x="1531933" y="303421"/>
                  </a:lnTo>
                  <a:lnTo>
                    <a:pt x="1569136" y="368637"/>
                  </a:lnTo>
                  <a:lnTo>
                    <a:pt x="1592253" y="437652"/>
                  </a:lnTo>
                  <a:lnTo>
                    <a:pt x="1600200" y="509777"/>
                  </a:lnTo>
                  <a:lnTo>
                    <a:pt x="1598190" y="546184"/>
                  </a:lnTo>
                  <a:lnTo>
                    <a:pt x="1582523" y="616838"/>
                  </a:lnTo>
                  <a:lnTo>
                    <a:pt x="1552228" y="684039"/>
                  </a:lnTo>
                  <a:lnTo>
                    <a:pt x="1508387" y="747095"/>
                  </a:lnTo>
                  <a:lnTo>
                    <a:pt x="1481727" y="776854"/>
                  </a:lnTo>
                  <a:lnTo>
                    <a:pt x="1452086" y="805318"/>
                  </a:lnTo>
                  <a:lnTo>
                    <a:pt x="1419601" y="832400"/>
                  </a:lnTo>
                  <a:lnTo>
                    <a:pt x="1384407" y="858016"/>
                  </a:lnTo>
                  <a:lnTo>
                    <a:pt x="1346640" y="882078"/>
                  </a:lnTo>
                  <a:lnTo>
                    <a:pt x="1306435" y="904500"/>
                  </a:lnTo>
                  <a:lnTo>
                    <a:pt x="1263927" y="925196"/>
                  </a:lnTo>
                  <a:lnTo>
                    <a:pt x="1219253" y="944080"/>
                  </a:lnTo>
                  <a:lnTo>
                    <a:pt x="1172547" y="961065"/>
                  </a:lnTo>
                  <a:lnTo>
                    <a:pt x="1123944" y="976065"/>
                  </a:lnTo>
                  <a:lnTo>
                    <a:pt x="1073582" y="988995"/>
                  </a:lnTo>
                  <a:lnTo>
                    <a:pt x="1021594" y="999766"/>
                  </a:lnTo>
                  <a:lnTo>
                    <a:pt x="968116" y="1008295"/>
                  </a:lnTo>
                  <a:lnTo>
                    <a:pt x="913284" y="1014493"/>
                  </a:lnTo>
                  <a:lnTo>
                    <a:pt x="857233" y="1018276"/>
                  </a:lnTo>
                  <a:lnTo>
                    <a:pt x="800100" y="1019555"/>
                  </a:lnTo>
                  <a:lnTo>
                    <a:pt x="742966" y="1018276"/>
                  </a:lnTo>
                  <a:lnTo>
                    <a:pt x="686915" y="1014493"/>
                  </a:lnTo>
                  <a:lnTo>
                    <a:pt x="632083" y="1008295"/>
                  </a:lnTo>
                  <a:lnTo>
                    <a:pt x="578605" y="999766"/>
                  </a:lnTo>
                  <a:lnTo>
                    <a:pt x="526617" y="988995"/>
                  </a:lnTo>
                  <a:lnTo>
                    <a:pt x="476255" y="976065"/>
                  </a:lnTo>
                  <a:lnTo>
                    <a:pt x="427652" y="961065"/>
                  </a:lnTo>
                  <a:lnTo>
                    <a:pt x="380946" y="944080"/>
                  </a:lnTo>
                  <a:lnTo>
                    <a:pt x="336272" y="925196"/>
                  </a:lnTo>
                  <a:lnTo>
                    <a:pt x="293764" y="904500"/>
                  </a:lnTo>
                  <a:lnTo>
                    <a:pt x="253559" y="882078"/>
                  </a:lnTo>
                  <a:lnTo>
                    <a:pt x="215792" y="858016"/>
                  </a:lnTo>
                  <a:lnTo>
                    <a:pt x="180598" y="832400"/>
                  </a:lnTo>
                  <a:lnTo>
                    <a:pt x="148113" y="805318"/>
                  </a:lnTo>
                  <a:lnTo>
                    <a:pt x="118472" y="776854"/>
                  </a:lnTo>
                  <a:lnTo>
                    <a:pt x="91812" y="747095"/>
                  </a:lnTo>
                  <a:lnTo>
                    <a:pt x="68266" y="716128"/>
                  </a:lnTo>
                  <a:lnTo>
                    <a:pt x="31063" y="650914"/>
                  </a:lnTo>
                  <a:lnTo>
                    <a:pt x="7946" y="581900"/>
                  </a:lnTo>
                  <a:lnTo>
                    <a:pt x="0" y="509777"/>
                  </a:lnTo>
                  <a:close/>
                </a:path>
              </a:pathLst>
            </a:custGeom>
            <a:ln w="25908">
              <a:solidFill>
                <a:srgbClr val="C22B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48955" y="269747"/>
              <a:ext cx="533400" cy="533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289" rIns="0" bIns="0" rtlCol="0">
            <a:spAutoFit/>
          </a:bodyPr>
          <a:lstStyle/>
          <a:p>
            <a:pPr marL="1975485">
              <a:lnSpc>
                <a:spcPct val="100000"/>
              </a:lnSpc>
              <a:spcBef>
                <a:spcPts val="105"/>
              </a:spcBef>
            </a:pPr>
            <a:r>
              <a:rPr sz="3500" b="1" spc="-50" dirty="0">
                <a:solidFill>
                  <a:srgbClr val="1F2C6F"/>
                </a:solidFill>
                <a:latin typeface="Arial"/>
                <a:cs typeface="Arial"/>
              </a:rPr>
              <a:t>Work</a:t>
            </a:r>
            <a:r>
              <a:rPr sz="3500" b="1" spc="-18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100" dirty="0">
                <a:solidFill>
                  <a:srgbClr val="1F2C6F"/>
                </a:solidFill>
                <a:latin typeface="Arial"/>
                <a:cs typeface="Arial"/>
              </a:rPr>
              <a:t>in</a:t>
            </a:r>
            <a:r>
              <a:rPr sz="3500" b="1" spc="-14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20" dirty="0">
                <a:solidFill>
                  <a:srgbClr val="1F2C6F"/>
                </a:solidFill>
                <a:latin typeface="Arial"/>
                <a:cs typeface="Arial"/>
              </a:rPr>
              <a:t>pair</a:t>
            </a:r>
            <a:endParaRPr sz="3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7432"/>
            <a:ext cx="9144000" cy="5116195"/>
            <a:chOff x="0" y="27432"/>
            <a:chExt cx="9144000" cy="51161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0" y="27432"/>
              <a:ext cx="533400" cy="533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7115"/>
              <a:ext cx="9144000" cy="459638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8340" y="1669795"/>
            <a:ext cx="21717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Could</a:t>
            </a:r>
            <a:r>
              <a:rPr sz="18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you tell</a:t>
            </a:r>
            <a:r>
              <a:rPr sz="18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me</a:t>
            </a:r>
            <a:r>
              <a:rPr sz="18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40C12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way to</a:t>
            </a:r>
            <a:r>
              <a:rPr sz="18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40C12"/>
                </a:solidFill>
                <a:latin typeface="Arial"/>
                <a:cs typeface="Arial"/>
              </a:rPr>
              <a:t>computer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room,</a:t>
            </a:r>
            <a:r>
              <a:rPr sz="18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40C12"/>
                </a:solidFill>
                <a:latin typeface="Arial"/>
                <a:cs typeface="Arial"/>
              </a:rPr>
              <a:t>please?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8384" y="2559558"/>
            <a:ext cx="145605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23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240C12"/>
                </a:solidFill>
                <a:latin typeface="Arial"/>
                <a:cs typeface="Arial"/>
              </a:rPr>
              <a:t>upstairs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61429" y="2591816"/>
            <a:ext cx="16700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21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240C12"/>
                </a:solidFill>
                <a:latin typeface="Arial"/>
                <a:cs typeface="Arial"/>
              </a:rPr>
              <a:t>downstairs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95878" y="4438294"/>
            <a:ext cx="240855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21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along</a:t>
            </a:r>
            <a:r>
              <a:rPr sz="21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endParaRPr sz="2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corridor</a:t>
            </a:r>
            <a:r>
              <a:rPr sz="21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and</a:t>
            </a:r>
            <a:r>
              <a:rPr sz="21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turn</a:t>
            </a:r>
            <a:r>
              <a:rPr sz="21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240C12"/>
                </a:solidFill>
                <a:latin typeface="Arial"/>
                <a:cs typeface="Arial"/>
              </a:rPr>
              <a:t>left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63690" y="4503521"/>
            <a:ext cx="214312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21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past</a:t>
            </a:r>
            <a:r>
              <a:rPr sz="2100" spc="-1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2100" spc="-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240C12"/>
                </a:solidFill>
                <a:latin typeface="Arial"/>
                <a:cs typeface="Arial"/>
              </a:rPr>
              <a:t>library</a:t>
            </a:r>
            <a:endParaRPr sz="21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and</a:t>
            </a:r>
            <a:r>
              <a:rPr sz="2100" spc="-2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turn</a:t>
            </a:r>
            <a:r>
              <a:rPr sz="2100" spc="-2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240C12"/>
                </a:solidFill>
                <a:latin typeface="Arial"/>
                <a:cs typeface="Arial"/>
              </a:rPr>
              <a:t>right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1815" y="138684"/>
            <a:ext cx="4457700" cy="1120140"/>
            <a:chOff x="51815" y="138684"/>
            <a:chExt cx="4457700" cy="1120140"/>
          </a:xfrm>
        </p:grpSpPr>
        <p:sp>
          <p:nvSpPr>
            <p:cNvPr id="12" name="object 12"/>
            <p:cNvSpPr/>
            <p:nvPr/>
          </p:nvSpPr>
          <p:spPr>
            <a:xfrm>
              <a:off x="64769" y="592074"/>
              <a:ext cx="4432300" cy="654050"/>
            </a:xfrm>
            <a:custGeom>
              <a:avLst/>
              <a:gdLst/>
              <a:ahLst/>
              <a:cxnLst/>
              <a:rect l="l" t="t" r="r" b="b"/>
              <a:pathLst>
                <a:path w="4432300" h="654050">
                  <a:moveTo>
                    <a:pt x="4431792" y="0"/>
                  </a:moveTo>
                  <a:lnTo>
                    <a:pt x="0" y="0"/>
                  </a:lnTo>
                  <a:lnTo>
                    <a:pt x="0" y="653796"/>
                  </a:lnTo>
                  <a:lnTo>
                    <a:pt x="4431792" y="653796"/>
                  </a:lnTo>
                  <a:lnTo>
                    <a:pt x="44317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769" y="592074"/>
              <a:ext cx="4432300" cy="654050"/>
            </a:xfrm>
            <a:custGeom>
              <a:avLst/>
              <a:gdLst/>
              <a:ahLst/>
              <a:cxnLst/>
              <a:rect l="l" t="t" r="r" b="b"/>
              <a:pathLst>
                <a:path w="4432300" h="654050">
                  <a:moveTo>
                    <a:pt x="0" y="653796"/>
                  </a:moveTo>
                  <a:lnTo>
                    <a:pt x="4431792" y="653796"/>
                  </a:lnTo>
                  <a:lnTo>
                    <a:pt x="4431792" y="0"/>
                  </a:lnTo>
                  <a:lnTo>
                    <a:pt x="0" y="0"/>
                  </a:lnTo>
                  <a:lnTo>
                    <a:pt x="0" y="65379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171" y="138684"/>
              <a:ext cx="1775460" cy="8427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02482" y="27254"/>
            <a:ext cx="1939925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120" dirty="0">
                <a:solidFill>
                  <a:srgbClr val="1F2C6F"/>
                </a:solidFill>
                <a:latin typeface="Arial"/>
                <a:cs typeface="Arial"/>
              </a:rPr>
              <a:t>Act</a:t>
            </a:r>
            <a:r>
              <a:rPr sz="3500" b="1" spc="-12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dirty="0">
                <a:solidFill>
                  <a:srgbClr val="1F2C6F"/>
                </a:solidFill>
                <a:latin typeface="Arial"/>
                <a:cs typeface="Arial"/>
              </a:rPr>
              <a:t>it</a:t>
            </a:r>
            <a:r>
              <a:rPr sz="3500" b="1" spc="-14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105" dirty="0">
                <a:solidFill>
                  <a:srgbClr val="1F2C6F"/>
                </a:solidFill>
                <a:latin typeface="Arial"/>
                <a:cs typeface="Arial"/>
              </a:rPr>
              <a:t>out.</a:t>
            </a:r>
            <a:endParaRPr sz="3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7116"/>
            <a:ext cx="9144000" cy="45963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8340" y="1669795"/>
            <a:ext cx="21717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Could</a:t>
            </a:r>
            <a:r>
              <a:rPr sz="18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you tell</a:t>
            </a:r>
            <a:r>
              <a:rPr sz="18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me</a:t>
            </a:r>
            <a:r>
              <a:rPr sz="18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40C12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way to</a:t>
            </a:r>
            <a:r>
              <a:rPr sz="18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40C12"/>
                </a:solidFill>
                <a:latin typeface="Arial"/>
                <a:cs typeface="Arial"/>
              </a:rPr>
              <a:t>computer </a:t>
            </a:r>
            <a:r>
              <a:rPr sz="1800" dirty="0">
                <a:solidFill>
                  <a:srgbClr val="240C12"/>
                </a:solidFill>
                <a:latin typeface="Arial"/>
                <a:cs typeface="Arial"/>
              </a:rPr>
              <a:t>room,</a:t>
            </a:r>
            <a:r>
              <a:rPr sz="18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40C12"/>
                </a:solidFill>
                <a:latin typeface="Arial"/>
                <a:cs typeface="Arial"/>
              </a:rPr>
              <a:t>please?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8384" y="2559558"/>
            <a:ext cx="145605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23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240C12"/>
                </a:solidFill>
                <a:latin typeface="Arial"/>
                <a:cs typeface="Arial"/>
              </a:rPr>
              <a:t>upstairs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61429" y="2591816"/>
            <a:ext cx="16700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21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240C12"/>
                </a:solidFill>
                <a:latin typeface="Arial"/>
                <a:cs typeface="Arial"/>
              </a:rPr>
              <a:t>downstairs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95878" y="4438294"/>
            <a:ext cx="240855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21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along</a:t>
            </a:r>
            <a:r>
              <a:rPr sz="21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endParaRPr sz="2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corridor</a:t>
            </a:r>
            <a:r>
              <a:rPr sz="21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and</a:t>
            </a:r>
            <a:r>
              <a:rPr sz="21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turn</a:t>
            </a:r>
            <a:r>
              <a:rPr sz="21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240C12"/>
                </a:solidFill>
                <a:latin typeface="Arial"/>
                <a:cs typeface="Arial"/>
              </a:rPr>
              <a:t>left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63690" y="4503521"/>
            <a:ext cx="214312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2100" spc="-1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past</a:t>
            </a:r>
            <a:r>
              <a:rPr sz="2100" spc="-1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2100" spc="-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240C12"/>
                </a:solidFill>
                <a:latin typeface="Arial"/>
                <a:cs typeface="Arial"/>
              </a:rPr>
              <a:t>library</a:t>
            </a:r>
            <a:endParaRPr sz="21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and</a:t>
            </a:r>
            <a:r>
              <a:rPr sz="2100" spc="-2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0C12"/>
                </a:solidFill>
                <a:latin typeface="Arial"/>
                <a:cs typeface="Arial"/>
              </a:rPr>
              <a:t>turn</a:t>
            </a:r>
            <a:r>
              <a:rPr sz="2100" spc="-2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240C12"/>
                </a:solidFill>
                <a:latin typeface="Arial"/>
                <a:cs typeface="Arial"/>
              </a:rPr>
              <a:t>right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815" y="579119"/>
            <a:ext cx="4457700" cy="680085"/>
            <a:chOff x="51815" y="579119"/>
            <a:chExt cx="4457700" cy="680085"/>
          </a:xfrm>
        </p:grpSpPr>
        <p:sp>
          <p:nvSpPr>
            <p:cNvPr id="10" name="object 10"/>
            <p:cNvSpPr/>
            <p:nvPr/>
          </p:nvSpPr>
          <p:spPr>
            <a:xfrm>
              <a:off x="64769" y="592073"/>
              <a:ext cx="4432300" cy="654050"/>
            </a:xfrm>
            <a:custGeom>
              <a:avLst/>
              <a:gdLst/>
              <a:ahLst/>
              <a:cxnLst/>
              <a:rect l="l" t="t" r="r" b="b"/>
              <a:pathLst>
                <a:path w="4432300" h="654050">
                  <a:moveTo>
                    <a:pt x="4431792" y="0"/>
                  </a:moveTo>
                  <a:lnTo>
                    <a:pt x="0" y="0"/>
                  </a:lnTo>
                  <a:lnTo>
                    <a:pt x="0" y="653796"/>
                  </a:lnTo>
                  <a:lnTo>
                    <a:pt x="4431792" y="653796"/>
                  </a:lnTo>
                  <a:lnTo>
                    <a:pt x="44317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69" y="592073"/>
              <a:ext cx="4432300" cy="654050"/>
            </a:xfrm>
            <a:custGeom>
              <a:avLst/>
              <a:gdLst/>
              <a:ahLst/>
              <a:cxnLst/>
              <a:rect l="l" t="t" r="r" b="b"/>
              <a:pathLst>
                <a:path w="4432300" h="654050">
                  <a:moveTo>
                    <a:pt x="0" y="653796"/>
                  </a:moveTo>
                  <a:lnTo>
                    <a:pt x="4431792" y="653796"/>
                  </a:lnTo>
                  <a:lnTo>
                    <a:pt x="4431792" y="0"/>
                  </a:lnTo>
                  <a:lnTo>
                    <a:pt x="0" y="0"/>
                  </a:lnTo>
                  <a:lnTo>
                    <a:pt x="0" y="65379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7648" y="280415"/>
            <a:ext cx="4108704" cy="41193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0232" y="1711833"/>
            <a:ext cx="8174355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3660" algn="l"/>
              </a:tabLst>
            </a:pPr>
            <a:r>
              <a:rPr sz="10000" spc="300" dirty="0">
                <a:solidFill>
                  <a:srgbClr val="F3F3F1"/>
                </a:solidFill>
                <a:latin typeface="Impact"/>
                <a:cs typeface="Impact"/>
              </a:rPr>
              <a:t>P</a:t>
            </a:r>
            <a:r>
              <a:rPr sz="10000" spc="560" dirty="0">
                <a:solidFill>
                  <a:srgbClr val="F3F3F1"/>
                </a:solidFill>
                <a:latin typeface="Impact"/>
                <a:cs typeface="Impact"/>
              </a:rPr>
              <a:t>A</a:t>
            </a:r>
            <a:r>
              <a:rPr sz="10000" spc="555" dirty="0">
                <a:solidFill>
                  <a:srgbClr val="F3F3F1"/>
                </a:solidFill>
                <a:latin typeface="Impact"/>
                <a:cs typeface="Impact"/>
              </a:rPr>
              <a:t>SSIN</a:t>
            </a:r>
            <a:r>
              <a:rPr sz="10000" spc="-30" dirty="0">
                <a:solidFill>
                  <a:srgbClr val="F3F3F1"/>
                </a:solidFill>
                <a:latin typeface="Impact"/>
                <a:cs typeface="Impact"/>
              </a:rPr>
              <a:t>G</a:t>
            </a:r>
            <a:r>
              <a:rPr sz="10000" dirty="0">
                <a:solidFill>
                  <a:srgbClr val="F3F3F1"/>
                </a:solidFill>
                <a:latin typeface="Impact"/>
                <a:cs typeface="Impact"/>
              </a:rPr>
              <a:t>	</a:t>
            </a:r>
            <a:r>
              <a:rPr sz="10000" spc="565" dirty="0">
                <a:solidFill>
                  <a:srgbClr val="F3F3F1"/>
                </a:solidFill>
                <a:latin typeface="Impact"/>
                <a:cs typeface="Impact"/>
              </a:rPr>
              <a:t>G</a:t>
            </a:r>
            <a:r>
              <a:rPr sz="10000" spc="570" dirty="0">
                <a:solidFill>
                  <a:srgbClr val="F3F3F1"/>
                </a:solidFill>
                <a:latin typeface="Impact"/>
                <a:cs typeface="Impact"/>
              </a:rPr>
              <a:t>A</a:t>
            </a:r>
            <a:r>
              <a:rPr sz="10000" spc="560" dirty="0">
                <a:solidFill>
                  <a:srgbClr val="F3F3F1"/>
                </a:solidFill>
                <a:latin typeface="Impact"/>
                <a:cs typeface="Impact"/>
              </a:rPr>
              <a:t>M</a:t>
            </a:r>
            <a:r>
              <a:rPr sz="10000" spc="-20" dirty="0">
                <a:solidFill>
                  <a:srgbClr val="F3F3F1"/>
                </a:solidFill>
                <a:latin typeface="Impact"/>
                <a:cs typeface="Impact"/>
              </a:rPr>
              <a:t>E</a:t>
            </a:r>
            <a:endParaRPr sz="10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cy giới thiệu ga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7935" y="382524"/>
            <a:ext cx="2548128" cy="25572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5013" y="1293367"/>
            <a:ext cx="5546725" cy="1924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6000" spc="434" dirty="0">
                <a:solidFill>
                  <a:srgbClr val="F3F3F1"/>
                </a:solidFill>
                <a:latin typeface="Impact"/>
                <a:cs typeface="Impact"/>
              </a:rPr>
              <a:t>P</a:t>
            </a:r>
            <a:r>
              <a:rPr sz="6000" spc="-445" dirty="0">
                <a:solidFill>
                  <a:srgbClr val="F3F3F1"/>
                </a:solidFill>
                <a:latin typeface="Impact"/>
                <a:cs typeface="Impact"/>
              </a:rPr>
              <a:t>A</a:t>
            </a:r>
            <a:r>
              <a:rPr sz="18675" spc="-8159" baseline="-7809" dirty="0">
                <a:solidFill>
                  <a:srgbClr val="F3F3F1"/>
                </a:solidFill>
                <a:latin typeface="Impact"/>
                <a:cs typeface="Impact"/>
              </a:rPr>
              <a:t>S</a:t>
            </a:r>
            <a:r>
              <a:rPr sz="6000" spc="-15" dirty="0">
                <a:solidFill>
                  <a:srgbClr val="F3F3F1"/>
                </a:solidFill>
                <a:latin typeface="Impact"/>
                <a:cs typeface="Impact"/>
              </a:rPr>
              <a:t>S</a:t>
            </a:r>
            <a:r>
              <a:rPr sz="6000" spc="-459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6000" spc="-800" dirty="0">
                <a:solidFill>
                  <a:srgbClr val="F3F3F1"/>
                </a:solidFill>
                <a:latin typeface="Impact"/>
                <a:cs typeface="Impact"/>
              </a:rPr>
              <a:t>S</a:t>
            </a:r>
            <a:r>
              <a:rPr sz="18675" spc="-4065" baseline="-7809" dirty="0">
                <a:solidFill>
                  <a:srgbClr val="F3F3F1"/>
                </a:solidFill>
                <a:latin typeface="Impact"/>
                <a:cs typeface="Impact"/>
              </a:rPr>
              <a:t>T</a:t>
            </a:r>
            <a:r>
              <a:rPr sz="6000" spc="515" dirty="0">
                <a:solidFill>
                  <a:srgbClr val="F3F3F1"/>
                </a:solidFill>
                <a:latin typeface="Impact"/>
                <a:cs typeface="Impact"/>
              </a:rPr>
              <a:t>T</a:t>
            </a:r>
            <a:r>
              <a:rPr sz="18675" spc="-10110" baseline="-7809" dirty="0">
                <a:solidFill>
                  <a:srgbClr val="F3F3F1"/>
                </a:solidFill>
                <a:latin typeface="Impact"/>
                <a:cs typeface="Impact"/>
              </a:rPr>
              <a:t>O</a:t>
            </a:r>
            <a:r>
              <a:rPr sz="6000" dirty="0">
                <a:solidFill>
                  <a:srgbClr val="F3F3F1"/>
                </a:solidFill>
                <a:latin typeface="Impact"/>
                <a:cs typeface="Impact"/>
              </a:rPr>
              <a:t>H</a:t>
            </a:r>
            <a:r>
              <a:rPr sz="6000" spc="-459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6000" dirty="0">
                <a:solidFill>
                  <a:srgbClr val="F3F3F1"/>
                </a:solidFill>
                <a:latin typeface="Impact"/>
                <a:cs typeface="Impact"/>
              </a:rPr>
              <a:t>E</a:t>
            </a:r>
            <a:r>
              <a:rPr sz="6000" spc="-160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18675" spc="-7380" baseline="-7809" dirty="0">
                <a:solidFill>
                  <a:srgbClr val="F3F3F1"/>
                </a:solidFill>
                <a:latin typeface="Impact"/>
                <a:cs typeface="Impact"/>
              </a:rPr>
              <a:t>P</a:t>
            </a:r>
            <a:r>
              <a:rPr sz="6000" dirty="0">
                <a:solidFill>
                  <a:srgbClr val="F3F3F1"/>
                </a:solidFill>
                <a:latin typeface="Impact"/>
                <a:cs typeface="Impact"/>
              </a:rPr>
              <a:t>B</a:t>
            </a:r>
            <a:r>
              <a:rPr sz="6000" spc="-470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6000" spc="-1485" dirty="0">
                <a:solidFill>
                  <a:srgbClr val="F3F3F1"/>
                </a:solidFill>
                <a:latin typeface="Impact"/>
                <a:cs typeface="Impact"/>
              </a:rPr>
              <a:t>A</a:t>
            </a:r>
            <a:r>
              <a:rPr sz="18675" spc="-2002" baseline="-7809" dirty="0">
                <a:solidFill>
                  <a:srgbClr val="F3F3F1"/>
                </a:solidFill>
                <a:latin typeface="Impact"/>
                <a:cs typeface="Impact"/>
              </a:rPr>
              <a:t>!</a:t>
            </a:r>
            <a:r>
              <a:rPr sz="6000" spc="-15" dirty="0">
                <a:solidFill>
                  <a:srgbClr val="F3F3F1"/>
                </a:solidFill>
                <a:latin typeface="Impact"/>
                <a:cs typeface="Impact"/>
              </a:rPr>
              <a:t>L</a:t>
            </a:r>
            <a:r>
              <a:rPr sz="6000" spc="-465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6000" spc="545" dirty="0">
                <a:solidFill>
                  <a:srgbClr val="F3F3F1"/>
                </a:solidFill>
                <a:latin typeface="Impact"/>
                <a:cs typeface="Impact"/>
              </a:rPr>
              <a:t>L</a:t>
            </a:r>
            <a:r>
              <a:rPr sz="6000" spc="-45" dirty="0">
                <a:solidFill>
                  <a:srgbClr val="F3F3F1"/>
                </a:solidFill>
                <a:latin typeface="Impact"/>
                <a:cs typeface="Impact"/>
              </a:rPr>
              <a:t>!</a:t>
            </a:r>
            <a:endParaRPr sz="6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7935" y="382524"/>
            <a:ext cx="2548128" cy="25572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5013" y="1293367"/>
            <a:ext cx="5546725" cy="1924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6000" spc="434" dirty="0">
                <a:solidFill>
                  <a:srgbClr val="F3F3F1"/>
                </a:solidFill>
                <a:latin typeface="Impact"/>
                <a:cs typeface="Impact"/>
              </a:rPr>
              <a:t>P</a:t>
            </a:r>
            <a:r>
              <a:rPr sz="6000" spc="-445" dirty="0">
                <a:solidFill>
                  <a:srgbClr val="F3F3F1"/>
                </a:solidFill>
                <a:latin typeface="Impact"/>
                <a:cs typeface="Impact"/>
              </a:rPr>
              <a:t>A</a:t>
            </a:r>
            <a:r>
              <a:rPr sz="18675" spc="-8159" baseline="-7809" dirty="0">
                <a:solidFill>
                  <a:srgbClr val="F3F3F1"/>
                </a:solidFill>
                <a:latin typeface="Impact"/>
                <a:cs typeface="Impact"/>
              </a:rPr>
              <a:t>S</a:t>
            </a:r>
            <a:r>
              <a:rPr sz="6000" spc="-15" dirty="0">
                <a:solidFill>
                  <a:srgbClr val="F3F3F1"/>
                </a:solidFill>
                <a:latin typeface="Impact"/>
                <a:cs typeface="Impact"/>
              </a:rPr>
              <a:t>S</a:t>
            </a:r>
            <a:r>
              <a:rPr sz="6000" spc="-459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6000" spc="-800" dirty="0">
                <a:solidFill>
                  <a:srgbClr val="F3F3F1"/>
                </a:solidFill>
                <a:latin typeface="Impact"/>
                <a:cs typeface="Impact"/>
              </a:rPr>
              <a:t>S</a:t>
            </a:r>
            <a:r>
              <a:rPr sz="18675" spc="-4065" baseline="-7809" dirty="0">
                <a:solidFill>
                  <a:srgbClr val="F3F3F1"/>
                </a:solidFill>
                <a:latin typeface="Impact"/>
                <a:cs typeface="Impact"/>
              </a:rPr>
              <a:t>T</a:t>
            </a:r>
            <a:r>
              <a:rPr sz="6000" spc="515" dirty="0">
                <a:solidFill>
                  <a:srgbClr val="F3F3F1"/>
                </a:solidFill>
                <a:latin typeface="Impact"/>
                <a:cs typeface="Impact"/>
              </a:rPr>
              <a:t>T</a:t>
            </a:r>
            <a:r>
              <a:rPr sz="18675" spc="-10110" baseline="-7809" dirty="0">
                <a:solidFill>
                  <a:srgbClr val="F3F3F1"/>
                </a:solidFill>
                <a:latin typeface="Impact"/>
                <a:cs typeface="Impact"/>
              </a:rPr>
              <a:t>O</a:t>
            </a:r>
            <a:r>
              <a:rPr sz="6000" dirty="0">
                <a:solidFill>
                  <a:srgbClr val="F3F3F1"/>
                </a:solidFill>
                <a:latin typeface="Impact"/>
                <a:cs typeface="Impact"/>
              </a:rPr>
              <a:t>H</a:t>
            </a:r>
            <a:r>
              <a:rPr sz="6000" spc="-459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6000" dirty="0">
                <a:solidFill>
                  <a:srgbClr val="F3F3F1"/>
                </a:solidFill>
                <a:latin typeface="Impact"/>
                <a:cs typeface="Impact"/>
              </a:rPr>
              <a:t>E</a:t>
            </a:r>
            <a:r>
              <a:rPr sz="6000" spc="-160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18675" spc="-7380" baseline="-7809" dirty="0">
                <a:solidFill>
                  <a:srgbClr val="F3F3F1"/>
                </a:solidFill>
                <a:latin typeface="Impact"/>
                <a:cs typeface="Impact"/>
              </a:rPr>
              <a:t>P</a:t>
            </a:r>
            <a:r>
              <a:rPr sz="6000" dirty="0">
                <a:solidFill>
                  <a:srgbClr val="F3F3F1"/>
                </a:solidFill>
                <a:latin typeface="Impact"/>
                <a:cs typeface="Impact"/>
              </a:rPr>
              <a:t>B</a:t>
            </a:r>
            <a:r>
              <a:rPr sz="6000" spc="-470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6000" spc="-1485" dirty="0">
                <a:solidFill>
                  <a:srgbClr val="F3F3F1"/>
                </a:solidFill>
                <a:latin typeface="Impact"/>
                <a:cs typeface="Impact"/>
              </a:rPr>
              <a:t>A</a:t>
            </a:r>
            <a:r>
              <a:rPr sz="18675" spc="-2002" baseline="-7809" dirty="0">
                <a:solidFill>
                  <a:srgbClr val="F3F3F1"/>
                </a:solidFill>
                <a:latin typeface="Impact"/>
                <a:cs typeface="Impact"/>
              </a:rPr>
              <a:t>!</a:t>
            </a:r>
            <a:r>
              <a:rPr sz="6000" spc="-15" dirty="0">
                <a:solidFill>
                  <a:srgbClr val="F3F3F1"/>
                </a:solidFill>
                <a:latin typeface="Impact"/>
                <a:cs typeface="Impact"/>
              </a:rPr>
              <a:t>L</a:t>
            </a:r>
            <a:r>
              <a:rPr sz="6000" spc="-465" dirty="0">
                <a:solidFill>
                  <a:srgbClr val="F3F3F1"/>
                </a:solidFill>
                <a:latin typeface="Impact"/>
                <a:cs typeface="Impact"/>
              </a:rPr>
              <a:t> </a:t>
            </a:r>
            <a:r>
              <a:rPr sz="6000" spc="545" dirty="0">
                <a:solidFill>
                  <a:srgbClr val="F3F3F1"/>
                </a:solidFill>
                <a:latin typeface="Impact"/>
                <a:cs typeface="Impact"/>
              </a:rPr>
              <a:t>L</a:t>
            </a:r>
            <a:r>
              <a:rPr sz="6000" spc="-45" dirty="0">
                <a:solidFill>
                  <a:srgbClr val="F3F3F1"/>
                </a:solidFill>
                <a:latin typeface="Impact"/>
                <a:cs typeface="Impact"/>
              </a:rPr>
              <a:t>!</a:t>
            </a:r>
            <a:endParaRPr sz="6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954011" y="0"/>
            <a:ext cx="2190115" cy="2232660"/>
            <a:chOff x="6954011" y="0"/>
            <a:chExt cx="2190115" cy="22326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4011" y="0"/>
              <a:ext cx="2189987" cy="7802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5067" y="434340"/>
              <a:ext cx="598931" cy="179831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67471" y="3368040"/>
            <a:ext cx="1176527" cy="17754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4123" y="0"/>
            <a:ext cx="2455164" cy="5394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24243" y="4372355"/>
            <a:ext cx="1834896" cy="77114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3813047"/>
            <a:ext cx="1566672" cy="133045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84676" y="4387596"/>
            <a:ext cx="1763268" cy="7559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589276"/>
            <a:ext cx="1095756" cy="15255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10739" y="4300728"/>
            <a:ext cx="1296924" cy="84277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57288" y="3758184"/>
            <a:ext cx="1706879" cy="138531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405127" cy="167487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88179" y="0"/>
            <a:ext cx="2250948" cy="705612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15133" y="1947417"/>
            <a:ext cx="55746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75" dirty="0">
                <a:solidFill>
                  <a:srgbClr val="1F2C6F"/>
                </a:solidFill>
                <a:latin typeface="Arial"/>
                <a:cs typeface="Arial"/>
              </a:rPr>
              <a:t>Our</a:t>
            </a:r>
            <a:r>
              <a:rPr sz="5400" b="1" spc="-254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5400" b="1" spc="-235" dirty="0">
                <a:solidFill>
                  <a:srgbClr val="1F2C6F"/>
                </a:solidFill>
                <a:latin typeface="Arial"/>
                <a:cs typeface="Arial"/>
              </a:rPr>
              <a:t>school</a:t>
            </a:r>
            <a:r>
              <a:rPr sz="5400" b="1" spc="-14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5400" b="1" spc="-155" dirty="0">
                <a:solidFill>
                  <a:srgbClr val="1F2C6F"/>
                </a:solidFill>
                <a:latin typeface="Arial"/>
                <a:cs typeface="Arial"/>
              </a:rPr>
              <a:t>rooms</a:t>
            </a:r>
            <a:endParaRPr sz="5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57067" y="2932938"/>
            <a:ext cx="3843654" cy="483234"/>
          </a:xfrm>
          <a:prstGeom prst="rect">
            <a:avLst/>
          </a:prstGeom>
          <a:solidFill>
            <a:srgbClr val="F0CA4A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35"/>
              </a:lnSpc>
            </a:pPr>
            <a:r>
              <a:rPr sz="3200" spc="-20" dirty="0">
                <a:solidFill>
                  <a:srgbClr val="1F2C6F"/>
                </a:solidFill>
                <a:latin typeface="Lucida Sans"/>
                <a:cs typeface="Lucida Sans"/>
              </a:rPr>
              <a:t>Lesson</a:t>
            </a:r>
            <a:r>
              <a:rPr sz="3200" spc="-215" dirty="0">
                <a:solidFill>
                  <a:srgbClr val="1F2C6F"/>
                </a:solidFill>
                <a:latin typeface="Lucida Sans"/>
                <a:cs typeface="Lucida Sans"/>
              </a:rPr>
              <a:t> </a:t>
            </a:r>
            <a:r>
              <a:rPr sz="3200" spc="-170" dirty="0">
                <a:solidFill>
                  <a:srgbClr val="1F2C6F"/>
                </a:solidFill>
                <a:latin typeface="Lucida Sans"/>
                <a:cs typeface="Lucida Sans"/>
              </a:rPr>
              <a:t>2</a:t>
            </a:r>
            <a:r>
              <a:rPr sz="3200" spc="-220" dirty="0">
                <a:solidFill>
                  <a:srgbClr val="1F2C6F"/>
                </a:solidFill>
                <a:latin typeface="Lucida Sans"/>
                <a:cs typeface="Lucida Sans"/>
              </a:rPr>
              <a:t> </a:t>
            </a:r>
            <a:r>
              <a:rPr sz="3200" spc="505" dirty="0">
                <a:solidFill>
                  <a:srgbClr val="1F2C6F"/>
                </a:solidFill>
                <a:latin typeface="Lucida Sans"/>
                <a:cs typeface="Lucida Sans"/>
              </a:rPr>
              <a:t>-</a:t>
            </a:r>
            <a:r>
              <a:rPr sz="3200" spc="-204" dirty="0">
                <a:solidFill>
                  <a:srgbClr val="1F2C6F"/>
                </a:solidFill>
                <a:latin typeface="Lucida Sans"/>
                <a:cs typeface="Lucida Sans"/>
              </a:rPr>
              <a:t> </a:t>
            </a:r>
            <a:r>
              <a:rPr sz="3200" spc="-40" dirty="0">
                <a:solidFill>
                  <a:srgbClr val="1F2C6F"/>
                </a:solidFill>
                <a:latin typeface="Lucida Sans"/>
                <a:cs typeface="Lucida Sans"/>
              </a:rPr>
              <a:t>Period</a:t>
            </a:r>
            <a:r>
              <a:rPr sz="3200" spc="-245" dirty="0">
                <a:solidFill>
                  <a:srgbClr val="1F2C6F"/>
                </a:solidFill>
                <a:latin typeface="Lucida Sans"/>
                <a:cs typeface="Lucida Sans"/>
              </a:rPr>
              <a:t> </a:t>
            </a:r>
            <a:r>
              <a:rPr sz="3200" spc="-50" dirty="0">
                <a:solidFill>
                  <a:srgbClr val="1F2C6F"/>
                </a:solidFill>
                <a:latin typeface="Lucida Sans"/>
                <a:cs typeface="Lucida Sans"/>
              </a:rPr>
              <a:t>3</a:t>
            </a:r>
            <a:endParaRPr sz="3200">
              <a:latin typeface="Lucida Sans"/>
              <a:cs typeface="Lucida San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2621280" cy="245059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16452" cy="7680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481828" y="0"/>
            <a:ext cx="3662679" cy="1973580"/>
            <a:chOff x="5481828" y="0"/>
            <a:chExt cx="3662679" cy="19735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5468" y="0"/>
              <a:ext cx="1208531" cy="19735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1828" y="0"/>
              <a:ext cx="2805683" cy="56387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3250692"/>
            <a:ext cx="1676400" cy="189280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2631946"/>
            <a:ext cx="2479675" cy="2512060"/>
            <a:chOff x="0" y="2631946"/>
            <a:chExt cx="2479675" cy="251206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18430"/>
              <a:ext cx="2479548" cy="9250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631946"/>
              <a:ext cx="864107" cy="251155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9307" y="2645664"/>
            <a:ext cx="778764" cy="15788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97808" y="4236720"/>
            <a:ext cx="2068067" cy="9067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14843" y="99060"/>
            <a:ext cx="1027176" cy="1344168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24636" y="470687"/>
            <a:ext cx="8179434" cy="23361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9690" algn="ctr">
              <a:lnSpc>
                <a:spcPts val="11190"/>
              </a:lnSpc>
              <a:spcBef>
                <a:spcPts val="105"/>
              </a:spcBef>
            </a:pPr>
            <a:r>
              <a:rPr sz="9500" b="1" spc="385" dirty="0">
                <a:solidFill>
                  <a:srgbClr val="DC5FB4"/>
                </a:solidFill>
                <a:latin typeface="Arial"/>
                <a:cs typeface="Arial"/>
              </a:rPr>
              <a:t>03</a:t>
            </a:r>
            <a:endParaRPr sz="9500">
              <a:latin typeface="Arial"/>
              <a:cs typeface="Arial"/>
            </a:endParaRPr>
          </a:p>
          <a:p>
            <a:pPr algn="ctr">
              <a:lnSpc>
                <a:spcPts val="6990"/>
              </a:lnSpc>
            </a:pPr>
            <a:r>
              <a:rPr sz="6000" b="1" spc="-260" dirty="0">
                <a:solidFill>
                  <a:srgbClr val="1F2C6F"/>
                </a:solidFill>
                <a:latin typeface="Arial"/>
                <a:cs typeface="Arial"/>
              </a:rPr>
              <a:t>Look,</a:t>
            </a:r>
            <a:r>
              <a:rPr sz="6000" b="1" spc="-16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130" dirty="0">
                <a:solidFill>
                  <a:srgbClr val="1F2C6F"/>
                </a:solidFill>
                <a:latin typeface="Arial"/>
                <a:cs typeface="Arial"/>
              </a:rPr>
              <a:t>listen</a:t>
            </a:r>
            <a:r>
              <a:rPr sz="6000" b="1" spc="-28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4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6000" b="1" spc="-21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10" dirty="0">
                <a:solidFill>
                  <a:srgbClr val="1F2C6F"/>
                </a:solidFill>
                <a:latin typeface="Arial"/>
                <a:cs typeface="Arial"/>
              </a:rPr>
              <a:t>repeat.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40735" y="3947159"/>
            <a:ext cx="1304543" cy="83667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2925" y="0"/>
            <a:ext cx="1635455" cy="135724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3816" y="3305555"/>
            <a:ext cx="955547" cy="124358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76843" y="2036064"/>
            <a:ext cx="867410" cy="3107690"/>
            <a:chOff x="8276843" y="2036064"/>
            <a:chExt cx="867410" cy="3107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751" y="2036064"/>
              <a:ext cx="460248" cy="19613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6843" y="3662172"/>
              <a:ext cx="867155" cy="148132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4238242"/>
            <a:ext cx="2158365" cy="905510"/>
            <a:chOff x="0" y="4238242"/>
            <a:chExt cx="2158365" cy="9055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655820"/>
              <a:ext cx="2157984" cy="4876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968" y="4238242"/>
              <a:ext cx="461772" cy="83515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304800" y="986027"/>
            <a:ext cx="8534400" cy="3260090"/>
            <a:chOff x="304800" y="986027"/>
            <a:chExt cx="8534400" cy="3260090"/>
          </a:xfrm>
        </p:grpSpPr>
        <p:sp>
          <p:nvSpPr>
            <p:cNvPr id="10" name="object 10"/>
            <p:cNvSpPr/>
            <p:nvPr/>
          </p:nvSpPr>
          <p:spPr>
            <a:xfrm>
              <a:off x="752856" y="1505711"/>
              <a:ext cx="7400925" cy="2740660"/>
            </a:xfrm>
            <a:custGeom>
              <a:avLst/>
              <a:gdLst/>
              <a:ahLst/>
              <a:cxnLst/>
              <a:rect l="l" t="t" r="r" b="b"/>
              <a:pathLst>
                <a:path w="7400925" h="2740660">
                  <a:moveTo>
                    <a:pt x="2904744" y="127000"/>
                  </a:moveTo>
                  <a:lnTo>
                    <a:pt x="2900743" y="107226"/>
                  </a:lnTo>
                  <a:lnTo>
                    <a:pt x="2889859" y="91084"/>
                  </a:lnTo>
                  <a:lnTo>
                    <a:pt x="2873718" y="80200"/>
                  </a:lnTo>
                  <a:lnTo>
                    <a:pt x="2853944" y="76200"/>
                  </a:lnTo>
                  <a:lnTo>
                    <a:pt x="364744" y="76200"/>
                  </a:lnTo>
                  <a:lnTo>
                    <a:pt x="344970" y="80200"/>
                  </a:lnTo>
                  <a:lnTo>
                    <a:pt x="328815" y="91084"/>
                  </a:lnTo>
                  <a:lnTo>
                    <a:pt x="317931" y="107226"/>
                  </a:lnTo>
                  <a:lnTo>
                    <a:pt x="313944" y="127000"/>
                  </a:lnTo>
                  <a:lnTo>
                    <a:pt x="313944" y="330200"/>
                  </a:lnTo>
                  <a:lnTo>
                    <a:pt x="317931" y="349986"/>
                  </a:lnTo>
                  <a:lnTo>
                    <a:pt x="328815" y="366128"/>
                  </a:lnTo>
                  <a:lnTo>
                    <a:pt x="344970" y="377012"/>
                  </a:lnTo>
                  <a:lnTo>
                    <a:pt x="364744" y="381000"/>
                  </a:lnTo>
                  <a:lnTo>
                    <a:pt x="2853944" y="381000"/>
                  </a:lnTo>
                  <a:lnTo>
                    <a:pt x="2873718" y="377012"/>
                  </a:lnTo>
                  <a:lnTo>
                    <a:pt x="2889859" y="366128"/>
                  </a:lnTo>
                  <a:lnTo>
                    <a:pt x="2900743" y="349986"/>
                  </a:lnTo>
                  <a:lnTo>
                    <a:pt x="2904744" y="330200"/>
                  </a:lnTo>
                  <a:lnTo>
                    <a:pt x="2904744" y="127000"/>
                  </a:lnTo>
                  <a:close/>
                </a:path>
                <a:path w="7400925" h="2740660">
                  <a:moveTo>
                    <a:pt x="3057144" y="2384044"/>
                  </a:moveTo>
                  <a:lnTo>
                    <a:pt x="3053143" y="2364270"/>
                  </a:lnTo>
                  <a:lnTo>
                    <a:pt x="3042259" y="2348128"/>
                  </a:lnTo>
                  <a:lnTo>
                    <a:pt x="3026118" y="2337244"/>
                  </a:lnTo>
                  <a:lnTo>
                    <a:pt x="3006344" y="2333244"/>
                  </a:lnTo>
                  <a:lnTo>
                    <a:pt x="50800" y="2333244"/>
                  </a:lnTo>
                  <a:lnTo>
                    <a:pt x="31026" y="2337244"/>
                  </a:lnTo>
                  <a:lnTo>
                    <a:pt x="14871" y="2348128"/>
                  </a:lnTo>
                  <a:lnTo>
                    <a:pt x="3987" y="2364270"/>
                  </a:lnTo>
                  <a:lnTo>
                    <a:pt x="0" y="2384044"/>
                  </a:lnTo>
                  <a:lnTo>
                    <a:pt x="0" y="2587244"/>
                  </a:lnTo>
                  <a:lnTo>
                    <a:pt x="3987" y="2607018"/>
                  </a:lnTo>
                  <a:lnTo>
                    <a:pt x="14871" y="2623172"/>
                  </a:lnTo>
                  <a:lnTo>
                    <a:pt x="31026" y="2634056"/>
                  </a:lnTo>
                  <a:lnTo>
                    <a:pt x="50800" y="2638044"/>
                  </a:lnTo>
                  <a:lnTo>
                    <a:pt x="3006344" y="2638044"/>
                  </a:lnTo>
                  <a:lnTo>
                    <a:pt x="3026118" y="2634056"/>
                  </a:lnTo>
                  <a:lnTo>
                    <a:pt x="3042259" y="2623172"/>
                  </a:lnTo>
                  <a:lnTo>
                    <a:pt x="3053143" y="2607018"/>
                  </a:lnTo>
                  <a:lnTo>
                    <a:pt x="3057144" y="2587244"/>
                  </a:lnTo>
                  <a:lnTo>
                    <a:pt x="3057144" y="2384044"/>
                  </a:lnTo>
                  <a:close/>
                </a:path>
                <a:path w="7400925" h="2740660">
                  <a:moveTo>
                    <a:pt x="5800344" y="2486152"/>
                  </a:moveTo>
                  <a:lnTo>
                    <a:pt x="5796343" y="2466390"/>
                  </a:lnTo>
                  <a:lnTo>
                    <a:pt x="5785459" y="2450236"/>
                  </a:lnTo>
                  <a:lnTo>
                    <a:pt x="5769318" y="2439352"/>
                  </a:lnTo>
                  <a:lnTo>
                    <a:pt x="5749544" y="2435352"/>
                  </a:lnTo>
                  <a:lnTo>
                    <a:pt x="4098544" y="2435352"/>
                  </a:lnTo>
                  <a:lnTo>
                    <a:pt x="4078757" y="2439352"/>
                  </a:lnTo>
                  <a:lnTo>
                    <a:pt x="4062615" y="2450236"/>
                  </a:lnTo>
                  <a:lnTo>
                    <a:pt x="4051731" y="2466390"/>
                  </a:lnTo>
                  <a:lnTo>
                    <a:pt x="4047744" y="2486152"/>
                  </a:lnTo>
                  <a:lnTo>
                    <a:pt x="4047744" y="2689352"/>
                  </a:lnTo>
                  <a:lnTo>
                    <a:pt x="4051731" y="2709126"/>
                  </a:lnTo>
                  <a:lnTo>
                    <a:pt x="4062615" y="2725280"/>
                  </a:lnTo>
                  <a:lnTo>
                    <a:pt x="4078757" y="2736164"/>
                  </a:lnTo>
                  <a:lnTo>
                    <a:pt x="4098544" y="2740152"/>
                  </a:lnTo>
                  <a:lnTo>
                    <a:pt x="5749544" y="2740152"/>
                  </a:lnTo>
                  <a:lnTo>
                    <a:pt x="5769318" y="2736164"/>
                  </a:lnTo>
                  <a:lnTo>
                    <a:pt x="5785459" y="2725280"/>
                  </a:lnTo>
                  <a:lnTo>
                    <a:pt x="5796343" y="2709126"/>
                  </a:lnTo>
                  <a:lnTo>
                    <a:pt x="5800344" y="2689352"/>
                  </a:lnTo>
                  <a:lnTo>
                    <a:pt x="5800344" y="2486152"/>
                  </a:lnTo>
                  <a:close/>
                </a:path>
                <a:path w="7400925" h="2740660">
                  <a:moveTo>
                    <a:pt x="7324344" y="1912874"/>
                  </a:moveTo>
                  <a:lnTo>
                    <a:pt x="7317740" y="1880133"/>
                  </a:lnTo>
                  <a:lnTo>
                    <a:pt x="7299731" y="1853412"/>
                  </a:lnTo>
                  <a:lnTo>
                    <a:pt x="7273010" y="1835404"/>
                  </a:lnTo>
                  <a:lnTo>
                    <a:pt x="7240270" y="1828800"/>
                  </a:lnTo>
                  <a:lnTo>
                    <a:pt x="5808218" y="1828800"/>
                  </a:lnTo>
                  <a:lnTo>
                    <a:pt x="5775464" y="1835404"/>
                  </a:lnTo>
                  <a:lnTo>
                    <a:pt x="5748744" y="1853412"/>
                  </a:lnTo>
                  <a:lnTo>
                    <a:pt x="5730735" y="1880133"/>
                  </a:lnTo>
                  <a:lnTo>
                    <a:pt x="5724144" y="1912874"/>
                  </a:lnTo>
                  <a:lnTo>
                    <a:pt x="5724144" y="2249170"/>
                  </a:lnTo>
                  <a:lnTo>
                    <a:pt x="5730735" y="2281923"/>
                  </a:lnTo>
                  <a:lnTo>
                    <a:pt x="5748744" y="2308644"/>
                  </a:lnTo>
                  <a:lnTo>
                    <a:pt x="5775464" y="2326652"/>
                  </a:lnTo>
                  <a:lnTo>
                    <a:pt x="5808218" y="2333244"/>
                  </a:lnTo>
                  <a:lnTo>
                    <a:pt x="7240270" y="2333244"/>
                  </a:lnTo>
                  <a:lnTo>
                    <a:pt x="7273010" y="2326652"/>
                  </a:lnTo>
                  <a:lnTo>
                    <a:pt x="7299731" y="2308644"/>
                  </a:lnTo>
                  <a:lnTo>
                    <a:pt x="7317740" y="2281923"/>
                  </a:lnTo>
                  <a:lnTo>
                    <a:pt x="7324344" y="2249170"/>
                  </a:lnTo>
                  <a:lnTo>
                    <a:pt x="7324344" y="1912874"/>
                  </a:lnTo>
                  <a:close/>
                </a:path>
                <a:path w="7400925" h="2740660">
                  <a:moveTo>
                    <a:pt x="7400544" y="88900"/>
                  </a:moveTo>
                  <a:lnTo>
                    <a:pt x="7393559" y="54279"/>
                  </a:lnTo>
                  <a:lnTo>
                    <a:pt x="7374522" y="26022"/>
                  </a:lnTo>
                  <a:lnTo>
                    <a:pt x="7346264" y="6985"/>
                  </a:lnTo>
                  <a:lnTo>
                    <a:pt x="7311644" y="0"/>
                  </a:lnTo>
                  <a:lnTo>
                    <a:pt x="4593844" y="0"/>
                  </a:lnTo>
                  <a:lnTo>
                    <a:pt x="4559211" y="6985"/>
                  </a:lnTo>
                  <a:lnTo>
                    <a:pt x="4530953" y="26022"/>
                  </a:lnTo>
                  <a:lnTo>
                    <a:pt x="4511916" y="54279"/>
                  </a:lnTo>
                  <a:lnTo>
                    <a:pt x="4504944" y="88900"/>
                  </a:lnTo>
                  <a:lnTo>
                    <a:pt x="4504944" y="444500"/>
                  </a:lnTo>
                  <a:lnTo>
                    <a:pt x="4511916" y="479132"/>
                  </a:lnTo>
                  <a:lnTo>
                    <a:pt x="4530953" y="507390"/>
                  </a:lnTo>
                  <a:lnTo>
                    <a:pt x="4559211" y="526427"/>
                  </a:lnTo>
                  <a:lnTo>
                    <a:pt x="4593844" y="533400"/>
                  </a:lnTo>
                  <a:lnTo>
                    <a:pt x="7311644" y="533400"/>
                  </a:lnTo>
                  <a:lnTo>
                    <a:pt x="7346264" y="526427"/>
                  </a:lnTo>
                  <a:lnTo>
                    <a:pt x="7374522" y="507390"/>
                  </a:lnTo>
                  <a:lnTo>
                    <a:pt x="7393559" y="479132"/>
                  </a:lnTo>
                  <a:lnTo>
                    <a:pt x="7400544" y="444500"/>
                  </a:lnTo>
                  <a:lnTo>
                    <a:pt x="7400544" y="88900"/>
                  </a:lnTo>
                  <a:close/>
                </a:path>
              </a:pathLst>
            </a:custGeom>
            <a:solidFill>
              <a:srgbClr val="FDE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986027"/>
              <a:ext cx="8534400" cy="3168396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2072" rIns="0" bIns="0" rtlCol="0">
            <a:spAutoFit/>
          </a:bodyPr>
          <a:lstStyle/>
          <a:p>
            <a:pPr marL="1560830">
              <a:lnSpc>
                <a:spcPct val="100000"/>
              </a:lnSpc>
              <a:spcBef>
                <a:spcPts val="105"/>
              </a:spcBef>
            </a:pPr>
            <a:r>
              <a:rPr sz="3500" b="1" spc="-1620" dirty="0">
                <a:solidFill>
                  <a:srgbClr val="1F2C6F"/>
                </a:solidFill>
                <a:latin typeface="Arial"/>
                <a:cs typeface="Arial"/>
              </a:rPr>
              <a:t>W</a:t>
            </a:r>
            <a:r>
              <a:rPr sz="5250" b="1" spc="-2729" baseline="-1587" dirty="0">
                <a:solidFill>
                  <a:srgbClr val="1F2C6F"/>
                </a:solidFill>
                <a:latin typeface="Arial"/>
                <a:cs typeface="Arial"/>
              </a:rPr>
              <a:t>W</a:t>
            </a:r>
            <a:r>
              <a:rPr sz="3500" b="1" spc="-285" dirty="0">
                <a:solidFill>
                  <a:srgbClr val="1F2C6F"/>
                </a:solidFill>
                <a:latin typeface="Arial"/>
                <a:cs typeface="Arial"/>
              </a:rPr>
              <a:t>h</a:t>
            </a:r>
            <a:r>
              <a:rPr sz="5250" b="1" spc="-2992" baseline="-1587" dirty="0">
                <a:solidFill>
                  <a:srgbClr val="1F2C6F"/>
                </a:solidFill>
                <a:latin typeface="Arial"/>
                <a:cs typeface="Arial"/>
              </a:rPr>
              <a:t>h</a:t>
            </a:r>
            <a:r>
              <a:rPr sz="3500" b="1" spc="-355" dirty="0">
                <a:solidFill>
                  <a:srgbClr val="1F2C6F"/>
                </a:solidFill>
                <a:latin typeface="Arial"/>
                <a:cs typeface="Arial"/>
              </a:rPr>
              <a:t>e</a:t>
            </a:r>
            <a:r>
              <a:rPr sz="5250" b="1" spc="-2835" baseline="-1587" dirty="0">
                <a:solidFill>
                  <a:srgbClr val="1F2C6F"/>
                </a:solidFill>
                <a:latin typeface="Arial"/>
                <a:cs typeface="Arial"/>
              </a:rPr>
              <a:t>o</a:t>
            </a:r>
            <a:r>
              <a:rPr sz="3500" b="1" spc="-60" dirty="0">
                <a:solidFill>
                  <a:srgbClr val="1F2C6F"/>
                </a:solidFill>
                <a:latin typeface="Arial"/>
                <a:cs typeface="Arial"/>
              </a:rPr>
              <a:t>r</a:t>
            </a:r>
            <a:r>
              <a:rPr sz="3500" b="1" spc="-810" dirty="0">
                <a:solidFill>
                  <a:srgbClr val="1F2C6F"/>
                </a:solidFill>
                <a:latin typeface="Arial"/>
                <a:cs typeface="Arial"/>
              </a:rPr>
              <a:t>e</a:t>
            </a:r>
            <a:r>
              <a:rPr sz="5250" b="1" spc="-532" baseline="-1587" dirty="0">
                <a:solidFill>
                  <a:srgbClr val="1F2C6F"/>
                </a:solidFill>
                <a:latin typeface="Arial"/>
                <a:cs typeface="Arial"/>
              </a:rPr>
              <a:t>a</a:t>
            </a:r>
            <a:r>
              <a:rPr sz="3500" b="1" spc="-1725" dirty="0">
                <a:solidFill>
                  <a:srgbClr val="1F2C6F"/>
                </a:solidFill>
                <a:latin typeface="Arial"/>
                <a:cs typeface="Arial"/>
              </a:rPr>
              <a:t>a</a:t>
            </a:r>
            <a:r>
              <a:rPr sz="5250" b="1" spc="-75" baseline="-1587" dirty="0">
                <a:solidFill>
                  <a:srgbClr val="1F2C6F"/>
                </a:solidFill>
                <a:latin typeface="Arial"/>
                <a:cs typeface="Arial"/>
              </a:rPr>
              <a:t>r</a:t>
            </a:r>
            <a:r>
              <a:rPr sz="5250" b="1" spc="-2587" baseline="-1587" dirty="0">
                <a:solidFill>
                  <a:srgbClr val="1F2C6F"/>
                </a:solidFill>
                <a:latin typeface="Arial"/>
                <a:cs typeface="Arial"/>
              </a:rPr>
              <a:t>e</a:t>
            </a:r>
            <a:r>
              <a:rPr sz="3500" b="1" spc="-60" dirty="0">
                <a:solidFill>
                  <a:srgbClr val="1F2C6F"/>
                </a:solidFill>
                <a:latin typeface="Arial"/>
                <a:cs typeface="Arial"/>
              </a:rPr>
              <a:t>r</a:t>
            </a:r>
            <a:r>
              <a:rPr sz="3500" b="1" spc="-795" dirty="0">
                <a:solidFill>
                  <a:srgbClr val="1F2C6F"/>
                </a:solidFill>
                <a:latin typeface="Arial"/>
                <a:cs typeface="Arial"/>
              </a:rPr>
              <a:t>e</a:t>
            </a:r>
            <a:r>
              <a:rPr sz="5250" b="1" spc="-89" baseline="-1587" dirty="0">
                <a:solidFill>
                  <a:srgbClr val="1F2C6F"/>
                </a:solidFill>
                <a:latin typeface="Arial"/>
                <a:cs typeface="Arial"/>
              </a:rPr>
              <a:t>t</a:t>
            </a:r>
            <a:r>
              <a:rPr sz="5250" b="1" spc="-2429" baseline="-1587" dirty="0">
                <a:solidFill>
                  <a:srgbClr val="1F2C6F"/>
                </a:solidFill>
                <a:latin typeface="Arial"/>
                <a:cs typeface="Arial"/>
              </a:rPr>
              <a:t>h</a:t>
            </a:r>
            <a:r>
              <a:rPr sz="3500" b="1" spc="-50" dirty="0">
                <a:solidFill>
                  <a:srgbClr val="1F2C6F"/>
                </a:solidFill>
                <a:latin typeface="Arial"/>
                <a:cs typeface="Arial"/>
              </a:rPr>
              <a:t>t</a:t>
            </a:r>
            <a:r>
              <a:rPr sz="3500" b="1" spc="-1989" dirty="0">
                <a:solidFill>
                  <a:srgbClr val="1F2C6F"/>
                </a:solidFill>
                <a:latin typeface="Arial"/>
                <a:cs typeface="Arial"/>
              </a:rPr>
              <a:t>h</a:t>
            </a:r>
            <a:r>
              <a:rPr sz="5250" b="1" spc="-540" baseline="-1587" dirty="0">
                <a:solidFill>
                  <a:srgbClr val="1F2C6F"/>
                </a:solidFill>
                <a:latin typeface="Arial"/>
                <a:cs typeface="Arial"/>
              </a:rPr>
              <a:t>e</a:t>
            </a:r>
            <a:r>
              <a:rPr sz="3500" b="1" spc="-1725" dirty="0">
                <a:solidFill>
                  <a:srgbClr val="1F2C6F"/>
                </a:solidFill>
                <a:latin typeface="Arial"/>
                <a:cs typeface="Arial"/>
              </a:rPr>
              <a:t>e</a:t>
            </a:r>
            <a:r>
              <a:rPr sz="5250" b="1" spc="-89" baseline="-1587" dirty="0">
                <a:solidFill>
                  <a:srgbClr val="1F2C6F"/>
                </a:solidFill>
                <a:latin typeface="Arial"/>
                <a:cs typeface="Arial"/>
              </a:rPr>
              <a:t>y</a:t>
            </a:r>
            <a:r>
              <a:rPr sz="5250" b="1" spc="-3127" baseline="-1587" dirty="0">
                <a:solidFill>
                  <a:srgbClr val="1F2C6F"/>
                </a:solidFill>
                <a:latin typeface="Arial"/>
                <a:cs typeface="Arial"/>
              </a:rPr>
              <a:t>?</a:t>
            </a:r>
            <a:r>
              <a:rPr sz="3500" b="1" spc="-60" dirty="0">
                <a:solidFill>
                  <a:srgbClr val="1F2C6F"/>
                </a:solidFill>
                <a:latin typeface="Arial"/>
                <a:cs typeface="Arial"/>
              </a:rPr>
              <a:t>y?</a:t>
            </a:r>
            <a:endParaRPr sz="3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68" y="4238242"/>
            <a:ext cx="461772" cy="8351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2072" rIns="0" bIns="0" rtlCol="0">
            <a:spAutoFit/>
          </a:bodyPr>
          <a:lstStyle/>
          <a:p>
            <a:pPr marL="852169">
              <a:lnSpc>
                <a:spcPct val="100000"/>
              </a:lnSpc>
              <a:spcBef>
                <a:spcPts val="105"/>
              </a:spcBef>
            </a:pPr>
            <a:r>
              <a:rPr sz="3500" b="1" spc="-140" dirty="0">
                <a:solidFill>
                  <a:srgbClr val="1F2C6F"/>
                </a:solidFill>
                <a:latin typeface="Arial"/>
                <a:cs typeface="Arial"/>
              </a:rPr>
              <a:t>Look,</a:t>
            </a:r>
            <a:r>
              <a:rPr sz="3500" b="1" spc="-10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75" dirty="0">
                <a:solidFill>
                  <a:srgbClr val="1F2C6F"/>
                </a:solidFill>
                <a:latin typeface="Arial"/>
                <a:cs typeface="Arial"/>
              </a:rPr>
              <a:t>listen</a:t>
            </a:r>
            <a:r>
              <a:rPr sz="35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3500" b="1" spc="-20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10" dirty="0">
                <a:solidFill>
                  <a:srgbClr val="1F2C6F"/>
                </a:solidFill>
                <a:latin typeface="Arial"/>
                <a:cs typeface="Arial"/>
              </a:rPr>
              <a:t>repeat.</a:t>
            </a:r>
            <a:endParaRPr sz="35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4800" y="284988"/>
            <a:ext cx="8534400" cy="3870960"/>
            <a:chOff x="304800" y="284988"/>
            <a:chExt cx="8534400" cy="38709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5180" y="284988"/>
              <a:ext cx="667512" cy="6675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987552"/>
              <a:ext cx="8534400" cy="31683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450594" y="1608582"/>
            <a:ext cx="23806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What</a:t>
            </a:r>
            <a:r>
              <a:rPr sz="1400" spc="-5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are</a:t>
            </a:r>
            <a:r>
              <a:rPr sz="14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you</a:t>
            </a:r>
            <a:r>
              <a:rPr sz="1400" spc="-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looking</a:t>
            </a:r>
            <a:r>
              <a:rPr sz="14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for,</a:t>
            </a:r>
            <a:r>
              <a:rPr sz="14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40C12"/>
                </a:solidFill>
                <a:latin typeface="Arial"/>
                <a:cs typeface="Arial"/>
              </a:rPr>
              <a:t>Bill?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13628" y="1377688"/>
            <a:ext cx="2433955" cy="59245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Could</a:t>
            </a:r>
            <a:r>
              <a:rPr sz="1300" spc="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you</a:t>
            </a:r>
            <a:r>
              <a:rPr sz="1300" spc="5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tell</a:t>
            </a:r>
            <a:r>
              <a:rPr sz="1300" spc="4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me</a:t>
            </a:r>
            <a:r>
              <a:rPr sz="1300" spc="4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300" spc="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way</a:t>
            </a:r>
            <a:r>
              <a:rPr sz="1300" spc="4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to</a:t>
            </a:r>
            <a:r>
              <a:rPr sz="1300" spc="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computer</a:t>
            </a:r>
            <a:r>
              <a:rPr sz="1300" spc="7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room,</a:t>
            </a:r>
            <a:r>
              <a:rPr sz="1300" spc="9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40C12"/>
                </a:solidFill>
                <a:latin typeface="Arial"/>
                <a:cs typeface="Arial"/>
              </a:rPr>
              <a:t>please?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5844" y="3738168"/>
            <a:ext cx="27152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I’m</a:t>
            </a:r>
            <a:r>
              <a:rPr sz="14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looking</a:t>
            </a:r>
            <a:r>
              <a:rPr sz="14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for</a:t>
            </a:r>
            <a:r>
              <a:rPr sz="14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computer</a:t>
            </a:r>
            <a:r>
              <a:rPr sz="1400" spc="-4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40C12"/>
                </a:solidFill>
                <a:latin typeface="Arial"/>
                <a:cs typeface="Arial"/>
              </a:rPr>
              <a:t>room.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56175" y="3857040"/>
            <a:ext cx="1424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40C12"/>
                </a:solidFill>
                <a:latin typeface="Arial"/>
                <a:cs typeface="Arial"/>
              </a:rPr>
              <a:t>Thank</a:t>
            </a:r>
            <a:r>
              <a:rPr sz="1200" spc="-5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40C12"/>
                </a:solidFill>
                <a:latin typeface="Arial"/>
                <a:cs typeface="Arial"/>
              </a:rPr>
              <a:t>you, Mr</a:t>
            </a:r>
            <a:r>
              <a:rPr sz="1200" spc="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40C12"/>
                </a:solidFill>
                <a:latin typeface="Arial"/>
                <a:cs typeface="Arial"/>
              </a:rPr>
              <a:t>Long.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43293" y="3214192"/>
            <a:ext cx="129794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1400" spc="-4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upstairs.</a:t>
            </a:r>
            <a:r>
              <a:rPr sz="1400" spc="-5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40C12"/>
                </a:solidFill>
                <a:latin typeface="Arial"/>
                <a:cs typeface="Arial"/>
              </a:rPr>
              <a:t>It’s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on</a:t>
            </a:r>
            <a:r>
              <a:rPr sz="14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first</a:t>
            </a:r>
            <a:r>
              <a:rPr sz="14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40C12"/>
                </a:solidFill>
                <a:latin typeface="Arial"/>
                <a:cs typeface="Arial"/>
              </a:rPr>
              <a:t>floor.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AI Look listen and repe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68" y="4238242"/>
            <a:ext cx="461772" cy="8351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2072" rIns="0" bIns="0" rtlCol="0">
            <a:spAutoFit/>
          </a:bodyPr>
          <a:lstStyle/>
          <a:p>
            <a:pPr marL="852169">
              <a:lnSpc>
                <a:spcPct val="100000"/>
              </a:lnSpc>
              <a:spcBef>
                <a:spcPts val="105"/>
              </a:spcBef>
            </a:pPr>
            <a:r>
              <a:rPr sz="3500" b="1" spc="-140" dirty="0">
                <a:solidFill>
                  <a:srgbClr val="1F2C6F"/>
                </a:solidFill>
                <a:latin typeface="Arial"/>
                <a:cs typeface="Arial"/>
              </a:rPr>
              <a:t>Look,</a:t>
            </a:r>
            <a:r>
              <a:rPr sz="3500" b="1" spc="-10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75" dirty="0">
                <a:solidFill>
                  <a:srgbClr val="1F2C6F"/>
                </a:solidFill>
                <a:latin typeface="Arial"/>
                <a:cs typeface="Arial"/>
              </a:rPr>
              <a:t>listen</a:t>
            </a:r>
            <a:r>
              <a:rPr sz="35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3500" b="1" spc="-20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10" dirty="0">
                <a:solidFill>
                  <a:srgbClr val="1F2C6F"/>
                </a:solidFill>
                <a:latin typeface="Arial"/>
                <a:cs typeface="Arial"/>
              </a:rPr>
              <a:t>repeat.</a:t>
            </a:r>
            <a:endParaRPr sz="35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4800" y="284988"/>
            <a:ext cx="8534400" cy="3870960"/>
            <a:chOff x="304800" y="284988"/>
            <a:chExt cx="8534400" cy="38709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5180" y="284988"/>
              <a:ext cx="667512" cy="6675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987552"/>
              <a:ext cx="8534400" cy="31683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450594" y="1608582"/>
            <a:ext cx="23806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What</a:t>
            </a:r>
            <a:r>
              <a:rPr sz="1400" spc="-5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are</a:t>
            </a:r>
            <a:r>
              <a:rPr sz="14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you</a:t>
            </a:r>
            <a:r>
              <a:rPr sz="1400" spc="-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looking</a:t>
            </a:r>
            <a:r>
              <a:rPr sz="14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for,</a:t>
            </a:r>
            <a:r>
              <a:rPr sz="14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40C12"/>
                </a:solidFill>
                <a:latin typeface="Arial"/>
                <a:cs typeface="Arial"/>
              </a:rPr>
              <a:t>Bill?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13628" y="1377688"/>
            <a:ext cx="2433955" cy="59245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Could</a:t>
            </a:r>
            <a:r>
              <a:rPr sz="1300" spc="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you</a:t>
            </a:r>
            <a:r>
              <a:rPr sz="1300" spc="5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tell</a:t>
            </a:r>
            <a:r>
              <a:rPr sz="1300" spc="4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me</a:t>
            </a:r>
            <a:r>
              <a:rPr sz="1300" spc="4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300" spc="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way</a:t>
            </a:r>
            <a:r>
              <a:rPr sz="1300" spc="4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to</a:t>
            </a:r>
            <a:r>
              <a:rPr sz="1300" spc="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computer</a:t>
            </a:r>
            <a:r>
              <a:rPr sz="1300" spc="7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room,</a:t>
            </a:r>
            <a:r>
              <a:rPr sz="1300" spc="9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40C12"/>
                </a:solidFill>
                <a:latin typeface="Arial"/>
                <a:cs typeface="Arial"/>
              </a:rPr>
              <a:t>please?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5844" y="3738168"/>
            <a:ext cx="27152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I’m</a:t>
            </a:r>
            <a:r>
              <a:rPr sz="14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looking</a:t>
            </a:r>
            <a:r>
              <a:rPr sz="14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for</a:t>
            </a:r>
            <a:r>
              <a:rPr sz="14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computer</a:t>
            </a:r>
            <a:r>
              <a:rPr sz="1400" spc="-4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40C12"/>
                </a:solidFill>
                <a:latin typeface="Arial"/>
                <a:cs typeface="Arial"/>
              </a:rPr>
              <a:t>room.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56175" y="3857040"/>
            <a:ext cx="1424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40C12"/>
                </a:solidFill>
                <a:latin typeface="Arial"/>
                <a:cs typeface="Arial"/>
              </a:rPr>
              <a:t>Thank</a:t>
            </a:r>
            <a:r>
              <a:rPr sz="1200" spc="-5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40C12"/>
                </a:solidFill>
                <a:latin typeface="Arial"/>
                <a:cs typeface="Arial"/>
              </a:rPr>
              <a:t>you, Mr</a:t>
            </a:r>
            <a:r>
              <a:rPr sz="1200" spc="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40C12"/>
                </a:solidFill>
                <a:latin typeface="Arial"/>
                <a:cs typeface="Arial"/>
              </a:rPr>
              <a:t>Long.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43293" y="3214192"/>
            <a:ext cx="129794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1400" spc="-4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upstairs.</a:t>
            </a:r>
            <a:r>
              <a:rPr sz="1400" spc="-5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40C12"/>
                </a:solidFill>
                <a:latin typeface="Arial"/>
                <a:cs typeface="Arial"/>
              </a:rPr>
              <a:t>It’s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on</a:t>
            </a:r>
            <a:r>
              <a:rPr sz="14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first</a:t>
            </a:r>
            <a:r>
              <a:rPr sz="14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40C12"/>
                </a:solidFill>
                <a:latin typeface="Arial"/>
                <a:cs typeface="Arial"/>
              </a:rPr>
              <a:t>floor.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68" y="4238242"/>
            <a:ext cx="461772" cy="8351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93822" y="296037"/>
            <a:ext cx="335407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10" dirty="0">
                <a:solidFill>
                  <a:srgbClr val="1F2C6F"/>
                </a:solidFill>
                <a:latin typeface="Arial"/>
                <a:cs typeface="Arial"/>
              </a:rPr>
              <a:t>Practice</a:t>
            </a:r>
            <a:r>
              <a:rPr sz="3500" b="1" spc="-17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100" dirty="0">
                <a:solidFill>
                  <a:srgbClr val="1F2C6F"/>
                </a:solidFill>
                <a:latin typeface="Arial"/>
                <a:cs typeface="Arial"/>
              </a:rPr>
              <a:t>in</a:t>
            </a:r>
            <a:r>
              <a:rPr sz="3500" b="1" spc="-14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50" dirty="0">
                <a:solidFill>
                  <a:srgbClr val="1F2C6F"/>
                </a:solidFill>
                <a:latin typeface="Arial"/>
                <a:cs typeface="Arial"/>
              </a:rPr>
              <a:t>pairs</a:t>
            </a:r>
            <a:endParaRPr sz="35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987552"/>
            <a:ext cx="8534400" cy="31683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50594" y="1608582"/>
            <a:ext cx="23806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What</a:t>
            </a:r>
            <a:r>
              <a:rPr sz="1400" spc="-5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are</a:t>
            </a:r>
            <a:r>
              <a:rPr sz="14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you</a:t>
            </a:r>
            <a:r>
              <a:rPr sz="1400" spc="-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looking</a:t>
            </a:r>
            <a:r>
              <a:rPr sz="14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for,</a:t>
            </a:r>
            <a:r>
              <a:rPr sz="14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40C12"/>
                </a:solidFill>
                <a:latin typeface="Arial"/>
                <a:cs typeface="Arial"/>
              </a:rPr>
              <a:t>Bill?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13628" y="1377688"/>
            <a:ext cx="2433955" cy="59245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Could</a:t>
            </a:r>
            <a:r>
              <a:rPr sz="1300" spc="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you</a:t>
            </a:r>
            <a:r>
              <a:rPr sz="1300" spc="5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tell</a:t>
            </a:r>
            <a:r>
              <a:rPr sz="1300" spc="4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me</a:t>
            </a:r>
            <a:r>
              <a:rPr sz="1300" spc="4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300" spc="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way</a:t>
            </a:r>
            <a:r>
              <a:rPr sz="1300" spc="4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to</a:t>
            </a:r>
            <a:r>
              <a:rPr sz="1300" spc="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computer</a:t>
            </a:r>
            <a:r>
              <a:rPr sz="1300" spc="7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40C12"/>
                </a:solidFill>
                <a:latin typeface="Arial"/>
                <a:cs typeface="Arial"/>
              </a:rPr>
              <a:t>room,</a:t>
            </a:r>
            <a:r>
              <a:rPr sz="1300" spc="9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40C12"/>
                </a:solidFill>
                <a:latin typeface="Arial"/>
                <a:cs typeface="Arial"/>
              </a:rPr>
              <a:t>please?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5844" y="3738168"/>
            <a:ext cx="27152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I’m</a:t>
            </a:r>
            <a:r>
              <a:rPr sz="14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looking</a:t>
            </a:r>
            <a:r>
              <a:rPr sz="14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for</a:t>
            </a:r>
            <a:r>
              <a:rPr sz="1400" spc="-3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computer</a:t>
            </a:r>
            <a:r>
              <a:rPr sz="1400" spc="-4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40C12"/>
                </a:solidFill>
                <a:latin typeface="Arial"/>
                <a:cs typeface="Arial"/>
              </a:rPr>
              <a:t>room.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6175" y="3857040"/>
            <a:ext cx="1424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40C12"/>
                </a:solidFill>
                <a:latin typeface="Arial"/>
                <a:cs typeface="Arial"/>
              </a:rPr>
              <a:t>Thank</a:t>
            </a:r>
            <a:r>
              <a:rPr sz="1200" spc="-5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40C12"/>
                </a:solidFill>
                <a:latin typeface="Arial"/>
                <a:cs typeface="Arial"/>
              </a:rPr>
              <a:t>you, Mr</a:t>
            </a:r>
            <a:r>
              <a:rPr sz="1200" spc="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40C12"/>
                </a:solidFill>
                <a:latin typeface="Arial"/>
                <a:cs typeface="Arial"/>
              </a:rPr>
              <a:t>Long.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43293" y="3214192"/>
            <a:ext cx="129794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Go</a:t>
            </a:r>
            <a:r>
              <a:rPr sz="1400" spc="-4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upstairs.</a:t>
            </a:r>
            <a:r>
              <a:rPr sz="1400" spc="-5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40C12"/>
                </a:solidFill>
                <a:latin typeface="Arial"/>
                <a:cs typeface="Arial"/>
              </a:rPr>
              <a:t>It’s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on</a:t>
            </a:r>
            <a:r>
              <a:rPr sz="1400" spc="-25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40C12"/>
                </a:solidFill>
                <a:latin typeface="Arial"/>
                <a:cs typeface="Arial"/>
              </a:rPr>
              <a:t>first</a:t>
            </a:r>
            <a:r>
              <a:rPr sz="1400" spc="-30" dirty="0">
                <a:solidFill>
                  <a:srgbClr val="240C12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40C12"/>
                </a:solidFill>
                <a:latin typeface="Arial"/>
                <a:cs typeface="Arial"/>
              </a:rPr>
              <a:t>floor.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52716" y="335279"/>
            <a:ext cx="1621535" cy="91135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16452" cy="7680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481828" y="0"/>
            <a:ext cx="3662679" cy="1973580"/>
            <a:chOff x="5481828" y="0"/>
            <a:chExt cx="3662679" cy="19735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5468" y="0"/>
              <a:ext cx="1208531" cy="19735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1828" y="0"/>
              <a:ext cx="2805683" cy="56387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3250692"/>
            <a:ext cx="1676400" cy="189280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2631946"/>
            <a:ext cx="2479675" cy="2512060"/>
            <a:chOff x="0" y="2631946"/>
            <a:chExt cx="2479675" cy="251206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18430"/>
              <a:ext cx="2479548" cy="9250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631946"/>
              <a:ext cx="864107" cy="251155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9307" y="2645664"/>
            <a:ext cx="778764" cy="15788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97808" y="4236720"/>
            <a:ext cx="2068067" cy="9067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14843" y="99060"/>
            <a:ext cx="1027176" cy="134416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395596" y="593801"/>
            <a:ext cx="1487805" cy="1474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0" b="1" spc="390" dirty="0">
                <a:solidFill>
                  <a:srgbClr val="DC5FB4"/>
                </a:solidFill>
                <a:latin typeface="Arial"/>
                <a:cs typeface="Arial"/>
              </a:rPr>
              <a:t>04</a:t>
            </a:r>
            <a:endParaRPr sz="95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79775" y="2041347"/>
            <a:ext cx="34239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0" dirty="0">
                <a:solidFill>
                  <a:srgbClr val="1F2C6F"/>
                </a:solidFill>
                <a:latin typeface="Arial"/>
                <a:cs typeface="Arial"/>
              </a:rPr>
              <a:t>Let’s</a:t>
            </a:r>
            <a:r>
              <a:rPr sz="6000" b="1" spc="-3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85" dirty="0">
                <a:solidFill>
                  <a:srgbClr val="1F2C6F"/>
                </a:solidFill>
                <a:latin typeface="Arial"/>
                <a:cs typeface="Arial"/>
              </a:rPr>
              <a:t>talk.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40735" y="3947159"/>
            <a:ext cx="1304543" cy="8366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2925" y="0"/>
            <a:ext cx="1635455" cy="135724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3816" y="3305555"/>
            <a:ext cx="955547" cy="124358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76843" y="2036064"/>
            <a:ext cx="867410" cy="3107690"/>
            <a:chOff x="8276843" y="2036064"/>
            <a:chExt cx="867410" cy="3107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751" y="2036064"/>
              <a:ext cx="460248" cy="19613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6843" y="3662172"/>
              <a:ext cx="867155" cy="148132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45719"/>
            <a:ext cx="9144000" cy="5097780"/>
            <a:chOff x="0" y="45719"/>
            <a:chExt cx="9144000" cy="50977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655819"/>
              <a:ext cx="2157984" cy="4876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0" y="57911"/>
              <a:ext cx="9067800" cy="50855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961" y="58673"/>
              <a:ext cx="2362200" cy="762000"/>
            </a:xfrm>
            <a:custGeom>
              <a:avLst/>
              <a:gdLst/>
              <a:ahLst/>
              <a:cxnLst/>
              <a:rect l="l" t="t" r="r" b="b"/>
              <a:pathLst>
                <a:path w="2362200" h="762000">
                  <a:moveTo>
                    <a:pt x="23622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2362200" y="762000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961" y="58673"/>
              <a:ext cx="2362200" cy="762000"/>
            </a:xfrm>
            <a:custGeom>
              <a:avLst/>
              <a:gdLst/>
              <a:ahLst/>
              <a:cxnLst/>
              <a:rect l="l" t="t" r="r" b="b"/>
              <a:pathLst>
                <a:path w="2362200" h="762000">
                  <a:moveTo>
                    <a:pt x="0" y="762000"/>
                  </a:moveTo>
                  <a:lnTo>
                    <a:pt x="2362200" y="762000"/>
                  </a:lnTo>
                  <a:lnTo>
                    <a:pt x="236220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AI Let's talk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76843" y="2036064"/>
            <a:ext cx="867410" cy="3107690"/>
            <a:chOff x="8276843" y="2036064"/>
            <a:chExt cx="867410" cy="3107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751" y="2036064"/>
              <a:ext cx="460248" cy="19613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6843" y="3662172"/>
              <a:ext cx="867155" cy="148132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45656"/>
            <a:ext cx="9144000" cy="5098415"/>
            <a:chOff x="0" y="45656"/>
            <a:chExt cx="9144000" cy="50984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655820"/>
              <a:ext cx="2157984" cy="4876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0" y="57911"/>
              <a:ext cx="9067800" cy="50855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961" y="58674"/>
              <a:ext cx="2362200" cy="762000"/>
            </a:xfrm>
            <a:custGeom>
              <a:avLst/>
              <a:gdLst/>
              <a:ahLst/>
              <a:cxnLst/>
              <a:rect l="l" t="t" r="r" b="b"/>
              <a:pathLst>
                <a:path w="2362200" h="762000">
                  <a:moveTo>
                    <a:pt x="23622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2362200" y="762000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961" y="58674"/>
              <a:ext cx="2362200" cy="762000"/>
            </a:xfrm>
            <a:custGeom>
              <a:avLst/>
              <a:gdLst/>
              <a:ahLst/>
              <a:cxnLst/>
              <a:rect l="l" t="t" r="r" b="b"/>
              <a:pathLst>
                <a:path w="2362200" h="762000">
                  <a:moveTo>
                    <a:pt x="0" y="762000"/>
                  </a:moveTo>
                  <a:lnTo>
                    <a:pt x="2362200" y="762000"/>
                  </a:lnTo>
                  <a:lnTo>
                    <a:pt x="236220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05404" y="27254"/>
            <a:ext cx="2891155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50" dirty="0">
                <a:solidFill>
                  <a:srgbClr val="1F2C6F"/>
                </a:solidFill>
                <a:latin typeface="Arial"/>
                <a:cs typeface="Arial"/>
              </a:rPr>
              <a:t>Work</a:t>
            </a:r>
            <a:r>
              <a:rPr sz="3500" b="1" spc="-18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100" dirty="0">
                <a:solidFill>
                  <a:srgbClr val="1F2C6F"/>
                </a:solidFill>
                <a:latin typeface="Arial"/>
                <a:cs typeface="Arial"/>
              </a:rPr>
              <a:t>in</a:t>
            </a:r>
            <a:r>
              <a:rPr sz="3500" b="1" spc="-14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85" dirty="0">
                <a:solidFill>
                  <a:srgbClr val="1F2C6F"/>
                </a:solidFill>
                <a:latin typeface="Arial"/>
                <a:cs typeface="Arial"/>
              </a:rPr>
              <a:t>group</a:t>
            </a:r>
            <a:endParaRPr sz="35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42404" y="65531"/>
            <a:ext cx="1720596" cy="8153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595" y="3665220"/>
            <a:ext cx="1217676" cy="14782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8411" y="0"/>
            <a:ext cx="917448" cy="17007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63495" y="0"/>
            <a:ext cx="1217676" cy="9921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283077" y="372821"/>
            <a:ext cx="3590290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20" dirty="0">
                <a:solidFill>
                  <a:srgbClr val="1F2C6F"/>
                </a:solidFill>
                <a:latin typeface="Arial"/>
                <a:cs typeface="Arial"/>
              </a:rPr>
              <a:t>Table</a:t>
            </a:r>
            <a:r>
              <a:rPr sz="3500" b="1" spc="-13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dirty="0">
                <a:solidFill>
                  <a:srgbClr val="1F2C6F"/>
                </a:solidFill>
                <a:latin typeface="Arial"/>
                <a:cs typeface="Arial"/>
              </a:rPr>
              <a:t>of</a:t>
            </a:r>
            <a:r>
              <a:rPr sz="3500" b="1" spc="-114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500" b="1" spc="-75" dirty="0">
                <a:solidFill>
                  <a:srgbClr val="1F2C6F"/>
                </a:solidFill>
                <a:latin typeface="Arial"/>
                <a:cs typeface="Arial"/>
              </a:rPr>
              <a:t>contents</a:t>
            </a:r>
            <a:endParaRPr sz="3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72944" y="3028950"/>
            <a:ext cx="1887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2800" b="1" spc="-15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F2C6F"/>
                </a:solidFill>
                <a:latin typeface="Arial"/>
                <a:cs typeface="Arial"/>
              </a:rPr>
              <a:t>repeat.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16125" y="3592474"/>
            <a:ext cx="437959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b="1" spc="330" baseline="-1666" dirty="0">
                <a:solidFill>
                  <a:srgbClr val="DC5FB4"/>
                </a:solidFill>
                <a:latin typeface="Arial"/>
                <a:cs typeface="Arial"/>
              </a:rPr>
              <a:t>03</a:t>
            </a:r>
            <a:r>
              <a:rPr sz="7500" b="1" spc="-15" baseline="-1666" dirty="0">
                <a:solidFill>
                  <a:srgbClr val="DC5FB4"/>
                </a:solidFill>
                <a:latin typeface="Arial"/>
                <a:cs typeface="Arial"/>
              </a:rPr>
              <a:t> </a:t>
            </a:r>
            <a:r>
              <a:rPr sz="2800" b="1" spc="-95" dirty="0">
                <a:solidFill>
                  <a:srgbClr val="1F2C6F"/>
                </a:solidFill>
                <a:latin typeface="Arial"/>
                <a:cs typeface="Arial"/>
              </a:rPr>
              <a:t>Listen,</a:t>
            </a:r>
            <a:r>
              <a:rPr sz="2800" b="1" spc="-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2800" b="1" spc="-80" dirty="0">
                <a:solidFill>
                  <a:srgbClr val="1F2C6F"/>
                </a:solidFill>
                <a:latin typeface="Arial"/>
                <a:cs typeface="Arial"/>
              </a:rPr>
              <a:t>point </a:t>
            </a:r>
            <a:r>
              <a:rPr sz="28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2800" b="1" spc="-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2800" b="1" spc="-95" dirty="0">
                <a:solidFill>
                  <a:srgbClr val="1F2C6F"/>
                </a:solidFill>
                <a:latin typeface="Arial"/>
                <a:cs typeface="Arial"/>
              </a:rPr>
              <a:t>say.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6153" y="2257501"/>
            <a:ext cx="287972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7500" b="1" spc="412" baseline="-10000" dirty="0">
                <a:solidFill>
                  <a:srgbClr val="DC5FB4"/>
                </a:solidFill>
                <a:latin typeface="Arial"/>
                <a:cs typeface="Arial"/>
              </a:rPr>
              <a:t>02</a:t>
            </a:r>
            <a:r>
              <a:rPr sz="7500" b="1" spc="44" baseline="-10000" dirty="0">
                <a:solidFill>
                  <a:srgbClr val="DC5FB4"/>
                </a:solidFill>
                <a:latin typeface="Arial"/>
                <a:cs typeface="Arial"/>
              </a:rPr>
              <a:t> </a:t>
            </a:r>
            <a:r>
              <a:rPr sz="2800" b="1" spc="-110" dirty="0">
                <a:solidFill>
                  <a:srgbClr val="1F2C6F"/>
                </a:solidFill>
                <a:latin typeface="Arial"/>
                <a:cs typeface="Arial"/>
              </a:rPr>
              <a:t>Look,</a:t>
            </a:r>
            <a:r>
              <a:rPr sz="2800" b="1" spc="-4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1F2C6F"/>
                </a:solidFill>
                <a:latin typeface="Arial"/>
                <a:cs typeface="Arial"/>
              </a:rPr>
              <a:t>listen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67941" y="1130630"/>
            <a:ext cx="2714625" cy="1213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841375" marR="5080" indent="-829310">
              <a:lnSpc>
                <a:spcPct val="99700"/>
              </a:lnSpc>
              <a:spcBef>
                <a:spcPts val="125"/>
              </a:spcBef>
            </a:pPr>
            <a:r>
              <a:rPr sz="5000" b="1" spc="-90" dirty="0">
                <a:solidFill>
                  <a:srgbClr val="DC5FB4"/>
                </a:solidFill>
                <a:latin typeface="Arial"/>
                <a:cs typeface="Arial"/>
              </a:rPr>
              <a:t>01</a:t>
            </a:r>
            <a:r>
              <a:rPr sz="5000" b="1" spc="-225" dirty="0">
                <a:solidFill>
                  <a:srgbClr val="DC5FB4"/>
                </a:solidFill>
                <a:latin typeface="Arial"/>
                <a:cs typeface="Arial"/>
              </a:rPr>
              <a:t> </a:t>
            </a:r>
            <a:r>
              <a:rPr sz="4200" b="1" baseline="1984" dirty="0">
                <a:solidFill>
                  <a:srgbClr val="1F2C6F"/>
                </a:solidFill>
                <a:latin typeface="Arial"/>
                <a:cs typeface="Arial"/>
              </a:rPr>
              <a:t>Warm-</a:t>
            </a:r>
            <a:r>
              <a:rPr sz="4200" b="1" spc="-135" baseline="1984" dirty="0">
                <a:solidFill>
                  <a:srgbClr val="1F2C6F"/>
                </a:solidFill>
                <a:latin typeface="Arial"/>
                <a:cs typeface="Arial"/>
              </a:rPr>
              <a:t>up</a:t>
            </a:r>
            <a:r>
              <a:rPr sz="4200" b="1" spc="-120" baseline="1984" dirty="0">
                <a:solidFill>
                  <a:srgbClr val="1F2C6F"/>
                </a:solidFill>
                <a:latin typeface="Arial"/>
                <a:cs typeface="Arial"/>
              </a:rPr>
              <a:t> &amp; </a:t>
            </a:r>
            <a:r>
              <a:rPr sz="2800" b="1" spc="-10" dirty="0">
                <a:solidFill>
                  <a:srgbClr val="1F2C6F"/>
                </a:solidFill>
                <a:latin typeface="Arial"/>
                <a:cs typeface="Arial"/>
              </a:rPr>
              <a:t>Review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6080" y="0"/>
            <a:ext cx="2407920" cy="60197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78011" y="2909316"/>
            <a:ext cx="665988" cy="204825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44623" y="4645152"/>
            <a:ext cx="2453640" cy="49834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03631"/>
            <a:ext cx="467868" cy="245516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967351" y="1016965"/>
            <a:ext cx="258762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7500" b="1" spc="367" baseline="-10000" dirty="0">
                <a:solidFill>
                  <a:srgbClr val="DC5FB4"/>
                </a:solidFill>
                <a:latin typeface="Arial"/>
                <a:cs typeface="Arial"/>
              </a:rPr>
              <a:t>04</a:t>
            </a:r>
            <a:r>
              <a:rPr sz="7500" b="1" spc="7" baseline="-10000" dirty="0">
                <a:solidFill>
                  <a:srgbClr val="DC5FB4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1F2C6F"/>
                </a:solidFill>
                <a:latin typeface="Arial"/>
                <a:cs typeface="Arial"/>
              </a:rPr>
              <a:t>Let's</a:t>
            </a:r>
            <a:r>
              <a:rPr sz="2800" b="1" spc="-6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F2C6F"/>
                </a:solidFill>
                <a:latin typeface="Arial"/>
                <a:cs typeface="Arial"/>
              </a:rPr>
              <a:t>talk.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95798" y="2371166"/>
            <a:ext cx="78930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spc="195" dirty="0">
                <a:solidFill>
                  <a:srgbClr val="DC5FB4"/>
                </a:solidFill>
                <a:latin typeface="Arial"/>
                <a:cs typeface="Arial"/>
              </a:rPr>
              <a:t>05</a:t>
            </a:r>
            <a:endParaRPr sz="5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6690" y="2502687"/>
            <a:ext cx="1815464" cy="1007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2800" b="1" spc="-100" dirty="0">
                <a:solidFill>
                  <a:srgbClr val="1F2C6F"/>
                </a:solidFill>
                <a:latin typeface="Arial"/>
                <a:cs typeface="Arial"/>
              </a:rPr>
              <a:t>Fun</a:t>
            </a:r>
            <a:r>
              <a:rPr sz="2800" b="1" spc="-8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1F2C6F"/>
                </a:solidFill>
                <a:latin typeface="Arial"/>
                <a:cs typeface="Arial"/>
              </a:rPr>
              <a:t>corner </a:t>
            </a:r>
            <a:r>
              <a:rPr sz="2800" b="1" spc="-190" dirty="0">
                <a:solidFill>
                  <a:srgbClr val="1F2C6F"/>
                </a:solidFill>
                <a:latin typeface="Arial"/>
                <a:cs typeface="Arial"/>
              </a:rPr>
              <a:t>&amp;</a:t>
            </a:r>
            <a:r>
              <a:rPr sz="2800" b="1" spc="4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F2C6F"/>
                </a:solidFill>
                <a:latin typeface="Arial"/>
                <a:cs typeface="Arial"/>
              </a:rPr>
              <a:t>Wrap-</a:t>
            </a:r>
            <a:r>
              <a:rPr sz="2800" b="1" spc="-35" dirty="0">
                <a:solidFill>
                  <a:srgbClr val="1F2C6F"/>
                </a:solidFill>
                <a:latin typeface="Arial"/>
                <a:cs typeface="Arial"/>
              </a:rPr>
              <a:t>up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16452" cy="7680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481828" y="0"/>
            <a:ext cx="3662679" cy="1973580"/>
            <a:chOff x="5481828" y="0"/>
            <a:chExt cx="3662679" cy="19735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5468" y="0"/>
              <a:ext cx="1208531" cy="19735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1828" y="0"/>
              <a:ext cx="2805683" cy="56387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3250692"/>
            <a:ext cx="1676400" cy="189280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2631946"/>
            <a:ext cx="2479675" cy="2512060"/>
            <a:chOff x="0" y="2631946"/>
            <a:chExt cx="2479675" cy="251206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18430"/>
              <a:ext cx="2479548" cy="9250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631946"/>
              <a:ext cx="864107" cy="251155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9307" y="2645664"/>
            <a:ext cx="778764" cy="15788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97808" y="4236720"/>
            <a:ext cx="2068067" cy="9067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14843" y="99060"/>
            <a:ext cx="1027176" cy="1344168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69644" y="325958"/>
            <a:ext cx="7851775" cy="2336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21030" algn="ctr">
              <a:lnSpc>
                <a:spcPts val="11195"/>
              </a:lnSpc>
              <a:spcBef>
                <a:spcPts val="105"/>
              </a:spcBef>
            </a:pPr>
            <a:r>
              <a:rPr sz="9500" b="1" spc="335" dirty="0">
                <a:solidFill>
                  <a:srgbClr val="DC5FB4"/>
                </a:solidFill>
                <a:latin typeface="Arial"/>
                <a:cs typeface="Arial"/>
              </a:rPr>
              <a:t>05</a:t>
            </a:r>
            <a:endParaRPr sz="9500">
              <a:latin typeface="Arial"/>
              <a:cs typeface="Arial"/>
            </a:endParaRPr>
          </a:p>
          <a:p>
            <a:pPr marL="12700">
              <a:lnSpc>
                <a:spcPts val="6995"/>
              </a:lnSpc>
            </a:pPr>
            <a:r>
              <a:rPr sz="6000" b="1" spc="-155" dirty="0">
                <a:solidFill>
                  <a:srgbClr val="1F2C6F"/>
                </a:solidFill>
                <a:latin typeface="Arial"/>
                <a:cs typeface="Arial"/>
              </a:rPr>
              <a:t>Fun</a:t>
            </a:r>
            <a:r>
              <a:rPr sz="6000" b="1" spc="-26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25" dirty="0">
                <a:solidFill>
                  <a:srgbClr val="1F2C6F"/>
                </a:solidFill>
                <a:latin typeface="Arial"/>
                <a:cs typeface="Arial"/>
              </a:rPr>
              <a:t>corner</a:t>
            </a:r>
            <a:r>
              <a:rPr sz="6000" b="1" spc="-33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395" dirty="0">
                <a:solidFill>
                  <a:srgbClr val="1F2C6F"/>
                </a:solidFill>
                <a:latin typeface="Arial"/>
                <a:cs typeface="Arial"/>
              </a:rPr>
              <a:t>&amp;</a:t>
            </a:r>
            <a:r>
              <a:rPr sz="6000" b="1" spc="-5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50" dirty="0">
                <a:solidFill>
                  <a:srgbClr val="1F2C6F"/>
                </a:solidFill>
                <a:latin typeface="Arial"/>
                <a:cs typeface="Arial"/>
              </a:rPr>
              <a:t>Wrap-</a:t>
            </a:r>
            <a:r>
              <a:rPr sz="6000" b="1" spc="-315" dirty="0">
                <a:solidFill>
                  <a:srgbClr val="1F2C6F"/>
                </a:solidFill>
                <a:latin typeface="Arial"/>
                <a:cs typeface="Arial"/>
              </a:rPr>
              <a:t>up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40735" y="3947159"/>
            <a:ext cx="1304543" cy="83667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2925" y="0"/>
            <a:ext cx="1635455" cy="135724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3816" y="3305555"/>
            <a:ext cx="955547" cy="124358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16452" cy="7680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481828" y="0"/>
            <a:ext cx="3662679" cy="1973580"/>
            <a:chOff x="5481828" y="0"/>
            <a:chExt cx="3662679" cy="19735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5468" y="0"/>
              <a:ext cx="1208531" cy="19735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1828" y="0"/>
              <a:ext cx="2805683" cy="56387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3250692"/>
            <a:ext cx="1676400" cy="189280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2631946"/>
            <a:ext cx="2479675" cy="2512060"/>
            <a:chOff x="0" y="2631946"/>
            <a:chExt cx="2479675" cy="251206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18430"/>
              <a:ext cx="2479548" cy="9250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631946"/>
              <a:ext cx="864107" cy="251155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9307" y="2645664"/>
            <a:ext cx="778764" cy="15788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97808" y="4236720"/>
            <a:ext cx="2068067" cy="9067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14843" y="99060"/>
            <a:ext cx="1027176" cy="134416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40735" y="3947159"/>
            <a:ext cx="1304543" cy="83667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2925" y="0"/>
            <a:ext cx="1635455" cy="135724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3816" y="3305555"/>
            <a:ext cx="955547" cy="1243584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324736" y="1996897"/>
            <a:ext cx="649541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1F2C6F"/>
                </a:solidFill>
              </a:rPr>
              <a:t>Madagasca</a:t>
            </a:r>
            <a:r>
              <a:rPr sz="6000" spc="-175" dirty="0">
                <a:solidFill>
                  <a:srgbClr val="1F2C6F"/>
                </a:solidFill>
              </a:rPr>
              <a:t> </a:t>
            </a:r>
            <a:r>
              <a:rPr sz="6000" spc="-20" dirty="0">
                <a:solidFill>
                  <a:srgbClr val="1F2C6F"/>
                </a:solidFill>
              </a:rPr>
              <a:t>Game</a:t>
            </a:r>
            <a:endParaRPr sz="6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53500" cy="5143500"/>
            <a:chOff x="0" y="0"/>
            <a:chExt cx="89535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0" y="0"/>
              <a:ext cx="8763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6874" y="66293"/>
              <a:ext cx="6266815" cy="917575"/>
            </a:xfrm>
            <a:custGeom>
              <a:avLst/>
              <a:gdLst/>
              <a:ahLst/>
              <a:cxnLst/>
              <a:rect l="l" t="t" r="r" b="b"/>
              <a:pathLst>
                <a:path w="6266815" h="917575">
                  <a:moveTo>
                    <a:pt x="6113780" y="0"/>
                  </a:moveTo>
                  <a:lnTo>
                    <a:pt x="553719" y="0"/>
                  </a:lnTo>
                  <a:lnTo>
                    <a:pt x="505386" y="7794"/>
                  </a:lnTo>
                  <a:lnTo>
                    <a:pt x="463411" y="29500"/>
                  </a:lnTo>
                  <a:lnTo>
                    <a:pt x="430312" y="62599"/>
                  </a:lnTo>
                  <a:lnTo>
                    <a:pt x="408606" y="104574"/>
                  </a:lnTo>
                  <a:lnTo>
                    <a:pt x="400812" y="152907"/>
                  </a:lnTo>
                  <a:lnTo>
                    <a:pt x="400812" y="535177"/>
                  </a:lnTo>
                  <a:lnTo>
                    <a:pt x="0" y="595121"/>
                  </a:lnTo>
                  <a:lnTo>
                    <a:pt x="400812" y="764539"/>
                  </a:lnTo>
                  <a:lnTo>
                    <a:pt x="408606" y="812873"/>
                  </a:lnTo>
                  <a:lnTo>
                    <a:pt x="430312" y="854848"/>
                  </a:lnTo>
                  <a:lnTo>
                    <a:pt x="463411" y="887947"/>
                  </a:lnTo>
                  <a:lnTo>
                    <a:pt x="505386" y="909653"/>
                  </a:lnTo>
                  <a:lnTo>
                    <a:pt x="553719" y="917447"/>
                  </a:lnTo>
                  <a:lnTo>
                    <a:pt x="6113780" y="917447"/>
                  </a:lnTo>
                  <a:lnTo>
                    <a:pt x="6162113" y="909653"/>
                  </a:lnTo>
                  <a:lnTo>
                    <a:pt x="6204088" y="887947"/>
                  </a:lnTo>
                  <a:lnTo>
                    <a:pt x="6237187" y="854848"/>
                  </a:lnTo>
                  <a:lnTo>
                    <a:pt x="6258893" y="812873"/>
                  </a:lnTo>
                  <a:lnTo>
                    <a:pt x="6266687" y="764539"/>
                  </a:lnTo>
                  <a:lnTo>
                    <a:pt x="6266687" y="152907"/>
                  </a:lnTo>
                  <a:lnTo>
                    <a:pt x="6258893" y="104574"/>
                  </a:lnTo>
                  <a:lnTo>
                    <a:pt x="6237187" y="62599"/>
                  </a:lnTo>
                  <a:lnTo>
                    <a:pt x="6204088" y="29500"/>
                  </a:lnTo>
                  <a:lnTo>
                    <a:pt x="6162113" y="7794"/>
                  </a:lnTo>
                  <a:lnTo>
                    <a:pt x="6113780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6874" y="66293"/>
              <a:ext cx="6266815" cy="917575"/>
            </a:xfrm>
            <a:custGeom>
              <a:avLst/>
              <a:gdLst/>
              <a:ahLst/>
              <a:cxnLst/>
              <a:rect l="l" t="t" r="r" b="b"/>
              <a:pathLst>
                <a:path w="6266815" h="917575">
                  <a:moveTo>
                    <a:pt x="400812" y="152907"/>
                  </a:moveTo>
                  <a:lnTo>
                    <a:pt x="408606" y="104574"/>
                  </a:lnTo>
                  <a:lnTo>
                    <a:pt x="430312" y="62599"/>
                  </a:lnTo>
                  <a:lnTo>
                    <a:pt x="463411" y="29500"/>
                  </a:lnTo>
                  <a:lnTo>
                    <a:pt x="505386" y="7794"/>
                  </a:lnTo>
                  <a:lnTo>
                    <a:pt x="553719" y="0"/>
                  </a:lnTo>
                  <a:lnTo>
                    <a:pt x="1378458" y="0"/>
                  </a:lnTo>
                  <a:lnTo>
                    <a:pt x="2844927" y="0"/>
                  </a:lnTo>
                  <a:lnTo>
                    <a:pt x="6113780" y="0"/>
                  </a:lnTo>
                  <a:lnTo>
                    <a:pt x="6162113" y="7794"/>
                  </a:lnTo>
                  <a:lnTo>
                    <a:pt x="6204088" y="29500"/>
                  </a:lnTo>
                  <a:lnTo>
                    <a:pt x="6237187" y="62599"/>
                  </a:lnTo>
                  <a:lnTo>
                    <a:pt x="6258893" y="104574"/>
                  </a:lnTo>
                  <a:lnTo>
                    <a:pt x="6266687" y="152907"/>
                  </a:lnTo>
                  <a:lnTo>
                    <a:pt x="6266687" y="535177"/>
                  </a:lnTo>
                  <a:lnTo>
                    <a:pt x="6266687" y="764539"/>
                  </a:lnTo>
                  <a:lnTo>
                    <a:pt x="6258893" y="812873"/>
                  </a:lnTo>
                  <a:lnTo>
                    <a:pt x="6237187" y="854848"/>
                  </a:lnTo>
                  <a:lnTo>
                    <a:pt x="6204088" y="887947"/>
                  </a:lnTo>
                  <a:lnTo>
                    <a:pt x="6162113" y="909653"/>
                  </a:lnTo>
                  <a:lnTo>
                    <a:pt x="6113780" y="917447"/>
                  </a:lnTo>
                  <a:lnTo>
                    <a:pt x="2844927" y="917447"/>
                  </a:lnTo>
                  <a:lnTo>
                    <a:pt x="1378458" y="917447"/>
                  </a:lnTo>
                  <a:lnTo>
                    <a:pt x="553719" y="917447"/>
                  </a:lnTo>
                  <a:lnTo>
                    <a:pt x="505386" y="909653"/>
                  </a:lnTo>
                  <a:lnTo>
                    <a:pt x="463411" y="887947"/>
                  </a:lnTo>
                  <a:lnTo>
                    <a:pt x="430312" y="854848"/>
                  </a:lnTo>
                  <a:lnTo>
                    <a:pt x="408606" y="812873"/>
                  </a:lnTo>
                  <a:lnTo>
                    <a:pt x="400812" y="764539"/>
                  </a:lnTo>
                  <a:lnTo>
                    <a:pt x="0" y="595121"/>
                  </a:lnTo>
                  <a:lnTo>
                    <a:pt x="400812" y="535177"/>
                  </a:lnTo>
                  <a:lnTo>
                    <a:pt x="400812" y="152907"/>
                  </a:lnTo>
                  <a:close/>
                </a:path>
              </a:pathLst>
            </a:custGeom>
            <a:ln w="25908">
              <a:solidFill>
                <a:srgbClr val="B72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440" y="4294632"/>
              <a:ext cx="8148828" cy="8183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004" y="4251959"/>
              <a:ext cx="7917180" cy="8915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4162" y="4336541"/>
              <a:ext cx="8030845" cy="699770"/>
            </a:xfrm>
            <a:custGeom>
              <a:avLst/>
              <a:gdLst/>
              <a:ahLst/>
              <a:cxnLst/>
              <a:rect l="l" t="t" r="r" b="b"/>
              <a:pathLst>
                <a:path w="8030845" h="699770">
                  <a:moveTo>
                    <a:pt x="7562850" y="0"/>
                  </a:moveTo>
                  <a:lnTo>
                    <a:pt x="116586" y="0"/>
                  </a:lnTo>
                  <a:lnTo>
                    <a:pt x="71205" y="9161"/>
                  </a:lnTo>
                  <a:lnTo>
                    <a:pt x="34147" y="34147"/>
                  </a:lnTo>
                  <a:lnTo>
                    <a:pt x="9161" y="71205"/>
                  </a:lnTo>
                  <a:lnTo>
                    <a:pt x="0" y="116586"/>
                  </a:lnTo>
                  <a:lnTo>
                    <a:pt x="0" y="582930"/>
                  </a:lnTo>
                  <a:lnTo>
                    <a:pt x="9161" y="628310"/>
                  </a:lnTo>
                  <a:lnTo>
                    <a:pt x="34147" y="665368"/>
                  </a:lnTo>
                  <a:lnTo>
                    <a:pt x="71205" y="690354"/>
                  </a:lnTo>
                  <a:lnTo>
                    <a:pt x="116586" y="699516"/>
                  </a:lnTo>
                  <a:lnTo>
                    <a:pt x="7562850" y="699516"/>
                  </a:lnTo>
                  <a:lnTo>
                    <a:pt x="7608230" y="690354"/>
                  </a:lnTo>
                  <a:lnTo>
                    <a:pt x="7645288" y="665368"/>
                  </a:lnTo>
                  <a:lnTo>
                    <a:pt x="7670274" y="628310"/>
                  </a:lnTo>
                  <a:lnTo>
                    <a:pt x="7679436" y="582930"/>
                  </a:lnTo>
                  <a:lnTo>
                    <a:pt x="7679436" y="291465"/>
                  </a:lnTo>
                  <a:lnTo>
                    <a:pt x="7921460" y="116586"/>
                  </a:lnTo>
                  <a:lnTo>
                    <a:pt x="7679436" y="116586"/>
                  </a:lnTo>
                  <a:lnTo>
                    <a:pt x="7670274" y="71205"/>
                  </a:lnTo>
                  <a:lnTo>
                    <a:pt x="7645288" y="34147"/>
                  </a:lnTo>
                  <a:lnTo>
                    <a:pt x="7608230" y="9161"/>
                  </a:lnTo>
                  <a:lnTo>
                    <a:pt x="7562850" y="0"/>
                  </a:lnTo>
                  <a:close/>
                </a:path>
                <a:path w="8030845" h="699770">
                  <a:moveTo>
                    <a:pt x="8030590" y="37731"/>
                  </a:moveTo>
                  <a:lnTo>
                    <a:pt x="7679436" y="116586"/>
                  </a:lnTo>
                  <a:lnTo>
                    <a:pt x="7921460" y="116586"/>
                  </a:lnTo>
                  <a:lnTo>
                    <a:pt x="8030590" y="37731"/>
                  </a:lnTo>
                  <a:close/>
                </a:path>
              </a:pathLst>
            </a:custGeom>
            <a:solidFill>
              <a:srgbClr val="F0B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4162" y="4336541"/>
              <a:ext cx="8030845" cy="699770"/>
            </a:xfrm>
            <a:custGeom>
              <a:avLst/>
              <a:gdLst/>
              <a:ahLst/>
              <a:cxnLst/>
              <a:rect l="l" t="t" r="r" b="b"/>
              <a:pathLst>
                <a:path w="8030845" h="699770">
                  <a:moveTo>
                    <a:pt x="0" y="116586"/>
                  </a:moveTo>
                  <a:lnTo>
                    <a:pt x="9161" y="71205"/>
                  </a:lnTo>
                  <a:lnTo>
                    <a:pt x="34147" y="34147"/>
                  </a:lnTo>
                  <a:lnTo>
                    <a:pt x="71205" y="9161"/>
                  </a:lnTo>
                  <a:lnTo>
                    <a:pt x="116586" y="0"/>
                  </a:lnTo>
                  <a:lnTo>
                    <a:pt x="4479671" y="0"/>
                  </a:lnTo>
                  <a:lnTo>
                    <a:pt x="6399530" y="0"/>
                  </a:lnTo>
                  <a:lnTo>
                    <a:pt x="7562850" y="0"/>
                  </a:lnTo>
                  <a:lnTo>
                    <a:pt x="7608230" y="9161"/>
                  </a:lnTo>
                  <a:lnTo>
                    <a:pt x="7645288" y="34147"/>
                  </a:lnTo>
                  <a:lnTo>
                    <a:pt x="7670274" y="71205"/>
                  </a:lnTo>
                  <a:lnTo>
                    <a:pt x="7679436" y="116586"/>
                  </a:lnTo>
                  <a:lnTo>
                    <a:pt x="8030590" y="37731"/>
                  </a:lnTo>
                  <a:lnTo>
                    <a:pt x="7679436" y="291465"/>
                  </a:lnTo>
                  <a:lnTo>
                    <a:pt x="7679436" y="582930"/>
                  </a:lnTo>
                  <a:lnTo>
                    <a:pt x="7670274" y="628310"/>
                  </a:lnTo>
                  <a:lnTo>
                    <a:pt x="7645288" y="665368"/>
                  </a:lnTo>
                  <a:lnTo>
                    <a:pt x="7608230" y="690354"/>
                  </a:lnTo>
                  <a:lnTo>
                    <a:pt x="7562850" y="699516"/>
                  </a:lnTo>
                  <a:lnTo>
                    <a:pt x="6399530" y="699516"/>
                  </a:lnTo>
                  <a:lnTo>
                    <a:pt x="4479671" y="699516"/>
                  </a:lnTo>
                  <a:lnTo>
                    <a:pt x="116586" y="699516"/>
                  </a:lnTo>
                  <a:lnTo>
                    <a:pt x="71205" y="690354"/>
                  </a:lnTo>
                  <a:lnTo>
                    <a:pt x="34147" y="665368"/>
                  </a:lnTo>
                  <a:lnTo>
                    <a:pt x="9161" y="628310"/>
                  </a:lnTo>
                  <a:lnTo>
                    <a:pt x="0" y="582930"/>
                  </a:lnTo>
                  <a:lnTo>
                    <a:pt x="0" y="291465"/>
                  </a:lnTo>
                  <a:lnTo>
                    <a:pt x="0" y="116586"/>
                  </a:lnTo>
                  <a:close/>
                </a:path>
              </a:pathLst>
            </a:custGeom>
            <a:ln w="38100">
              <a:solidFill>
                <a:srgbClr val="FAF3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6991" y="4354169"/>
            <a:ext cx="7313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30" dirty="0">
                <a:solidFill>
                  <a:srgbClr val="1F2C6F"/>
                </a:solidFill>
                <a:latin typeface="Arial"/>
                <a:cs typeface="Arial"/>
              </a:rPr>
              <a:t>Go</a:t>
            </a:r>
            <a:r>
              <a:rPr sz="3600" b="1" spc="-12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95" dirty="0">
                <a:solidFill>
                  <a:srgbClr val="1F2C6F"/>
                </a:solidFill>
                <a:latin typeface="Arial"/>
                <a:cs typeface="Arial"/>
              </a:rPr>
              <a:t>along</a:t>
            </a:r>
            <a:r>
              <a:rPr sz="3600" b="1" spc="-15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F2C6F"/>
                </a:solidFill>
                <a:latin typeface="Arial"/>
                <a:cs typeface="Arial"/>
              </a:rPr>
              <a:t>the</a:t>
            </a:r>
            <a:r>
              <a:rPr sz="3600" b="1" spc="-24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40" dirty="0">
                <a:solidFill>
                  <a:srgbClr val="1F2C6F"/>
                </a:solidFill>
                <a:latin typeface="Arial"/>
                <a:cs typeface="Arial"/>
              </a:rPr>
              <a:t>corridor</a:t>
            </a:r>
            <a:r>
              <a:rPr sz="36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36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50" dirty="0">
                <a:solidFill>
                  <a:srgbClr val="1F2C6F"/>
                </a:solidFill>
                <a:latin typeface="Arial"/>
                <a:cs typeface="Arial"/>
              </a:rPr>
              <a:t>turn</a:t>
            </a:r>
            <a:r>
              <a:rPr sz="3600" b="1" spc="-17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1F2C6F"/>
                </a:solidFill>
                <a:latin typeface="Arial"/>
                <a:cs typeface="Arial"/>
              </a:rPr>
              <a:t>left.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5260" y="88392"/>
            <a:ext cx="8968740" cy="4737100"/>
            <a:chOff x="175260" y="88392"/>
            <a:chExt cx="8968740" cy="47371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260" y="88392"/>
              <a:ext cx="646176" cy="8732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76843" y="3563112"/>
              <a:ext cx="867155" cy="12618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12087" y="1153414"/>
              <a:ext cx="1001394" cy="759460"/>
            </a:xfrm>
            <a:custGeom>
              <a:avLst/>
              <a:gdLst/>
              <a:ahLst/>
              <a:cxnLst/>
              <a:rect l="l" t="t" r="r" b="b"/>
              <a:pathLst>
                <a:path w="1001394" h="759460">
                  <a:moveTo>
                    <a:pt x="855980" y="0"/>
                  </a:moveTo>
                  <a:lnTo>
                    <a:pt x="198628" y="351916"/>
                  </a:lnTo>
                  <a:lnTo>
                    <a:pt x="125984" y="216281"/>
                  </a:lnTo>
                  <a:lnTo>
                    <a:pt x="0" y="632968"/>
                  </a:lnTo>
                  <a:lnTo>
                    <a:pt x="416560" y="758952"/>
                  </a:lnTo>
                  <a:lnTo>
                    <a:pt x="343916" y="623315"/>
                  </a:lnTo>
                  <a:lnTo>
                    <a:pt x="1001268" y="271272"/>
                  </a:lnTo>
                  <a:lnTo>
                    <a:pt x="855980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2087" y="1153414"/>
              <a:ext cx="1001394" cy="759460"/>
            </a:xfrm>
            <a:custGeom>
              <a:avLst/>
              <a:gdLst/>
              <a:ahLst/>
              <a:cxnLst/>
              <a:rect l="l" t="t" r="r" b="b"/>
              <a:pathLst>
                <a:path w="1001394" h="759460">
                  <a:moveTo>
                    <a:pt x="0" y="632968"/>
                  </a:moveTo>
                  <a:lnTo>
                    <a:pt x="125984" y="216281"/>
                  </a:lnTo>
                  <a:lnTo>
                    <a:pt x="198628" y="351916"/>
                  </a:lnTo>
                  <a:lnTo>
                    <a:pt x="855980" y="0"/>
                  </a:lnTo>
                  <a:lnTo>
                    <a:pt x="1001268" y="271272"/>
                  </a:lnTo>
                  <a:lnTo>
                    <a:pt x="343916" y="623315"/>
                  </a:lnTo>
                  <a:lnTo>
                    <a:pt x="416560" y="758952"/>
                  </a:lnTo>
                  <a:lnTo>
                    <a:pt x="0" y="632968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4135" marR="5080" indent="193040">
              <a:lnSpc>
                <a:spcPct val="99100"/>
              </a:lnSpc>
              <a:spcBef>
                <a:spcPts val="140"/>
              </a:spcBef>
            </a:pPr>
            <a:r>
              <a:rPr sz="3200" b="1" spc="-95" dirty="0">
                <a:latin typeface="Arial"/>
                <a:cs typeface="Arial"/>
              </a:rPr>
              <a:t>Could</a:t>
            </a:r>
            <a:r>
              <a:rPr sz="3200" b="1" spc="-130" dirty="0">
                <a:latin typeface="Arial"/>
                <a:cs typeface="Arial"/>
              </a:rPr>
              <a:t> </a:t>
            </a:r>
            <a:r>
              <a:rPr sz="3200" b="1" spc="-210" dirty="0">
                <a:latin typeface="Arial"/>
                <a:cs typeface="Arial"/>
              </a:rPr>
              <a:t>you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tell</a:t>
            </a:r>
            <a:r>
              <a:rPr sz="3200" b="1" spc="-18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me</a:t>
            </a:r>
            <a:r>
              <a:rPr sz="3200" b="1" spc="-10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the</a:t>
            </a:r>
            <a:r>
              <a:rPr sz="3200" b="1" spc="-85" dirty="0">
                <a:latin typeface="Arial"/>
                <a:cs typeface="Arial"/>
              </a:rPr>
              <a:t> </a:t>
            </a:r>
            <a:r>
              <a:rPr sz="3200" b="1" spc="-229" dirty="0">
                <a:latin typeface="Arial"/>
                <a:cs typeface="Arial"/>
              </a:rPr>
              <a:t>way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25" dirty="0">
                <a:latin typeface="Arial"/>
                <a:cs typeface="Arial"/>
              </a:rPr>
              <a:t>to </a:t>
            </a:r>
            <a:r>
              <a:rPr sz="3200" b="1" dirty="0">
                <a:latin typeface="Arial"/>
                <a:cs typeface="Arial"/>
              </a:rPr>
              <a:t>the</a:t>
            </a:r>
            <a:r>
              <a:rPr sz="3200" b="1" spc="-215" dirty="0">
                <a:latin typeface="Arial"/>
                <a:cs typeface="Arial"/>
              </a:rPr>
              <a:t> </a:t>
            </a:r>
            <a:r>
              <a:rPr sz="3600" b="1" spc="-45" dirty="0">
                <a:solidFill>
                  <a:srgbClr val="FFFF00"/>
                </a:solidFill>
                <a:latin typeface="Arial"/>
                <a:cs typeface="Arial"/>
              </a:rPr>
              <a:t>computer</a:t>
            </a:r>
            <a:r>
              <a:rPr sz="3600" b="1" spc="-1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b="1" spc="-114" dirty="0">
                <a:solidFill>
                  <a:srgbClr val="FFFF00"/>
                </a:solidFill>
                <a:latin typeface="Arial"/>
                <a:cs typeface="Arial"/>
              </a:rPr>
              <a:t>room</a:t>
            </a:r>
            <a:r>
              <a:rPr sz="3200" b="1" spc="-114" dirty="0">
                <a:latin typeface="Arial"/>
                <a:cs typeface="Arial"/>
              </a:rPr>
              <a:t>,</a:t>
            </a:r>
            <a:r>
              <a:rPr sz="3200" b="1" spc="-105" dirty="0">
                <a:latin typeface="Arial"/>
                <a:cs typeface="Arial"/>
              </a:rPr>
              <a:t> </a:t>
            </a:r>
            <a:r>
              <a:rPr sz="3200" b="1" spc="-70" dirty="0">
                <a:latin typeface="Arial"/>
                <a:cs typeface="Arial"/>
              </a:rPr>
              <a:t>please?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2255"/>
            <a:ext cx="9144000" cy="5156200"/>
            <a:chOff x="0" y="-12255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6697217" y="0"/>
                  </a:moveTo>
                  <a:lnTo>
                    <a:pt x="160781" y="0"/>
                  </a:lnTo>
                  <a:lnTo>
                    <a:pt x="109962" y="8199"/>
                  </a:lnTo>
                  <a:lnTo>
                    <a:pt x="65825" y="31028"/>
                  </a:lnTo>
                  <a:lnTo>
                    <a:pt x="31021" y="65836"/>
                  </a:lnTo>
                  <a:lnTo>
                    <a:pt x="8196" y="109971"/>
                  </a:lnTo>
                  <a:lnTo>
                    <a:pt x="0" y="160782"/>
                  </a:lnTo>
                  <a:lnTo>
                    <a:pt x="0" y="803910"/>
                  </a:lnTo>
                  <a:lnTo>
                    <a:pt x="8196" y="854720"/>
                  </a:lnTo>
                  <a:lnTo>
                    <a:pt x="31021" y="898855"/>
                  </a:lnTo>
                  <a:lnTo>
                    <a:pt x="65825" y="933663"/>
                  </a:lnTo>
                  <a:lnTo>
                    <a:pt x="109962" y="956492"/>
                  </a:lnTo>
                  <a:lnTo>
                    <a:pt x="160781" y="964691"/>
                  </a:lnTo>
                  <a:lnTo>
                    <a:pt x="6697217" y="964691"/>
                  </a:lnTo>
                  <a:lnTo>
                    <a:pt x="6748028" y="956492"/>
                  </a:lnTo>
                  <a:lnTo>
                    <a:pt x="6792163" y="933663"/>
                  </a:lnTo>
                  <a:lnTo>
                    <a:pt x="6826971" y="898855"/>
                  </a:lnTo>
                  <a:lnTo>
                    <a:pt x="6849800" y="854720"/>
                  </a:lnTo>
                  <a:lnTo>
                    <a:pt x="6858000" y="803910"/>
                  </a:lnTo>
                  <a:lnTo>
                    <a:pt x="6858000" y="160782"/>
                  </a:lnTo>
                  <a:lnTo>
                    <a:pt x="6849800" y="109971"/>
                  </a:lnTo>
                  <a:lnTo>
                    <a:pt x="6826971" y="65836"/>
                  </a:lnTo>
                  <a:lnTo>
                    <a:pt x="6792163" y="31028"/>
                  </a:lnTo>
                  <a:lnTo>
                    <a:pt x="6748028" y="8199"/>
                  </a:lnTo>
                  <a:lnTo>
                    <a:pt x="6697217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0" y="160782"/>
                  </a:moveTo>
                  <a:lnTo>
                    <a:pt x="8196" y="109971"/>
                  </a:lnTo>
                  <a:lnTo>
                    <a:pt x="31021" y="65836"/>
                  </a:lnTo>
                  <a:lnTo>
                    <a:pt x="65825" y="31028"/>
                  </a:lnTo>
                  <a:lnTo>
                    <a:pt x="109962" y="8199"/>
                  </a:lnTo>
                  <a:lnTo>
                    <a:pt x="160781" y="0"/>
                  </a:lnTo>
                  <a:lnTo>
                    <a:pt x="6697217" y="0"/>
                  </a:lnTo>
                  <a:lnTo>
                    <a:pt x="6748028" y="8199"/>
                  </a:lnTo>
                  <a:lnTo>
                    <a:pt x="6792163" y="31028"/>
                  </a:lnTo>
                  <a:lnTo>
                    <a:pt x="6826971" y="65836"/>
                  </a:lnTo>
                  <a:lnTo>
                    <a:pt x="6849800" y="109971"/>
                  </a:lnTo>
                  <a:lnTo>
                    <a:pt x="6858000" y="160782"/>
                  </a:lnTo>
                  <a:lnTo>
                    <a:pt x="6858000" y="803910"/>
                  </a:lnTo>
                  <a:lnTo>
                    <a:pt x="6849800" y="854720"/>
                  </a:lnTo>
                  <a:lnTo>
                    <a:pt x="6826971" y="898855"/>
                  </a:lnTo>
                  <a:lnTo>
                    <a:pt x="6792163" y="933663"/>
                  </a:lnTo>
                  <a:lnTo>
                    <a:pt x="6748028" y="956492"/>
                  </a:lnTo>
                  <a:lnTo>
                    <a:pt x="6697217" y="964691"/>
                  </a:lnTo>
                  <a:lnTo>
                    <a:pt x="160781" y="964691"/>
                  </a:lnTo>
                  <a:lnTo>
                    <a:pt x="109962" y="956492"/>
                  </a:lnTo>
                  <a:lnTo>
                    <a:pt x="65825" y="933663"/>
                  </a:lnTo>
                  <a:lnTo>
                    <a:pt x="31021" y="898855"/>
                  </a:lnTo>
                  <a:lnTo>
                    <a:pt x="8196" y="854720"/>
                  </a:lnTo>
                  <a:lnTo>
                    <a:pt x="0" y="803910"/>
                  </a:lnTo>
                  <a:lnTo>
                    <a:pt x="0" y="160782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948" rIns="0" bIns="0" rtlCol="0">
            <a:spAutoFit/>
          </a:bodyPr>
          <a:lstStyle/>
          <a:p>
            <a:pPr marL="1919605">
              <a:lnSpc>
                <a:spcPct val="100000"/>
              </a:lnSpc>
              <a:spcBef>
                <a:spcPts val="100"/>
              </a:spcBef>
            </a:pPr>
            <a:r>
              <a:rPr dirty="0"/>
              <a:t>Pick</a:t>
            </a:r>
            <a:r>
              <a:rPr spc="-65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spc="-10" dirty="0"/>
              <a:t>crate!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143000" y="1821179"/>
            <a:ext cx="6858000" cy="2161540"/>
            <a:chOff x="1143000" y="1821179"/>
            <a:chExt cx="6858000" cy="21615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1821179"/>
              <a:ext cx="2159507" cy="2161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1491" y="1821179"/>
              <a:ext cx="2159508" cy="2161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0627" y="1821179"/>
              <a:ext cx="2159507" cy="2161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5935" y="214884"/>
              <a:ext cx="3906012" cy="42687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33954" y="3996334"/>
            <a:ext cx="42792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47875" algn="l"/>
              </a:tabLst>
            </a:pPr>
            <a:r>
              <a:rPr sz="5400" dirty="0"/>
              <a:t>add</a:t>
            </a:r>
            <a:r>
              <a:rPr sz="5400" spc="-15" dirty="0"/>
              <a:t> </a:t>
            </a:r>
            <a:r>
              <a:rPr sz="5400" spc="-50" dirty="0"/>
              <a:t>5</a:t>
            </a:r>
            <a:r>
              <a:rPr sz="5400" dirty="0"/>
              <a:t>	</a:t>
            </a:r>
            <a:r>
              <a:rPr sz="5400" spc="-10" dirty="0"/>
              <a:t>points</a:t>
            </a:r>
            <a:endParaRPr sz="54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97852" y="3965447"/>
            <a:ext cx="803148" cy="101650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92579" y="3996334"/>
            <a:ext cx="49618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4760" algn="l"/>
              </a:tabLst>
            </a:pPr>
            <a:r>
              <a:rPr sz="5400" dirty="0">
                <a:solidFill>
                  <a:srgbClr val="FFFFFF"/>
                </a:solidFill>
                <a:latin typeface="Cooper Black"/>
                <a:cs typeface="Cooper Black"/>
              </a:rPr>
              <a:t>Steal</a:t>
            </a:r>
            <a:r>
              <a:rPr sz="5400" spc="-120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5400" spc="-50" dirty="0">
                <a:solidFill>
                  <a:srgbClr val="FFFFFF"/>
                </a:solidFill>
                <a:latin typeface="Cooper Black"/>
                <a:cs typeface="Cooper Black"/>
              </a:rPr>
              <a:t>3</a:t>
            </a:r>
            <a:r>
              <a:rPr sz="5400" dirty="0">
                <a:solidFill>
                  <a:srgbClr val="FFFFFF"/>
                </a:solidFill>
                <a:latin typeface="Cooper Black"/>
                <a:cs typeface="Cooper Black"/>
              </a:rPr>
              <a:t>	</a:t>
            </a:r>
            <a:r>
              <a:rPr sz="5400" spc="-10" dirty="0">
                <a:solidFill>
                  <a:srgbClr val="FFFFFF"/>
                </a:solidFill>
                <a:latin typeface="Cooper Black"/>
                <a:cs typeface="Cooper Black"/>
              </a:rPr>
              <a:t>points.</a:t>
            </a:r>
            <a:endParaRPr sz="5400">
              <a:latin typeface="Cooper Black"/>
              <a:cs typeface="Cooper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43000" y="0"/>
            <a:ext cx="6858000" cy="4982210"/>
            <a:chOff x="1143000" y="0"/>
            <a:chExt cx="6858000" cy="49822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7852" y="3965447"/>
              <a:ext cx="803148" cy="10165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0"/>
              <a:ext cx="6858000" cy="39776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7700" y="2458211"/>
              <a:ext cx="228600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8659" y="1929383"/>
              <a:ext cx="167639" cy="1676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5744" y="0"/>
              <a:ext cx="3433572" cy="51434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68983" y="4105757"/>
            <a:ext cx="5838190" cy="643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50" spc="-20" dirty="0"/>
              <a:t>Everyone</a:t>
            </a:r>
            <a:r>
              <a:rPr sz="4050" spc="-80" dirty="0"/>
              <a:t> </a:t>
            </a:r>
            <a:r>
              <a:rPr sz="4050" dirty="0"/>
              <a:t>lose</a:t>
            </a:r>
            <a:r>
              <a:rPr sz="4050" spc="-50" dirty="0"/>
              <a:t> </a:t>
            </a:r>
            <a:r>
              <a:rPr sz="4050" dirty="0"/>
              <a:t>5</a:t>
            </a:r>
            <a:r>
              <a:rPr sz="4050" spc="-80" dirty="0"/>
              <a:t> </a:t>
            </a:r>
            <a:r>
              <a:rPr sz="4050" spc="-10" dirty="0"/>
              <a:t>points</a:t>
            </a:r>
            <a:endParaRPr sz="405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7852" y="3965447"/>
            <a:ext cx="803148" cy="101650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53500" cy="5143500"/>
            <a:chOff x="0" y="0"/>
            <a:chExt cx="89535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0" y="0"/>
              <a:ext cx="8763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0112" y="66293"/>
              <a:ext cx="6998334" cy="917575"/>
            </a:xfrm>
            <a:custGeom>
              <a:avLst/>
              <a:gdLst/>
              <a:ahLst/>
              <a:cxnLst/>
              <a:rect l="l" t="t" r="r" b="b"/>
              <a:pathLst>
                <a:path w="6998334" h="917575">
                  <a:moveTo>
                    <a:pt x="6844817" y="0"/>
                  </a:moveTo>
                  <a:lnTo>
                    <a:pt x="600481" y="0"/>
                  </a:lnTo>
                  <a:lnTo>
                    <a:pt x="552148" y="7794"/>
                  </a:lnTo>
                  <a:lnTo>
                    <a:pt x="510173" y="29500"/>
                  </a:lnTo>
                  <a:lnTo>
                    <a:pt x="477073" y="62599"/>
                  </a:lnTo>
                  <a:lnTo>
                    <a:pt x="455368" y="104574"/>
                  </a:lnTo>
                  <a:lnTo>
                    <a:pt x="447573" y="152907"/>
                  </a:lnTo>
                  <a:lnTo>
                    <a:pt x="447573" y="535177"/>
                  </a:lnTo>
                  <a:lnTo>
                    <a:pt x="0" y="595121"/>
                  </a:lnTo>
                  <a:lnTo>
                    <a:pt x="447573" y="764539"/>
                  </a:lnTo>
                  <a:lnTo>
                    <a:pt x="455368" y="812873"/>
                  </a:lnTo>
                  <a:lnTo>
                    <a:pt x="477073" y="854848"/>
                  </a:lnTo>
                  <a:lnTo>
                    <a:pt x="510173" y="887947"/>
                  </a:lnTo>
                  <a:lnTo>
                    <a:pt x="552148" y="909653"/>
                  </a:lnTo>
                  <a:lnTo>
                    <a:pt x="600481" y="917447"/>
                  </a:lnTo>
                  <a:lnTo>
                    <a:pt x="6844817" y="917447"/>
                  </a:lnTo>
                  <a:lnTo>
                    <a:pt x="6893150" y="909653"/>
                  </a:lnTo>
                  <a:lnTo>
                    <a:pt x="6935125" y="887947"/>
                  </a:lnTo>
                  <a:lnTo>
                    <a:pt x="6968224" y="854848"/>
                  </a:lnTo>
                  <a:lnTo>
                    <a:pt x="6989930" y="812873"/>
                  </a:lnTo>
                  <a:lnTo>
                    <a:pt x="6997725" y="764539"/>
                  </a:lnTo>
                  <a:lnTo>
                    <a:pt x="6997725" y="152907"/>
                  </a:lnTo>
                  <a:lnTo>
                    <a:pt x="6989930" y="104574"/>
                  </a:lnTo>
                  <a:lnTo>
                    <a:pt x="6968224" y="62599"/>
                  </a:lnTo>
                  <a:lnTo>
                    <a:pt x="6935125" y="29500"/>
                  </a:lnTo>
                  <a:lnTo>
                    <a:pt x="6893150" y="7794"/>
                  </a:lnTo>
                  <a:lnTo>
                    <a:pt x="6844817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0112" y="66293"/>
              <a:ext cx="6998334" cy="917575"/>
            </a:xfrm>
            <a:custGeom>
              <a:avLst/>
              <a:gdLst/>
              <a:ahLst/>
              <a:cxnLst/>
              <a:rect l="l" t="t" r="r" b="b"/>
              <a:pathLst>
                <a:path w="6998334" h="917575">
                  <a:moveTo>
                    <a:pt x="447573" y="152907"/>
                  </a:moveTo>
                  <a:lnTo>
                    <a:pt x="455368" y="104574"/>
                  </a:lnTo>
                  <a:lnTo>
                    <a:pt x="477073" y="62599"/>
                  </a:lnTo>
                  <a:lnTo>
                    <a:pt x="510173" y="29500"/>
                  </a:lnTo>
                  <a:lnTo>
                    <a:pt x="552148" y="7794"/>
                  </a:lnTo>
                  <a:lnTo>
                    <a:pt x="600481" y="0"/>
                  </a:lnTo>
                  <a:lnTo>
                    <a:pt x="1539265" y="0"/>
                  </a:lnTo>
                  <a:lnTo>
                    <a:pt x="3176803" y="0"/>
                  </a:lnTo>
                  <a:lnTo>
                    <a:pt x="6844817" y="0"/>
                  </a:lnTo>
                  <a:lnTo>
                    <a:pt x="6893150" y="7794"/>
                  </a:lnTo>
                  <a:lnTo>
                    <a:pt x="6935125" y="29500"/>
                  </a:lnTo>
                  <a:lnTo>
                    <a:pt x="6968224" y="62599"/>
                  </a:lnTo>
                  <a:lnTo>
                    <a:pt x="6989930" y="104574"/>
                  </a:lnTo>
                  <a:lnTo>
                    <a:pt x="6997725" y="152907"/>
                  </a:lnTo>
                  <a:lnTo>
                    <a:pt x="6997725" y="535177"/>
                  </a:lnTo>
                  <a:lnTo>
                    <a:pt x="6997725" y="764539"/>
                  </a:lnTo>
                  <a:lnTo>
                    <a:pt x="6989930" y="812873"/>
                  </a:lnTo>
                  <a:lnTo>
                    <a:pt x="6968224" y="854848"/>
                  </a:lnTo>
                  <a:lnTo>
                    <a:pt x="6935125" y="887947"/>
                  </a:lnTo>
                  <a:lnTo>
                    <a:pt x="6893150" y="909653"/>
                  </a:lnTo>
                  <a:lnTo>
                    <a:pt x="6844817" y="917447"/>
                  </a:lnTo>
                  <a:lnTo>
                    <a:pt x="3176803" y="917447"/>
                  </a:lnTo>
                  <a:lnTo>
                    <a:pt x="1539265" y="917447"/>
                  </a:lnTo>
                  <a:lnTo>
                    <a:pt x="600481" y="917447"/>
                  </a:lnTo>
                  <a:lnTo>
                    <a:pt x="552148" y="909653"/>
                  </a:lnTo>
                  <a:lnTo>
                    <a:pt x="510173" y="887947"/>
                  </a:lnTo>
                  <a:lnTo>
                    <a:pt x="477073" y="854848"/>
                  </a:lnTo>
                  <a:lnTo>
                    <a:pt x="455368" y="812873"/>
                  </a:lnTo>
                  <a:lnTo>
                    <a:pt x="447573" y="764539"/>
                  </a:lnTo>
                  <a:lnTo>
                    <a:pt x="0" y="595121"/>
                  </a:lnTo>
                  <a:lnTo>
                    <a:pt x="447573" y="535177"/>
                  </a:lnTo>
                  <a:lnTo>
                    <a:pt x="447573" y="152907"/>
                  </a:lnTo>
                  <a:close/>
                </a:path>
              </a:pathLst>
            </a:custGeom>
            <a:ln w="25908">
              <a:solidFill>
                <a:srgbClr val="B72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52" y="4283964"/>
              <a:ext cx="8148828" cy="8183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5944" y="4241296"/>
              <a:ext cx="6397752" cy="9022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9673" y="4325873"/>
              <a:ext cx="8030845" cy="699770"/>
            </a:xfrm>
            <a:custGeom>
              <a:avLst/>
              <a:gdLst/>
              <a:ahLst/>
              <a:cxnLst/>
              <a:rect l="l" t="t" r="r" b="b"/>
              <a:pathLst>
                <a:path w="8030845" h="699770">
                  <a:moveTo>
                    <a:pt x="7562850" y="0"/>
                  </a:moveTo>
                  <a:lnTo>
                    <a:pt x="116586" y="0"/>
                  </a:lnTo>
                  <a:lnTo>
                    <a:pt x="71205" y="9161"/>
                  </a:lnTo>
                  <a:lnTo>
                    <a:pt x="34147" y="34147"/>
                  </a:lnTo>
                  <a:lnTo>
                    <a:pt x="9161" y="71205"/>
                  </a:lnTo>
                  <a:lnTo>
                    <a:pt x="0" y="116585"/>
                  </a:lnTo>
                  <a:lnTo>
                    <a:pt x="0" y="582929"/>
                  </a:lnTo>
                  <a:lnTo>
                    <a:pt x="9161" y="628310"/>
                  </a:lnTo>
                  <a:lnTo>
                    <a:pt x="34147" y="665368"/>
                  </a:lnTo>
                  <a:lnTo>
                    <a:pt x="71205" y="690354"/>
                  </a:lnTo>
                  <a:lnTo>
                    <a:pt x="116586" y="699516"/>
                  </a:lnTo>
                  <a:lnTo>
                    <a:pt x="7562850" y="699516"/>
                  </a:lnTo>
                  <a:lnTo>
                    <a:pt x="7608230" y="690354"/>
                  </a:lnTo>
                  <a:lnTo>
                    <a:pt x="7645288" y="665368"/>
                  </a:lnTo>
                  <a:lnTo>
                    <a:pt x="7670274" y="628310"/>
                  </a:lnTo>
                  <a:lnTo>
                    <a:pt x="7679435" y="582929"/>
                  </a:lnTo>
                  <a:lnTo>
                    <a:pt x="7679435" y="291464"/>
                  </a:lnTo>
                  <a:lnTo>
                    <a:pt x="7921460" y="116585"/>
                  </a:lnTo>
                  <a:lnTo>
                    <a:pt x="7679435" y="116585"/>
                  </a:lnTo>
                  <a:lnTo>
                    <a:pt x="7670274" y="71205"/>
                  </a:lnTo>
                  <a:lnTo>
                    <a:pt x="7645288" y="34147"/>
                  </a:lnTo>
                  <a:lnTo>
                    <a:pt x="7608230" y="9161"/>
                  </a:lnTo>
                  <a:lnTo>
                    <a:pt x="7562850" y="0"/>
                  </a:lnTo>
                  <a:close/>
                </a:path>
                <a:path w="8030845" h="699770">
                  <a:moveTo>
                    <a:pt x="8030591" y="37731"/>
                  </a:moveTo>
                  <a:lnTo>
                    <a:pt x="7679435" y="116585"/>
                  </a:lnTo>
                  <a:lnTo>
                    <a:pt x="7921460" y="116585"/>
                  </a:lnTo>
                  <a:lnTo>
                    <a:pt x="8030591" y="37731"/>
                  </a:lnTo>
                  <a:close/>
                </a:path>
              </a:pathLst>
            </a:custGeom>
            <a:solidFill>
              <a:srgbClr val="F0B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9673" y="4325873"/>
              <a:ext cx="8030845" cy="699770"/>
            </a:xfrm>
            <a:custGeom>
              <a:avLst/>
              <a:gdLst/>
              <a:ahLst/>
              <a:cxnLst/>
              <a:rect l="l" t="t" r="r" b="b"/>
              <a:pathLst>
                <a:path w="8030845" h="699770">
                  <a:moveTo>
                    <a:pt x="0" y="116585"/>
                  </a:moveTo>
                  <a:lnTo>
                    <a:pt x="9161" y="71205"/>
                  </a:lnTo>
                  <a:lnTo>
                    <a:pt x="34147" y="34147"/>
                  </a:lnTo>
                  <a:lnTo>
                    <a:pt x="71205" y="9161"/>
                  </a:lnTo>
                  <a:lnTo>
                    <a:pt x="116586" y="0"/>
                  </a:lnTo>
                  <a:lnTo>
                    <a:pt x="4479671" y="0"/>
                  </a:lnTo>
                  <a:lnTo>
                    <a:pt x="6399530" y="0"/>
                  </a:lnTo>
                  <a:lnTo>
                    <a:pt x="7562850" y="0"/>
                  </a:lnTo>
                  <a:lnTo>
                    <a:pt x="7608230" y="9161"/>
                  </a:lnTo>
                  <a:lnTo>
                    <a:pt x="7645288" y="34147"/>
                  </a:lnTo>
                  <a:lnTo>
                    <a:pt x="7670274" y="71205"/>
                  </a:lnTo>
                  <a:lnTo>
                    <a:pt x="7679435" y="116585"/>
                  </a:lnTo>
                  <a:lnTo>
                    <a:pt x="8030591" y="37731"/>
                  </a:lnTo>
                  <a:lnTo>
                    <a:pt x="7679435" y="291464"/>
                  </a:lnTo>
                  <a:lnTo>
                    <a:pt x="7679435" y="582929"/>
                  </a:lnTo>
                  <a:lnTo>
                    <a:pt x="7670274" y="628310"/>
                  </a:lnTo>
                  <a:lnTo>
                    <a:pt x="7645288" y="665368"/>
                  </a:lnTo>
                  <a:lnTo>
                    <a:pt x="7608230" y="690354"/>
                  </a:lnTo>
                  <a:lnTo>
                    <a:pt x="7562850" y="699516"/>
                  </a:lnTo>
                  <a:lnTo>
                    <a:pt x="6399530" y="699516"/>
                  </a:lnTo>
                  <a:lnTo>
                    <a:pt x="4479671" y="699516"/>
                  </a:lnTo>
                  <a:lnTo>
                    <a:pt x="116586" y="699516"/>
                  </a:lnTo>
                  <a:lnTo>
                    <a:pt x="71205" y="690354"/>
                  </a:lnTo>
                  <a:lnTo>
                    <a:pt x="34147" y="665368"/>
                  </a:lnTo>
                  <a:lnTo>
                    <a:pt x="9161" y="628310"/>
                  </a:lnTo>
                  <a:lnTo>
                    <a:pt x="0" y="582929"/>
                  </a:lnTo>
                  <a:lnTo>
                    <a:pt x="0" y="291464"/>
                  </a:lnTo>
                  <a:lnTo>
                    <a:pt x="0" y="116585"/>
                  </a:lnTo>
                  <a:close/>
                </a:path>
              </a:pathLst>
            </a:custGeom>
            <a:ln w="38100">
              <a:solidFill>
                <a:srgbClr val="FAF3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81125" y="4343501"/>
            <a:ext cx="5793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30" dirty="0">
                <a:solidFill>
                  <a:srgbClr val="1F2C6F"/>
                </a:solidFill>
                <a:latin typeface="Arial"/>
                <a:cs typeface="Arial"/>
              </a:rPr>
              <a:t>Go</a:t>
            </a:r>
            <a:r>
              <a:rPr sz="3600" b="1" spc="-12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140" dirty="0">
                <a:solidFill>
                  <a:srgbClr val="1F2C6F"/>
                </a:solidFill>
                <a:latin typeface="Arial"/>
                <a:cs typeface="Arial"/>
              </a:rPr>
              <a:t>downstairs</a:t>
            </a:r>
            <a:r>
              <a:rPr sz="3600" b="1" spc="-11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3600" b="1" spc="-22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50" dirty="0">
                <a:solidFill>
                  <a:srgbClr val="1F2C6F"/>
                </a:solidFill>
                <a:latin typeface="Arial"/>
                <a:cs typeface="Arial"/>
              </a:rPr>
              <a:t>turn</a:t>
            </a:r>
            <a:r>
              <a:rPr sz="3600" b="1" spc="-15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1F2C6F"/>
                </a:solidFill>
                <a:latin typeface="Arial"/>
                <a:cs typeface="Arial"/>
              </a:rPr>
              <a:t>left.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5260" y="88392"/>
            <a:ext cx="8968740" cy="4947285"/>
            <a:chOff x="175260" y="88392"/>
            <a:chExt cx="8968740" cy="494728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260" y="88392"/>
              <a:ext cx="646176" cy="8732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4924" y="3773424"/>
              <a:ext cx="989076" cy="12618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39005" y="2810383"/>
              <a:ext cx="661035" cy="659765"/>
            </a:xfrm>
            <a:custGeom>
              <a:avLst/>
              <a:gdLst/>
              <a:ahLst/>
              <a:cxnLst/>
              <a:rect l="l" t="t" r="r" b="b"/>
              <a:pathLst>
                <a:path w="661035" h="659764">
                  <a:moveTo>
                    <a:pt x="134493" y="0"/>
                  </a:moveTo>
                  <a:lnTo>
                    <a:pt x="0" y="135000"/>
                  </a:lnTo>
                  <a:lnTo>
                    <a:pt x="458724" y="592201"/>
                  </a:lnTo>
                  <a:lnTo>
                    <a:pt x="391541" y="659638"/>
                  </a:lnTo>
                  <a:lnTo>
                    <a:pt x="660908" y="659257"/>
                  </a:lnTo>
                  <a:lnTo>
                    <a:pt x="660527" y="389890"/>
                  </a:lnTo>
                  <a:lnTo>
                    <a:pt x="593217" y="457327"/>
                  </a:lnTo>
                  <a:lnTo>
                    <a:pt x="134493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39005" y="2810383"/>
              <a:ext cx="661035" cy="659765"/>
            </a:xfrm>
            <a:custGeom>
              <a:avLst/>
              <a:gdLst/>
              <a:ahLst/>
              <a:cxnLst/>
              <a:rect l="l" t="t" r="r" b="b"/>
              <a:pathLst>
                <a:path w="661035" h="659764">
                  <a:moveTo>
                    <a:pt x="660908" y="659257"/>
                  </a:moveTo>
                  <a:lnTo>
                    <a:pt x="391541" y="659638"/>
                  </a:lnTo>
                  <a:lnTo>
                    <a:pt x="458724" y="592201"/>
                  </a:lnTo>
                  <a:lnTo>
                    <a:pt x="0" y="135000"/>
                  </a:lnTo>
                  <a:lnTo>
                    <a:pt x="134493" y="0"/>
                  </a:lnTo>
                  <a:lnTo>
                    <a:pt x="593217" y="457327"/>
                  </a:lnTo>
                  <a:lnTo>
                    <a:pt x="660527" y="389890"/>
                  </a:lnTo>
                  <a:lnTo>
                    <a:pt x="660908" y="659257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711579" y="-30657"/>
            <a:ext cx="591820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47495" marR="5080" indent="-1535430">
              <a:lnSpc>
                <a:spcPct val="100000"/>
              </a:lnSpc>
              <a:spcBef>
                <a:spcPts val="105"/>
              </a:spcBef>
            </a:pP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sz="32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320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32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29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200" b="1" spc="-70" dirty="0">
                <a:solidFill>
                  <a:srgbClr val="FFFF00"/>
                </a:solidFill>
                <a:latin typeface="Arial"/>
                <a:cs typeface="Arial"/>
              </a:rPr>
              <a:t>library</a:t>
            </a:r>
            <a:r>
              <a:rPr sz="3200" b="1" spc="-7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2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please?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2255"/>
            <a:ext cx="9144000" cy="5156200"/>
            <a:chOff x="0" y="-12255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6697217" y="0"/>
                  </a:moveTo>
                  <a:lnTo>
                    <a:pt x="160781" y="0"/>
                  </a:lnTo>
                  <a:lnTo>
                    <a:pt x="109962" y="8199"/>
                  </a:lnTo>
                  <a:lnTo>
                    <a:pt x="65825" y="31028"/>
                  </a:lnTo>
                  <a:lnTo>
                    <a:pt x="31021" y="65836"/>
                  </a:lnTo>
                  <a:lnTo>
                    <a:pt x="8196" y="109971"/>
                  </a:lnTo>
                  <a:lnTo>
                    <a:pt x="0" y="160782"/>
                  </a:lnTo>
                  <a:lnTo>
                    <a:pt x="0" y="803910"/>
                  </a:lnTo>
                  <a:lnTo>
                    <a:pt x="8196" y="854720"/>
                  </a:lnTo>
                  <a:lnTo>
                    <a:pt x="31021" y="898855"/>
                  </a:lnTo>
                  <a:lnTo>
                    <a:pt x="65825" y="933663"/>
                  </a:lnTo>
                  <a:lnTo>
                    <a:pt x="109962" y="956492"/>
                  </a:lnTo>
                  <a:lnTo>
                    <a:pt x="160781" y="964691"/>
                  </a:lnTo>
                  <a:lnTo>
                    <a:pt x="6697217" y="964691"/>
                  </a:lnTo>
                  <a:lnTo>
                    <a:pt x="6748028" y="956492"/>
                  </a:lnTo>
                  <a:lnTo>
                    <a:pt x="6792163" y="933663"/>
                  </a:lnTo>
                  <a:lnTo>
                    <a:pt x="6826971" y="898855"/>
                  </a:lnTo>
                  <a:lnTo>
                    <a:pt x="6849800" y="854720"/>
                  </a:lnTo>
                  <a:lnTo>
                    <a:pt x="6858000" y="803910"/>
                  </a:lnTo>
                  <a:lnTo>
                    <a:pt x="6858000" y="160782"/>
                  </a:lnTo>
                  <a:lnTo>
                    <a:pt x="6849800" y="109971"/>
                  </a:lnTo>
                  <a:lnTo>
                    <a:pt x="6826971" y="65836"/>
                  </a:lnTo>
                  <a:lnTo>
                    <a:pt x="6792163" y="31028"/>
                  </a:lnTo>
                  <a:lnTo>
                    <a:pt x="6748028" y="8199"/>
                  </a:lnTo>
                  <a:lnTo>
                    <a:pt x="6697217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0" y="160782"/>
                  </a:moveTo>
                  <a:lnTo>
                    <a:pt x="8196" y="109971"/>
                  </a:lnTo>
                  <a:lnTo>
                    <a:pt x="31021" y="65836"/>
                  </a:lnTo>
                  <a:lnTo>
                    <a:pt x="65825" y="31028"/>
                  </a:lnTo>
                  <a:lnTo>
                    <a:pt x="109962" y="8199"/>
                  </a:lnTo>
                  <a:lnTo>
                    <a:pt x="160781" y="0"/>
                  </a:lnTo>
                  <a:lnTo>
                    <a:pt x="6697217" y="0"/>
                  </a:lnTo>
                  <a:lnTo>
                    <a:pt x="6748028" y="8199"/>
                  </a:lnTo>
                  <a:lnTo>
                    <a:pt x="6792163" y="31028"/>
                  </a:lnTo>
                  <a:lnTo>
                    <a:pt x="6826971" y="65836"/>
                  </a:lnTo>
                  <a:lnTo>
                    <a:pt x="6849800" y="109971"/>
                  </a:lnTo>
                  <a:lnTo>
                    <a:pt x="6858000" y="160782"/>
                  </a:lnTo>
                  <a:lnTo>
                    <a:pt x="6858000" y="803910"/>
                  </a:lnTo>
                  <a:lnTo>
                    <a:pt x="6849800" y="854720"/>
                  </a:lnTo>
                  <a:lnTo>
                    <a:pt x="6826971" y="898855"/>
                  </a:lnTo>
                  <a:lnTo>
                    <a:pt x="6792163" y="933663"/>
                  </a:lnTo>
                  <a:lnTo>
                    <a:pt x="6748028" y="956492"/>
                  </a:lnTo>
                  <a:lnTo>
                    <a:pt x="6697217" y="964691"/>
                  </a:lnTo>
                  <a:lnTo>
                    <a:pt x="160781" y="964691"/>
                  </a:lnTo>
                  <a:lnTo>
                    <a:pt x="109962" y="956492"/>
                  </a:lnTo>
                  <a:lnTo>
                    <a:pt x="65825" y="933663"/>
                  </a:lnTo>
                  <a:lnTo>
                    <a:pt x="31021" y="898855"/>
                  </a:lnTo>
                  <a:lnTo>
                    <a:pt x="8196" y="854720"/>
                  </a:lnTo>
                  <a:lnTo>
                    <a:pt x="0" y="803910"/>
                  </a:lnTo>
                  <a:lnTo>
                    <a:pt x="0" y="160782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948" rIns="0" bIns="0" rtlCol="0">
            <a:spAutoFit/>
          </a:bodyPr>
          <a:lstStyle/>
          <a:p>
            <a:pPr marL="1919605">
              <a:lnSpc>
                <a:spcPct val="100000"/>
              </a:lnSpc>
              <a:spcBef>
                <a:spcPts val="100"/>
              </a:spcBef>
            </a:pPr>
            <a:r>
              <a:rPr dirty="0"/>
              <a:t>Pick</a:t>
            </a:r>
            <a:r>
              <a:rPr spc="-65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spc="-10" dirty="0"/>
              <a:t>crate!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143000" y="1821179"/>
            <a:ext cx="6858000" cy="2161540"/>
            <a:chOff x="1143000" y="1821179"/>
            <a:chExt cx="6858000" cy="21615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1821179"/>
              <a:ext cx="2159507" cy="2161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1491" y="1821179"/>
              <a:ext cx="2159508" cy="2161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0627" y="1821179"/>
              <a:ext cx="2159507" cy="2161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21335"/>
              <a:ext cx="6858000" cy="39441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7852" y="3965447"/>
              <a:ext cx="803148" cy="10165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92097" y="3996334"/>
            <a:ext cx="65652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99455" algn="l"/>
              </a:tabLst>
            </a:pPr>
            <a:r>
              <a:rPr sz="5250" spc="-125" dirty="0"/>
              <a:t>You</a:t>
            </a:r>
            <a:r>
              <a:rPr sz="5250" spc="-200" dirty="0"/>
              <a:t> </a:t>
            </a:r>
            <a:r>
              <a:rPr sz="5250" spc="-409" dirty="0"/>
              <a:t>l</a:t>
            </a:r>
            <a:r>
              <a:rPr sz="5400" spc="-2875" dirty="0"/>
              <a:t>1</a:t>
            </a:r>
            <a:r>
              <a:rPr sz="5250" spc="-20" dirty="0"/>
              <a:t>i</a:t>
            </a:r>
            <a:r>
              <a:rPr sz="5250" spc="-3090" dirty="0"/>
              <a:t>k</a:t>
            </a:r>
            <a:r>
              <a:rPr sz="5400" spc="-285" dirty="0"/>
              <a:t>0</a:t>
            </a:r>
            <a:r>
              <a:rPr sz="5250" spc="-1210" dirty="0"/>
              <a:t>e</a:t>
            </a:r>
            <a:r>
              <a:rPr sz="5400" spc="-1145" dirty="0"/>
              <a:t>p</a:t>
            </a:r>
            <a:r>
              <a:rPr sz="5250" spc="-1345" dirty="0"/>
              <a:t>t</a:t>
            </a:r>
            <a:r>
              <a:rPr sz="5400" spc="-1970" dirty="0"/>
              <a:t>o</a:t>
            </a:r>
            <a:r>
              <a:rPr sz="5250" spc="-1235" dirty="0"/>
              <a:t>o</a:t>
            </a:r>
            <a:r>
              <a:rPr sz="5400" spc="-20" dirty="0"/>
              <a:t>i</a:t>
            </a:r>
            <a:r>
              <a:rPr sz="5400" spc="-3080" dirty="0"/>
              <a:t>n</a:t>
            </a:r>
            <a:r>
              <a:rPr sz="5250" spc="-2070" dirty="0"/>
              <a:t>m</a:t>
            </a:r>
            <a:r>
              <a:rPr sz="5400" spc="-480" dirty="0"/>
              <a:t>t</a:t>
            </a:r>
            <a:r>
              <a:rPr sz="5250" spc="-2745" dirty="0"/>
              <a:t>o</a:t>
            </a:r>
            <a:r>
              <a:rPr sz="5400" spc="15" dirty="0"/>
              <a:t>s</a:t>
            </a:r>
            <a:r>
              <a:rPr sz="5250" spc="-195" dirty="0"/>
              <a:t>v</a:t>
            </a:r>
            <a:r>
              <a:rPr sz="5250" spc="-20" dirty="0"/>
              <a:t>e</a:t>
            </a:r>
            <a:r>
              <a:rPr sz="5250" dirty="0"/>
              <a:t>	</a:t>
            </a:r>
            <a:r>
              <a:rPr sz="5250" spc="-25" dirty="0"/>
              <a:t>it!</a:t>
            </a:r>
            <a:endParaRPr sz="52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3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8064" y="4550664"/>
            <a:ext cx="2455164" cy="5928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26780" y="1821179"/>
            <a:ext cx="617220" cy="194767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0"/>
            <a:ext cx="1659889" cy="3717290"/>
            <a:chOff x="0" y="0"/>
            <a:chExt cx="1659889" cy="37172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38200"/>
              <a:ext cx="632460" cy="28788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659636" cy="136702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9011" y="4642103"/>
            <a:ext cx="2453640" cy="5013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07452" y="0"/>
            <a:ext cx="1336548" cy="13228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7908" y="4052315"/>
            <a:ext cx="1569720" cy="99212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800347" y="1569211"/>
            <a:ext cx="330009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1F2C6F"/>
                </a:solidFill>
                <a:latin typeface="Arial"/>
                <a:cs typeface="Arial"/>
              </a:rPr>
              <a:t>Warm-</a:t>
            </a:r>
            <a:r>
              <a:rPr sz="6000" b="1" spc="-320" dirty="0">
                <a:solidFill>
                  <a:srgbClr val="1F2C6F"/>
                </a:solidFill>
                <a:latin typeface="Arial"/>
                <a:cs typeface="Arial"/>
              </a:rPr>
              <a:t>up </a:t>
            </a:r>
            <a:r>
              <a:rPr sz="6000" b="1" spc="-395" dirty="0">
                <a:solidFill>
                  <a:srgbClr val="1F2C6F"/>
                </a:solidFill>
                <a:latin typeface="Arial"/>
                <a:cs typeface="Arial"/>
              </a:rPr>
              <a:t>&amp;</a:t>
            </a:r>
            <a:r>
              <a:rPr sz="6000" b="1" spc="-5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6000" b="1" spc="-265" dirty="0">
                <a:solidFill>
                  <a:srgbClr val="1F2C6F"/>
                </a:solidFill>
                <a:latin typeface="Arial"/>
                <a:cs typeface="Arial"/>
              </a:rPr>
              <a:t>Review</a:t>
            </a:r>
            <a:endParaRPr sz="6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3775" y="182321"/>
            <a:ext cx="1285240" cy="1474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0" b="1" spc="-405" dirty="0">
                <a:solidFill>
                  <a:srgbClr val="DC5FB4"/>
                </a:solidFill>
                <a:latin typeface="Arial"/>
                <a:cs typeface="Arial"/>
              </a:rPr>
              <a:t>01</a:t>
            </a:r>
            <a:endParaRPr sz="95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82811" y="1764792"/>
            <a:ext cx="260603" cy="47244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4400" y="1124711"/>
            <a:ext cx="2022348" cy="240639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2404" y="858011"/>
              <a:ext cx="2848356" cy="27995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60902" y="3996334"/>
            <a:ext cx="28251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sz="5400" spc="-50" dirty="0"/>
              <a:t>6</a:t>
            </a:r>
            <a:r>
              <a:rPr sz="5400" dirty="0"/>
              <a:t>	</a:t>
            </a:r>
            <a:r>
              <a:rPr sz="5400" spc="-10" dirty="0"/>
              <a:t>points</a:t>
            </a:r>
            <a:endParaRPr sz="54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97852" y="3965447"/>
            <a:ext cx="803148" cy="101650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01010" y="4069486"/>
            <a:ext cx="414147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FFFFFF"/>
                </a:solidFill>
                <a:latin typeface="Cooper Black"/>
                <a:cs typeface="Cooper Black"/>
              </a:rPr>
              <a:t>Steal</a:t>
            </a:r>
            <a:r>
              <a:rPr sz="4500" spc="-50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4500" dirty="0">
                <a:solidFill>
                  <a:srgbClr val="FFFFFF"/>
                </a:solidFill>
                <a:latin typeface="Cooper Black"/>
                <a:cs typeface="Cooper Black"/>
              </a:rPr>
              <a:t>3</a:t>
            </a:r>
            <a:r>
              <a:rPr sz="4500" spc="-15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Cooper Black"/>
                <a:cs typeface="Cooper Black"/>
              </a:rPr>
              <a:t>points.</a:t>
            </a:r>
            <a:endParaRPr sz="4500">
              <a:latin typeface="Cooper Black"/>
              <a:cs typeface="Cooper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43000" y="0"/>
            <a:ext cx="6861175" cy="4982210"/>
            <a:chOff x="1143000" y="0"/>
            <a:chExt cx="6861175" cy="49822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7852" y="3965447"/>
              <a:ext cx="803148" cy="10165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0"/>
              <a:ext cx="6861048" cy="38557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7700" y="2458211"/>
              <a:ext cx="228600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53500" cy="5143500"/>
            <a:chOff x="0" y="0"/>
            <a:chExt cx="89535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0" y="0"/>
              <a:ext cx="8763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0112" y="66293"/>
              <a:ext cx="6998334" cy="917575"/>
            </a:xfrm>
            <a:custGeom>
              <a:avLst/>
              <a:gdLst/>
              <a:ahLst/>
              <a:cxnLst/>
              <a:rect l="l" t="t" r="r" b="b"/>
              <a:pathLst>
                <a:path w="6998334" h="917575">
                  <a:moveTo>
                    <a:pt x="6844817" y="0"/>
                  </a:moveTo>
                  <a:lnTo>
                    <a:pt x="600481" y="0"/>
                  </a:lnTo>
                  <a:lnTo>
                    <a:pt x="552148" y="7794"/>
                  </a:lnTo>
                  <a:lnTo>
                    <a:pt x="510173" y="29500"/>
                  </a:lnTo>
                  <a:lnTo>
                    <a:pt x="477073" y="62599"/>
                  </a:lnTo>
                  <a:lnTo>
                    <a:pt x="455368" y="104574"/>
                  </a:lnTo>
                  <a:lnTo>
                    <a:pt x="447573" y="152907"/>
                  </a:lnTo>
                  <a:lnTo>
                    <a:pt x="447573" y="535177"/>
                  </a:lnTo>
                  <a:lnTo>
                    <a:pt x="0" y="595121"/>
                  </a:lnTo>
                  <a:lnTo>
                    <a:pt x="447573" y="764539"/>
                  </a:lnTo>
                  <a:lnTo>
                    <a:pt x="455368" y="812873"/>
                  </a:lnTo>
                  <a:lnTo>
                    <a:pt x="477073" y="854848"/>
                  </a:lnTo>
                  <a:lnTo>
                    <a:pt x="510173" y="887947"/>
                  </a:lnTo>
                  <a:lnTo>
                    <a:pt x="552148" y="909653"/>
                  </a:lnTo>
                  <a:lnTo>
                    <a:pt x="600481" y="917447"/>
                  </a:lnTo>
                  <a:lnTo>
                    <a:pt x="6844817" y="917447"/>
                  </a:lnTo>
                  <a:lnTo>
                    <a:pt x="6893150" y="909653"/>
                  </a:lnTo>
                  <a:lnTo>
                    <a:pt x="6935125" y="887947"/>
                  </a:lnTo>
                  <a:lnTo>
                    <a:pt x="6968224" y="854848"/>
                  </a:lnTo>
                  <a:lnTo>
                    <a:pt x="6989930" y="812873"/>
                  </a:lnTo>
                  <a:lnTo>
                    <a:pt x="6997725" y="764539"/>
                  </a:lnTo>
                  <a:lnTo>
                    <a:pt x="6997725" y="152907"/>
                  </a:lnTo>
                  <a:lnTo>
                    <a:pt x="6989930" y="104574"/>
                  </a:lnTo>
                  <a:lnTo>
                    <a:pt x="6968224" y="62599"/>
                  </a:lnTo>
                  <a:lnTo>
                    <a:pt x="6935125" y="29500"/>
                  </a:lnTo>
                  <a:lnTo>
                    <a:pt x="6893150" y="7794"/>
                  </a:lnTo>
                  <a:lnTo>
                    <a:pt x="6844817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0112" y="66293"/>
              <a:ext cx="6998334" cy="917575"/>
            </a:xfrm>
            <a:custGeom>
              <a:avLst/>
              <a:gdLst/>
              <a:ahLst/>
              <a:cxnLst/>
              <a:rect l="l" t="t" r="r" b="b"/>
              <a:pathLst>
                <a:path w="6998334" h="917575">
                  <a:moveTo>
                    <a:pt x="447573" y="152907"/>
                  </a:moveTo>
                  <a:lnTo>
                    <a:pt x="455368" y="104574"/>
                  </a:lnTo>
                  <a:lnTo>
                    <a:pt x="477073" y="62599"/>
                  </a:lnTo>
                  <a:lnTo>
                    <a:pt x="510173" y="29500"/>
                  </a:lnTo>
                  <a:lnTo>
                    <a:pt x="552148" y="7794"/>
                  </a:lnTo>
                  <a:lnTo>
                    <a:pt x="600481" y="0"/>
                  </a:lnTo>
                  <a:lnTo>
                    <a:pt x="1539265" y="0"/>
                  </a:lnTo>
                  <a:lnTo>
                    <a:pt x="3176803" y="0"/>
                  </a:lnTo>
                  <a:lnTo>
                    <a:pt x="6844817" y="0"/>
                  </a:lnTo>
                  <a:lnTo>
                    <a:pt x="6893150" y="7794"/>
                  </a:lnTo>
                  <a:lnTo>
                    <a:pt x="6935125" y="29500"/>
                  </a:lnTo>
                  <a:lnTo>
                    <a:pt x="6968224" y="62599"/>
                  </a:lnTo>
                  <a:lnTo>
                    <a:pt x="6989930" y="104574"/>
                  </a:lnTo>
                  <a:lnTo>
                    <a:pt x="6997725" y="152907"/>
                  </a:lnTo>
                  <a:lnTo>
                    <a:pt x="6997725" y="535177"/>
                  </a:lnTo>
                  <a:lnTo>
                    <a:pt x="6997725" y="764539"/>
                  </a:lnTo>
                  <a:lnTo>
                    <a:pt x="6989930" y="812873"/>
                  </a:lnTo>
                  <a:lnTo>
                    <a:pt x="6968224" y="854848"/>
                  </a:lnTo>
                  <a:lnTo>
                    <a:pt x="6935125" y="887947"/>
                  </a:lnTo>
                  <a:lnTo>
                    <a:pt x="6893150" y="909653"/>
                  </a:lnTo>
                  <a:lnTo>
                    <a:pt x="6844817" y="917447"/>
                  </a:lnTo>
                  <a:lnTo>
                    <a:pt x="3176803" y="917447"/>
                  </a:lnTo>
                  <a:lnTo>
                    <a:pt x="1539265" y="917447"/>
                  </a:lnTo>
                  <a:lnTo>
                    <a:pt x="600481" y="917447"/>
                  </a:lnTo>
                  <a:lnTo>
                    <a:pt x="552148" y="909653"/>
                  </a:lnTo>
                  <a:lnTo>
                    <a:pt x="510173" y="887947"/>
                  </a:lnTo>
                  <a:lnTo>
                    <a:pt x="477073" y="854848"/>
                  </a:lnTo>
                  <a:lnTo>
                    <a:pt x="455368" y="812873"/>
                  </a:lnTo>
                  <a:lnTo>
                    <a:pt x="447573" y="764539"/>
                  </a:lnTo>
                  <a:lnTo>
                    <a:pt x="0" y="595121"/>
                  </a:lnTo>
                  <a:lnTo>
                    <a:pt x="447573" y="535177"/>
                  </a:lnTo>
                  <a:lnTo>
                    <a:pt x="447573" y="152907"/>
                  </a:lnTo>
                  <a:close/>
                </a:path>
              </a:pathLst>
            </a:custGeom>
            <a:ln w="25908">
              <a:solidFill>
                <a:srgbClr val="B72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967" y="4369311"/>
              <a:ext cx="7493508" cy="7741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8095" y="4326630"/>
              <a:ext cx="7254240" cy="8168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48689" y="4411217"/>
              <a:ext cx="7374890" cy="701040"/>
            </a:xfrm>
            <a:custGeom>
              <a:avLst/>
              <a:gdLst/>
              <a:ahLst/>
              <a:cxnLst/>
              <a:rect l="l" t="t" r="r" b="b"/>
              <a:pathLst>
                <a:path w="7374890" h="701039">
                  <a:moveTo>
                    <a:pt x="6782308" y="0"/>
                  </a:moveTo>
                  <a:lnTo>
                    <a:pt x="116840" y="0"/>
                  </a:lnTo>
                  <a:lnTo>
                    <a:pt x="71360" y="9181"/>
                  </a:lnTo>
                  <a:lnTo>
                    <a:pt x="34221" y="34221"/>
                  </a:lnTo>
                  <a:lnTo>
                    <a:pt x="9181" y="71360"/>
                  </a:lnTo>
                  <a:lnTo>
                    <a:pt x="0" y="116839"/>
                  </a:lnTo>
                  <a:lnTo>
                    <a:pt x="0" y="584199"/>
                  </a:lnTo>
                  <a:lnTo>
                    <a:pt x="9181" y="629678"/>
                  </a:lnTo>
                  <a:lnTo>
                    <a:pt x="34221" y="666817"/>
                  </a:lnTo>
                  <a:lnTo>
                    <a:pt x="71360" y="691857"/>
                  </a:lnTo>
                  <a:lnTo>
                    <a:pt x="116840" y="701039"/>
                  </a:lnTo>
                  <a:lnTo>
                    <a:pt x="6782308" y="701039"/>
                  </a:lnTo>
                  <a:lnTo>
                    <a:pt x="6827781" y="691857"/>
                  </a:lnTo>
                  <a:lnTo>
                    <a:pt x="6864921" y="666817"/>
                  </a:lnTo>
                  <a:lnTo>
                    <a:pt x="6889964" y="629678"/>
                  </a:lnTo>
                  <a:lnTo>
                    <a:pt x="6899148" y="584199"/>
                  </a:lnTo>
                  <a:lnTo>
                    <a:pt x="6899148" y="292099"/>
                  </a:lnTo>
                  <a:lnTo>
                    <a:pt x="7236908" y="116839"/>
                  </a:lnTo>
                  <a:lnTo>
                    <a:pt x="6899148" y="116839"/>
                  </a:lnTo>
                  <a:lnTo>
                    <a:pt x="6889964" y="71360"/>
                  </a:lnTo>
                  <a:lnTo>
                    <a:pt x="6864921" y="34221"/>
                  </a:lnTo>
                  <a:lnTo>
                    <a:pt x="6827781" y="9181"/>
                  </a:lnTo>
                  <a:lnTo>
                    <a:pt x="6782308" y="0"/>
                  </a:lnTo>
                  <a:close/>
                </a:path>
                <a:path w="7374890" h="701039">
                  <a:moveTo>
                    <a:pt x="7374508" y="45440"/>
                  </a:moveTo>
                  <a:lnTo>
                    <a:pt x="6899148" y="116839"/>
                  </a:lnTo>
                  <a:lnTo>
                    <a:pt x="7236908" y="116839"/>
                  </a:lnTo>
                  <a:lnTo>
                    <a:pt x="7374508" y="45440"/>
                  </a:lnTo>
                  <a:close/>
                </a:path>
              </a:pathLst>
            </a:custGeom>
            <a:solidFill>
              <a:srgbClr val="F0B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8689" y="4411217"/>
              <a:ext cx="7374890" cy="701040"/>
            </a:xfrm>
            <a:custGeom>
              <a:avLst/>
              <a:gdLst/>
              <a:ahLst/>
              <a:cxnLst/>
              <a:rect l="l" t="t" r="r" b="b"/>
              <a:pathLst>
                <a:path w="7374890" h="701039">
                  <a:moveTo>
                    <a:pt x="0" y="116839"/>
                  </a:moveTo>
                  <a:lnTo>
                    <a:pt x="9181" y="71360"/>
                  </a:lnTo>
                  <a:lnTo>
                    <a:pt x="34221" y="34221"/>
                  </a:lnTo>
                  <a:lnTo>
                    <a:pt x="71360" y="9181"/>
                  </a:lnTo>
                  <a:lnTo>
                    <a:pt x="116840" y="0"/>
                  </a:lnTo>
                  <a:lnTo>
                    <a:pt x="4024503" y="0"/>
                  </a:lnTo>
                  <a:lnTo>
                    <a:pt x="5749290" y="0"/>
                  </a:lnTo>
                  <a:lnTo>
                    <a:pt x="6782308" y="0"/>
                  </a:lnTo>
                  <a:lnTo>
                    <a:pt x="6827781" y="9181"/>
                  </a:lnTo>
                  <a:lnTo>
                    <a:pt x="6864921" y="34221"/>
                  </a:lnTo>
                  <a:lnTo>
                    <a:pt x="6889964" y="71360"/>
                  </a:lnTo>
                  <a:lnTo>
                    <a:pt x="6899148" y="116839"/>
                  </a:lnTo>
                  <a:lnTo>
                    <a:pt x="7374508" y="45440"/>
                  </a:lnTo>
                  <a:lnTo>
                    <a:pt x="6899148" y="292099"/>
                  </a:lnTo>
                  <a:lnTo>
                    <a:pt x="6899148" y="584199"/>
                  </a:lnTo>
                  <a:lnTo>
                    <a:pt x="6889964" y="629678"/>
                  </a:lnTo>
                  <a:lnTo>
                    <a:pt x="6864921" y="666817"/>
                  </a:lnTo>
                  <a:lnTo>
                    <a:pt x="6827781" y="691857"/>
                  </a:lnTo>
                  <a:lnTo>
                    <a:pt x="6782308" y="701039"/>
                  </a:lnTo>
                  <a:lnTo>
                    <a:pt x="5749290" y="701039"/>
                  </a:lnTo>
                  <a:lnTo>
                    <a:pt x="4024503" y="701039"/>
                  </a:lnTo>
                  <a:lnTo>
                    <a:pt x="116840" y="701039"/>
                  </a:lnTo>
                  <a:lnTo>
                    <a:pt x="71360" y="691857"/>
                  </a:lnTo>
                  <a:lnTo>
                    <a:pt x="34221" y="666817"/>
                  </a:lnTo>
                  <a:lnTo>
                    <a:pt x="9181" y="629678"/>
                  </a:lnTo>
                  <a:lnTo>
                    <a:pt x="0" y="584199"/>
                  </a:lnTo>
                  <a:lnTo>
                    <a:pt x="0" y="292099"/>
                  </a:lnTo>
                  <a:lnTo>
                    <a:pt x="0" y="116839"/>
                  </a:lnTo>
                  <a:close/>
                </a:path>
              </a:pathLst>
            </a:custGeom>
            <a:ln w="38100">
              <a:solidFill>
                <a:srgbClr val="FAF3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72388" y="4429759"/>
            <a:ext cx="66509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80" dirty="0">
                <a:solidFill>
                  <a:srgbClr val="1F2C6F"/>
                </a:solidFill>
                <a:latin typeface="Arial"/>
                <a:cs typeface="Arial"/>
              </a:rPr>
              <a:t>Go</a:t>
            </a:r>
            <a:r>
              <a:rPr sz="36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35" dirty="0">
                <a:solidFill>
                  <a:srgbClr val="1F2C6F"/>
                </a:solidFill>
                <a:latin typeface="Arial"/>
                <a:cs typeface="Arial"/>
              </a:rPr>
              <a:t>past</a:t>
            </a:r>
            <a:r>
              <a:rPr sz="3600" b="1" spc="-21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95" dirty="0">
                <a:solidFill>
                  <a:srgbClr val="1F2C6F"/>
                </a:solidFill>
                <a:latin typeface="Arial"/>
                <a:cs typeface="Arial"/>
              </a:rPr>
              <a:t>Class</a:t>
            </a:r>
            <a:r>
              <a:rPr sz="3600" b="1" spc="-15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160" dirty="0">
                <a:solidFill>
                  <a:srgbClr val="1F2C6F"/>
                </a:solidFill>
                <a:latin typeface="Arial"/>
                <a:cs typeface="Arial"/>
              </a:rPr>
              <a:t>5A</a:t>
            </a:r>
            <a:r>
              <a:rPr sz="3600" b="1" spc="-9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3600" b="1" spc="-18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50" dirty="0">
                <a:solidFill>
                  <a:srgbClr val="1F2C6F"/>
                </a:solidFill>
                <a:latin typeface="Arial"/>
                <a:cs typeface="Arial"/>
              </a:rPr>
              <a:t>turn</a:t>
            </a:r>
            <a:r>
              <a:rPr sz="3600" b="1" spc="-16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80" dirty="0">
                <a:solidFill>
                  <a:srgbClr val="1F2C6F"/>
                </a:solidFill>
                <a:latin typeface="Arial"/>
                <a:cs typeface="Arial"/>
              </a:rPr>
              <a:t>right.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5260" y="88392"/>
            <a:ext cx="8968740" cy="4947285"/>
            <a:chOff x="175260" y="88392"/>
            <a:chExt cx="8968740" cy="494728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260" y="88392"/>
              <a:ext cx="646176" cy="8732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4924" y="3773424"/>
              <a:ext cx="989076" cy="12618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96582" y="1223517"/>
              <a:ext cx="661035" cy="659765"/>
            </a:xfrm>
            <a:custGeom>
              <a:avLst/>
              <a:gdLst/>
              <a:ahLst/>
              <a:cxnLst/>
              <a:rect l="l" t="t" r="r" b="b"/>
              <a:pathLst>
                <a:path w="661034" h="659764">
                  <a:moveTo>
                    <a:pt x="134493" y="0"/>
                  </a:moveTo>
                  <a:lnTo>
                    <a:pt x="0" y="135001"/>
                  </a:lnTo>
                  <a:lnTo>
                    <a:pt x="458724" y="592201"/>
                  </a:lnTo>
                  <a:lnTo>
                    <a:pt x="391541" y="659638"/>
                  </a:lnTo>
                  <a:lnTo>
                    <a:pt x="660908" y="659257"/>
                  </a:lnTo>
                  <a:lnTo>
                    <a:pt x="660526" y="389890"/>
                  </a:lnTo>
                  <a:lnTo>
                    <a:pt x="593217" y="457327"/>
                  </a:lnTo>
                  <a:lnTo>
                    <a:pt x="134493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96582" y="1223517"/>
              <a:ext cx="661035" cy="659765"/>
            </a:xfrm>
            <a:custGeom>
              <a:avLst/>
              <a:gdLst/>
              <a:ahLst/>
              <a:cxnLst/>
              <a:rect l="l" t="t" r="r" b="b"/>
              <a:pathLst>
                <a:path w="661034" h="659764">
                  <a:moveTo>
                    <a:pt x="660908" y="659257"/>
                  </a:moveTo>
                  <a:lnTo>
                    <a:pt x="391541" y="659638"/>
                  </a:lnTo>
                  <a:lnTo>
                    <a:pt x="458724" y="592201"/>
                  </a:lnTo>
                  <a:lnTo>
                    <a:pt x="0" y="135001"/>
                  </a:lnTo>
                  <a:lnTo>
                    <a:pt x="134493" y="0"/>
                  </a:lnTo>
                  <a:lnTo>
                    <a:pt x="593217" y="457327"/>
                  </a:lnTo>
                  <a:lnTo>
                    <a:pt x="660526" y="389890"/>
                  </a:lnTo>
                  <a:lnTo>
                    <a:pt x="660908" y="659257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711579" y="-60248"/>
            <a:ext cx="59182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sz="32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320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32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29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78404" y="418846"/>
            <a:ext cx="43884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45" dirty="0">
                <a:solidFill>
                  <a:srgbClr val="FFFF00"/>
                </a:solidFill>
                <a:latin typeface="Arial"/>
                <a:cs typeface="Arial"/>
              </a:rPr>
              <a:t>music</a:t>
            </a:r>
            <a:r>
              <a:rPr sz="4000" b="1" spc="-120" dirty="0">
                <a:solidFill>
                  <a:srgbClr val="FFFF00"/>
                </a:solidFill>
                <a:latin typeface="Arial"/>
                <a:cs typeface="Arial"/>
              </a:rPr>
              <a:t> room</a:t>
            </a:r>
            <a:r>
              <a:rPr sz="3200" b="1" spc="-12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please?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2255"/>
            <a:ext cx="9144000" cy="5156200"/>
            <a:chOff x="0" y="-12255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6697217" y="0"/>
                  </a:moveTo>
                  <a:lnTo>
                    <a:pt x="160781" y="0"/>
                  </a:lnTo>
                  <a:lnTo>
                    <a:pt x="109962" y="8199"/>
                  </a:lnTo>
                  <a:lnTo>
                    <a:pt x="65825" y="31028"/>
                  </a:lnTo>
                  <a:lnTo>
                    <a:pt x="31021" y="65836"/>
                  </a:lnTo>
                  <a:lnTo>
                    <a:pt x="8196" y="109971"/>
                  </a:lnTo>
                  <a:lnTo>
                    <a:pt x="0" y="160782"/>
                  </a:lnTo>
                  <a:lnTo>
                    <a:pt x="0" y="803910"/>
                  </a:lnTo>
                  <a:lnTo>
                    <a:pt x="8196" y="854720"/>
                  </a:lnTo>
                  <a:lnTo>
                    <a:pt x="31021" y="898855"/>
                  </a:lnTo>
                  <a:lnTo>
                    <a:pt x="65825" y="933663"/>
                  </a:lnTo>
                  <a:lnTo>
                    <a:pt x="109962" y="956492"/>
                  </a:lnTo>
                  <a:lnTo>
                    <a:pt x="160781" y="964691"/>
                  </a:lnTo>
                  <a:lnTo>
                    <a:pt x="6697217" y="964691"/>
                  </a:lnTo>
                  <a:lnTo>
                    <a:pt x="6748028" y="956492"/>
                  </a:lnTo>
                  <a:lnTo>
                    <a:pt x="6792163" y="933663"/>
                  </a:lnTo>
                  <a:lnTo>
                    <a:pt x="6826971" y="898855"/>
                  </a:lnTo>
                  <a:lnTo>
                    <a:pt x="6849800" y="854720"/>
                  </a:lnTo>
                  <a:lnTo>
                    <a:pt x="6858000" y="803910"/>
                  </a:lnTo>
                  <a:lnTo>
                    <a:pt x="6858000" y="160782"/>
                  </a:lnTo>
                  <a:lnTo>
                    <a:pt x="6849800" y="109971"/>
                  </a:lnTo>
                  <a:lnTo>
                    <a:pt x="6826971" y="65836"/>
                  </a:lnTo>
                  <a:lnTo>
                    <a:pt x="6792163" y="31028"/>
                  </a:lnTo>
                  <a:lnTo>
                    <a:pt x="6748028" y="8199"/>
                  </a:lnTo>
                  <a:lnTo>
                    <a:pt x="6697217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0" y="160782"/>
                  </a:moveTo>
                  <a:lnTo>
                    <a:pt x="8196" y="109971"/>
                  </a:lnTo>
                  <a:lnTo>
                    <a:pt x="31021" y="65836"/>
                  </a:lnTo>
                  <a:lnTo>
                    <a:pt x="65825" y="31028"/>
                  </a:lnTo>
                  <a:lnTo>
                    <a:pt x="109962" y="8199"/>
                  </a:lnTo>
                  <a:lnTo>
                    <a:pt x="160781" y="0"/>
                  </a:lnTo>
                  <a:lnTo>
                    <a:pt x="6697217" y="0"/>
                  </a:lnTo>
                  <a:lnTo>
                    <a:pt x="6748028" y="8199"/>
                  </a:lnTo>
                  <a:lnTo>
                    <a:pt x="6792163" y="31028"/>
                  </a:lnTo>
                  <a:lnTo>
                    <a:pt x="6826971" y="65836"/>
                  </a:lnTo>
                  <a:lnTo>
                    <a:pt x="6849800" y="109971"/>
                  </a:lnTo>
                  <a:lnTo>
                    <a:pt x="6858000" y="160782"/>
                  </a:lnTo>
                  <a:lnTo>
                    <a:pt x="6858000" y="803910"/>
                  </a:lnTo>
                  <a:lnTo>
                    <a:pt x="6849800" y="854720"/>
                  </a:lnTo>
                  <a:lnTo>
                    <a:pt x="6826971" y="898855"/>
                  </a:lnTo>
                  <a:lnTo>
                    <a:pt x="6792163" y="933663"/>
                  </a:lnTo>
                  <a:lnTo>
                    <a:pt x="6748028" y="956492"/>
                  </a:lnTo>
                  <a:lnTo>
                    <a:pt x="6697217" y="964691"/>
                  </a:lnTo>
                  <a:lnTo>
                    <a:pt x="160781" y="964691"/>
                  </a:lnTo>
                  <a:lnTo>
                    <a:pt x="109962" y="956492"/>
                  </a:lnTo>
                  <a:lnTo>
                    <a:pt x="65825" y="933663"/>
                  </a:lnTo>
                  <a:lnTo>
                    <a:pt x="31021" y="898855"/>
                  </a:lnTo>
                  <a:lnTo>
                    <a:pt x="8196" y="854720"/>
                  </a:lnTo>
                  <a:lnTo>
                    <a:pt x="0" y="803910"/>
                  </a:lnTo>
                  <a:lnTo>
                    <a:pt x="0" y="160782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948" rIns="0" bIns="0" rtlCol="0">
            <a:spAutoFit/>
          </a:bodyPr>
          <a:lstStyle/>
          <a:p>
            <a:pPr marL="1919605">
              <a:lnSpc>
                <a:spcPct val="100000"/>
              </a:lnSpc>
              <a:spcBef>
                <a:spcPts val="100"/>
              </a:spcBef>
            </a:pPr>
            <a:r>
              <a:rPr dirty="0"/>
              <a:t>Pick</a:t>
            </a:r>
            <a:r>
              <a:rPr spc="-65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spc="-10" dirty="0"/>
              <a:t>crate!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143000" y="1821179"/>
            <a:ext cx="6858000" cy="2161540"/>
            <a:chOff x="1143000" y="1821179"/>
            <a:chExt cx="6858000" cy="21615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1821179"/>
              <a:ext cx="2159507" cy="2161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1491" y="1821179"/>
              <a:ext cx="2159508" cy="2161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0627" y="1821179"/>
              <a:ext cx="2159507" cy="2161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92451" y="4069486"/>
            <a:ext cx="395859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FFFFFF"/>
                </a:solidFill>
                <a:latin typeface="Cooper Black"/>
                <a:cs typeface="Cooper Black"/>
              </a:rPr>
              <a:t>Lose</a:t>
            </a:r>
            <a:r>
              <a:rPr sz="4500" spc="-65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4500" dirty="0">
                <a:solidFill>
                  <a:srgbClr val="FFFFFF"/>
                </a:solidFill>
                <a:latin typeface="Cooper Black"/>
                <a:cs typeface="Cooper Black"/>
              </a:rPr>
              <a:t>5</a:t>
            </a:r>
            <a:r>
              <a:rPr sz="4500" spc="-60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Cooper Black"/>
                <a:cs typeface="Cooper Black"/>
              </a:rPr>
              <a:t>points.</a:t>
            </a:r>
            <a:endParaRPr sz="4500">
              <a:latin typeface="Cooper Black"/>
              <a:cs typeface="Cooper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43000" y="0"/>
            <a:ext cx="6858000" cy="4982210"/>
            <a:chOff x="1143000" y="0"/>
            <a:chExt cx="6858000" cy="49822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7852" y="3965447"/>
              <a:ext cx="803148" cy="10165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0"/>
              <a:ext cx="6858000" cy="38572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7700" y="2458211"/>
              <a:ext cx="228600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2404" y="858011"/>
              <a:ext cx="2848356" cy="27995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60902" y="3996334"/>
            <a:ext cx="28251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sz="5400" spc="-50" dirty="0"/>
              <a:t>2</a:t>
            </a:r>
            <a:r>
              <a:rPr sz="5400" dirty="0"/>
              <a:t>	</a:t>
            </a:r>
            <a:r>
              <a:rPr sz="5400" spc="-10" dirty="0"/>
              <a:t>points</a:t>
            </a:r>
            <a:endParaRPr sz="54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97852" y="3965447"/>
            <a:ext cx="803148" cy="101650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21335"/>
              <a:ext cx="6858000" cy="39441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7852" y="3965447"/>
              <a:ext cx="803148" cy="10165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3761" y="3992117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6697217" y="0"/>
                  </a:moveTo>
                  <a:lnTo>
                    <a:pt x="160781" y="0"/>
                  </a:lnTo>
                  <a:lnTo>
                    <a:pt x="109962" y="8196"/>
                  </a:lnTo>
                  <a:lnTo>
                    <a:pt x="65825" y="31021"/>
                  </a:lnTo>
                  <a:lnTo>
                    <a:pt x="31021" y="65825"/>
                  </a:lnTo>
                  <a:lnTo>
                    <a:pt x="8196" y="109962"/>
                  </a:lnTo>
                  <a:lnTo>
                    <a:pt x="0" y="160781"/>
                  </a:lnTo>
                  <a:lnTo>
                    <a:pt x="0" y="803909"/>
                  </a:lnTo>
                  <a:lnTo>
                    <a:pt x="8196" y="854729"/>
                  </a:lnTo>
                  <a:lnTo>
                    <a:pt x="31021" y="898866"/>
                  </a:lnTo>
                  <a:lnTo>
                    <a:pt x="65825" y="933670"/>
                  </a:lnTo>
                  <a:lnTo>
                    <a:pt x="109962" y="956495"/>
                  </a:lnTo>
                  <a:lnTo>
                    <a:pt x="160781" y="964691"/>
                  </a:lnTo>
                  <a:lnTo>
                    <a:pt x="6697217" y="964691"/>
                  </a:lnTo>
                  <a:lnTo>
                    <a:pt x="6748028" y="956495"/>
                  </a:lnTo>
                  <a:lnTo>
                    <a:pt x="6792163" y="933670"/>
                  </a:lnTo>
                  <a:lnTo>
                    <a:pt x="6826971" y="898866"/>
                  </a:lnTo>
                  <a:lnTo>
                    <a:pt x="6849800" y="854729"/>
                  </a:lnTo>
                  <a:lnTo>
                    <a:pt x="6858000" y="803909"/>
                  </a:lnTo>
                  <a:lnTo>
                    <a:pt x="6858000" y="160781"/>
                  </a:lnTo>
                  <a:lnTo>
                    <a:pt x="6849800" y="109962"/>
                  </a:lnTo>
                  <a:lnTo>
                    <a:pt x="6826971" y="65825"/>
                  </a:lnTo>
                  <a:lnTo>
                    <a:pt x="6792163" y="31021"/>
                  </a:lnTo>
                  <a:lnTo>
                    <a:pt x="6748028" y="8196"/>
                  </a:lnTo>
                  <a:lnTo>
                    <a:pt x="6697217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3761" y="3992117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0" y="160781"/>
                  </a:moveTo>
                  <a:lnTo>
                    <a:pt x="8196" y="109962"/>
                  </a:lnTo>
                  <a:lnTo>
                    <a:pt x="31021" y="65825"/>
                  </a:lnTo>
                  <a:lnTo>
                    <a:pt x="65825" y="31021"/>
                  </a:lnTo>
                  <a:lnTo>
                    <a:pt x="109962" y="8196"/>
                  </a:lnTo>
                  <a:lnTo>
                    <a:pt x="160781" y="0"/>
                  </a:lnTo>
                  <a:lnTo>
                    <a:pt x="6697217" y="0"/>
                  </a:lnTo>
                  <a:lnTo>
                    <a:pt x="6748028" y="8196"/>
                  </a:lnTo>
                  <a:lnTo>
                    <a:pt x="6792163" y="31021"/>
                  </a:lnTo>
                  <a:lnTo>
                    <a:pt x="6826971" y="65825"/>
                  </a:lnTo>
                  <a:lnTo>
                    <a:pt x="6849800" y="109962"/>
                  </a:lnTo>
                  <a:lnTo>
                    <a:pt x="6858000" y="160781"/>
                  </a:lnTo>
                  <a:lnTo>
                    <a:pt x="6858000" y="803909"/>
                  </a:lnTo>
                  <a:lnTo>
                    <a:pt x="6849800" y="854729"/>
                  </a:lnTo>
                  <a:lnTo>
                    <a:pt x="6826971" y="898866"/>
                  </a:lnTo>
                  <a:lnTo>
                    <a:pt x="6792163" y="933670"/>
                  </a:lnTo>
                  <a:lnTo>
                    <a:pt x="6748028" y="956495"/>
                  </a:lnTo>
                  <a:lnTo>
                    <a:pt x="6697217" y="964691"/>
                  </a:lnTo>
                  <a:lnTo>
                    <a:pt x="160781" y="964691"/>
                  </a:lnTo>
                  <a:lnTo>
                    <a:pt x="109962" y="956495"/>
                  </a:lnTo>
                  <a:lnTo>
                    <a:pt x="65825" y="933670"/>
                  </a:lnTo>
                  <a:lnTo>
                    <a:pt x="31021" y="898866"/>
                  </a:lnTo>
                  <a:lnTo>
                    <a:pt x="8196" y="854729"/>
                  </a:lnTo>
                  <a:lnTo>
                    <a:pt x="0" y="803909"/>
                  </a:lnTo>
                  <a:lnTo>
                    <a:pt x="0" y="160781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92097" y="4015841"/>
            <a:ext cx="65652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99455" algn="l"/>
              </a:tabLst>
            </a:pPr>
            <a:r>
              <a:rPr sz="5250" spc="-125" dirty="0"/>
              <a:t>You</a:t>
            </a:r>
            <a:r>
              <a:rPr sz="5250" spc="-200" dirty="0"/>
              <a:t> </a:t>
            </a:r>
            <a:r>
              <a:rPr sz="5250" spc="-15" dirty="0"/>
              <a:t>l</a:t>
            </a:r>
            <a:r>
              <a:rPr sz="5250" spc="-765" dirty="0"/>
              <a:t>i</a:t>
            </a:r>
            <a:r>
              <a:rPr sz="8100" spc="-3779" baseline="1543" dirty="0"/>
              <a:t>5</a:t>
            </a:r>
            <a:r>
              <a:rPr sz="5250" spc="-105" dirty="0"/>
              <a:t>k</a:t>
            </a:r>
            <a:r>
              <a:rPr sz="5250" spc="-2750" dirty="0"/>
              <a:t>e</a:t>
            </a:r>
            <a:r>
              <a:rPr sz="8100" spc="-37" baseline="1543" dirty="0"/>
              <a:t>p</a:t>
            </a:r>
            <a:r>
              <a:rPr sz="8100" spc="-4275" baseline="1543" dirty="0"/>
              <a:t>o</a:t>
            </a:r>
            <a:r>
              <a:rPr sz="5250" spc="-40" dirty="0"/>
              <a:t>t</a:t>
            </a:r>
            <a:r>
              <a:rPr sz="5250" spc="-2765" dirty="0"/>
              <a:t>o</a:t>
            </a:r>
            <a:r>
              <a:rPr sz="8100" spc="-60" baseline="1543" dirty="0"/>
              <a:t>i</a:t>
            </a:r>
            <a:r>
              <a:rPr sz="8100" spc="-2242" baseline="1543" dirty="0"/>
              <a:t>n</a:t>
            </a:r>
            <a:r>
              <a:rPr sz="5250" spc="-3620" dirty="0"/>
              <a:t>m</a:t>
            </a:r>
            <a:r>
              <a:rPr sz="8100" spc="-22" baseline="1543" dirty="0"/>
              <a:t>t</a:t>
            </a:r>
            <a:r>
              <a:rPr sz="8100" spc="-2265" baseline="1543" dirty="0"/>
              <a:t>s</a:t>
            </a:r>
            <a:r>
              <a:rPr sz="5250" spc="-130" dirty="0"/>
              <a:t>o</a:t>
            </a:r>
            <a:r>
              <a:rPr sz="5250" spc="-190" dirty="0"/>
              <a:t>v</a:t>
            </a:r>
            <a:r>
              <a:rPr sz="5250" spc="-15" dirty="0"/>
              <a:t>e</a:t>
            </a:r>
            <a:r>
              <a:rPr sz="5250" dirty="0"/>
              <a:t>	</a:t>
            </a:r>
            <a:r>
              <a:rPr sz="5250" spc="-25" dirty="0"/>
              <a:t>it!</a:t>
            </a:r>
            <a:endParaRPr sz="525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9184"/>
            <a:ext cx="8513445" cy="5064760"/>
            <a:chOff x="0" y="79184"/>
            <a:chExt cx="8513445" cy="5064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0" y="737614"/>
              <a:ext cx="7505700" cy="44058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6370" y="92202"/>
              <a:ext cx="5558790" cy="919480"/>
            </a:xfrm>
            <a:custGeom>
              <a:avLst/>
              <a:gdLst/>
              <a:ahLst/>
              <a:cxnLst/>
              <a:rect l="l" t="t" r="r" b="b"/>
              <a:pathLst>
                <a:path w="5558790" h="919480">
                  <a:moveTo>
                    <a:pt x="5405285" y="0"/>
                  </a:moveTo>
                  <a:lnTo>
                    <a:pt x="508673" y="0"/>
                  </a:lnTo>
                  <a:lnTo>
                    <a:pt x="460264" y="7808"/>
                  </a:lnTo>
                  <a:lnTo>
                    <a:pt x="418220" y="29553"/>
                  </a:lnTo>
                  <a:lnTo>
                    <a:pt x="385064" y="62709"/>
                  </a:lnTo>
                  <a:lnTo>
                    <a:pt x="363320" y="104753"/>
                  </a:lnTo>
                  <a:lnTo>
                    <a:pt x="355511" y="153162"/>
                  </a:lnTo>
                  <a:lnTo>
                    <a:pt x="355511" y="536067"/>
                  </a:lnTo>
                  <a:lnTo>
                    <a:pt x="0" y="596138"/>
                  </a:lnTo>
                  <a:lnTo>
                    <a:pt x="355511" y="765810"/>
                  </a:lnTo>
                  <a:lnTo>
                    <a:pt x="363320" y="814218"/>
                  </a:lnTo>
                  <a:lnTo>
                    <a:pt x="385064" y="856262"/>
                  </a:lnTo>
                  <a:lnTo>
                    <a:pt x="418220" y="889418"/>
                  </a:lnTo>
                  <a:lnTo>
                    <a:pt x="460264" y="911163"/>
                  </a:lnTo>
                  <a:lnTo>
                    <a:pt x="508673" y="918972"/>
                  </a:lnTo>
                  <a:lnTo>
                    <a:pt x="5405285" y="918972"/>
                  </a:lnTo>
                  <a:lnTo>
                    <a:pt x="5453693" y="911163"/>
                  </a:lnTo>
                  <a:lnTo>
                    <a:pt x="5495737" y="889418"/>
                  </a:lnTo>
                  <a:lnTo>
                    <a:pt x="5528893" y="856262"/>
                  </a:lnTo>
                  <a:lnTo>
                    <a:pt x="5550638" y="814218"/>
                  </a:lnTo>
                  <a:lnTo>
                    <a:pt x="5558447" y="765810"/>
                  </a:lnTo>
                  <a:lnTo>
                    <a:pt x="5558447" y="153162"/>
                  </a:lnTo>
                  <a:lnTo>
                    <a:pt x="5550638" y="104753"/>
                  </a:lnTo>
                  <a:lnTo>
                    <a:pt x="5528893" y="62709"/>
                  </a:lnTo>
                  <a:lnTo>
                    <a:pt x="5495737" y="29553"/>
                  </a:lnTo>
                  <a:lnTo>
                    <a:pt x="5453693" y="7808"/>
                  </a:lnTo>
                  <a:lnTo>
                    <a:pt x="5405285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86370" y="92202"/>
              <a:ext cx="5558790" cy="919480"/>
            </a:xfrm>
            <a:custGeom>
              <a:avLst/>
              <a:gdLst/>
              <a:ahLst/>
              <a:cxnLst/>
              <a:rect l="l" t="t" r="r" b="b"/>
              <a:pathLst>
                <a:path w="5558790" h="919480">
                  <a:moveTo>
                    <a:pt x="355511" y="153162"/>
                  </a:moveTo>
                  <a:lnTo>
                    <a:pt x="363320" y="104753"/>
                  </a:lnTo>
                  <a:lnTo>
                    <a:pt x="385064" y="62709"/>
                  </a:lnTo>
                  <a:lnTo>
                    <a:pt x="418220" y="29553"/>
                  </a:lnTo>
                  <a:lnTo>
                    <a:pt x="460264" y="7808"/>
                  </a:lnTo>
                  <a:lnTo>
                    <a:pt x="508673" y="0"/>
                  </a:lnTo>
                  <a:lnTo>
                    <a:pt x="1222667" y="0"/>
                  </a:lnTo>
                  <a:lnTo>
                    <a:pt x="2523401" y="0"/>
                  </a:lnTo>
                  <a:lnTo>
                    <a:pt x="5405285" y="0"/>
                  </a:lnTo>
                  <a:lnTo>
                    <a:pt x="5453693" y="7808"/>
                  </a:lnTo>
                  <a:lnTo>
                    <a:pt x="5495737" y="29553"/>
                  </a:lnTo>
                  <a:lnTo>
                    <a:pt x="5528893" y="62709"/>
                  </a:lnTo>
                  <a:lnTo>
                    <a:pt x="5550638" y="104753"/>
                  </a:lnTo>
                  <a:lnTo>
                    <a:pt x="5558447" y="153162"/>
                  </a:lnTo>
                  <a:lnTo>
                    <a:pt x="5558447" y="536067"/>
                  </a:lnTo>
                  <a:lnTo>
                    <a:pt x="5558447" y="765810"/>
                  </a:lnTo>
                  <a:lnTo>
                    <a:pt x="5550638" y="814218"/>
                  </a:lnTo>
                  <a:lnTo>
                    <a:pt x="5528893" y="856262"/>
                  </a:lnTo>
                  <a:lnTo>
                    <a:pt x="5495737" y="889418"/>
                  </a:lnTo>
                  <a:lnTo>
                    <a:pt x="5453693" y="911163"/>
                  </a:lnTo>
                  <a:lnTo>
                    <a:pt x="5405285" y="918972"/>
                  </a:lnTo>
                  <a:lnTo>
                    <a:pt x="2523401" y="918972"/>
                  </a:lnTo>
                  <a:lnTo>
                    <a:pt x="1222667" y="918972"/>
                  </a:lnTo>
                  <a:lnTo>
                    <a:pt x="508673" y="918972"/>
                  </a:lnTo>
                  <a:lnTo>
                    <a:pt x="460264" y="911163"/>
                  </a:lnTo>
                  <a:lnTo>
                    <a:pt x="418220" y="889418"/>
                  </a:lnTo>
                  <a:lnTo>
                    <a:pt x="385064" y="856262"/>
                  </a:lnTo>
                  <a:lnTo>
                    <a:pt x="363320" y="814218"/>
                  </a:lnTo>
                  <a:lnTo>
                    <a:pt x="355511" y="765810"/>
                  </a:lnTo>
                  <a:lnTo>
                    <a:pt x="0" y="596138"/>
                  </a:lnTo>
                  <a:lnTo>
                    <a:pt x="355511" y="536067"/>
                  </a:lnTo>
                  <a:lnTo>
                    <a:pt x="355511" y="153162"/>
                  </a:lnTo>
                  <a:close/>
                </a:path>
              </a:pathLst>
            </a:custGeom>
            <a:ln w="25907">
              <a:solidFill>
                <a:srgbClr val="B72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0651" y="4613146"/>
              <a:ext cx="5582411" cy="4998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5976" y="4457702"/>
              <a:ext cx="5198364" cy="68579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92373" y="4655057"/>
              <a:ext cx="5462905" cy="381000"/>
            </a:xfrm>
            <a:custGeom>
              <a:avLst/>
              <a:gdLst/>
              <a:ahLst/>
              <a:cxnLst/>
              <a:rect l="l" t="t" r="r" b="b"/>
              <a:pathLst>
                <a:path w="5462905" h="381000">
                  <a:moveTo>
                    <a:pt x="4871211" y="0"/>
                  </a:moveTo>
                  <a:lnTo>
                    <a:pt x="63500" y="0"/>
                  </a:lnTo>
                  <a:lnTo>
                    <a:pt x="38790" y="4990"/>
                  </a:lnTo>
                  <a:lnTo>
                    <a:pt x="18605" y="18600"/>
                  </a:lnTo>
                  <a:lnTo>
                    <a:pt x="4992" y="38785"/>
                  </a:lnTo>
                  <a:lnTo>
                    <a:pt x="0" y="63499"/>
                  </a:lnTo>
                  <a:lnTo>
                    <a:pt x="0" y="317499"/>
                  </a:lnTo>
                  <a:lnTo>
                    <a:pt x="4992" y="342214"/>
                  </a:lnTo>
                  <a:lnTo>
                    <a:pt x="18605" y="362399"/>
                  </a:lnTo>
                  <a:lnTo>
                    <a:pt x="38790" y="376009"/>
                  </a:lnTo>
                  <a:lnTo>
                    <a:pt x="63500" y="380999"/>
                  </a:lnTo>
                  <a:lnTo>
                    <a:pt x="4871211" y="380999"/>
                  </a:lnTo>
                  <a:lnTo>
                    <a:pt x="4895921" y="376009"/>
                  </a:lnTo>
                  <a:lnTo>
                    <a:pt x="4916106" y="362399"/>
                  </a:lnTo>
                  <a:lnTo>
                    <a:pt x="4929719" y="342214"/>
                  </a:lnTo>
                  <a:lnTo>
                    <a:pt x="4934711" y="317499"/>
                  </a:lnTo>
                  <a:lnTo>
                    <a:pt x="4934711" y="158749"/>
                  </a:lnTo>
                  <a:lnTo>
                    <a:pt x="5303974" y="63499"/>
                  </a:lnTo>
                  <a:lnTo>
                    <a:pt x="4934711" y="63499"/>
                  </a:lnTo>
                  <a:lnTo>
                    <a:pt x="4929719" y="38785"/>
                  </a:lnTo>
                  <a:lnTo>
                    <a:pt x="4916106" y="18600"/>
                  </a:lnTo>
                  <a:lnTo>
                    <a:pt x="4895921" y="4990"/>
                  </a:lnTo>
                  <a:lnTo>
                    <a:pt x="4871211" y="0"/>
                  </a:lnTo>
                  <a:close/>
                </a:path>
                <a:path w="5462905" h="381000">
                  <a:moveTo>
                    <a:pt x="5462905" y="22504"/>
                  </a:moveTo>
                  <a:lnTo>
                    <a:pt x="4934711" y="63499"/>
                  </a:lnTo>
                  <a:lnTo>
                    <a:pt x="5303974" y="63499"/>
                  </a:lnTo>
                  <a:lnTo>
                    <a:pt x="5462905" y="22504"/>
                  </a:lnTo>
                  <a:close/>
                </a:path>
              </a:pathLst>
            </a:custGeom>
            <a:solidFill>
              <a:srgbClr val="F0B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92373" y="4655057"/>
              <a:ext cx="5462905" cy="381000"/>
            </a:xfrm>
            <a:custGeom>
              <a:avLst/>
              <a:gdLst/>
              <a:ahLst/>
              <a:cxnLst/>
              <a:rect l="l" t="t" r="r" b="b"/>
              <a:pathLst>
                <a:path w="5462905" h="381000">
                  <a:moveTo>
                    <a:pt x="0" y="63499"/>
                  </a:moveTo>
                  <a:lnTo>
                    <a:pt x="4992" y="38785"/>
                  </a:lnTo>
                  <a:lnTo>
                    <a:pt x="18605" y="18600"/>
                  </a:lnTo>
                  <a:lnTo>
                    <a:pt x="38790" y="4990"/>
                  </a:lnTo>
                  <a:lnTo>
                    <a:pt x="63500" y="0"/>
                  </a:lnTo>
                  <a:lnTo>
                    <a:pt x="2878581" y="0"/>
                  </a:lnTo>
                  <a:lnTo>
                    <a:pt x="4112259" y="0"/>
                  </a:lnTo>
                  <a:lnTo>
                    <a:pt x="4871211" y="0"/>
                  </a:lnTo>
                  <a:lnTo>
                    <a:pt x="4895921" y="4990"/>
                  </a:lnTo>
                  <a:lnTo>
                    <a:pt x="4916106" y="18600"/>
                  </a:lnTo>
                  <a:lnTo>
                    <a:pt x="4929719" y="38785"/>
                  </a:lnTo>
                  <a:lnTo>
                    <a:pt x="4934711" y="63499"/>
                  </a:lnTo>
                  <a:lnTo>
                    <a:pt x="5462905" y="22504"/>
                  </a:lnTo>
                  <a:lnTo>
                    <a:pt x="4934711" y="158749"/>
                  </a:lnTo>
                  <a:lnTo>
                    <a:pt x="4934711" y="317499"/>
                  </a:lnTo>
                  <a:lnTo>
                    <a:pt x="4929719" y="342214"/>
                  </a:lnTo>
                  <a:lnTo>
                    <a:pt x="4916106" y="362399"/>
                  </a:lnTo>
                  <a:lnTo>
                    <a:pt x="4895921" y="376009"/>
                  </a:lnTo>
                  <a:lnTo>
                    <a:pt x="4871211" y="380999"/>
                  </a:lnTo>
                  <a:lnTo>
                    <a:pt x="4112259" y="380999"/>
                  </a:lnTo>
                  <a:lnTo>
                    <a:pt x="2878581" y="380999"/>
                  </a:lnTo>
                  <a:lnTo>
                    <a:pt x="63500" y="380999"/>
                  </a:lnTo>
                  <a:lnTo>
                    <a:pt x="38790" y="376009"/>
                  </a:lnTo>
                  <a:lnTo>
                    <a:pt x="18605" y="362399"/>
                  </a:lnTo>
                  <a:lnTo>
                    <a:pt x="4992" y="342214"/>
                  </a:lnTo>
                  <a:lnTo>
                    <a:pt x="0" y="317499"/>
                  </a:lnTo>
                  <a:lnTo>
                    <a:pt x="0" y="158749"/>
                  </a:lnTo>
                  <a:lnTo>
                    <a:pt x="0" y="63499"/>
                  </a:lnTo>
                  <a:close/>
                </a:path>
              </a:pathLst>
            </a:custGeom>
            <a:ln w="38100">
              <a:solidFill>
                <a:srgbClr val="FAF3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130676" y="4549241"/>
            <a:ext cx="46609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75" dirty="0">
                <a:solidFill>
                  <a:srgbClr val="1F2C6F"/>
                </a:solidFill>
                <a:latin typeface="Arial"/>
                <a:cs typeface="Arial"/>
              </a:rPr>
              <a:t>Go</a:t>
            </a:r>
            <a:r>
              <a:rPr sz="3200" b="1" spc="-15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200" b="1" spc="-85" dirty="0">
                <a:solidFill>
                  <a:srgbClr val="1F2C6F"/>
                </a:solidFill>
                <a:latin typeface="Arial"/>
                <a:cs typeface="Arial"/>
              </a:rPr>
              <a:t>upstairs</a:t>
            </a:r>
            <a:r>
              <a:rPr sz="3200" b="1" spc="-13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3200" b="1" spc="-16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200" b="1" spc="-35" dirty="0">
                <a:solidFill>
                  <a:srgbClr val="1F2C6F"/>
                </a:solidFill>
                <a:latin typeface="Arial"/>
                <a:cs typeface="Arial"/>
              </a:rPr>
              <a:t>turn</a:t>
            </a:r>
            <a:r>
              <a:rPr sz="3200" b="1" spc="-14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1F2C6F"/>
                </a:solidFill>
                <a:latin typeface="Arial"/>
                <a:cs typeface="Arial"/>
              </a:rPr>
              <a:t>left.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54508" y="86868"/>
            <a:ext cx="8890000" cy="5057140"/>
            <a:chOff x="254508" y="86868"/>
            <a:chExt cx="8890000" cy="50571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508" y="86868"/>
              <a:ext cx="647699" cy="8732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9600" y="3777995"/>
              <a:ext cx="914400" cy="13655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15561" y="1197101"/>
              <a:ext cx="1676400" cy="1089660"/>
            </a:xfrm>
            <a:custGeom>
              <a:avLst/>
              <a:gdLst/>
              <a:ahLst/>
              <a:cxnLst/>
              <a:rect l="l" t="t" r="r" b="b"/>
              <a:pathLst>
                <a:path w="1676400" h="1089660">
                  <a:moveTo>
                    <a:pt x="838200" y="0"/>
                  </a:moveTo>
                  <a:lnTo>
                    <a:pt x="780812" y="1257"/>
                  </a:lnTo>
                  <a:lnTo>
                    <a:pt x="724463" y="4974"/>
                  </a:lnTo>
                  <a:lnTo>
                    <a:pt x="669276" y="11070"/>
                  </a:lnTo>
                  <a:lnTo>
                    <a:pt x="615376" y="19464"/>
                  </a:lnTo>
                  <a:lnTo>
                    <a:pt x="562889" y="30074"/>
                  </a:lnTo>
                  <a:lnTo>
                    <a:pt x="511938" y="42820"/>
                  </a:lnTo>
                  <a:lnTo>
                    <a:pt x="462650" y="57620"/>
                  </a:lnTo>
                  <a:lnTo>
                    <a:pt x="415148" y="74393"/>
                  </a:lnTo>
                  <a:lnTo>
                    <a:pt x="369558" y="93058"/>
                  </a:lnTo>
                  <a:lnTo>
                    <a:pt x="326005" y="113533"/>
                  </a:lnTo>
                  <a:lnTo>
                    <a:pt x="284612" y="135738"/>
                  </a:lnTo>
                  <a:lnTo>
                    <a:pt x="245506" y="159591"/>
                  </a:lnTo>
                  <a:lnTo>
                    <a:pt x="208811" y="185011"/>
                  </a:lnTo>
                  <a:lnTo>
                    <a:pt x="174652" y="211916"/>
                  </a:lnTo>
                  <a:lnTo>
                    <a:pt x="143154" y="240227"/>
                  </a:lnTo>
                  <a:lnTo>
                    <a:pt x="114441" y="269860"/>
                  </a:lnTo>
                  <a:lnTo>
                    <a:pt x="88638" y="300736"/>
                  </a:lnTo>
                  <a:lnTo>
                    <a:pt x="65871" y="332773"/>
                  </a:lnTo>
                  <a:lnTo>
                    <a:pt x="46264" y="365890"/>
                  </a:lnTo>
                  <a:lnTo>
                    <a:pt x="17029" y="435038"/>
                  </a:lnTo>
                  <a:lnTo>
                    <a:pt x="1933" y="507531"/>
                  </a:lnTo>
                  <a:lnTo>
                    <a:pt x="0" y="544830"/>
                  </a:lnTo>
                  <a:lnTo>
                    <a:pt x="1933" y="582128"/>
                  </a:lnTo>
                  <a:lnTo>
                    <a:pt x="17029" y="654621"/>
                  </a:lnTo>
                  <a:lnTo>
                    <a:pt x="46264" y="723769"/>
                  </a:lnTo>
                  <a:lnTo>
                    <a:pt x="65871" y="756886"/>
                  </a:lnTo>
                  <a:lnTo>
                    <a:pt x="88638" y="788923"/>
                  </a:lnTo>
                  <a:lnTo>
                    <a:pt x="114441" y="819799"/>
                  </a:lnTo>
                  <a:lnTo>
                    <a:pt x="143154" y="849432"/>
                  </a:lnTo>
                  <a:lnTo>
                    <a:pt x="174652" y="877743"/>
                  </a:lnTo>
                  <a:lnTo>
                    <a:pt x="208811" y="904648"/>
                  </a:lnTo>
                  <a:lnTo>
                    <a:pt x="245506" y="930068"/>
                  </a:lnTo>
                  <a:lnTo>
                    <a:pt x="284612" y="953921"/>
                  </a:lnTo>
                  <a:lnTo>
                    <a:pt x="326005" y="976126"/>
                  </a:lnTo>
                  <a:lnTo>
                    <a:pt x="369558" y="996601"/>
                  </a:lnTo>
                  <a:lnTo>
                    <a:pt x="415148" y="1015266"/>
                  </a:lnTo>
                  <a:lnTo>
                    <a:pt x="462650" y="1032039"/>
                  </a:lnTo>
                  <a:lnTo>
                    <a:pt x="511938" y="1046839"/>
                  </a:lnTo>
                  <a:lnTo>
                    <a:pt x="562889" y="1059585"/>
                  </a:lnTo>
                  <a:lnTo>
                    <a:pt x="615376" y="1070195"/>
                  </a:lnTo>
                  <a:lnTo>
                    <a:pt x="669276" y="1078589"/>
                  </a:lnTo>
                  <a:lnTo>
                    <a:pt x="724463" y="1084685"/>
                  </a:lnTo>
                  <a:lnTo>
                    <a:pt x="780812" y="1088402"/>
                  </a:lnTo>
                  <a:lnTo>
                    <a:pt x="838200" y="1089660"/>
                  </a:lnTo>
                  <a:lnTo>
                    <a:pt x="895587" y="1088402"/>
                  </a:lnTo>
                  <a:lnTo>
                    <a:pt x="951936" y="1084685"/>
                  </a:lnTo>
                  <a:lnTo>
                    <a:pt x="1007123" y="1078589"/>
                  </a:lnTo>
                  <a:lnTo>
                    <a:pt x="1061023" y="1070195"/>
                  </a:lnTo>
                  <a:lnTo>
                    <a:pt x="1113510" y="1059585"/>
                  </a:lnTo>
                  <a:lnTo>
                    <a:pt x="1164461" y="1046839"/>
                  </a:lnTo>
                  <a:lnTo>
                    <a:pt x="1213749" y="1032039"/>
                  </a:lnTo>
                  <a:lnTo>
                    <a:pt x="1261251" y="1015266"/>
                  </a:lnTo>
                  <a:lnTo>
                    <a:pt x="1306841" y="996601"/>
                  </a:lnTo>
                  <a:lnTo>
                    <a:pt x="1350394" y="976126"/>
                  </a:lnTo>
                  <a:lnTo>
                    <a:pt x="1391787" y="953921"/>
                  </a:lnTo>
                  <a:lnTo>
                    <a:pt x="1430893" y="930068"/>
                  </a:lnTo>
                  <a:lnTo>
                    <a:pt x="1467588" y="904648"/>
                  </a:lnTo>
                  <a:lnTo>
                    <a:pt x="1501747" y="877743"/>
                  </a:lnTo>
                  <a:lnTo>
                    <a:pt x="1533245" y="849432"/>
                  </a:lnTo>
                  <a:lnTo>
                    <a:pt x="1561958" y="819799"/>
                  </a:lnTo>
                  <a:lnTo>
                    <a:pt x="1587761" y="788923"/>
                  </a:lnTo>
                  <a:lnTo>
                    <a:pt x="1610528" y="756886"/>
                  </a:lnTo>
                  <a:lnTo>
                    <a:pt x="1630135" y="723769"/>
                  </a:lnTo>
                  <a:lnTo>
                    <a:pt x="1659370" y="654621"/>
                  </a:lnTo>
                  <a:lnTo>
                    <a:pt x="1674466" y="582128"/>
                  </a:lnTo>
                  <a:lnTo>
                    <a:pt x="1676400" y="544830"/>
                  </a:lnTo>
                  <a:lnTo>
                    <a:pt x="1674466" y="507531"/>
                  </a:lnTo>
                  <a:lnTo>
                    <a:pt x="1659370" y="435038"/>
                  </a:lnTo>
                  <a:lnTo>
                    <a:pt x="1630135" y="365890"/>
                  </a:lnTo>
                  <a:lnTo>
                    <a:pt x="1610528" y="332773"/>
                  </a:lnTo>
                  <a:lnTo>
                    <a:pt x="1587761" y="300736"/>
                  </a:lnTo>
                  <a:lnTo>
                    <a:pt x="1561958" y="269860"/>
                  </a:lnTo>
                  <a:lnTo>
                    <a:pt x="1533245" y="240227"/>
                  </a:lnTo>
                  <a:lnTo>
                    <a:pt x="1501747" y="211916"/>
                  </a:lnTo>
                  <a:lnTo>
                    <a:pt x="1467588" y="185011"/>
                  </a:lnTo>
                  <a:lnTo>
                    <a:pt x="1430893" y="159591"/>
                  </a:lnTo>
                  <a:lnTo>
                    <a:pt x="1391787" y="135738"/>
                  </a:lnTo>
                  <a:lnTo>
                    <a:pt x="1350394" y="113533"/>
                  </a:lnTo>
                  <a:lnTo>
                    <a:pt x="1306841" y="93058"/>
                  </a:lnTo>
                  <a:lnTo>
                    <a:pt x="1261251" y="74393"/>
                  </a:lnTo>
                  <a:lnTo>
                    <a:pt x="1213749" y="57620"/>
                  </a:lnTo>
                  <a:lnTo>
                    <a:pt x="1164461" y="42820"/>
                  </a:lnTo>
                  <a:lnTo>
                    <a:pt x="1113510" y="30074"/>
                  </a:lnTo>
                  <a:lnTo>
                    <a:pt x="1061023" y="19464"/>
                  </a:lnTo>
                  <a:lnTo>
                    <a:pt x="1007123" y="11070"/>
                  </a:lnTo>
                  <a:lnTo>
                    <a:pt x="951936" y="4974"/>
                  </a:lnTo>
                  <a:lnTo>
                    <a:pt x="895587" y="1257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15561" y="1197101"/>
              <a:ext cx="1676400" cy="1089660"/>
            </a:xfrm>
            <a:custGeom>
              <a:avLst/>
              <a:gdLst/>
              <a:ahLst/>
              <a:cxnLst/>
              <a:rect l="l" t="t" r="r" b="b"/>
              <a:pathLst>
                <a:path w="1676400" h="1089660">
                  <a:moveTo>
                    <a:pt x="0" y="544830"/>
                  </a:moveTo>
                  <a:lnTo>
                    <a:pt x="7651" y="470907"/>
                  </a:lnTo>
                  <a:lnTo>
                    <a:pt x="29942" y="400005"/>
                  </a:lnTo>
                  <a:lnTo>
                    <a:pt x="65871" y="332773"/>
                  </a:lnTo>
                  <a:lnTo>
                    <a:pt x="88638" y="300736"/>
                  </a:lnTo>
                  <a:lnTo>
                    <a:pt x="114441" y="269860"/>
                  </a:lnTo>
                  <a:lnTo>
                    <a:pt x="143154" y="240227"/>
                  </a:lnTo>
                  <a:lnTo>
                    <a:pt x="174652" y="211916"/>
                  </a:lnTo>
                  <a:lnTo>
                    <a:pt x="208811" y="185011"/>
                  </a:lnTo>
                  <a:lnTo>
                    <a:pt x="245506" y="159591"/>
                  </a:lnTo>
                  <a:lnTo>
                    <a:pt x="284612" y="135738"/>
                  </a:lnTo>
                  <a:lnTo>
                    <a:pt x="326005" y="113533"/>
                  </a:lnTo>
                  <a:lnTo>
                    <a:pt x="369558" y="93058"/>
                  </a:lnTo>
                  <a:lnTo>
                    <a:pt x="415148" y="74393"/>
                  </a:lnTo>
                  <a:lnTo>
                    <a:pt x="462650" y="57620"/>
                  </a:lnTo>
                  <a:lnTo>
                    <a:pt x="511938" y="42820"/>
                  </a:lnTo>
                  <a:lnTo>
                    <a:pt x="562889" y="30074"/>
                  </a:lnTo>
                  <a:lnTo>
                    <a:pt x="615376" y="19464"/>
                  </a:lnTo>
                  <a:lnTo>
                    <a:pt x="669276" y="11070"/>
                  </a:lnTo>
                  <a:lnTo>
                    <a:pt x="724463" y="4974"/>
                  </a:lnTo>
                  <a:lnTo>
                    <a:pt x="780812" y="1257"/>
                  </a:lnTo>
                  <a:lnTo>
                    <a:pt x="838200" y="0"/>
                  </a:lnTo>
                  <a:lnTo>
                    <a:pt x="895587" y="1257"/>
                  </a:lnTo>
                  <a:lnTo>
                    <a:pt x="951936" y="4974"/>
                  </a:lnTo>
                  <a:lnTo>
                    <a:pt x="1007123" y="11070"/>
                  </a:lnTo>
                  <a:lnTo>
                    <a:pt x="1061023" y="19464"/>
                  </a:lnTo>
                  <a:lnTo>
                    <a:pt x="1113510" y="30074"/>
                  </a:lnTo>
                  <a:lnTo>
                    <a:pt x="1164461" y="42820"/>
                  </a:lnTo>
                  <a:lnTo>
                    <a:pt x="1213749" y="57620"/>
                  </a:lnTo>
                  <a:lnTo>
                    <a:pt x="1261251" y="74393"/>
                  </a:lnTo>
                  <a:lnTo>
                    <a:pt x="1306841" y="93058"/>
                  </a:lnTo>
                  <a:lnTo>
                    <a:pt x="1350394" y="113533"/>
                  </a:lnTo>
                  <a:lnTo>
                    <a:pt x="1391787" y="135738"/>
                  </a:lnTo>
                  <a:lnTo>
                    <a:pt x="1430893" y="159591"/>
                  </a:lnTo>
                  <a:lnTo>
                    <a:pt x="1467588" y="185011"/>
                  </a:lnTo>
                  <a:lnTo>
                    <a:pt x="1501747" y="211916"/>
                  </a:lnTo>
                  <a:lnTo>
                    <a:pt x="1533245" y="240227"/>
                  </a:lnTo>
                  <a:lnTo>
                    <a:pt x="1561958" y="269860"/>
                  </a:lnTo>
                  <a:lnTo>
                    <a:pt x="1587761" y="300736"/>
                  </a:lnTo>
                  <a:lnTo>
                    <a:pt x="1610528" y="332773"/>
                  </a:lnTo>
                  <a:lnTo>
                    <a:pt x="1630135" y="365890"/>
                  </a:lnTo>
                  <a:lnTo>
                    <a:pt x="1659370" y="435038"/>
                  </a:lnTo>
                  <a:lnTo>
                    <a:pt x="1674466" y="507531"/>
                  </a:lnTo>
                  <a:lnTo>
                    <a:pt x="1676400" y="544830"/>
                  </a:lnTo>
                  <a:lnTo>
                    <a:pt x="1674466" y="582128"/>
                  </a:lnTo>
                  <a:lnTo>
                    <a:pt x="1659370" y="654621"/>
                  </a:lnTo>
                  <a:lnTo>
                    <a:pt x="1630135" y="723769"/>
                  </a:lnTo>
                  <a:lnTo>
                    <a:pt x="1610528" y="756886"/>
                  </a:lnTo>
                  <a:lnTo>
                    <a:pt x="1587761" y="788923"/>
                  </a:lnTo>
                  <a:lnTo>
                    <a:pt x="1561958" y="819799"/>
                  </a:lnTo>
                  <a:lnTo>
                    <a:pt x="1533245" y="849432"/>
                  </a:lnTo>
                  <a:lnTo>
                    <a:pt x="1501747" y="877743"/>
                  </a:lnTo>
                  <a:lnTo>
                    <a:pt x="1467588" y="904648"/>
                  </a:lnTo>
                  <a:lnTo>
                    <a:pt x="1430893" y="930068"/>
                  </a:lnTo>
                  <a:lnTo>
                    <a:pt x="1391787" y="953921"/>
                  </a:lnTo>
                  <a:lnTo>
                    <a:pt x="1350394" y="976126"/>
                  </a:lnTo>
                  <a:lnTo>
                    <a:pt x="1306841" y="996601"/>
                  </a:lnTo>
                  <a:lnTo>
                    <a:pt x="1261251" y="1015266"/>
                  </a:lnTo>
                  <a:lnTo>
                    <a:pt x="1213749" y="1032039"/>
                  </a:lnTo>
                  <a:lnTo>
                    <a:pt x="1164461" y="1046839"/>
                  </a:lnTo>
                  <a:lnTo>
                    <a:pt x="1113510" y="1059585"/>
                  </a:lnTo>
                  <a:lnTo>
                    <a:pt x="1061023" y="1070195"/>
                  </a:lnTo>
                  <a:lnTo>
                    <a:pt x="1007123" y="1078589"/>
                  </a:lnTo>
                  <a:lnTo>
                    <a:pt x="951936" y="1084685"/>
                  </a:lnTo>
                  <a:lnTo>
                    <a:pt x="895587" y="1088402"/>
                  </a:lnTo>
                  <a:lnTo>
                    <a:pt x="838200" y="1089660"/>
                  </a:lnTo>
                  <a:lnTo>
                    <a:pt x="780812" y="1088402"/>
                  </a:lnTo>
                  <a:lnTo>
                    <a:pt x="724463" y="1084685"/>
                  </a:lnTo>
                  <a:lnTo>
                    <a:pt x="669276" y="1078589"/>
                  </a:lnTo>
                  <a:lnTo>
                    <a:pt x="615376" y="1070195"/>
                  </a:lnTo>
                  <a:lnTo>
                    <a:pt x="562889" y="1059585"/>
                  </a:lnTo>
                  <a:lnTo>
                    <a:pt x="511938" y="1046839"/>
                  </a:lnTo>
                  <a:lnTo>
                    <a:pt x="462650" y="1032039"/>
                  </a:lnTo>
                  <a:lnTo>
                    <a:pt x="415148" y="1015266"/>
                  </a:lnTo>
                  <a:lnTo>
                    <a:pt x="369558" y="996601"/>
                  </a:lnTo>
                  <a:lnTo>
                    <a:pt x="326005" y="976126"/>
                  </a:lnTo>
                  <a:lnTo>
                    <a:pt x="284612" y="953921"/>
                  </a:lnTo>
                  <a:lnTo>
                    <a:pt x="245506" y="930068"/>
                  </a:lnTo>
                  <a:lnTo>
                    <a:pt x="208811" y="904648"/>
                  </a:lnTo>
                  <a:lnTo>
                    <a:pt x="174652" y="877743"/>
                  </a:lnTo>
                  <a:lnTo>
                    <a:pt x="143154" y="849432"/>
                  </a:lnTo>
                  <a:lnTo>
                    <a:pt x="114441" y="819799"/>
                  </a:lnTo>
                  <a:lnTo>
                    <a:pt x="88638" y="788923"/>
                  </a:lnTo>
                  <a:lnTo>
                    <a:pt x="65871" y="756886"/>
                  </a:lnTo>
                  <a:lnTo>
                    <a:pt x="46264" y="723769"/>
                  </a:lnTo>
                  <a:lnTo>
                    <a:pt x="17029" y="654621"/>
                  </a:lnTo>
                  <a:lnTo>
                    <a:pt x="1933" y="582128"/>
                  </a:lnTo>
                  <a:lnTo>
                    <a:pt x="0" y="544830"/>
                  </a:lnTo>
                  <a:close/>
                </a:path>
              </a:pathLst>
            </a:custGeom>
            <a:ln w="25908">
              <a:solidFill>
                <a:srgbClr val="6653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678051" y="-46786"/>
            <a:ext cx="4862195" cy="111379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60960">
              <a:lnSpc>
                <a:spcPct val="98300"/>
              </a:lnSpc>
              <a:spcBef>
                <a:spcPts val="170"/>
              </a:spcBef>
            </a:pP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sz="32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32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32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way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FFFF00"/>
                </a:solidFill>
                <a:latin typeface="Arial"/>
                <a:cs typeface="Arial"/>
              </a:rPr>
              <a:t>art</a:t>
            </a:r>
            <a:r>
              <a:rPr sz="4000" b="1" spc="-1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0" b="1" spc="-125" dirty="0">
                <a:solidFill>
                  <a:srgbClr val="FFFF00"/>
                </a:solidFill>
                <a:latin typeface="Arial"/>
                <a:cs typeface="Arial"/>
              </a:rPr>
              <a:t>room</a:t>
            </a:r>
            <a:r>
              <a:rPr sz="3200" b="1" spc="-12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70" dirty="0">
                <a:solidFill>
                  <a:srgbClr val="FFFFFF"/>
                </a:solidFill>
                <a:latin typeface="Arial"/>
                <a:cs typeface="Arial"/>
              </a:rPr>
              <a:t>please?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2255"/>
            <a:ext cx="9144000" cy="5156200"/>
            <a:chOff x="0" y="-12255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6697217" y="0"/>
                  </a:moveTo>
                  <a:lnTo>
                    <a:pt x="160781" y="0"/>
                  </a:lnTo>
                  <a:lnTo>
                    <a:pt x="109962" y="8199"/>
                  </a:lnTo>
                  <a:lnTo>
                    <a:pt x="65825" y="31028"/>
                  </a:lnTo>
                  <a:lnTo>
                    <a:pt x="31021" y="65836"/>
                  </a:lnTo>
                  <a:lnTo>
                    <a:pt x="8196" y="109971"/>
                  </a:lnTo>
                  <a:lnTo>
                    <a:pt x="0" y="160782"/>
                  </a:lnTo>
                  <a:lnTo>
                    <a:pt x="0" y="803910"/>
                  </a:lnTo>
                  <a:lnTo>
                    <a:pt x="8196" y="854720"/>
                  </a:lnTo>
                  <a:lnTo>
                    <a:pt x="31021" y="898855"/>
                  </a:lnTo>
                  <a:lnTo>
                    <a:pt x="65825" y="933663"/>
                  </a:lnTo>
                  <a:lnTo>
                    <a:pt x="109962" y="956492"/>
                  </a:lnTo>
                  <a:lnTo>
                    <a:pt x="160781" y="964691"/>
                  </a:lnTo>
                  <a:lnTo>
                    <a:pt x="6697217" y="964691"/>
                  </a:lnTo>
                  <a:lnTo>
                    <a:pt x="6748028" y="956492"/>
                  </a:lnTo>
                  <a:lnTo>
                    <a:pt x="6792163" y="933663"/>
                  </a:lnTo>
                  <a:lnTo>
                    <a:pt x="6826971" y="898855"/>
                  </a:lnTo>
                  <a:lnTo>
                    <a:pt x="6849800" y="854720"/>
                  </a:lnTo>
                  <a:lnTo>
                    <a:pt x="6858000" y="803910"/>
                  </a:lnTo>
                  <a:lnTo>
                    <a:pt x="6858000" y="160782"/>
                  </a:lnTo>
                  <a:lnTo>
                    <a:pt x="6849800" y="109971"/>
                  </a:lnTo>
                  <a:lnTo>
                    <a:pt x="6826971" y="65836"/>
                  </a:lnTo>
                  <a:lnTo>
                    <a:pt x="6792163" y="31028"/>
                  </a:lnTo>
                  <a:lnTo>
                    <a:pt x="6748028" y="8199"/>
                  </a:lnTo>
                  <a:lnTo>
                    <a:pt x="6697217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0" y="160782"/>
                  </a:moveTo>
                  <a:lnTo>
                    <a:pt x="8196" y="109971"/>
                  </a:lnTo>
                  <a:lnTo>
                    <a:pt x="31021" y="65836"/>
                  </a:lnTo>
                  <a:lnTo>
                    <a:pt x="65825" y="31028"/>
                  </a:lnTo>
                  <a:lnTo>
                    <a:pt x="109962" y="8199"/>
                  </a:lnTo>
                  <a:lnTo>
                    <a:pt x="160781" y="0"/>
                  </a:lnTo>
                  <a:lnTo>
                    <a:pt x="6697217" y="0"/>
                  </a:lnTo>
                  <a:lnTo>
                    <a:pt x="6748028" y="8199"/>
                  </a:lnTo>
                  <a:lnTo>
                    <a:pt x="6792163" y="31028"/>
                  </a:lnTo>
                  <a:lnTo>
                    <a:pt x="6826971" y="65836"/>
                  </a:lnTo>
                  <a:lnTo>
                    <a:pt x="6849800" y="109971"/>
                  </a:lnTo>
                  <a:lnTo>
                    <a:pt x="6858000" y="160782"/>
                  </a:lnTo>
                  <a:lnTo>
                    <a:pt x="6858000" y="803910"/>
                  </a:lnTo>
                  <a:lnTo>
                    <a:pt x="6849800" y="854720"/>
                  </a:lnTo>
                  <a:lnTo>
                    <a:pt x="6826971" y="898855"/>
                  </a:lnTo>
                  <a:lnTo>
                    <a:pt x="6792163" y="933663"/>
                  </a:lnTo>
                  <a:lnTo>
                    <a:pt x="6748028" y="956492"/>
                  </a:lnTo>
                  <a:lnTo>
                    <a:pt x="6697217" y="964691"/>
                  </a:lnTo>
                  <a:lnTo>
                    <a:pt x="160781" y="964691"/>
                  </a:lnTo>
                  <a:lnTo>
                    <a:pt x="109962" y="956492"/>
                  </a:lnTo>
                  <a:lnTo>
                    <a:pt x="65825" y="933663"/>
                  </a:lnTo>
                  <a:lnTo>
                    <a:pt x="31021" y="898855"/>
                  </a:lnTo>
                  <a:lnTo>
                    <a:pt x="8196" y="854720"/>
                  </a:lnTo>
                  <a:lnTo>
                    <a:pt x="0" y="803910"/>
                  </a:lnTo>
                  <a:lnTo>
                    <a:pt x="0" y="160782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948" rIns="0" bIns="0" rtlCol="0">
            <a:spAutoFit/>
          </a:bodyPr>
          <a:lstStyle/>
          <a:p>
            <a:pPr marL="1919605">
              <a:lnSpc>
                <a:spcPct val="100000"/>
              </a:lnSpc>
              <a:spcBef>
                <a:spcPts val="100"/>
              </a:spcBef>
            </a:pPr>
            <a:r>
              <a:rPr dirty="0"/>
              <a:t>Pick</a:t>
            </a:r>
            <a:r>
              <a:rPr spc="-65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spc="-10" dirty="0"/>
              <a:t>crate!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143000" y="1821179"/>
            <a:ext cx="6858000" cy="2161540"/>
            <a:chOff x="1143000" y="1821179"/>
            <a:chExt cx="6858000" cy="21615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1821179"/>
              <a:ext cx="2159507" cy="2161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1491" y="1821179"/>
              <a:ext cx="2159508" cy="2161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0627" y="1821179"/>
              <a:ext cx="2159507" cy="2161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92451" y="4069486"/>
            <a:ext cx="395859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FFFFFF"/>
                </a:solidFill>
                <a:latin typeface="Cooper Black"/>
                <a:cs typeface="Cooper Black"/>
              </a:rPr>
              <a:t>Lose</a:t>
            </a:r>
            <a:r>
              <a:rPr sz="4500" spc="-65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4500" dirty="0">
                <a:solidFill>
                  <a:srgbClr val="FFFFFF"/>
                </a:solidFill>
                <a:latin typeface="Cooper Black"/>
                <a:cs typeface="Cooper Black"/>
              </a:rPr>
              <a:t>2</a:t>
            </a:r>
            <a:r>
              <a:rPr sz="4500" spc="-60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Cooper Black"/>
                <a:cs typeface="Cooper Black"/>
              </a:rPr>
              <a:t>points.</a:t>
            </a:r>
            <a:endParaRPr sz="4500">
              <a:latin typeface="Cooper Black"/>
              <a:cs typeface="Cooper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43000" y="0"/>
            <a:ext cx="6858000" cy="4982210"/>
            <a:chOff x="1143000" y="0"/>
            <a:chExt cx="6858000" cy="49822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7852" y="3965447"/>
              <a:ext cx="803148" cy="10165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0"/>
              <a:ext cx="6858000" cy="38572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7700" y="2458211"/>
              <a:ext cx="228600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2404" y="858011"/>
              <a:ext cx="2848356" cy="27995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60902" y="3996334"/>
            <a:ext cx="28251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sz="5400" spc="-50" dirty="0"/>
              <a:t>5</a:t>
            </a:r>
            <a:r>
              <a:rPr sz="5400" dirty="0"/>
              <a:t>	</a:t>
            </a:r>
            <a:r>
              <a:rPr sz="5400" spc="-10" dirty="0"/>
              <a:t>points</a:t>
            </a:r>
            <a:endParaRPr sz="54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97852" y="3965447"/>
            <a:ext cx="803148" cy="101650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92579" y="3996334"/>
            <a:ext cx="49618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4760" algn="l"/>
              </a:tabLst>
            </a:pPr>
            <a:r>
              <a:rPr sz="5400" dirty="0">
                <a:solidFill>
                  <a:srgbClr val="FFFFFF"/>
                </a:solidFill>
                <a:latin typeface="Cooper Black"/>
                <a:cs typeface="Cooper Black"/>
              </a:rPr>
              <a:t>Steal</a:t>
            </a:r>
            <a:r>
              <a:rPr sz="5400" spc="-120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5400" spc="-50" dirty="0">
                <a:solidFill>
                  <a:srgbClr val="FFFFFF"/>
                </a:solidFill>
                <a:latin typeface="Cooper Black"/>
                <a:cs typeface="Cooper Black"/>
              </a:rPr>
              <a:t>3</a:t>
            </a:r>
            <a:r>
              <a:rPr sz="5400" dirty="0">
                <a:solidFill>
                  <a:srgbClr val="FFFFFF"/>
                </a:solidFill>
                <a:latin typeface="Cooper Black"/>
                <a:cs typeface="Cooper Black"/>
              </a:rPr>
              <a:t>	</a:t>
            </a:r>
            <a:r>
              <a:rPr sz="5400" spc="-10" dirty="0">
                <a:solidFill>
                  <a:srgbClr val="FFFFFF"/>
                </a:solidFill>
                <a:latin typeface="Cooper Black"/>
                <a:cs typeface="Cooper Black"/>
              </a:rPr>
              <a:t>points.</a:t>
            </a:r>
            <a:endParaRPr sz="5400">
              <a:latin typeface="Cooper Black"/>
              <a:cs typeface="Cooper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43000" y="0"/>
            <a:ext cx="6858000" cy="4982210"/>
            <a:chOff x="1143000" y="0"/>
            <a:chExt cx="6858000" cy="49822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7852" y="3965447"/>
              <a:ext cx="803148" cy="10165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0"/>
              <a:ext cx="6858000" cy="39776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7700" y="2458211"/>
              <a:ext cx="228600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53500" cy="5143500"/>
            <a:chOff x="0" y="0"/>
            <a:chExt cx="89535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0" y="0"/>
              <a:ext cx="8763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26083" y="252222"/>
              <a:ext cx="6999605" cy="917575"/>
            </a:xfrm>
            <a:custGeom>
              <a:avLst/>
              <a:gdLst/>
              <a:ahLst/>
              <a:cxnLst/>
              <a:rect l="l" t="t" r="r" b="b"/>
              <a:pathLst>
                <a:path w="6999605" h="917575">
                  <a:moveTo>
                    <a:pt x="6846443" y="0"/>
                  </a:moveTo>
                  <a:lnTo>
                    <a:pt x="600583" y="0"/>
                  </a:lnTo>
                  <a:lnTo>
                    <a:pt x="552249" y="7794"/>
                  </a:lnTo>
                  <a:lnTo>
                    <a:pt x="510274" y="29500"/>
                  </a:lnTo>
                  <a:lnTo>
                    <a:pt x="477175" y="62599"/>
                  </a:lnTo>
                  <a:lnTo>
                    <a:pt x="455469" y="104574"/>
                  </a:lnTo>
                  <a:lnTo>
                    <a:pt x="447674" y="152907"/>
                  </a:lnTo>
                  <a:lnTo>
                    <a:pt x="447674" y="535177"/>
                  </a:lnTo>
                  <a:lnTo>
                    <a:pt x="0" y="595122"/>
                  </a:lnTo>
                  <a:lnTo>
                    <a:pt x="447674" y="764539"/>
                  </a:lnTo>
                  <a:lnTo>
                    <a:pt x="455469" y="812873"/>
                  </a:lnTo>
                  <a:lnTo>
                    <a:pt x="477175" y="854848"/>
                  </a:lnTo>
                  <a:lnTo>
                    <a:pt x="510274" y="887947"/>
                  </a:lnTo>
                  <a:lnTo>
                    <a:pt x="552249" y="909653"/>
                  </a:lnTo>
                  <a:lnTo>
                    <a:pt x="600583" y="917448"/>
                  </a:lnTo>
                  <a:lnTo>
                    <a:pt x="6846443" y="917448"/>
                  </a:lnTo>
                  <a:lnTo>
                    <a:pt x="6894776" y="909653"/>
                  </a:lnTo>
                  <a:lnTo>
                    <a:pt x="6936751" y="887947"/>
                  </a:lnTo>
                  <a:lnTo>
                    <a:pt x="6969850" y="854848"/>
                  </a:lnTo>
                  <a:lnTo>
                    <a:pt x="6991556" y="812873"/>
                  </a:lnTo>
                  <a:lnTo>
                    <a:pt x="6999351" y="764539"/>
                  </a:lnTo>
                  <a:lnTo>
                    <a:pt x="6999351" y="152907"/>
                  </a:lnTo>
                  <a:lnTo>
                    <a:pt x="6991556" y="104574"/>
                  </a:lnTo>
                  <a:lnTo>
                    <a:pt x="6969850" y="62599"/>
                  </a:lnTo>
                  <a:lnTo>
                    <a:pt x="6936751" y="29500"/>
                  </a:lnTo>
                  <a:lnTo>
                    <a:pt x="6894776" y="7794"/>
                  </a:lnTo>
                  <a:lnTo>
                    <a:pt x="6846443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6083" y="252222"/>
              <a:ext cx="6999605" cy="917575"/>
            </a:xfrm>
            <a:custGeom>
              <a:avLst/>
              <a:gdLst/>
              <a:ahLst/>
              <a:cxnLst/>
              <a:rect l="l" t="t" r="r" b="b"/>
              <a:pathLst>
                <a:path w="6999605" h="917575">
                  <a:moveTo>
                    <a:pt x="447674" y="152907"/>
                  </a:moveTo>
                  <a:lnTo>
                    <a:pt x="455469" y="104574"/>
                  </a:lnTo>
                  <a:lnTo>
                    <a:pt x="477175" y="62599"/>
                  </a:lnTo>
                  <a:lnTo>
                    <a:pt x="510274" y="29500"/>
                  </a:lnTo>
                  <a:lnTo>
                    <a:pt x="552249" y="7794"/>
                  </a:lnTo>
                  <a:lnTo>
                    <a:pt x="600583" y="0"/>
                  </a:lnTo>
                  <a:lnTo>
                    <a:pt x="1539621" y="0"/>
                  </a:lnTo>
                  <a:lnTo>
                    <a:pt x="3177540" y="0"/>
                  </a:lnTo>
                  <a:lnTo>
                    <a:pt x="6846443" y="0"/>
                  </a:lnTo>
                  <a:lnTo>
                    <a:pt x="6894776" y="7794"/>
                  </a:lnTo>
                  <a:lnTo>
                    <a:pt x="6936751" y="29500"/>
                  </a:lnTo>
                  <a:lnTo>
                    <a:pt x="6969850" y="62599"/>
                  </a:lnTo>
                  <a:lnTo>
                    <a:pt x="6991556" y="104574"/>
                  </a:lnTo>
                  <a:lnTo>
                    <a:pt x="6999351" y="152907"/>
                  </a:lnTo>
                  <a:lnTo>
                    <a:pt x="6999351" y="535177"/>
                  </a:lnTo>
                  <a:lnTo>
                    <a:pt x="6999351" y="764539"/>
                  </a:lnTo>
                  <a:lnTo>
                    <a:pt x="6991556" y="812873"/>
                  </a:lnTo>
                  <a:lnTo>
                    <a:pt x="6969850" y="854848"/>
                  </a:lnTo>
                  <a:lnTo>
                    <a:pt x="6936751" y="887947"/>
                  </a:lnTo>
                  <a:lnTo>
                    <a:pt x="6894776" y="909653"/>
                  </a:lnTo>
                  <a:lnTo>
                    <a:pt x="6846443" y="917448"/>
                  </a:lnTo>
                  <a:lnTo>
                    <a:pt x="3177540" y="917448"/>
                  </a:lnTo>
                  <a:lnTo>
                    <a:pt x="1539621" y="917448"/>
                  </a:lnTo>
                  <a:lnTo>
                    <a:pt x="600583" y="917448"/>
                  </a:lnTo>
                  <a:lnTo>
                    <a:pt x="552249" y="909653"/>
                  </a:lnTo>
                  <a:lnTo>
                    <a:pt x="510274" y="887947"/>
                  </a:lnTo>
                  <a:lnTo>
                    <a:pt x="477175" y="854848"/>
                  </a:lnTo>
                  <a:lnTo>
                    <a:pt x="455469" y="812873"/>
                  </a:lnTo>
                  <a:lnTo>
                    <a:pt x="447674" y="764539"/>
                  </a:lnTo>
                  <a:lnTo>
                    <a:pt x="0" y="595122"/>
                  </a:lnTo>
                  <a:lnTo>
                    <a:pt x="447674" y="535177"/>
                  </a:lnTo>
                  <a:lnTo>
                    <a:pt x="447674" y="152907"/>
                  </a:lnTo>
                  <a:close/>
                </a:path>
              </a:pathLst>
            </a:custGeom>
            <a:ln w="25908">
              <a:solidFill>
                <a:srgbClr val="B72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" y="4311396"/>
              <a:ext cx="8148828" cy="8183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940" y="4268728"/>
              <a:ext cx="6653783" cy="87477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3162" y="4353305"/>
              <a:ext cx="8030845" cy="699770"/>
            </a:xfrm>
            <a:custGeom>
              <a:avLst/>
              <a:gdLst/>
              <a:ahLst/>
              <a:cxnLst/>
              <a:rect l="l" t="t" r="r" b="b"/>
              <a:pathLst>
                <a:path w="8030845" h="699770">
                  <a:moveTo>
                    <a:pt x="7562850" y="0"/>
                  </a:moveTo>
                  <a:lnTo>
                    <a:pt x="116585" y="0"/>
                  </a:lnTo>
                  <a:lnTo>
                    <a:pt x="71205" y="9161"/>
                  </a:lnTo>
                  <a:lnTo>
                    <a:pt x="34147" y="34147"/>
                  </a:lnTo>
                  <a:lnTo>
                    <a:pt x="9161" y="71205"/>
                  </a:lnTo>
                  <a:lnTo>
                    <a:pt x="0" y="116586"/>
                  </a:lnTo>
                  <a:lnTo>
                    <a:pt x="0" y="582930"/>
                  </a:lnTo>
                  <a:lnTo>
                    <a:pt x="9161" y="628310"/>
                  </a:lnTo>
                  <a:lnTo>
                    <a:pt x="34147" y="665368"/>
                  </a:lnTo>
                  <a:lnTo>
                    <a:pt x="71205" y="690354"/>
                  </a:lnTo>
                  <a:lnTo>
                    <a:pt x="116585" y="699516"/>
                  </a:lnTo>
                  <a:lnTo>
                    <a:pt x="7562850" y="699516"/>
                  </a:lnTo>
                  <a:lnTo>
                    <a:pt x="7608230" y="690354"/>
                  </a:lnTo>
                  <a:lnTo>
                    <a:pt x="7645288" y="665368"/>
                  </a:lnTo>
                  <a:lnTo>
                    <a:pt x="7670274" y="628310"/>
                  </a:lnTo>
                  <a:lnTo>
                    <a:pt x="7679436" y="582930"/>
                  </a:lnTo>
                  <a:lnTo>
                    <a:pt x="7679436" y="291465"/>
                  </a:lnTo>
                  <a:lnTo>
                    <a:pt x="7921460" y="116586"/>
                  </a:lnTo>
                  <a:lnTo>
                    <a:pt x="7679436" y="116586"/>
                  </a:lnTo>
                  <a:lnTo>
                    <a:pt x="7670274" y="71205"/>
                  </a:lnTo>
                  <a:lnTo>
                    <a:pt x="7645288" y="34147"/>
                  </a:lnTo>
                  <a:lnTo>
                    <a:pt x="7608230" y="9161"/>
                  </a:lnTo>
                  <a:lnTo>
                    <a:pt x="7562850" y="0"/>
                  </a:lnTo>
                  <a:close/>
                </a:path>
                <a:path w="8030845" h="699770">
                  <a:moveTo>
                    <a:pt x="8030591" y="37731"/>
                  </a:moveTo>
                  <a:lnTo>
                    <a:pt x="7679436" y="116586"/>
                  </a:lnTo>
                  <a:lnTo>
                    <a:pt x="7921460" y="116586"/>
                  </a:lnTo>
                  <a:lnTo>
                    <a:pt x="8030591" y="37731"/>
                  </a:lnTo>
                  <a:close/>
                </a:path>
              </a:pathLst>
            </a:custGeom>
            <a:solidFill>
              <a:srgbClr val="F0B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3162" y="4353305"/>
              <a:ext cx="8030845" cy="699770"/>
            </a:xfrm>
            <a:custGeom>
              <a:avLst/>
              <a:gdLst/>
              <a:ahLst/>
              <a:cxnLst/>
              <a:rect l="l" t="t" r="r" b="b"/>
              <a:pathLst>
                <a:path w="8030845" h="699770">
                  <a:moveTo>
                    <a:pt x="0" y="116586"/>
                  </a:moveTo>
                  <a:lnTo>
                    <a:pt x="9161" y="71205"/>
                  </a:lnTo>
                  <a:lnTo>
                    <a:pt x="34147" y="34147"/>
                  </a:lnTo>
                  <a:lnTo>
                    <a:pt x="71205" y="9161"/>
                  </a:lnTo>
                  <a:lnTo>
                    <a:pt x="116585" y="0"/>
                  </a:lnTo>
                  <a:lnTo>
                    <a:pt x="4479671" y="0"/>
                  </a:lnTo>
                  <a:lnTo>
                    <a:pt x="6399530" y="0"/>
                  </a:lnTo>
                  <a:lnTo>
                    <a:pt x="7562850" y="0"/>
                  </a:lnTo>
                  <a:lnTo>
                    <a:pt x="7608230" y="9161"/>
                  </a:lnTo>
                  <a:lnTo>
                    <a:pt x="7645288" y="34147"/>
                  </a:lnTo>
                  <a:lnTo>
                    <a:pt x="7670274" y="71205"/>
                  </a:lnTo>
                  <a:lnTo>
                    <a:pt x="7679436" y="116586"/>
                  </a:lnTo>
                  <a:lnTo>
                    <a:pt x="8030591" y="37731"/>
                  </a:lnTo>
                  <a:lnTo>
                    <a:pt x="7679436" y="291465"/>
                  </a:lnTo>
                  <a:lnTo>
                    <a:pt x="7679436" y="582930"/>
                  </a:lnTo>
                  <a:lnTo>
                    <a:pt x="7670274" y="628310"/>
                  </a:lnTo>
                  <a:lnTo>
                    <a:pt x="7645288" y="665368"/>
                  </a:lnTo>
                  <a:lnTo>
                    <a:pt x="7608230" y="690354"/>
                  </a:lnTo>
                  <a:lnTo>
                    <a:pt x="7562850" y="699516"/>
                  </a:lnTo>
                  <a:lnTo>
                    <a:pt x="6399530" y="699516"/>
                  </a:lnTo>
                  <a:lnTo>
                    <a:pt x="4479671" y="699516"/>
                  </a:lnTo>
                  <a:lnTo>
                    <a:pt x="116585" y="699516"/>
                  </a:lnTo>
                  <a:lnTo>
                    <a:pt x="71205" y="690354"/>
                  </a:lnTo>
                  <a:lnTo>
                    <a:pt x="34147" y="665368"/>
                  </a:lnTo>
                  <a:lnTo>
                    <a:pt x="9161" y="628310"/>
                  </a:lnTo>
                  <a:lnTo>
                    <a:pt x="0" y="582930"/>
                  </a:lnTo>
                  <a:lnTo>
                    <a:pt x="0" y="291465"/>
                  </a:lnTo>
                  <a:lnTo>
                    <a:pt x="0" y="116586"/>
                  </a:lnTo>
                  <a:close/>
                </a:path>
              </a:pathLst>
            </a:custGeom>
            <a:ln w="38100">
              <a:solidFill>
                <a:srgbClr val="FAF3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6927" y="4370628"/>
            <a:ext cx="60490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80" dirty="0">
                <a:solidFill>
                  <a:srgbClr val="1F2C6F"/>
                </a:solidFill>
                <a:latin typeface="Arial"/>
                <a:cs typeface="Arial"/>
              </a:rPr>
              <a:t>Go</a:t>
            </a:r>
            <a:r>
              <a:rPr sz="3600" b="1" spc="-17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150" dirty="0">
                <a:solidFill>
                  <a:srgbClr val="1F2C6F"/>
                </a:solidFill>
                <a:latin typeface="Arial"/>
                <a:cs typeface="Arial"/>
              </a:rPr>
              <a:t>downstairs</a:t>
            </a:r>
            <a:r>
              <a:rPr sz="3600" b="1" spc="-10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1F2C6F"/>
                </a:solidFill>
                <a:latin typeface="Arial"/>
                <a:cs typeface="Arial"/>
              </a:rPr>
              <a:t>and</a:t>
            </a:r>
            <a:r>
              <a:rPr sz="3600" b="1" spc="-200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50" dirty="0">
                <a:solidFill>
                  <a:srgbClr val="1F2C6F"/>
                </a:solidFill>
                <a:latin typeface="Arial"/>
                <a:cs typeface="Arial"/>
              </a:rPr>
              <a:t>turn</a:t>
            </a:r>
            <a:r>
              <a:rPr sz="3600" b="1" spc="-165" dirty="0">
                <a:solidFill>
                  <a:srgbClr val="1F2C6F"/>
                </a:solidFill>
                <a:latin typeface="Arial"/>
                <a:cs typeface="Arial"/>
              </a:rPr>
              <a:t> </a:t>
            </a:r>
            <a:r>
              <a:rPr sz="3600" b="1" spc="-70" dirty="0">
                <a:solidFill>
                  <a:srgbClr val="1F2C6F"/>
                </a:solidFill>
                <a:latin typeface="Arial"/>
                <a:cs typeface="Arial"/>
              </a:rPr>
              <a:t>right.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81000" y="272795"/>
            <a:ext cx="8620125" cy="4695825"/>
            <a:chOff x="381000" y="272795"/>
            <a:chExt cx="8620125" cy="46958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331" y="272795"/>
              <a:ext cx="647700" cy="8732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1668" y="3706367"/>
              <a:ext cx="989076" cy="12618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1000" y="3211068"/>
              <a:ext cx="1770888" cy="11262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134361" y="3411473"/>
              <a:ext cx="972819" cy="882650"/>
            </a:xfrm>
            <a:custGeom>
              <a:avLst/>
              <a:gdLst/>
              <a:ahLst/>
              <a:cxnLst/>
              <a:rect l="l" t="t" r="r" b="b"/>
              <a:pathLst>
                <a:path w="972819" h="882650">
                  <a:moveTo>
                    <a:pt x="972312" y="0"/>
                  </a:moveTo>
                  <a:lnTo>
                    <a:pt x="0" y="0"/>
                  </a:lnTo>
                  <a:lnTo>
                    <a:pt x="0" y="882395"/>
                  </a:lnTo>
                  <a:lnTo>
                    <a:pt x="972312" y="882395"/>
                  </a:lnTo>
                  <a:lnTo>
                    <a:pt x="972312" y="0"/>
                  </a:lnTo>
                  <a:close/>
                </a:path>
              </a:pathLst>
            </a:custGeom>
            <a:solidFill>
              <a:srgbClr val="8AD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34361" y="3411473"/>
              <a:ext cx="972819" cy="882650"/>
            </a:xfrm>
            <a:custGeom>
              <a:avLst/>
              <a:gdLst/>
              <a:ahLst/>
              <a:cxnLst/>
              <a:rect l="l" t="t" r="r" b="b"/>
              <a:pathLst>
                <a:path w="972819" h="882650">
                  <a:moveTo>
                    <a:pt x="0" y="882395"/>
                  </a:moveTo>
                  <a:lnTo>
                    <a:pt x="972312" y="882395"/>
                  </a:lnTo>
                  <a:lnTo>
                    <a:pt x="972312" y="0"/>
                  </a:lnTo>
                  <a:lnTo>
                    <a:pt x="0" y="0"/>
                  </a:lnTo>
                  <a:lnTo>
                    <a:pt x="0" y="882395"/>
                  </a:lnTo>
                  <a:close/>
                </a:path>
              </a:pathLst>
            </a:custGeom>
            <a:ln w="25908">
              <a:solidFill>
                <a:srgbClr val="8AD3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10561" y="3411473"/>
              <a:ext cx="0" cy="927100"/>
            </a:xfrm>
            <a:custGeom>
              <a:avLst/>
              <a:gdLst/>
              <a:ahLst/>
              <a:cxnLst/>
              <a:rect l="l" t="t" r="r" b="b"/>
              <a:pathLst>
                <a:path h="927100">
                  <a:moveTo>
                    <a:pt x="0" y="0"/>
                  </a:moveTo>
                  <a:lnTo>
                    <a:pt x="0" y="926757"/>
                  </a:lnTo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8105" y="3332225"/>
              <a:ext cx="838200" cy="883919"/>
            </a:xfrm>
            <a:custGeom>
              <a:avLst/>
              <a:gdLst/>
              <a:ahLst/>
              <a:cxnLst/>
              <a:rect l="l" t="t" r="r" b="b"/>
              <a:pathLst>
                <a:path w="838200" h="883920">
                  <a:moveTo>
                    <a:pt x="838200" y="0"/>
                  </a:moveTo>
                  <a:lnTo>
                    <a:pt x="0" y="0"/>
                  </a:lnTo>
                  <a:lnTo>
                    <a:pt x="0" y="883920"/>
                  </a:lnTo>
                  <a:lnTo>
                    <a:pt x="838200" y="88392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8105" y="3332225"/>
              <a:ext cx="838200" cy="883919"/>
            </a:xfrm>
            <a:custGeom>
              <a:avLst/>
              <a:gdLst/>
              <a:ahLst/>
              <a:cxnLst/>
              <a:rect l="l" t="t" r="r" b="b"/>
              <a:pathLst>
                <a:path w="838200" h="883920">
                  <a:moveTo>
                    <a:pt x="0" y="883920"/>
                  </a:moveTo>
                  <a:lnTo>
                    <a:pt x="838200" y="883920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8839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672" rIns="0" bIns="0" rtlCol="0">
            <a:spAutoFit/>
          </a:bodyPr>
          <a:lstStyle/>
          <a:p>
            <a:pPr marL="2097405" marR="5080" indent="-948055">
              <a:lnSpc>
                <a:spcPct val="100000"/>
              </a:lnSpc>
              <a:spcBef>
                <a:spcPts val="105"/>
              </a:spcBef>
            </a:pPr>
            <a:r>
              <a:rPr sz="3200" b="1" spc="-90" dirty="0">
                <a:latin typeface="Arial"/>
                <a:cs typeface="Arial"/>
              </a:rPr>
              <a:t>Could</a:t>
            </a:r>
            <a:r>
              <a:rPr sz="3200" b="1" spc="-135" dirty="0">
                <a:latin typeface="Arial"/>
                <a:cs typeface="Arial"/>
              </a:rPr>
              <a:t> </a:t>
            </a:r>
            <a:r>
              <a:rPr sz="3200" b="1" spc="-220" dirty="0">
                <a:latin typeface="Arial"/>
                <a:cs typeface="Arial"/>
              </a:rPr>
              <a:t>you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tell</a:t>
            </a:r>
            <a:r>
              <a:rPr sz="3200" b="1" spc="-18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me</a:t>
            </a:r>
            <a:r>
              <a:rPr sz="3200" b="1" spc="-10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the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spc="-229" dirty="0">
                <a:latin typeface="Arial"/>
                <a:cs typeface="Arial"/>
              </a:rPr>
              <a:t>way</a:t>
            </a:r>
            <a:r>
              <a:rPr sz="3200" b="1" spc="-25" dirty="0">
                <a:latin typeface="Arial"/>
                <a:cs typeface="Arial"/>
              </a:rPr>
              <a:t> to </a:t>
            </a:r>
            <a:r>
              <a:rPr sz="3200" b="1" spc="-80" dirty="0">
                <a:latin typeface="Arial"/>
                <a:cs typeface="Arial"/>
              </a:rPr>
              <a:t>Class</a:t>
            </a:r>
            <a:r>
              <a:rPr sz="3200" b="1" spc="-1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5B,</a:t>
            </a:r>
            <a:r>
              <a:rPr sz="3200" b="1" spc="-21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please?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7126" y="2920745"/>
            <a:ext cx="1282065" cy="334010"/>
          </a:xfrm>
          <a:prstGeom prst="rect">
            <a:avLst/>
          </a:prstGeom>
          <a:solidFill>
            <a:srgbClr val="0089BC"/>
          </a:solidFill>
          <a:ln w="25908">
            <a:solidFill>
              <a:srgbClr val="0089B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85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r>
              <a:rPr sz="20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5B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915667" y="2775457"/>
            <a:ext cx="747395" cy="647700"/>
            <a:chOff x="1915667" y="2775457"/>
            <a:chExt cx="747395" cy="647700"/>
          </a:xfrm>
        </p:grpSpPr>
        <p:sp>
          <p:nvSpPr>
            <p:cNvPr id="23" name="object 23"/>
            <p:cNvSpPr/>
            <p:nvPr/>
          </p:nvSpPr>
          <p:spPr>
            <a:xfrm>
              <a:off x="1928367" y="2788157"/>
              <a:ext cx="721995" cy="622300"/>
            </a:xfrm>
            <a:custGeom>
              <a:avLst/>
              <a:gdLst/>
              <a:ahLst/>
              <a:cxnLst/>
              <a:rect l="l" t="t" r="r" b="b"/>
              <a:pathLst>
                <a:path w="721994" h="622300">
                  <a:moveTo>
                    <a:pt x="605663" y="0"/>
                  </a:moveTo>
                  <a:lnTo>
                    <a:pt x="92709" y="395478"/>
                  </a:lnTo>
                  <a:lnTo>
                    <a:pt x="34543" y="320040"/>
                  </a:lnTo>
                  <a:lnTo>
                    <a:pt x="0" y="587248"/>
                  </a:lnTo>
                  <a:lnTo>
                    <a:pt x="267207" y="621792"/>
                  </a:lnTo>
                  <a:lnTo>
                    <a:pt x="209042" y="546354"/>
                  </a:lnTo>
                  <a:lnTo>
                    <a:pt x="721994" y="150875"/>
                  </a:lnTo>
                  <a:lnTo>
                    <a:pt x="605663" y="0"/>
                  </a:lnTo>
                  <a:close/>
                </a:path>
              </a:pathLst>
            </a:custGeom>
            <a:solidFill>
              <a:srgbClr val="C22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28367" y="2788157"/>
              <a:ext cx="721995" cy="622300"/>
            </a:xfrm>
            <a:custGeom>
              <a:avLst/>
              <a:gdLst/>
              <a:ahLst/>
              <a:cxnLst/>
              <a:rect l="l" t="t" r="r" b="b"/>
              <a:pathLst>
                <a:path w="721994" h="622300">
                  <a:moveTo>
                    <a:pt x="0" y="587248"/>
                  </a:moveTo>
                  <a:lnTo>
                    <a:pt x="34543" y="320040"/>
                  </a:lnTo>
                  <a:lnTo>
                    <a:pt x="92709" y="395478"/>
                  </a:lnTo>
                  <a:lnTo>
                    <a:pt x="605663" y="0"/>
                  </a:lnTo>
                  <a:lnTo>
                    <a:pt x="721994" y="150875"/>
                  </a:lnTo>
                  <a:lnTo>
                    <a:pt x="209042" y="546354"/>
                  </a:lnTo>
                  <a:lnTo>
                    <a:pt x="267207" y="621792"/>
                  </a:lnTo>
                  <a:lnTo>
                    <a:pt x="0" y="587248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2255"/>
            <a:ext cx="9144000" cy="5156200"/>
            <a:chOff x="0" y="-12255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6697217" y="0"/>
                  </a:moveTo>
                  <a:lnTo>
                    <a:pt x="160781" y="0"/>
                  </a:lnTo>
                  <a:lnTo>
                    <a:pt x="109962" y="8199"/>
                  </a:lnTo>
                  <a:lnTo>
                    <a:pt x="65825" y="31028"/>
                  </a:lnTo>
                  <a:lnTo>
                    <a:pt x="31021" y="65836"/>
                  </a:lnTo>
                  <a:lnTo>
                    <a:pt x="8196" y="109971"/>
                  </a:lnTo>
                  <a:lnTo>
                    <a:pt x="0" y="160782"/>
                  </a:lnTo>
                  <a:lnTo>
                    <a:pt x="0" y="803910"/>
                  </a:lnTo>
                  <a:lnTo>
                    <a:pt x="8196" y="854720"/>
                  </a:lnTo>
                  <a:lnTo>
                    <a:pt x="31021" y="898855"/>
                  </a:lnTo>
                  <a:lnTo>
                    <a:pt x="65825" y="933663"/>
                  </a:lnTo>
                  <a:lnTo>
                    <a:pt x="109962" y="956492"/>
                  </a:lnTo>
                  <a:lnTo>
                    <a:pt x="160781" y="964691"/>
                  </a:lnTo>
                  <a:lnTo>
                    <a:pt x="6697217" y="964691"/>
                  </a:lnTo>
                  <a:lnTo>
                    <a:pt x="6748028" y="956492"/>
                  </a:lnTo>
                  <a:lnTo>
                    <a:pt x="6792163" y="933663"/>
                  </a:lnTo>
                  <a:lnTo>
                    <a:pt x="6826971" y="898855"/>
                  </a:lnTo>
                  <a:lnTo>
                    <a:pt x="6849800" y="854720"/>
                  </a:lnTo>
                  <a:lnTo>
                    <a:pt x="6858000" y="803910"/>
                  </a:lnTo>
                  <a:lnTo>
                    <a:pt x="6858000" y="160782"/>
                  </a:lnTo>
                  <a:lnTo>
                    <a:pt x="6849800" y="109971"/>
                  </a:lnTo>
                  <a:lnTo>
                    <a:pt x="6826971" y="65836"/>
                  </a:lnTo>
                  <a:lnTo>
                    <a:pt x="6792163" y="31028"/>
                  </a:lnTo>
                  <a:lnTo>
                    <a:pt x="6748028" y="8199"/>
                  </a:lnTo>
                  <a:lnTo>
                    <a:pt x="6697217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762"/>
              <a:ext cx="6858000" cy="965200"/>
            </a:xfrm>
            <a:custGeom>
              <a:avLst/>
              <a:gdLst/>
              <a:ahLst/>
              <a:cxnLst/>
              <a:rect l="l" t="t" r="r" b="b"/>
              <a:pathLst>
                <a:path w="6858000" h="965200">
                  <a:moveTo>
                    <a:pt x="0" y="160782"/>
                  </a:moveTo>
                  <a:lnTo>
                    <a:pt x="8196" y="109971"/>
                  </a:lnTo>
                  <a:lnTo>
                    <a:pt x="31021" y="65836"/>
                  </a:lnTo>
                  <a:lnTo>
                    <a:pt x="65825" y="31028"/>
                  </a:lnTo>
                  <a:lnTo>
                    <a:pt x="109962" y="8199"/>
                  </a:lnTo>
                  <a:lnTo>
                    <a:pt x="160781" y="0"/>
                  </a:lnTo>
                  <a:lnTo>
                    <a:pt x="6697217" y="0"/>
                  </a:lnTo>
                  <a:lnTo>
                    <a:pt x="6748028" y="8199"/>
                  </a:lnTo>
                  <a:lnTo>
                    <a:pt x="6792163" y="31028"/>
                  </a:lnTo>
                  <a:lnTo>
                    <a:pt x="6826971" y="65836"/>
                  </a:lnTo>
                  <a:lnTo>
                    <a:pt x="6849800" y="109971"/>
                  </a:lnTo>
                  <a:lnTo>
                    <a:pt x="6858000" y="160782"/>
                  </a:lnTo>
                  <a:lnTo>
                    <a:pt x="6858000" y="803910"/>
                  </a:lnTo>
                  <a:lnTo>
                    <a:pt x="6849800" y="854720"/>
                  </a:lnTo>
                  <a:lnTo>
                    <a:pt x="6826971" y="898855"/>
                  </a:lnTo>
                  <a:lnTo>
                    <a:pt x="6792163" y="933663"/>
                  </a:lnTo>
                  <a:lnTo>
                    <a:pt x="6748028" y="956492"/>
                  </a:lnTo>
                  <a:lnTo>
                    <a:pt x="6697217" y="964691"/>
                  </a:lnTo>
                  <a:lnTo>
                    <a:pt x="160781" y="964691"/>
                  </a:lnTo>
                  <a:lnTo>
                    <a:pt x="109962" y="956492"/>
                  </a:lnTo>
                  <a:lnTo>
                    <a:pt x="65825" y="933663"/>
                  </a:lnTo>
                  <a:lnTo>
                    <a:pt x="31021" y="898855"/>
                  </a:lnTo>
                  <a:lnTo>
                    <a:pt x="8196" y="854720"/>
                  </a:lnTo>
                  <a:lnTo>
                    <a:pt x="0" y="803910"/>
                  </a:lnTo>
                  <a:lnTo>
                    <a:pt x="0" y="160782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948" rIns="0" bIns="0" rtlCol="0">
            <a:spAutoFit/>
          </a:bodyPr>
          <a:lstStyle/>
          <a:p>
            <a:pPr marL="1919605">
              <a:lnSpc>
                <a:spcPct val="100000"/>
              </a:lnSpc>
              <a:spcBef>
                <a:spcPts val="100"/>
              </a:spcBef>
            </a:pPr>
            <a:r>
              <a:rPr dirty="0"/>
              <a:t>Pick</a:t>
            </a:r>
            <a:r>
              <a:rPr spc="-65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spc="-10" dirty="0"/>
              <a:t>crate!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143000" y="1821179"/>
            <a:ext cx="6858000" cy="2161540"/>
            <a:chOff x="1143000" y="1821179"/>
            <a:chExt cx="6858000" cy="21615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1821179"/>
              <a:ext cx="2159507" cy="2161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1491" y="1821179"/>
              <a:ext cx="2159508" cy="2161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0627" y="1821179"/>
              <a:ext cx="2159507" cy="2161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92451" y="4069486"/>
            <a:ext cx="395859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FFFFFF"/>
                </a:solidFill>
                <a:latin typeface="Cooper Black"/>
                <a:cs typeface="Cooper Black"/>
              </a:rPr>
              <a:t>Lose</a:t>
            </a:r>
            <a:r>
              <a:rPr sz="4500" spc="-65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4500" dirty="0">
                <a:solidFill>
                  <a:srgbClr val="FFFFFF"/>
                </a:solidFill>
                <a:latin typeface="Cooper Black"/>
                <a:cs typeface="Cooper Black"/>
              </a:rPr>
              <a:t>5</a:t>
            </a:r>
            <a:r>
              <a:rPr sz="4500" spc="-60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Cooper Black"/>
                <a:cs typeface="Cooper Black"/>
              </a:rPr>
              <a:t>points.</a:t>
            </a:r>
            <a:endParaRPr sz="4500">
              <a:latin typeface="Cooper Black"/>
              <a:cs typeface="Cooper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43000" y="0"/>
            <a:ext cx="6858000" cy="4982210"/>
            <a:chOff x="1143000" y="0"/>
            <a:chExt cx="6858000" cy="49822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7852" y="3965447"/>
              <a:ext cx="803148" cy="10165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0"/>
              <a:ext cx="6858000" cy="38572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7700" y="2458211"/>
              <a:ext cx="228600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92579" y="3996334"/>
            <a:ext cx="49618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4760" algn="l"/>
              </a:tabLst>
            </a:pPr>
            <a:r>
              <a:rPr sz="5400" dirty="0">
                <a:solidFill>
                  <a:srgbClr val="FFFFFF"/>
                </a:solidFill>
                <a:latin typeface="Cooper Black"/>
                <a:cs typeface="Cooper Black"/>
              </a:rPr>
              <a:t>Steal</a:t>
            </a:r>
            <a:r>
              <a:rPr sz="5400" spc="-120" dirty="0">
                <a:solidFill>
                  <a:srgbClr val="FFFFFF"/>
                </a:solidFill>
                <a:latin typeface="Cooper Black"/>
                <a:cs typeface="Cooper Black"/>
              </a:rPr>
              <a:t> </a:t>
            </a:r>
            <a:r>
              <a:rPr sz="5400" spc="-50" dirty="0">
                <a:solidFill>
                  <a:srgbClr val="FFFFFF"/>
                </a:solidFill>
                <a:latin typeface="Cooper Black"/>
                <a:cs typeface="Cooper Black"/>
              </a:rPr>
              <a:t>3</a:t>
            </a:r>
            <a:r>
              <a:rPr sz="5400" dirty="0">
                <a:solidFill>
                  <a:srgbClr val="FFFFFF"/>
                </a:solidFill>
                <a:latin typeface="Cooper Black"/>
                <a:cs typeface="Cooper Black"/>
              </a:rPr>
              <a:t>	</a:t>
            </a:r>
            <a:r>
              <a:rPr sz="5400" spc="-10" dirty="0">
                <a:solidFill>
                  <a:srgbClr val="FFFFFF"/>
                </a:solidFill>
                <a:latin typeface="Cooper Black"/>
                <a:cs typeface="Cooper Black"/>
              </a:rPr>
              <a:t>points.</a:t>
            </a:r>
            <a:endParaRPr sz="5400">
              <a:latin typeface="Cooper Black"/>
              <a:cs typeface="Cooper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43000" y="0"/>
            <a:ext cx="6858000" cy="4982210"/>
            <a:chOff x="1143000" y="0"/>
            <a:chExt cx="6858000" cy="49822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7852" y="3965447"/>
              <a:ext cx="803148" cy="10165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0"/>
              <a:ext cx="6858000" cy="39776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7700" y="2458211"/>
              <a:ext cx="228600" cy="228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2404" y="858011"/>
              <a:ext cx="2848356" cy="27995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6697471" y="0"/>
                  </a:moveTo>
                  <a:lnTo>
                    <a:pt x="160528" y="0"/>
                  </a:lnTo>
                  <a:lnTo>
                    <a:pt x="109788" y="8183"/>
                  </a:lnTo>
                  <a:lnTo>
                    <a:pt x="65721" y="30972"/>
                  </a:lnTo>
                  <a:lnTo>
                    <a:pt x="30972" y="65721"/>
                  </a:lnTo>
                  <a:lnTo>
                    <a:pt x="8183" y="109788"/>
                  </a:lnTo>
                  <a:lnTo>
                    <a:pt x="0" y="160527"/>
                  </a:lnTo>
                  <a:lnTo>
                    <a:pt x="0" y="802639"/>
                  </a:lnTo>
                  <a:lnTo>
                    <a:pt x="8183" y="853379"/>
                  </a:lnTo>
                  <a:lnTo>
                    <a:pt x="30972" y="897446"/>
                  </a:lnTo>
                  <a:lnTo>
                    <a:pt x="65721" y="932195"/>
                  </a:lnTo>
                  <a:lnTo>
                    <a:pt x="109788" y="954984"/>
                  </a:lnTo>
                  <a:lnTo>
                    <a:pt x="160528" y="963167"/>
                  </a:lnTo>
                  <a:lnTo>
                    <a:pt x="6697471" y="963167"/>
                  </a:lnTo>
                  <a:lnTo>
                    <a:pt x="6748206" y="954984"/>
                  </a:lnTo>
                  <a:lnTo>
                    <a:pt x="6792272" y="932195"/>
                  </a:lnTo>
                  <a:lnTo>
                    <a:pt x="6827024" y="897446"/>
                  </a:lnTo>
                  <a:lnTo>
                    <a:pt x="6849815" y="853379"/>
                  </a:lnTo>
                  <a:lnTo>
                    <a:pt x="6858000" y="802639"/>
                  </a:lnTo>
                  <a:lnTo>
                    <a:pt x="6858000" y="160527"/>
                  </a:lnTo>
                  <a:lnTo>
                    <a:pt x="6849815" y="109788"/>
                  </a:lnTo>
                  <a:lnTo>
                    <a:pt x="6827024" y="65721"/>
                  </a:lnTo>
                  <a:lnTo>
                    <a:pt x="6792272" y="30972"/>
                  </a:lnTo>
                  <a:lnTo>
                    <a:pt x="6748206" y="8183"/>
                  </a:lnTo>
                  <a:lnTo>
                    <a:pt x="6697471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3761" y="3966209"/>
              <a:ext cx="6858000" cy="963294"/>
            </a:xfrm>
            <a:custGeom>
              <a:avLst/>
              <a:gdLst/>
              <a:ahLst/>
              <a:cxnLst/>
              <a:rect l="l" t="t" r="r" b="b"/>
              <a:pathLst>
                <a:path w="6858000" h="963295">
                  <a:moveTo>
                    <a:pt x="0" y="160527"/>
                  </a:moveTo>
                  <a:lnTo>
                    <a:pt x="8183" y="109788"/>
                  </a:lnTo>
                  <a:lnTo>
                    <a:pt x="30972" y="65721"/>
                  </a:lnTo>
                  <a:lnTo>
                    <a:pt x="65721" y="30972"/>
                  </a:lnTo>
                  <a:lnTo>
                    <a:pt x="109788" y="8183"/>
                  </a:lnTo>
                  <a:lnTo>
                    <a:pt x="160528" y="0"/>
                  </a:lnTo>
                  <a:lnTo>
                    <a:pt x="6697471" y="0"/>
                  </a:lnTo>
                  <a:lnTo>
                    <a:pt x="6748206" y="8183"/>
                  </a:lnTo>
                  <a:lnTo>
                    <a:pt x="6792272" y="30972"/>
                  </a:lnTo>
                  <a:lnTo>
                    <a:pt x="6827024" y="65721"/>
                  </a:lnTo>
                  <a:lnTo>
                    <a:pt x="6849815" y="109788"/>
                  </a:lnTo>
                  <a:lnTo>
                    <a:pt x="6858000" y="160527"/>
                  </a:lnTo>
                  <a:lnTo>
                    <a:pt x="6858000" y="802639"/>
                  </a:lnTo>
                  <a:lnTo>
                    <a:pt x="6849815" y="853379"/>
                  </a:lnTo>
                  <a:lnTo>
                    <a:pt x="6827024" y="897446"/>
                  </a:lnTo>
                  <a:lnTo>
                    <a:pt x="6792272" y="932195"/>
                  </a:lnTo>
                  <a:lnTo>
                    <a:pt x="6748206" y="954984"/>
                  </a:lnTo>
                  <a:lnTo>
                    <a:pt x="6697471" y="963167"/>
                  </a:lnTo>
                  <a:lnTo>
                    <a:pt x="160528" y="963167"/>
                  </a:lnTo>
                  <a:lnTo>
                    <a:pt x="109788" y="954984"/>
                  </a:lnTo>
                  <a:lnTo>
                    <a:pt x="65721" y="932195"/>
                  </a:lnTo>
                  <a:lnTo>
                    <a:pt x="30972" y="897446"/>
                  </a:lnTo>
                  <a:lnTo>
                    <a:pt x="8183" y="853379"/>
                  </a:lnTo>
                  <a:lnTo>
                    <a:pt x="0" y="802639"/>
                  </a:lnTo>
                  <a:lnTo>
                    <a:pt x="0" y="160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60902" y="3996334"/>
            <a:ext cx="28251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5630" algn="l"/>
              </a:tabLst>
            </a:pPr>
            <a:r>
              <a:rPr sz="5400" spc="-50" dirty="0"/>
              <a:t>4</a:t>
            </a:r>
            <a:r>
              <a:rPr sz="5400" dirty="0"/>
              <a:t>	</a:t>
            </a:r>
            <a:r>
              <a:rPr sz="5400" spc="-10" dirty="0"/>
              <a:t>points</a:t>
            </a:r>
            <a:endParaRPr sz="54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97852" y="3965447"/>
            <a:ext cx="803148" cy="101650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cy chào tạm b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3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3103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01623" y="4465421"/>
            <a:ext cx="6739890" cy="5962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20"/>
              </a:spcBef>
            </a:pPr>
            <a:r>
              <a:rPr sz="1850" b="1" dirty="0">
                <a:solidFill>
                  <a:srgbClr val="006FC0"/>
                </a:solidFill>
                <a:latin typeface="Arial"/>
                <a:cs typeface="Arial"/>
              </a:rPr>
              <a:t>Website</a:t>
            </a:r>
            <a:r>
              <a:rPr sz="1850" dirty="0">
                <a:solidFill>
                  <a:srgbClr val="006FC0"/>
                </a:solidFill>
                <a:latin typeface="Arial"/>
                <a:cs typeface="Arial"/>
              </a:rPr>
              <a:t>:</a:t>
            </a:r>
            <a:r>
              <a:rPr sz="1850" spc="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50" i="1" spc="-10" dirty="0">
                <a:solidFill>
                  <a:srgbClr val="FFFFFF"/>
                </a:solidFill>
                <a:latin typeface="Arial"/>
                <a:cs typeface="Arial"/>
              </a:rPr>
              <a:t>hoclieu.vn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850" b="1" dirty="0">
                <a:solidFill>
                  <a:srgbClr val="006FC0"/>
                </a:solidFill>
                <a:latin typeface="Arial"/>
                <a:cs typeface="Arial"/>
              </a:rPr>
              <a:t>Fanpage</a:t>
            </a:r>
            <a:r>
              <a:rPr sz="1850" dirty="0">
                <a:solidFill>
                  <a:srgbClr val="006FC0"/>
                </a:solidFill>
                <a:latin typeface="Arial"/>
                <a:cs typeface="Arial"/>
              </a:rPr>
              <a:t>:</a:t>
            </a:r>
            <a:r>
              <a:rPr sz="1850" spc="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50" i="1" spc="-10" dirty="0">
                <a:solidFill>
                  <a:srgbClr val="FFFFFF"/>
                </a:solidFill>
                <a:latin typeface="Arial"/>
                <a:cs typeface="Arial"/>
              </a:rPr>
              <a:t>https:/</a:t>
            </a:r>
            <a:r>
              <a:rPr sz="1850" i="1" spc="-1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/www.facebook.com/tienganhglobalsuccess.vn/</a:t>
            </a:r>
            <a:endParaRPr sz="1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cy giới thiệ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2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0"/>
            <a:ext cx="3810000" cy="531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638800" cy="53149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4038600" y="1962150"/>
            <a:ext cx="914400" cy="1981200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EEAEB16-2B85-C8DC-3A1A-2A43B8CB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971800" y="895350"/>
            <a:ext cx="1881351" cy="1219200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95250"/>
            <a:ext cx="3657600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93" y="0"/>
            <a:ext cx="5656007" cy="5391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C64169E-FB8B-FB74-BEC3-4313B753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48000" y="158545"/>
            <a:ext cx="1976851" cy="1295400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4030791" y="1434895"/>
            <a:ext cx="994060" cy="1752600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9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테마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581</Words>
  <Application>Microsoft Office PowerPoint</Application>
  <PresentationFormat>On-screen Show (16:9)</PresentationFormat>
  <Paragraphs>119</Paragraphs>
  <Slides>69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69</vt:i4>
      </vt:variant>
    </vt:vector>
  </HeadingPairs>
  <TitlesOfParts>
    <vt:vector size="88" baseType="lpstr">
      <vt:lpstr>Arial</vt:lpstr>
      <vt:lpstr>Balsamiq Sans</vt:lpstr>
      <vt:lpstr>Bebas Neue</vt:lpstr>
      <vt:lpstr>Calibri</vt:lpstr>
      <vt:lpstr>Cooper Black</vt:lpstr>
      <vt:lpstr>Gill Sans MT</vt:lpstr>
      <vt:lpstr>Impact</vt:lpstr>
      <vt:lpstr>Lucida Sans</vt:lpstr>
      <vt:lpstr>Rubik</vt:lpstr>
      <vt:lpstr>Times New Roman</vt:lpstr>
      <vt:lpstr>Office Theme</vt:lpstr>
      <vt:lpstr>Basic School Supplies for Pre-K by Slidesgo</vt:lpstr>
      <vt:lpstr>1_Basic School Supplies for Pre-K by Slidesgo</vt:lpstr>
      <vt:lpstr>2_Basic School Supplies for Pre-K by Slidesgo</vt:lpstr>
      <vt:lpstr>3_Basic School Supplies for Pre-K by Slidesgo</vt:lpstr>
      <vt:lpstr>4_Basic School Supplies for Pre-K by Slidesgo</vt:lpstr>
      <vt:lpstr>5_Basic School Supplies for Pre-K by Slidesgo</vt:lpstr>
      <vt:lpstr>Badge</vt:lpstr>
      <vt:lpstr>Office 테마</vt:lpstr>
      <vt:lpstr>PowerPoint Presentation</vt:lpstr>
      <vt:lpstr>PowerPoint Presentation</vt:lpstr>
      <vt:lpstr>Our school rooms</vt:lpstr>
      <vt:lpstr>04 Let's talk.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Listen, point and say.</vt:lpstr>
      <vt:lpstr>Vocabulary</vt:lpstr>
      <vt:lpstr>PowerPoint Presentation</vt:lpstr>
      <vt:lpstr>go downstairs</vt:lpstr>
      <vt:lpstr>PowerPoint Presentation</vt:lpstr>
      <vt:lpstr>PowerPoint Presentation</vt:lpstr>
      <vt:lpstr>go upstairs</vt:lpstr>
      <vt:lpstr>Structure</vt:lpstr>
      <vt:lpstr>Could you tell me the way to the computer room, please?</vt:lpstr>
      <vt:lpstr>Could you tell me the way to the computer room, please?</vt:lpstr>
      <vt:lpstr>Could you tell me the way to the computer room, please?</vt:lpstr>
      <vt:lpstr>Could you tell me the way to the computer room, please?</vt:lpstr>
      <vt:lpstr>Work in pair</vt:lpstr>
      <vt:lpstr>Act it out.</vt:lpstr>
      <vt:lpstr>PASSING GAME</vt:lpstr>
      <vt:lpstr>PowerPoint Presentation</vt:lpstr>
      <vt:lpstr>PASS STTOH E PB A!L L!</vt:lpstr>
      <vt:lpstr>PASS STTOH E PB A!L L!</vt:lpstr>
      <vt:lpstr>03 Look, listen and repeat.</vt:lpstr>
      <vt:lpstr>WWhheoreaarereththeey?y?</vt:lpstr>
      <vt:lpstr>Look, listen and repeat.</vt:lpstr>
      <vt:lpstr>PowerPoint Presentation</vt:lpstr>
      <vt:lpstr>Look, listen and repeat.</vt:lpstr>
      <vt:lpstr>Practice in pairs</vt:lpstr>
      <vt:lpstr>Let’s talk.</vt:lpstr>
      <vt:lpstr>PowerPoint Presentation</vt:lpstr>
      <vt:lpstr>PowerPoint Presentation</vt:lpstr>
      <vt:lpstr>Work in group</vt:lpstr>
      <vt:lpstr>05 Fun corner &amp; Wrap-up</vt:lpstr>
      <vt:lpstr>Madagasca Game</vt:lpstr>
      <vt:lpstr>Could you tell me the way to the computer room, please?</vt:lpstr>
      <vt:lpstr>Pick a crate!</vt:lpstr>
      <vt:lpstr>add 5 points</vt:lpstr>
      <vt:lpstr>PowerPoint Presentation</vt:lpstr>
      <vt:lpstr>Everyone lose 5 points</vt:lpstr>
      <vt:lpstr>PowerPoint Presentation</vt:lpstr>
      <vt:lpstr>Pick a crate!</vt:lpstr>
      <vt:lpstr>You l1ik0eptooinmtosve it!</vt:lpstr>
      <vt:lpstr>6 points</vt:lpstr>
      <vt:lpstr>PowerPoint Presentation</vt:lpstr>
      <vt:lpstr>PowerPoint Presentation</vt:lpstr>
      <vt:lpstr>Pick a crate!</vt:lpstr>
      <vt:lpstr>PowerPoint Presentation</vt:lpstr>
      <vt:lpstr>2 points</vt:lpstr>
      <vt:lpstr>You li5kepotoinmtsove it!</vt:lpstr>
      <vt:lpstr>PowerPoint Presentation</vt:lpstr>
      <vt:lpstr>Pick a crate!</vt:lpstr>
      <vt:lpstr>PowerPoint Presentation</vt:lpstr>
      <vt:lpstr>5 points</vt:lpstr>
      <vt:lpstr>PowerPoint Presentation</vt:lpstr>
      <vt:lpstr>Could you tell me the way to Class 5B, please?</vt:lpstr>
      <vt:lpstr>Pick a crate!</vt:lpstr>
      <vt:lpstr>PowerPoint Presentation</vt:lpstr>
      <vt:lpstr>PowerPoint Presentation</vt:lpstr>
      <vt:lpstr>4 points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lastModifiedBy>Admin</cp:lastModifiedBy>
  <cp:revision>5</cp:revision>
  <dcterms:created xsi:type="dcterms:W3CDTF">2026-04-11T05:54:23Z</dcterms:created>
  <dcterms:modified xsi:type="dcterms:W3CDTF">2026-04-11T06:14:31Z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2026-04-11T00:00:00Z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2026-04-11T00:00:00Z</vt:filetime>
  </property>
  <property fmtid="{D5CDD505-2E9C-101B-9397-08002B2CF9AE}" pid="5" name="Producer">
    <vt:lpwstr>3-Heights(TM) PDF Security Shell 4.8.25.2 (http://www.pdf-tools.com)</vt:lpwstr>
  </property>
</Properties>
</file>