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43" r:id="rId3"/>
    <p:sldId id="344" r:id="rId4"/>
    <p:sldId id="348" r:id="rId5"/>
    <p:sldId id="345" r:id="rId6"/>
    <p:sldId id="346" r:id="rId7"/>
    <p:sldId id="350" r:id="rId8"/>
    <p:sldId id="334" r:id="rId9"/>
    <p:sldId id="336" r:id="rId10"/>
    <p:sldId id="351" r:id="rId11"/>
    <p:sldId id="352" r:id="rId12"/>
    <p:sldId id="35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BBFA5-06C4-464B-8C4F-736F77DA04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F55FC-6C69-4770-A09D-450562735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D89E9-1AB5-46D5-8543-E57A237E379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41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BD16-2793-B48D-227F-F243D1F9E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5AC24-5E65-8804-07FC-EEB8F25CD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E3B36-8062-04F6-AB51-E7E542F6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1F71E-2AF8-3454-3860-9C6AB5E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5568-2705-44B3-A7C7-42DD6693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5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6C5C6-3028-0866-7303-6A69C95B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3ADB3-14CE-FAA3-C36A-1756530FD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B4E54-2EE7-3690-F365-87DD9A80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77441-0C27-CADB-D6A0-0939DFB8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C930-D131-3559-6206-8D1EFA70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C07CDF-451B-B7F3-F7A0-C0A4F2046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E15E4-5AAC-B942-703C-9F59B202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BD9BB-E651-64C9-C55D-F82177D9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EF393-C393-3F53-3B58-0C57834B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04D92-611B-69E5-8E42-21FFC8AD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72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5" y="1600201"/>
            <a:ext cx="10972959" cy="4525963"/>
          </a:xfrm>
          <a:prstGeom prst="rect">
            <a:avLst/>
          </a:prstGeom>
        </p:spPr>
        <p:txBody>
          <a:bodyPr lIns="53571" tIns="26785" rIns="53571" bIns="2678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30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B0D0-00A1-47E0-7FEA-A0407C03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3C48-D802-CC39-F047-1E429612F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52F14-223B-CC6A-8D34-263A1A0A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DA906-CE7B-8B36-885A-39DEB8F5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EF9CA-DABE-8AF6-B992-BAC820D2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545B-DFF7-6F48-D7E8-2B0DB168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9556D-D0A9-D7F7-4334-C67549B0D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DBE42-2DC8-FF8D-7780-D2AA5166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331B-6BFD-9E50-6AD3-2981581F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526B-7D14-4980-246F-8D84D3D7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79A8-7D39-C511-4301-213B9540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A737-5587-306E-F67B-F65275790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F19CA-489F-E056-74F1-2A76869BD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DA483-13A4-8C58-C3AE-A8B43F22F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62036-CE54-3B63-C28C-4DBD8AF4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23E33-9524-DEFA-289F-7422D2F4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0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99E9-A62C-E85A-57E7-E70EB869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6199C-E7B2-5B36-5D17-C8995EF0D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0F282-E5EE-0BA5-B079-8301D18A9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AE831-361C-8312-7434-126F8D173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2EFC3-61C9-B082-4BB8-DE6179FF4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584A82-0CE0-A2A1-2B97-34A2456C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C482BC-5848-7019-DAE5-E3C60BAF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7FDF2-38C4-BD3B-8190-9C6D5C6F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6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B285-BBCB-F7A6-360C-70F9AC63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30149-05F2-FCCD-A948-D0FCB2E9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746AD-3B01-3EF2-F0A3-4313183E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7E2BB-7EA2-B7F2-63DD-319E0441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9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F4E97-55BF-5C8E-E2D5-70738F2D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2920C-D764-BCBD-7200-6E853EBB4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F3908-7726-660D-E2BB-352B9C75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8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2D79-85FA-505D-00BF-B61C7CE7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F6D6-EF7F-10E3-0B6F-E6C6DE91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5492A-5126-3BA5-D515-E0078C999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BE924-BD08-73E7-7421-DA9CDB76D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B1997-8C32-4552-0ED7-2409C0E8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B2BC1-D121-DD8C-CFD6-6A316DE5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3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B0E7-9F13-C2EF-792C-4879928E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F5F42-6469-DA81-7D29-7E7165FD7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52342-B6A4-7173-57B9-9A8274109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A2C16-8464-B7BF-5B96-0A85125A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02F7B-BB3C-0540-C91B-30B4A568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C26F-AC13-6626-8F4C-80E33BE7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6876C-FE88-8085-48FF-DF1A0D66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96156-C82A-46B2-1A60-36A0CC13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1CD9-CFBE-B58E-A575-7D21743B2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CE50C-4507-4113-9830-FF2525AE388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C5D4-F0BF-A72F-00AF-DBE4471C0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01A4A-DDE2-E613-B5FD-E621A9298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BDC50-924D-4636-BDEB-CBF8870B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7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rất thích trồng nhiều cây xanh cho con chim nhảy nhót trên cành">
            <a:hlinkClick r:id="" action="ppaction://media"/>
            <a:extLst>
              <a:ext uri="{FF2B5EF4-FFF2-40B4-BE49-F238E27FC236}">
                <a16:creationId xmlns:a16="http://schemas.microsoft.com/office/drawing/2014/main" id="{B87481EC-F8A4-BE5F-840F-9F947B184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0AB93-2AE4-D381-9ECF-CFE2667E7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0" descr="Hình nền đẹp 1 màu">
            <a:extLst>
              <a:ext uri="{FF2B5EF4-FFF2-40B4-BE49-F238E27FC236}">
                <a16:creationId xmlns:a16="http://schemas.microsoft.com/office/drawing/2014/main" id="{AC309D50-AE8F-142F-1728-3958D116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7 Points 4">
            <a:extLst>
              <a:ext uri="{FF2B5EF4-FFF2-40B4-BE49-F238E27FC236}">
                <a16:creationId xmlns:a16="http://schemas.microsoft.com/office/drawing/2014/main" id="{B479E3BA-7868-6FFF-7ACA-ED80812E99CA}"/>
              </a:ext>
            </a:extLst>
          </p:cNvPr>
          <p:cNvSpPr/>
          <p:nvPr/>
        </p:nvSpPr>
        <p:spPr>
          <a:xfrm>
            <a:off x="431831" y="1897803"/>
            <a:ext cx="1020600" cy="95838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20CC8D-B065-3614-482F-3B79219D0164}"/>
              </a:ext>
            </a:extLst>
          </p:cNvPr>
          <p:cNvSpPr/>
          <p:nvPr/>
        </p:nvSpPr>
        <p:spPr>
          <a:xfrm>
            <a:off x="1418343" y="282984"/>
            <a:ext cx="10318386" cy="14011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1AA3B-8F4F-CA01-2160-09DCC2373271}"/>
              </a:ext>
            </a:extLst>
          </p:cNvPr>
          <p:cNvSpPr txBox="1"/>
          <p:nvPr/>
        </p:nvSpPr>
        <p:spPr>
          <a:xfrm>
            <a:off x="1714996" y="274428"/>
            <a:ext cx="10041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33">
            <a:extLst>
              <a:ext uri="{FF2B5EF4-FFF2-40B4-BE49-F238E27FC236}">
                <a16:creationId xmlns:a16="http://schemas.microsoft.com/office/drawing/2014/main" id="{12A3D99D-EBC0-130E-91B3-4080CB868963}"/>
              </a:ext>
            </a:extLst>
          </p:cNvPr>
          <p:cNvGrpSpPr>
            <a:grpSpLocks/>
          </p:cNvGrpSpPr>
          <p:nvPr/>
        </p:nvGrpSpPr>
        <p:grpSpPr bwMode="auto">
          <a:xfrm>
            <a:off x="9674282" y="1643790"/>
            <a:ext cx="2401888" cy="2376488"/>
            <a:chOff x="4317" y="2876"/>
            <a:chExt cx="1104" cy="1104"/>
          </a:xfrm>
        </p:grpSpPr>
        <p:sp>
          <p:nvSpPr>
            <p:cNvPr id="28" name="AutoShape 34">
              <a:extLst>
                <a:ext uri="{FF2B5EF4-FFF2-40B4-BE49-F238E27FC236}">
                  <a16:creationId xmlns:a16="http://schemas.microsoft.com/office/drawing/2014/main" id="{524573CA-14A3-1FF6-D942-30B8BCD5B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" y="287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9" name="WordArt 35">
              <a:extLst>
                <a:ext uri="{FF2B5EF4-FFF2-40B4-BE49-F238E27FC236}">
                  <a16:creationId xmlns:a16="http://schemas.microsoft.com/office/drawing/2014/main" id="{6127F13C-F3C4-849F-B271-E9AAE433499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24" y="312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WordArt 36">
            <a:extLst>
              <a:ext uri="{FF2B5EF4-FFF2-40B4-BE49-F238E27FC236}">
                <a16:creationId xmlns:a16="http://schemas.microsoft.com/office/drawing/2014/main" id="{E8D4FF5A-0272-E037-3590-5D17C99F91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18026" y="2232882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1" name="WordArt 37">
            <a:extLst>
              <a:ext uri="{FF2B5EF4-FFF2-40B4-BE49-F238E27FC236}">
                <a16:creationId xmlns:a16="http://schemas.microsoft.com/office/drawing/2014/main" id="{949F7B06-3014-9AE7-FDDF-72E3CAE998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1174" y="2219440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2" name="WordArt 38">
            <a:extLst>
              <a:ext uri="{FF2B5EF4-FFF2-40B4-BE49-F238E27FC236}">
                <a16:creationId xmlns:a16="http://schemas.microsoft.com/office/drawing/2014/main" id="{771EBB15-4111-7C0D-5AF7-6541D19F99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3772" y="2259076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3" name="WordArt 39">
            <a:extLst>
              <a:ext uri="{FF2B5EF4-FFF2-40B4-BE49-F238E27FC236}">
                <a16:creationId xmlns:a16="http://schemas.microsoft.com/office/drawing/2014/main" id="{7E818895-0BED-A194-1E52-E71A173A03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8924" y="2271025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4" name="WordArt 40">
            <a:extLst>
              <a:ext uri="{FF2B5EF4-FFF2-40B4-BE49-F238E27FC236}">
                <a16:creationId xmlns:a16="http://schemas.microsoft.com/office/drawing/2014/main" id="{3EC55F53-CB2B-9BE2-61A9-9AFC665B96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5469" y="2289860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5" name="WordArt 41">
            <a:extLst>
              <a:ext uri="{FF2B5EF4-FFF2-40B4-BE49-F238E27FC236}">
                <a16:creationId xmlns:a16="http://schemas.microsoft.com/office/drawing/2014/main" id="{AD3EAC78-3AC6-4074-F153-B70DEB73A9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54670" y="2277911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6" name="WordArt 43">
            <a:extLst>
              <a:ext uri="{FF2B5EF4-FFF2-40B4-BE49-F238E27FC236}">
                <a16:creationId xmlns:a16="http://schemas.microsoft.com/office/drawing/2014/main" id="{76A6D244-8F9B-7A67-8A6F-848159B0A1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3977" y="2328003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FC8EC397-D81E-B665-647D-DCA8AD48DD2F}"/>
              </a:ext>
            </a:extLst>
          </p:cNvPr>
          <p:cNvSpPr/>
          <p:nvPr/>
        </p:nvSpPr>
        <p:spPr>
          <a:xfrm>
            <a:off x="792400" y="501881"/>
            <a:ext cx="942236" cy="95196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AB1AF-FA2A-107B-891A-FF6994907C6D}"/>
              </a:ext>
            </a:extLst>
          </p:cNvPr>
          <p:cNvSpPr txBox="1"/>
          <p:nvPr/>
        </p:nvSpPr>
        <p:spPr>
          <a:xfrm>
            <a:off x="683314" y="1961863"/>
            <a:ext cx="97607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-&gt;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4CAFD-0E17-8823-ECD7-C688DB2951B4}"/>
              </a:ext>
            </a:extLst>
          </p:cNvPr>
          <p:cNvSpPr txBox="1"/>
          <p:nvPr/>
        </p:nvSpPr>
        <p:spPr>
          <a:xfrm>
            <a:off x="722985" y="3629016"/>
            <a:ext cx="97607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-&gt;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EF5D3-8915-B736-40BF-220E1B17639C}"/>
              </a:ext>
            </a:extLst>
          </p:cNvPr>
          <p:cNvSpPr txBox="1"/>
          <p:nvPr/>
        </p:nvSpPr>
        <p:spPr>
          <a:xfrm>
            <a:off x="784640" y="5370276"/>
            <a:ext cx="9760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-&gt;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2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19B67-9898-28FA-8239-137B155A4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0" descr="Hình nền đẹp 1 màu">
            <a:extLst>
              <a:ext uri="{FF2B5EF4-FFF2-40B4-BE49-F238E27FC236}">
                <a16:creationId xmlns:a16="http://schemas.microsoft.com/office/drawing/2014/main" id="{937F678E-BD39-D0A2-A5E3-B52ADB9C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8289AB-5388-AB0E-AFDD-47CFFB3AC212}"/>
              </a:ext>
            </a:extLst>
          </p:cNvPr>
          <p:cNvSpPr/>
          <p:nvPr/>
        </p:nvSpPr>
        <p:spPr>
          <a:xfrm>
            <a:off x="493467" y="2003963"/>
            <a:ext cx="9550466" cy="2162924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217ED22D-7C09-C63B-8A5C-0B6211E1905B}"/>
              </a:ext>
            </a:extLst>
          </p:cNvPr>
          <p:cNvSpPr/>
          <p:nvPr/>
        </p:nvSpPr>
        <p:spPr>
          <a:xfrm>
            <a:off x="6325526" y="4860556"/>
            <a:ext cx="1020600" cy="95838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319FB9-717D-A664-9BDD-1DBC17531E61}"/>
              </a:ext>
            </a:extLst>
          </p:cNvPr>
          <p:cNvSpPr/>
          <p:nvPr/>
        </p:nvSpPr>
        <p:spPr>
          <a:xfrm>
            <a:off x="1418343" y="282984"/>
            <a:ext cx="10318386" cy="14011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7A011-E494-BE02-6756-AAD0D3F3B8A4}"/>
              </a:ext>
            </a:extLst>
          </p:cNvPr>
          <p:cNvSpPr txBox="1"/>
          <p:nvPr/>
        </p:nvSpPr>
        <p:spPr>
          <a:xfrm>
            <a:off x="1714996" y="274428"/>
            <a:ext cx="10041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33">
            <a:extLst>
              <a:ext uri="{FF2B5EF4-FFF2-40B4-BE49-F238E27FC236}">
                <a16:creationId xmlns:a16="http://schemas.microsoft.com/office/drawing/2014/main" id="{8F88197D-D0DD-6161-47B4-680E829230FB}"/>
              </a:ext>
            </a:extLst>
          </p:cNvPr>
          <p:cNvGrpSpPr>
            <a:grpSpLocks/>
          </p:cNvGrpSpPr>
          <p:nvPr/>
        </p:nvGrpSpPr>
        <p:grpSpPr bwMode="auto">
          <a:xfrm>
            <a:off x="10011069" y="1616314"/>
            <a:ext cx="2296681" cy="2162924"/>
            <a:chOff x="4317" y="2876"/>
            <a:chExt cx="1104" cy="1104"/>
          </a:xfrm>
        </p:grpSpPr>
        <p:sp>
          <p:nvSpPr>
            <p:cNvPr id="28" name="AutoShape 34">
              <a:extLst>
                <a:ext uri="{FF2B5EF4-FFF2-40B4-BE49-F238E27FC236}">
                  <a16:creationId xmlns:a16="http://schemas.microsoft.com/office/drawing/2014/main" id="{D037C3F7-F991-870F-8285-819628B99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" y="287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9" name="WordArt 35">
              <a:extLst>
                <a:ext uri="{FF2B5EF4-FFF2-40B4-BE49-F238E27FC236}">
                  <a16:creationId xmlns:a16="http://schemas.microsoft.com/office/drawing/2014/main" id="{F75D0C49-35CC-E523-139F-E8D2B280808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24" y="312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WordArt 36">
            <a:extLst>
              <a:ext uri="{FF2B5EF4-FFF2-40B4-BE49-F238E27FC236}">
                <a16:creationId xmlns:a16="http://schemas.microsoft.com/office/drawing/2014/main" id="{7D05F8D3-CAEC-6808-C97F-D4E998E81E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4813" y="2205406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1" name="WordArt 37">
            <a:extLst>
              <a:ext uri="{FF2B5EF4-FFF2-40B4-BE49-F238E27FC236}">
                <a16:creationId xmlns:a16="http://schemas.microsoft.com/office/drawing/2014/main" id="{31742CFA-A21D-3E1E-00C4-0F3E2C7F8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7961" y="2191964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2" name="WordArt 38">
            <a:extLst>
              <a:ext uri="{FF2B5EF4-FFF2-40B4-BE49-F238E27FC236}">
                <a16:creationId xmlns:a16="http://schemas.microsoft.com/office/drawing/2014/main" id="{02F29FC7-7402-6C43-0080-5A66B939AB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0559" y="2231600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3" name="WordArt 39">
            <a:extLst>
              <a:ext uri="{FF2B5EF4-FFF2-40B4-BE49-F238E27FC236}">
                <a16:creationId xmlns:a16="http://schemas.microsoft.com/office/drawing/2014/main" id="{47C5879D-E5FC-B77D-3958-CE5B659C5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25711" y="2243549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4" name="WordArt 40">
            <a:extLst>
              <a:ext uri="{FF2B5EF4-FFF2-40B4-BE49-F238E27FC236}">
                <a16:creationId xmlns:a16="http://schemas.microsoft.com/office/drawing/2014/main" id="{2255008D-04F9-2E05-AD4D-F7B85200DB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2256" y="2262384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5" name="WordArt 41">
            <a:extLst>
              <a:ext uri="{FF2B5EF4-FFF2-40B4-BE49-F238E27FC236}">
                <a16:creationId xmlns:a16="http://schemas.microsoft.com/office/drawing/2014/main" id="{73EEBB41-5660-4718-BCE8-BA19A66131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91457" y="2250435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6" name="WordArt 43">
            <a:extLst>
              <a:ext uri="{FF2B5EF4-FFF2-40B4-BE49-F238E27FC236}">
                <a16:creationId xmlns:a16="http://schemas.microsoft.com/office/drawing/2014/main" id="{27860E00-5F75-2434-F1F8-4CCD63CEDC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40764" y="2300527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18F7683-5260-90D0-5C40-28A03F876787}"/>
              </a:ext>
            </a:extLst>
          </p:cNvPr>
          <p:cNvSpPr/>
          <p:nvPr/>
        </p:nvSpPr>
        <p:spPr>
          <a:xfrm>
            <a:off x="792400" y="501881"/>
            <a:ext cx="942236" cy="95196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368A9-AABE-27BC-EBF0-05E69CE06006}"/>
              </a:ext>
            </a:extLst>
          </p:cNvPr>
          <p:cNvSpPr txBox="1"/>
          <p:nvPr/>
        </p:nvSpPr>
        <p:spPr>
          <a:xfrm>
            <a:off x="487235" y="2026882"/>
            <a:ext cx="9669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E6AAB-E1CE-83B2-85BA-73F0C9264898}"/>
              </a:ext>
            </a:extLst>
          </p:cNvPr>
          <p:cNvSpPr txBox="1"/>
          <p:nvPr/>
        </p:nvSpPr>
        <p:spPr>
          <a:xfrm>
            <a:off x="2194378" y="4933456"/>
            <a:ext cx="2470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8EAAB-CC70-B791-146A-42D0FD686DDD}"/>
              </a:ext>
            </a:extLst>
          </p:cNvPr>
          <p:cNvSpPr txBox="1"/>
          <p:nvPr/>
        </p:nvSpPr>
        <p:spPr>
          <a:xfrm>
            <a:off x="6515764" y="4955029"/>
            <a:ext cx="2238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Sai  </a:t>
            </a:r>
          </a:p>
        </p:txBody>
      </p:sp>
    </p:spTree>
    <p:extLst>
      <p:ext uri="{BB962C8B-B14F-4D97-AF65-F5344CB8AC3E}">
        <p14:creationId xmlns:p14="http://schemas.microsoft.com/office/powerpoint/2010/main" val="40576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Hình nền đẹp 1 màu">
            <a:extLst>
              <a:ext uri="{FF2B5EF4-FFF2-40B4-BE49-F238E27FC236}">
                <a16:creationId xmlns:a16="http://schemas.microsoft.com/office/drawing/2014/main" id="{876910EB-823C-FF1E-551A-3E182F9E9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608BBC-CA01-54F3-8B05-09F3EB2EB06B}"/>
              </a:ext>
            </a:extLst>
          </p:cNvPr>
          <p:cNvSpPr/>
          <p:nvPr/>
        </p:nvSpPr>
        <p:spPr>
          <a:xfrm>
            <a:off x="752355" y="671332"/>
            <a:ext cx="10787605" cy="4375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24EF9-D7F4-40B6-D624-4E8AD7D199A4}"/>
              </a:ext>
            </a:extLst>
          </p:cNvPr>
          <p:cNvSpPr txBox="1"/>
          <p:nvPr/>
        </p:nvSpPr>
        <p:spPr>
          <a:xfrm>
            <a:off x="974217" y="1142529"/>
            <a:ext cx="10565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2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51440-D418-D0F3-91EC-EEE4FEE34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ổng hợp Background PowerPoint vật lý đẹp">
            <a:extLst>
              <a:ext uri="{FF2B5EF4-FFF2-40B4-BE49-F238E27FC236}">
                <a16:creationId xmlns:a16="http://schemas.microsoft.com/office/drawing/2014/main" id="{B05B1C5D-8BE5-D266-C425-9E03BAAC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41FEFE-9376-5A10-E428-115C78C2C93E}"/>
              </a:ext>
            </a:extLst>
          </p:cNvPr>
          <p:cNvSpPr txBox="1"/>
          <p:nvPr/>
        </p:nvSpPr>
        <p:spPr>
          <a:xfrm>
            <a:off x="1209009" y="2025810"/>
            <a:ext cx="9773979" cy="257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14: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CÂY CON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r>
              <a:rPr lang="nl-NL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29CBCA-2E88-61D2-CA5D-DC43BAB79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769" y="1208228"/>
            <a:ext cx="6716790" cy="460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FF148-08D1-CC85-A7E2-98CB41CBB4D1}"/>
              </a:ext>
            </a:extLst>
          </p:cNvPr>
          <p:cNvSpPr txBox="1"/>
          <p:nvPr/>
        </p:nvSpPr>
        <p:spPr>
          <a:xfrm>
            <a:off x="714483" y="75940"/>
            <a:ext cx="9763793" cy="175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928C001-2AA3-B883-F664-5B319DB90643}"/>
              </a:ext>
            </a:extLst>
          </p:cNvPr>
          <p:cNvSpPr/>
          <p:nvPr/>
        </p:nvSpPr>
        <p:spPr>
          <a:xfrm>
            <a:off x="8922496" y="743431"/>
            <a:ext cx="3111560" cy="1287812"/>
          </a:xfrm>
          <a:prstGeom prst="cloudCallout">
            <a:avLst>
              <a:gd name="adj1" fmla="val -26599"/>
              <a:gd name="adj2" fmla="val 71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73FE6-6E22-17D0-7303-1E5A162895EC}"/>
              </a:ext>
            </a:extLst>
          </p:cNvPr>
          <p:cNvSpPr txBox="1"/>
          <p:nvPr/>
        </p:nvSpPr>
        <p:spPr>
          <a:xfrm>
            <a:off x="1077732" y="5735451"/>
            <a:ext cx="10945305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F71CE3D-4DBF-E1E1-8BF4-12C5B0B7E6CE}"/>
              </a:ext>
            </a:extLst>
          </p:cNvPr>
          <p:cNvSpPr/>
          <p:nvPr/>
        </p:nvSpPr>
        <p:spPr>
          <a:xfrm>
            <a:off x="514377" y="5948313"/>
            <a:ext cx="518474" cy="320512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D2288E-C5C1-1147-2EA5-94901F30526C}"/>
              </a:ext>
            </a:extLst>
          </p:cNvPr>
          <p:cNvSpPr/>
          <p:nvPr/>
        </p:nvSpPr>
        <p:spPr>
          <a:xfrm>
            <a:off x="196009" y="192196"/>
            <a:ext cx="518474" cy="4852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74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ách Ươm Mầm Sen Đá Bằng Lá Cực Dễ Tại Nhà Mà Ai Cũng Làm Được">
            <a:extLst>
              <a:ext uri="{FF2B5EF4-FFF2-40B4-BE49-F238E27FC236}">
                <a16:creationId xmlns:a16="http://schemas.microsoft.com/office/drawing/2014/main" id="{1F3FA4BB-709B-D888-7341-DD553628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31" y="3634122"/>
            <a:ext cx="4737599" cy="3149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gừng giống Cây Gừng Giống Chất Lượng Cao Cây Gừng Giống Cho Nông Nghiệp  - Lazada | Lazada.vn">
            <a:extLst>
              <a:ext uri="{FF2B5EF4-FFF2-40B4-BE49-F238E27FC236}">
                <a16:creationId xmlns:a16="http://schemas.microsoft.com/office/drawing/2014/main" id="{E359DAAA-EB53-C6F0-470A-D31D3790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85" y="0"/>
            <a:ext cx="3744929" cy="3553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trồng rau ngót trong thùng xốp đơn giản, mau thu hoạch">
            <a:extLst>
              <a:ext uri="{FF2B5EF4-FFF2-40B4-BE49-F238E27FC236}">
                <a16:creationId xmlns:a16="http://schemas.microsoft.com/office/drawing/2014/main" id="{0A0AD19D-6636-BE2D-29EE-F0029683E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6" y="740780"/>
            <a:ext cx="4047565" cy="32492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A48886-2818-C3CD-1612-109ADDA75A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47" b="5007"/>
          <a:stretch>
            <a:fillRect/>
          </a:stretch>
        </p:blipFill>
        <p:spPr>
          <a:xfrm>
            <a:off x="151218" y="545785"/>
            <a:ext cx="5181818" cy="564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8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C0F0D0-707A-C91C-3834-4209F914CF5A}"/>
              </a:ext>
            </a:extLst>
          </p:cNvPr>
          <p:cNvSpPr txBox="1"/>
          <p:nvPr/>
        </p:nvSpPr>
        <p:spPr>
          <a:xfrm>
            <a:off x="803563" y="4302929"/>
            <a:ext cx="11499273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  <a:buNone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dâu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  <a:buNone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6A40A-5A20-2EE5-3892-51398B87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4" t="5771" r="1832"/>
          <a:stretch>
            <a:fillRect/>
          </a:stretch>
        </p:blipFill>
        <p:spPr>
          <a:xfrm>
            <a:off x="1575562" y="0"/>
            <a:ext cx="7994072" cy="444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08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E4F321-E90D-0FFD-44CC-FD6F142311A7}"/>
              </a:ext>
            </a:extLst>
          </p:cNvPr>
          <p:cNvSpPr/>
          <p:nvPr/>
        </p:nvSpPr>
        <p:spPr>
          <a:xfrm>
            <a:off x="1143000" y="685798"/>
            <a:ext cx="9906000" cy="4107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D3D28-7FB2-6507-A167-55F67DA34476}"/>
              </a:ext>
            </a:extLst>
          </p:cNvPr>
          <p:cNvSpPr txBox="1"/>
          <p:nvPr/>
        </p:nvSpPr>
        <p:spPr>
          <a:xfrm>
            <a:off x="1468582" y="1368547"/>
            <a:ext cx="9739745" cy="2700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LUẬN: </a:t>
            </a:r>
          </a:p>
          <a:p>
            <a:pPr>
              <a:buNone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rễ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mầm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/>
          </a:p>
        </p:txBody>
      </p:sp>
      <p:pic>
        <p:nvPicPr>
          <p:cNvPr id="8" name="Picture 2" descr="Hãy chỉ vào chồi trên hình 1a. Chồi mọc ra từ trí nào trên thân cây ? | SGK  Khoa học lớp 5">
            <a:extLst>
              <a:ext uri="{FF2B5EF4-FFF2-40B4-BE49-F238E27FC236}">
                <a16:creationId xmlns:a16="http://schemas.microsoft.com/office/drawing/2014/main" id="{FF6760DA-D00C-F9E5-9121-E94DA5C91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-1374" r="-2918" b="6318"/>
          <a:stretch>
            <a:fillRect/>
          </a:stretch>
        </p:blipFill>
        <p:spPr bwMode="auto">
          <a:xfrm>
            <a:off x="4778841" y="4298999"/>
            <a:ext cx="3119226" cy="23968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ách trồng sen đá và chăm sóc, nhân giống cây chuẩn chuyên gia">
            <a:extLst>
              <a:ext uri="{FF2B5EF4-FFF2-40B4-BE49-F238E27FC236}">
                <a16:creationId xmlns:a16="http://schemas.microsoft.com/office/drawing/2014/main" id="{7933D76F-C7DA-E355-1106-A7135E67D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b="2796"/>
          <a:stretch>
            <a:fillRect/>
          </a:stretch>
        </p:blipFill>
        <p:spPr bwMode="auto">
          <a:xfrm>
            <a:off x="888878" y="4426606"/>
            <a:ext cx="3212139" cy="20996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ách trồng 5 loại cây gia vị mà không cần đến hạt giống – Mộc Riêu Nướng -  Mộc Lai Rai Quán">
            <a:extLst>
              <a:ext uri="{FF2B5EF4-FFF2-40B4-BE49-F238E27FC236}">
                <a16:creationId xmlns:a16="http://schemas.microsoft.com/office/drawing/2014/main" id="{322443A4-EAA3-4BEA-9D6E-C56F8B2C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1" r="-1845"/>
          <a:stretch>
            <a:fillRect/>
          </a:stretch>
        </p:blipFill>
        <p:spPr bwMode="auto">
          <a:xfrm>
            <a:off x="8373430" y="4298999"/>
            <a:ext cx="3119226" cy="2375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3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wnload (16)">
            <a:hlinkClick r:id="" action="ppaction://media"/>
            <a:extLst>
              <a:ext uri="{FF2B5EF4-FFF2-40B4-BE49-F238E27FC236}">
                <a16:creationId xmlns:a16="http://schemas.microsoft.com/office/drawing/2014/main" id="{A8727F83-AE88-32F8-1E92-E52AE182B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2243" y="-254643"/>
            <a:ext cx="4398379" cy="73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0"/>
          <p:cNvSpPr>
            <a:spLocks noChangeArrowheads="1" noChangeShapeType="1" noTextEdit="1"/>
          </p:cNvSpPr>
          <p:nvPr/>
        </p:nvSpPr>
        <p:spPr bwMode="auto">
          <a:xfrm>
            <a:off x="1219200" y="743712"/>
            <a:ext cx="9802283" cy="1524000"/>
          </a:xfrm>
          <a:prstGeom prst="rect">
            <a:avLst/>
          </a:prstGeom>
        </p:spPr>
        <p:txBody>
          <a:bodyPr wrap="none" lIns="95097" tIns="47549" rIns="95097" bIns="475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33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</a:t>
            </a:r>
            <a:r>
              <a:rPr lang="en-US" sz="4933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</a:t>
            </a:r>
            <a:r>
              <a:rPr lang="en-US" sz="4933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933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endParaRPr lang="en-US" sz="4933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4400" y="2664316"/>
            <a:ext cx="4572000" cy="3429000"/>
            <a:chOff x="2590800" y="1998237"/>
            <a:chExt cx="3429000" cy="25717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0800" y="1998237"/>
              <a:ext cx="342900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917" y="1998237"/>
              <a:ext cx="2396765" cy="1079880"/>
            </a:xfrm>
            <a:prstGeom prst="rect">
              <a:avLst/>
            </a:prstGeom>
          </p:spPr>
        </p:pic>
      </p:grpSp>
      <p:pic>
        <p:nvPicPr>
          <p:cNvPr id="6" name="NhacChuongChuongTrinhRungChuongVang-VA-4348312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401" y="5969001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FF6F4-D785-5013-E720-014F9618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Hình nền đẹp 1 màu">
            <a:extLst>
              <a:ext uri="{FF2B5EF4-FFF2-40B4-BE49-F238E27FC236}">
                <a16:creationId xmlns:a16="http://schemas.microsoft.com/office/drawing/2014/main" id="{DD153408-A334-C01B-326A-8B2A8E5B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7 Points 4">
            <a:extLst>
              <a:ext uri="{FF2B5EF4-FFF2-40B4-BE49-F238E27FC236}">
                <a16:creationId xmlns:a16="http://schemas.microsoft.com/office/drawing/2014/main" id="{399CC334-37B9-A50B-6C4E-54DD3D10AEEE}"/>
              </a:ext>
            </a:extLst>
          </p:cNvPr>
          <p:cNvSpPr/>
          <p:nvPr/>
        </p:nvSpPr>
        <p:spPr>
          <a:xfrm>
            <a:off x="3816820" y="2898231"/>
            <a:ext cx="1020600" cy="95838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EE493C-1A00-4230-5B2A-613547AA5322}"/>
              </a:ext>
            </a:extLst>
          </p:cNvPr>
          <p:cNvSpPr/>
          <p:nvPr/>
        </p:nvSpPr>
        <p:spPr>
          <a:xfrm>
            <a:off x="1542245" y="296515"/>
            <a:ext cx="10041373" cy="9519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3F0D3-4586-A39E-536F-D0162B486761}"/>
              </a:ext>
            </a:extLst>
          </p:cNvPr>
          <p:cNvSpPr txBox="1"/>
          <p:nvPr/>
        </p:nvSpPr>
        <p:spPr>
          <a:xfrm>
            <a:off x="356583" y="388944"/>
            <a:ext cx="11227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33">
            <a:extLst>
              <a:ext uri="{FF2B5EF4-FFF2-40B4-BE49-F238E27FC236}">
                <a16:creationId xmlns:a16="http://schemas.microsoft.com/office/drawing/2014/main" id="{1C61C03E-EC49-DA99-6B4C-05B428A1A989}"/>
              </a:ext>
            </a:extLst>
          </p:cNvPr>
          <p:cNvGrpSpPr>
            <a:grpSpLocks/>
          </p:cNvGrpSpPr>
          <p:nvPr/>
        </p:nvGrpSpPr>
        <p:grpSpPr bwMode="auto">
          <a:xfrm>
            <a:off x="9072399" y="1643790"/>
            <a:ext cx="2401888" cy="2376488"/>
            <a:chOff x="4317" y="2876"/>
            <a:chExt cx="1104" cy="1104"/>
          </a:xfrm>
        </p:grpSpPr>
        <p:sp>
          <p:nvSpPr>
            <p:cNvPr id="28" name="AutoShape 34">
              <a:extLst>
                <a:ext uri="{FF2B5EF4-FFF2-40B4-BE49-F238E27FC236}">
                  <a16:creationId xmlns:a16="http://schemas.microsoft.com/office/drawing/2014/main" id="{2938980D-3720-0F82-48F2-7F3994E00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" y="287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9" name="WordArt 35">
              <a:extLst>
                <a:ext uri="{FF2B5EF4-FFF2-40B4-BE49-F238E27FC236}">
                  <a16:creationId xmlns:a16="http://schemas.microsoft.com/office/drawing/2014/main" id="{48E99CC8-4120-5B0C-5E81-05B291053FF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24" y="312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WordArt 36">
            <a:extLst>
              <a:ext uri="{FF2B5EF4-FFF2-40B4-BE49-F238E27FC236}">
                <a16:creationId xmlns:a16="http://schemas.microsoft.com/office/drawing/2014/main" id="{C3EDB2E5-E9F2-2DD9-8168-CCF59F07E9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16143" y="2232882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1" name="WordArt 37">
            <a:extLst>
              <a:ext uri="{FF2B5EF4-FFF2-40B4-BE49-F238E27FC236}">
                <a16:creationId xmlns:a16="http://schemas.microsoft.com/office/drawing/2014/main" id="{88CFA51A-B34E-747D-9264-1CE13AAAE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9291" y="2219440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2" name="WordArt 38">
            <a:extLst>
              <a:ext uri="{FF2B5EF4-FFF2-40B4-BE49-F238E27FC236}">
                <a16:creationId xmlns:a16="http://schemas.microsoft.com/office/drawing/2014/main" id="{E335629B-527E-41D7-F00D-CEC1CFDA3D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81889" y="2259076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3" name="WordArt 39">
            <a:extLst>
              <a:ext uri="{FF2B5EF4-FFF2-40B4-BE49-F238E27FC236}">
                <a16:creationId xmlns:a16="http://schemas.microsoft.com/office/drawing/2014/main" id="{0A3EDEE0-3E6D-572B-904B-DA09BA1F1F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87041" y="2271025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4" name="WordArt 40">
            <a:extLst>
              <a:ext uri="{FF2B5EF4-FFF2-40B4-BE49-F238E27FC236}">
                <a16:creationId xmlns:a16="http://schemas.microsoft.com/office/drawing/2014/main" id="{9D8D8C43-D9E2-197B-860E-5DCC6FEA20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33586" y="2289860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5" name="WordArt 41">
            <a:extLst>
              <a:ext uri="{FF2B5EF4-FFF2-40B4-BE49-F238E27FC236}">
                <a16:creationId xmlns:a16="http://schemas.microsoft.com/office/drawing/2014/main" id="{9D0E0AF0-FA58-E293-8596-30C3E09A4F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52787" y="2277911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6" name="WordArt 43">
            <a:extLst>
              <a:ext uri="{FF2B5EF4-FFF2-40B4-BE49-F238E27FC236}">
                <a16:creationId xmlns:a16="http://schemas.microsoft.com/office/drawing/2014/main" id="{67A169CC-DF30-D3C0-6DE7-3A7D620891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2094" y="2328003"/>
            <a:ext cx="9144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5E8365D-27AD-16A6-4CC7-4D6DCF065115}"/>
              </a:ext>
            </a:extLst>
          </p:cNvPr>
          <p:cNvSpPr/>
          <p:nvPr/>
        </p:nvSpPr>
        <p:spPr>
          <a:xfrm>
            <a:off x="1092351" y="294933"/>
            <a:ext cx="942236" cy="95196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EDE96-BC90-84BE-9B4B-105F3AAAEDF9}"/>
              </a:ext>
            </a:extLst>
          </p:cNvPr>
          <p:cNvSpPr txBox="1"/>
          <p:nvPr/>
        </p:nvSpPr>
        <p:spPr>
          <a:xfrm>
            <a:off x="3991119" y="2898231"/>
            <a:ext cx="3648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B7E1C-5271-B887-86CA-79E3BC7751C4}"/>
              </a:ext>
            </a:extLst>
          </p:cNvPr>
          <p:cNvSpPr txBox="1"/>
          <p:nvPr/>
        </p:nvSpPr>
        <p:spPr>
          <a:xfrm>
            <a:off x="4037419" y="4225620"/>
            <a:ext cx="3092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Lá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C150B-F415-35D6-E955-BFBC4E15C19C}"/>
              </a:ext>
            </a:extLst>
          </p:cNvPr>
          <p:cNvSpPr txBox="1"/>
          <p:nvPr/>
        </p:nvSpPr>
        <p:spPr>
          <a:xfrm>
            <a:off x="3988707" y="1652543"/>
            <a:ext cx="490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337</Words>
  <Application>Microsoft Office PowerPoint</Application>
  <PresentationFormat>Widescreen</PresentationFormat>
  <Paragraphs>58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.VnHelvetInsH</vt:lpstr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10</cp:revision>
  <dcterms:created xsi:type="dcterms:W3CDTF">2025-12-09T13:56:42Z</dcterms:created>
  <dcterms:modified xsi:type="dcterms:W3CDTF">2026-04-11T12:46:31Z</dcterms:modified>
</cp:coreProperties>
</file>