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60" r:id="rId2"/>
    <p:sldId id="278" r:id="rId3"/>
    <p:sldId id="256" r:id="rId4"/>
    <p:sldId id="276" r:id="rId5"/>
    <p:sldId id="273" r:id="rId6"/>
    <p:sldId id="272" r:id="rId7"/>
    <p:sldId id="258" r:id="rId8"/>
    <p:sldId id="271" r:id="rId9"/>
    <p:sldId id="285" r:id="rId10"/>
    <p:sldId id="279" r:id="rId11"/>
    <p:sldId id="277" r:id="rId12"/>
    <p:sldId id="280" r:id="rId13"/>
    <p:sldId id="284" r:id="rId14"/>
    <p:sldId id="281" r:id="rId15"/>
    <p:sldId id="263" r:id="rId16"/>
    <p:sldId id="283" r:id="rId17"/>
  </p:sldIdLst>
  <p:sldSz cx="12192000" cy="6858000"/>
  <p:notesSz cx="6858000" cy="9144000"/>
  <p:defaultTextStyle>
    <a:defPPr rtl="0">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3CF"/>
    <a:srgbClr val="FAF9E6"/>
    <a:srgbClr val="FAFA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5017" autoAdjust="0"/>
  </p:normalViewPr>
  <p:slideViewPr>
    <p:cSldViewPr snapToGrid="0">
      <p:cViewPr varScale="1">
        <p:scale>
          <a:sx n="81" d="100"/>
          <a:sy n="81" d="100"/>
        </p:scale>
        <p:origin x="754" y="62"/>
      </p:cViewPr>
      <p:guideLst/>
    </p:cSldViewPr>
  </p:slideViewPr>
  <p:notesTextViewPr>
    <p:cViewPr>
      <p:scale>
        <a:sx n="1" d="1"/>
        <a:sy n="1" d="1"/>
      </p:scale>
      <p:origin x="0" y="0"/>
    </p:cViewPr>
  </p:notesTextViewPr>
  <p:notesViewPr>
    <p:cSldViewPr snapToGrid="0">
      <p:cViewPr varScale="1">
        <p:scale>
          <a:sx n="90" d="100"/>
          <a:sy n="90" d="100"/>
        </p:scale>
        <p:origin x="377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Đầu trang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3" name="Chỗ dành sẵn cho Ngày thá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8D59FF2A-EA53-452F-AF40-9973DCED501E}" type="datetime1">
              <a:rPr lang="vi-VN" smtClean="0">
                <a:latin typeface="Arial" panose="020B0604020202020204" pitchFamily="34" charset="0"/>
                <a:cs typeface="Arial" panose="020B0604020202020204" pitchFamily="34" charset="0"/>
              </a:rPr>
              <a:t>11/04/2026</a:t>
            </a:fld>
            <a:endParaRPr lang="vi-VN" dirty="0">
              <a:latin typeface="Arial" panose="020B0604020202020204" pitchFamily="34" charset="0"/>
              <a:cs typeface="Arial" panose="020B0604020202020204" pitchFamily="34" charset="0"/>
            </a:endParaRPr>
          </a:p>
        </p:txBody>
      </p:sp>
      <p:sp>
        <p:nvSpPr>
          <p:cNvPr id="4" name="Chỗ dành sẵ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5" name="Chỗ dành sẵn cho Số hiệu Bản chiế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vi-VN">
                <a:latin typeface="Arial" panose="020B0604020202020204" pitchFamily="34" charset="0"/>
                <a:cs typeface="Arial" panose="020B0604020202020204" pitchFamily="34" charset="0"/>
              </a:rPr>
              <a:pPr algn="r" rtl="0"/>
              <a:t>‹#›</a:t>
            </a:fld>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Tiêu đề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Arial" panose="020B0604020202020204" pitchFamily="34" charset="0"/>
                <a:cs typeface="Arial" panose="020B0604020202020204" pitchFamily="34" charset="0"/>
              </a:defRPr>
            </a:lvl1pPr>
          </a:lstStyle>
          <a:p>
            <a:endParaRPr lang="vi-VN" dirty="0"/>
          </a:p>
        </p:txBody>
      </p:sp>
      <p:sp>
        <p:nvSpPr>
          <p:cNvPr id="3" name="Chỗ dành sẵn cho Ngày tháng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Arial" panose="020B0604020202020204" pitchFamily="34" charset="0"/>
                <a:cs typeface="Arial" panose="020B0604020202020204" pitchFamily="34" charset="0"/>
              </a:defRPr>
            </a:lvl1pPr>
          </a:lstStyle>
          <a:p>
            <a:fld id="{B2CBA400-0C6E-4F46-ACCF-3ED97E152F1D}" type="datetime1">
              <a:rPr lang="vi-VN" smtClean="0"/>
              <a:pPr/>
              <a:t>11/04/2026</a:t>
            </a:fld>
            <a:endParaRPr lang="vi-VN" dirty="0"/>
          </a:p>
        </p:txBody>
      </p:sp>
      <p:sp>
        <p:nvSpPr>
          <p:cNvPr id="4" name="Chỗ dành sẵn cho Hình ảnh Trang chiế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vi-VN" dirty="0"/>
          </a:p>
        </p:txBody>
      </p:sp>
      <p:sp>
        <p:nvSpPr>
          <p:cNvPr id="5" name="Chỗ dành sẵ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Bấm để sửa kiểu văn bản </a:t>
            </a:r>
            <a:r>
              <a:rPr lang="vi-VN" dirty="0" err="1"/>
              <a:t>Bản</a:t>
            </a:r>
            <a:r>
              <a:rPr lang="vi-VN" dirty="0"/>
              <a:t> cái</a:t>
            </a:r>
          </a:p>
          <a:p>
            <a:pPr lvl="1" rtl="0"/>
            <a:r>
              <a:rPr lang="vi-VN" dirty="0" err="1"/>
              <a:t>Mức</a:t>
            </a:r>
            <a:r>
              <a:rPr lang="vi-VN" dirty="0"/>
              <a:t> hai</a:t>
            </a:r>
          </a:p>
          <a:p>
            <a:pPr lvl="2" rtl="0"/>
            <a:r>
              <a:rPr lang="vi-VN" dirty="0" err="1"/>
              <a:t>Mức</a:t>
            </a:r>
            <a:r>
              <a:rPr lang="vi-VN" dirty="0"/>
              <a:t> </a:t>
            </a:r>
            <a:r>
              <a:rPr lang="vi-VN" dirty="0" err="1"/>
              <a:t>ba</a:t>
            </a:r>
            <a:endParaRPr lang="vi-VN" dirty="0"/>
          </a:p>
          <a:p>
            <a:pPr lvl="3" rtl="0"/>
            <a:r>
              <a:rPr lang="vi-VN" dirty="0" err="1"/>
              <a:t>Mức</a:t>
            </a:r>
            <a:r>
              <a:rPr lang="vi-VN" dirty="0"/>
              <a:t> </a:t>
            </a:r>
            <a:r>
              <a:rPr lang="vi-VN" dirty="0" err="1"/>
              <a:t>bốn</a:t>
            </a:r>
            <a:endParaRPr lang="vi-VN" dirty="0"/>
          </a:p>
          <a:p>
            <a:pPr lvl="4" rtl="0"/>
            <a:r>
              <a:rPr lang="vi-VN" dirty="0" err="1"/>
              <a:t>Mức</a:t>
            </a:r>
            <a:r>
              <a:rPr lang="vi-VN" dirty="0"/>
              <a:t> </a:t>
            </a:r>
            <a:r>
              <a:rPr lang="vi-VN" dirty="0" err="1"/>
              <a:t>năm</a:t>
            </a:r>
            <a:endParaRPr lang="vi-VN" dirty="0"/>
          </a:p>
        </p:txBody>
      </p:sp>
      <p:sp>
        <p:nvSpPr>
          <p:cNvPr id="6" name="Chỗ dành sẵ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endParaRPr lang="vi-VN" dirty="0"/>
          </a:p>
        </p:txBody>
      </p:sp>
      <p:sp>
        <p:nvSpPr>
          <p:cNvPr id="7" name="Chỗ dành sẵn cho Số hiệu Bản chiế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pPr algn="r"/>
            <a:fld id="{C8DC57A8-AE18-4654-B6AF-04B3577165BE}" type="slidenum">
              <a:rPr lang="vi-VN" smtClean="0"/>
              <a:pPr algn="r"/>
              <a:t>‹#›</a:t>
            </a:fld>
            <a:endParaRPr lang="vi-VN" dirty="0"/>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1</a:t>
            </a:fld>
            <a:endParaRPr lang="vi-VN" dirty="0"/>
          </a:p>
        </p:txBody>
      </p:sp>
    </p:spTree>
    <p:extLst>
      <p:ext uri="{BB962C8B-B14F-4D97-AF65-F5344CB8AC3E}">
        <p14:creationId xmlns:p14="http://schemas.microsoft.com/office/powerpoint/2010/main" val="620613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15</a:t>
            </a:fld>
            <a:endParaRPr lang="vi-VN" dirty="0"/>
          </a:p>
        </p:txBody>
      </p:sp>
    </p:spTree>
    <p:extLst>
      <p:ext uri="{BB962C8B-B14F-4D97-AF65-F5344CB8AC3E}">
        <p14:creationId xmlns:p14="http://schemas.microsoft.com/office/powerpoint/2010/main" val="119578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ABC25-CE7C-99B2-F552-9A7DEC083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4F49B-06D7-9598-F7FE-357C8C5F5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BA595-DC94-5406-4159-67E7C86AE1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98C10F-A6FF-77B2-CE19-D78F96F35223}"/>
              </a:ext>
            </a:extLst>
          </p:cNvPr>
          <p:cNvSpPr>
            <a:spLocks noGrp="1"/>
          </p:cNvSpPr>
          <p:nvPr>
            <p:ph type="sldNum" sz="quarter" idx="5"/>
          </p:nvPr>
        </p:nvSpPr>
        <p:spPr/>
        <p:txBody>
          <a:bodyPr/>
          <a:lstStyle/>
          <a:p>
            <a:fld id="{0C680024-633E-4A15-A1C6-0295F92B5833}" type="slidenum">
              <a:rPr lang="en-US" smtClean="0"/>
              <a:t>16</a:t>
            </a:fld>
            <a:endParaRPr lang="en-US"/>
          </a:p>
        </p:txBody>
      </p:sp>
    </p:spTree>
    <p:extLst>
      <p:ext uri="{BB962C8B-B14F-4D97-AF65-F5344CB8AC3E}">
        <p14:creationId xmlns:p14="http://schemas.microsoft.com/office/powerpoint/2010/main" val="2202848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44394-E8C0-C5F5-BFBA-C6D064816846}"/>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3DE6F9FE-D566-742C-63CB-26D9C87705BD}"/>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D1D07037-0BA6-74AC-8646-CEF51386C62C}"/>
              </a:ext>
            </a:extLst>
          </p:cNvPr>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a:extLst>
              <a:ext uri="{FF2B5EF4-FFF2-40B4-BE49-F238E27FC236}">
                <a16:creationId xmlns:a16="http://schemas.microsoft.com/office/drawing/2014/main" id="{7A71B0AA-7692-5E0D-600D-F14ABDC3EA4C}"/>
              </a:ext>
            </a:extLst>
          </p:cNvPr>
          <p:cNvSpPr>
            <a:spLocks noGrp="1"/>
          </p:cNvSpPr>
          <p:nvPr>
            <p:ph type="sldNum" sz="quarter" idx="10"/>
          </p:nvPr>
        </p:nvSpPr>
        <p:spPr/>
        <p:txBody>
          <a:bodyPr/>
          <a:lstStyle/>
          <a:p>
            <a:pPr algn="r"/>
            <a:fld id="{C8DC57A8-AE18-4654-B6AF-04B3577165BE}" type="slidenum">
              <a:rPr lang="vi-VN" smtClean="0"/>
              <a:pPr algn="r"/>
              <a:t>4</a:t>
            </a:fld>
            <a:endParaRPr lang="vi-VN" dirty="0"/>
          </a:p>
        </p:txBody>
      </p:sp>
    </p:spTree>
    <p:extLst>
      <p:ext uri="{BB962C8B-B14F-4D97-AF65-F5344CB8AC3E}">
        <p14:creationId xmlns:p14="http://schemas.microsoft.com/office/powerpoint/2010/main" val="46620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5D62-329C-0843-D167-DBA832B438AE}"/>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DF8F43F4-A347-4D82-9574-64C6227C7418}"/>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F4A310A5-FA1A-2B7C-3DC9-7D26BDC1D9C2}"/>
              </a:ext>
            </a:extLst>
          </p:cNvPr>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a:extLst>
              <a:ext uri="{FF2B5EF4-FFF2-40B4-BE49-F238E27FC236}">
                <a16:creationId xmlns:a16="http://schemas.microsoft.com/office/drawing/2014/main" id="{C941D6C7-F3C6-A435-40AB-9E9689B40CA6}"/>
              </a:ext>
            </a:extLst>
          </p:cNvPr>
          <p:cNvSpPr>
            <a:spLocks noGrp="1"/>
          </p:cNvSpPr>
          <p:nvPr>
            <p:ph type="sldNum" sz="quarter" idx="10"/>
          </p:nvPr>
        </p:nvSpPr>
        <p:spPr/>
        <p:txBody>
          <a:bodyPr/>
          <a:lstStyle/>
          <a:p>
            <a:pPr algn="r"/>
            <a:fld id="{C8DC57A8-AE18-4654-B6AF-04B3577165BE}" type="slidenum">
              <a:rPr lang="vi-VN" smtClean="0"/>
              <a:pPr algn="r"/>
              <a:t>5</a:t>
            </a:fld>
            <a:endParaRPr lang="vi-VN" dirty="0"/>
          </a:p>
        </p:txBody>
      </p:sp>
    </p:spTree>
    <p:extLst>
      <p:ext uri="{BB962C8B-B14F-4D97-AF65-F5344CB8AC3E}">
        <p14:creationId xmlns:p14="http://schemas.microsoft.com/office/powerpoint/2010/main" val="773551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05985-146B-FB32-F150-6FC493B18709}"/>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5F2EDD06-781C-E722-7D5D-CAEFE84B34A0}"/>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F07C6A45-DB68-4B8D-D8FD-730E570D0511}"/>
              </a:ext>
            </a:extLst>
          </p:cNvPr>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a:extLst>
              <a:ext uri="{FF2B5EF4-FFF2-40B4-BE49-F238E27FC236}">
                <a16:creationId xmlns:a16="http://schemas.microsoft.com/office/drawing/2014/main" id="{59BBD489-0D68-1327-A3BE-046A9505A27E}"/>
              </a:ext>
            </a:extLst>
          </p:cNvPr>
          <p:cNvSpPr>
            <a:spLocks noGrp="1"/>
          </p:cNvSpPr>
          <p:nvPr>
            <p:ph type="sldNum" sz="quarter" idx="10"/>
          </p:nvPr>
        </p:nvSpPr>
        <p:spPr/>
        <p:txBody>
          <a:bodyPr/>
          <a:lstStyle/>
          <a:p>
            <a:pPr algn="r"/>
            <a:fld id="{C8DC57A8-AE18-4654-B6AF-04B3577165BE}" type="slidenum">
              <a:rPr lang="vi-VN" smtClean="0"/>
              <a:pPr algn="r"/>
              <a:t>6</a:t>
            </a:fld>
            <a:endParaRPr lang="vi-VN" dirty="0"/>
          </a:p>
        </p:txBody>
      </p:sp>
    </p:spTree>
    <p:extLst>
      <p:ext uri="{BB962C8B-B14F-4D97-AF65-F5344CB8AC3E}">
        <p14:creationId xmlns:p14="http://schemas.microsoft.com/office/powerpoint/2010/main" val="213632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7</a:t>
            </a:fld>
            <a:endParaRPr lang="vi-VN" dirty="0"/>
          </a:p>
        </p:txBody>
      </p:sp>
    </p:spTree>
    <p:extLst>
      <p:ext uri="{BB962C8B-B14F-4D97-AF65-F5344CB8AC3E}">
        <p14:creationId xmlns:p14="http://schemas.microsoft.com/office/powerpoint/2010/main" val="60010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84AE9-B6E1-0D0E-E9C7-A0795706306A}"/>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0D4BD53A-E18D-0BD9-F67E-5282BB028115}"/>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50748528-A983-EDE3-FCF6-2CFBB0F50826}"/>
              </a:ext>
            </a:extLst>
          </p:cNvPr>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a:extLst>
              <a:ext uri="{FF2B5EF4-FFF2-40B4-BE49-F238E27FC236}">
                <a16:creationId xmlns:a16="http://schemas.microsoft.com/office/drawing/2014/main" id="{BC95FB44-78C5-C870-03B3-694939DF389E}"/>
              </a:ext>
            </a:extLst>
          </p:cNvPr>
          <p:cNvSpPr>
            <a:spLocks noGrp="1"/>
          </p:cNvSpPr>
          <p:nvPr>
            <p:ph type="sldNum" sz="quarter" idx="10"/>
          </p:nvPr>
        </p:nvSpPr>
        <p:spPr/>
        <p:txBody>
          <a:bodyPr/>
          <a:lstStyle/>
          <a:p>
            <a:pPr algn="r"/>
            <a:fld id="{C8DC57A8-AE18-4654-B6AF-04B3577165BE}" type="slidenum">
              <a:rPr lang="vi-VN" smtClean="0"/>
              <a:pPr algn="r"/>
              <a:t>8</a:t>
            </a:fld>
            <a:endParaRPr lang="vi-VN" dirty="0"/>
          </a:p>
        </p:txBody>
      </p:sp>
    </p:spTree>
    <p:extLst>
      <p:ext uri="{BB962C8B-B14F-4D97-AF65-F5344CB8AC3E}">
        <p14:creationId xmlns:p14="http://schemas.microsoft.com/office/powerpoint/2010/main" val="1317262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09575-B4B2-30FE-FE2E-8645B2BB7405}"/>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6CFD0E35-9EE2-BDEE-7A66-A3C9F54856E3}"/>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F69E3870-7E52-5BC3-574B-8DD8E5604956}"/>
              </a:ext>
            </a:extLst>
          </p:cNvPr>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a:extLst>
              <a:ext uri="{FF2B5EF4-FFF2-40B4-BE49-F238E27FC236}">
                <a16:creationId xmlns:a16="http://schemas.microsoft.com/office/drawing/2014/main" id="{9F7E0281-84B1-09A8-A569-9BC9B3306199}"/>
              </a:ext>
            </a:extLst>
          </p:cNvPr>
          <p:cNvSpPr>
            <a:spLocks noGrp="1"/>
          </p:cNvSpPr>
          <p:nvPr>
            <p:ph type="sldNum" sz="quarter" idx="10"/>
          </p:nvPr>
        </p:nvSpPr>
        <p:spPr/>
        <p:txBody>
          <a:bodyPr/>
          <a:lstStyle/>
          <a:p>
            <a:pPr algn="r"/>
            <a:fld id="{C8DC57A8-AE18-4654-B6AF-04B3577165BE}" type="slidenum">
              <a:rPr lang="vi-VN" smtClean="0"/>
              <a:pPr algn="r"/>
              <a:t>11</a:t>
            </a:fld>
            <a:endParaRPr lang="vi-VN" dirty="0"/>
          </a:p>
        </p:txBody>
      </p:sp>
    </p:spTree>
    <p:extLst>
      <p:ext uri="{BB962C8B-B14F-4D97-AF65-F5344CB8AC3E}">
        <p14:creationId xmlns:p14="http://schemas.microsoft.com/office/powerpoint/2010/main" val="320553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12</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44083-7C16-3FC0-517E-580F03BD9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442C5-B9AB-8C3E-2865-F85FA4AD4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6C523-4BB0-D54E-DCA2-A656E491B7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4B6253-A6BD-7882-113C-9D1F659178F4}"/>
              </a:ext>
            </a:extLst>
          </p:cNvPr>
          <p:cNvSpPr>
            <a:spLocks noGrp="1"/>
          </p:cNvSpPr>
          <p:nvPr>
            <p:ph type="sldNum" sz="quarter" idx="5"/>
          </p:nvPr>
        </p:nvSpPr>
        <p:spPr/>
        <p:txBody>
          <a:bodyPr/>
          <a:lstStyle/>
          <a:p>
            <a:fld id="{0C680024-633E-4A15-A1C6-0295F92B5833}" type="slidenum">
              <a:rPr lang="en-US" smtClean="0"/>
              <a:t>14</a:t>
            </a:fld>
            <a:endParaRPr lang="en-US"/>
          </a:p>
        </p:txBody>
      </p:sp>
    </p:spTree>
    <p:extLst>
      <p:ext uri="{BB962C8B-B14F-4D97-AF65-F5344CB8AC3E}">
        <p14:creationId xmlns:p14="http://schemas.microsoft.com/office/powerpoint/2010/main" val="3761750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1" y="1752600"/>
            <a:ext cx="6858002" cy="1828800"/>
          </a:xfrm>
        </p:spPr>
        <p:txBody>
          <a:bodyPr rtlCol="0" anchor="b">
            <a:normAutofit/>
          </a:bodyPr>
          <a:lstStyle>
            <a:lvl1pPr algn="l" rtl="0">
              <a:defRPr sz="5400"/>
            </a:lvl1pPr>
          </a:lstStyle>
          <a:p>
            <a:pPr rtl="0"/>
            <a:r>
              <a:rPr lang="en-US"/>
              <a:t>Click to edit Master title style</a:t>
            </a:r>
            <a:endParaRPr lang="vi-VN" dirty="0"/>
          </a:p>
        </p:txBody>
      </p:sp>
      <p:sp>
        <p:nvSpPr>
          <p:cNvPr id="3" name="Phụ đề 2"/>
          <p:cNvSpPr>
            <a:spLocks noGrp="1"/>
          </p:cNvSpPr>
          <p:nvPr>
            <p:ph type="subTitle" idx="1" hasCustomPrompt="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vi-VN" dirty="0"/>
              <a:t>Bấm &amp; sửa kiểu phụ đề của Bản chính</a:t>
            </a: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9066214" y="421594"/>
            <a:ext cx="2286000" cy="1885508"/>
          </a:xfrm>
        </p:spPr>
        <p:txBody>
          <a:bodyPr rtlCol="0">
            <a:normAutofit/>
          </a:bodyPr>
          <a:lstStyle>
            <a:lvl1pPr algn="l" rtl="0">
              <a:defRPr sz="2400"/>
            </a:lvl1pPr>
          </a:lstStyle>
          <a:p>
            <a:pPr rtl="0"/>
            <a:r>
              <a:rPr lang="en-US"/>
              <a:t>Click to edit Master title style</a:t>
            </a:r>
            <a:endParaRPr lang="vi-VN" dirty="0"/>
          </a:p>
        </p:txBody>
      </p:sp>
      <p:grpSp>
        <p:nvGrpSpPr>
          <p:cNvPr id="84" name="Nhóm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98" name="Nhóm 97"/>
          <p:cNvGrpSpPr/>
          <p:nvPr/>
        </p:nvGrpSpPr>
        <p:grpSpPr>
          <a:xfrm>
            <a:off x="5322489" y="319177"/>
            <a:ext cx="3389607"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112" name="Nhóm 111"/>
          <p:cNvGrpSpPr/>
          <p:nvPr/>
        </p:nvGrpSpPr>
        <p:grpSpPr>
          <a:xfrm>
            <a:off x="5322489" y="3245640"/>
            <a:ext cx="3389607"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126" name="Chỗ dành sẵn cho Văn bản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FA4A2AB-6C7F-472B-AF69-6C017576AABF}" type="datetime1">
              <a:rPr lang="vi-VN" smtClean="0"/>
              <a:pPr/>
              <a:t>11/04/2026</a:t>
            </a:fld>
            <a:endParaRPr lang="vi-VN"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en-US"/>
              <a:t>Click to edit Master title style</a:t>
            </a:r>
            <a:endParaRPr lang="vi-VN" dirty="0"/>
          </a:p>
        </p:txBody>
      </p:sp>
      <p:sp>
        <p:nvSpPr>
          <p:cNvPr id="3" name="Chỗ dành sẵn cho Nội dung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Văn bản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vi-VN"/>
              <a:pPr/>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a:xfrm>
            <a:off x="8075611" y="6019801"/>
            <a:ext cx="1396260" cy="228600"/>
          </a:xfrm>
        </p:spPr>
        <p:txBody>
          <a:bodyPr rtlCol="0"/>
          <a:lstStyle>
            <a:lvl1pPr>
              <a:defRPr/>
            </a:lvl1pPr>
          </a:lstStyle>
          <a:p>
            <a:fld id="{8A2E48D0-087A-4BF8-AAAB-C1C90194064A}" type="datetime1">
              <a:rPr lang="vi-VN" smtClean="0"/>
              <a:pPr/>
              <a:t>11/04/2026</a:t>
            </a:fld>
            <a:endParaRPr lang="vi-VN"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en-US"/>
              <a:t>Click to edit Master title style</a:t>
            </a:r>
            <a:endParaRPr lang="vi-VN" dirty="0"/>
          </a:p>
        </p:txBody>
      </p:sp>
      <p:grpSp>
        <p:nvGrpSpPr>
          <p:cNvPr id="8" name="Nhóm 7"/>
          <p:cNvGrpSpPr/>
          <p:nvPr/>
        </p:nvGrpSpPr>
        <p:grpSpPr>
          <a:xfrm>
            <a:off x="595546" y="781398"/>
            <a:ext cx="6433398"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n-US"/>
              <a:t>Click icon to add picture</a:t>
            </a:r>
            <a:endParaRPr lang="vi-VN" dirty="0"/>
          </a:p>
        </p:txBody>
      </p:sp>
      <p:sp>
        <p:nvSpPr>
          <p:cNvPr id="4" name="Chỗ dành sẵn cho Văn bản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7BFE7C45-16DF-4049-8DC4-8120F138473E}" type="datetime1">
              <a:rPr lang="vi-VN" smtClean="0"/>
              <a:pPr/>
              <a:t>11/04/2026</a:t>
            </a:fld>
            <a:endParaRPr lang="vi-VN"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466CBC2F-6647-4016-BEA2-2137B0076152}" type="datetime1">
              <a:rPr lang="vi-VN" smtClean="0"/>
              <a:pPr/>
              <a:t>11/04/2026</a:t>
            </a:fld>
            <a:endParaRPr lang="vi-VN"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8" y="304800"/>
            <a:ext cx="1729531" cy="5676900"/>
          </a:xfrm>
        </p:spPr>
        <p:txBody>
          <a:bodyPr vert="eaVert"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a:xfrm>
            <a:off x="838199" y="304800"/>
            <a:ext cx="8633671" cy="5676900"/>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7422DF57-9F71-4148-A138-924C835A57AF}" type="datetime1">
              <a:rPr lang="vi-VN" smtClean="0"/>
              <a:pPr/>
              <a:t>11/04/2026</a:t>
            </a:fld>
            <a:endParaRPr lang="vi-VN"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B61B1E00-A00D-477D-997B-00E3F6554555}" type="datetime1">
              <a:rPr lang="vi-VN" smtClean="0"/>
              <a:pPr/>
              <a:t>11/04/2026</a:t>
            </a:fld>
            <a:endParaRPr lang="vi-VN"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sz="half" idx="1"/>
          </p:nvPr>
        </p:nvSpPr>
        <p:spPr>
          <a:xfrm>
            <a:off x="1065212" y="1825625"/>
            <a:ext cx="4954588"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Nội dung 3"/>
          <p:cNvSpPr>
            <a:spLocks noGrp="1"/>
          </p:cNvSpPr>
          <p:nvPr>
            <p:ph sz="half" idx="2"/>
          </p:nvPr>
        </p:nvSpPr>
        <p:spPr>
          <a:xfrm>
            <a:off x="6172200" y="1825625"/>
            <a:ext cx="4951414"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485AB0D1-2462-483C-8BB5-3975EB8E9484}" type="datetime1">
              <a:rPr lang="vi-VN" smtClean="0"/>
              <a:pPr/>
              <a:t>11/04/2026</a:t>
            </a:fld>
            <a:endParaRPr lang="vi-VN"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4" name="Chỗ dành sẵn cho Nội dung 3"/>
          <p:cNvSpPr>
            <a:spLocks noGrp="1"/>
          </p:cNvSpPr>
          <p:nvPr>
            <p:ph sz="half" idx="2"/>
          </p:nvPr>
        </p:nvSpPr>
        <p:spPr>
          <a:xfrm>
            <a:off x="1069848"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6" name="Chỗ dành sẵn cho Nội dung 5"/>
          <p:cNvSpPr>
            <a:spLocks noGrp="1"/>
          </p:cNvSpPr>
          <p:nvPr>
            <p:ph sz="quarter" idx="4"/>
          </p:nvPr>
        </p:nvSpPr>
        <p:spPr>
          <a:xfrm>
            <a:off x="6172200"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9" name="Chỗ dành sẵn cho Số Trang chiếu 8"/>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7" name="Chỗ dành sẵn cho Ngày tháng 6"/>
          <p:cNvSpPr>
            <a:spLocks noGrp="1"/>
          </p:cNvSpPr>
          <p:nvPr>
            <p:ph type="dt" sz="half" idx="10"/>
          </p:nvPr>
        </p:nvSpPr>
        <p:spPr/>
        <p:txBody>
          <a:bodyPr rtlCol="0"/>
          <a:lstStyle>
            <a:lvl1pPr>
              <a:defRPr/>
            </a:lvl1pPr>
          </a:lstStyle>
          <a:p>
            <a:fld id="{0216A3A8-CD18-494E-BA21-4E8A1D2D52BA}" type="datetime1">
              <a:rPr lang="vi-VN" smtClean="0"/>
              <a:pPr/>
              <a:t>11/04/2026</a:t>
            </a:fld>
            <a:endParaRPr lang="vi-VN"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5" name="Chỗ dành sẵn cho Số Trang chiếu 4"/>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3" name="Chỗ dành sẵn cho Ngày tháng 2"/>
          <p:cNvSpPr>
            <a:spLocks noGrp="1"/>
          </p:cNvSpPr>
          <p:nvPr>
            <p:ph type="dt" sz="half" idx="10"/>
          </p:nvPr>
        </p:nvSpPr>
        <p:spPr/>
        <p:txBody>
          <a:bodyPr rtlCol="0"/>
          <a:lstStyle>
            <a:lvl1pPr>
              <a:defRPr/>
            </a:lvl1pPr>
          </a:lstStyle>
          <a:p>
            <a:fld id="{2DC5D5F0-49C4-47A7-8393-C3318058F3BC}" type="datetime1">
              <a:rPr lang="vi-VN" smtClean="0"/>
              <a:pPr/>
              <a:t>11/04/2026</a:t>
            </a:fld>
            <a:endParaRPr lang="vi-VN"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2" name="Chỗ dành sẵn cho Ngày tháng 1"/>
          <p:cNvSpPr>
            <a:spLocks noGrp="1"/>
          </p:cNvSpPr>
          <p:nvPr>
            <p:ph type="dt" sz="half" idx="10"/>
          </p:nvPr>
        </p:nvSpPr>
        <p:spPr/>
        <p:txBody>
          <a:bodyPr rtlCol="0"/>
          <a:lstStyle>
            <a:lvl1pPr>
              <a:defRPr/>
            </a:lvl1pPr>
          </a:lstStyle>
          <a:p>
            <a:fld id="{15C8CFF3-1CDF-49E3-8638-3726A6CAAC00}" type="datetime1">
              <a:rPr lang="vi-VN" smtClean="0"/>
              <a:pPr/>
              <a:t>11/04/2026</a:t>
            </a:fld>
            <a:endParaRPr lang="vi-VN"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65212" y="304799"/>
            <a:ext cx="10058402" cy="1216152"/>
          </a:xfrm>
        </p:spPr>
        <p:txBody>
          <a:bodyPr rtlCol="0"/>
          <a:lstStyle>
            <a:lvl1pPr algn="l" rtl="0">
              <a:defRPr/>
            </a:lvl1pPr>
          </a:lstStyle>
          <a:p>
            <a:pPr rtl="0"/>
            <a:r>
              <a:rPr lang="en-US"/>
              <a:t>Click to edit Master title style</a:t>
            </a:r>
            <a:endParaRPr lang="vi-VN" dirty="0"/>
          </a:p>
        </p:txBody>
      </p:sp>
      <p:grpSp>
        <p:nvGrpSpPr>
          <p:cNvPr id="9" name="Nhóm 8"/>
          <p:cNvGrpSpPr/>
          <p:nvPr/>
        </p:nvGrpSpPr>
        <p:grpSpPr>
          <a:xfrm>
            <a:off x="1052422" y="1733550"/>
            <a:ext cx="4360503"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39" name="Chỗ dành sẵn cho Văn bản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22" name="Nhóm 21"/>
          <p:cNvGrpSpPr/>
          <p:nvPr/>
        </p:nvGrpSpPr>
        <p:grpSpPr>
          <a:xfrm>
            <a:off x="6763111" y="1733550"/>
            <a:ext cx="4360503"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40" name="Chỗ dành sẵn cho Văn bản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B6D0CE1C-2702-4A01-872D-16D51A5359DB}" type="datetime1">
              <a:rPr lang="vi-VN" smtClean="0"/>
              <a:pPr/>
              <a:t>11/04/2026</a:t>
            </a:fld>
            <a:endParaRPr lang="vi-VN"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grpSp>
        <p:nvGrpSpPr>
          <p:cNvPr id="52" name="Nhóm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84" name="Nhóm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97" name="Nhóm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3" name="Chỗ dành sẵn cho Văn bản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03B2062-D8F8-46C3-A13F-A2368F91A522}" type="datetime1">
              <a:rPr lang="vi-VN" smtClean="0"/>
              <a:pPr/>
              <a:t>11/04/2026</a:t>
            </a:fld>
            <a:endParaRPr lang="vi-VN"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022B156B-59AE-415F-B24B-8756D48BB977}" type="slidenum">
              <a:rPr lang="vi-VN" smtClean="0"/>
              <a:pPr/>
              <a:t>‹#›</a:t>
            </a:fld>
            <a:endParaRPr lang="vi-VN" dirty="0"/>
          </a:p>
        </p:txBody>
      </p:sp>
      <p:sp>
        <p:nvSpPr>
          <p:cNvPr id="5" name="Chỗ dành sẵn cho Chân trang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vi-VN" dirty="0"/>
          </a:p>
        </p:txBody>
      </p:sp>
      <p:sp>
        <p:nvSpPr>
          <p:cNvPr id="4" name="Chỗ dành sẵn cho Ngày tháng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27D914FD-5CA8-45C1-915F-680DA1912D0A}" type="datetime1">
              <a:rPr lang="vi-VN" smtClean="0"/>
              <a:pPr/>
              <a:t>11/04/2026</a:t>
            </a:fld>
            <a:endParaRPr lang="vi-VN"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hình nền PowerPoint dễ thương">
            <a:extLst>
              <a:ext uri="{FF2B5EF4-FFF2-40B4-BE49-F238E27FC236}">
                <a16:creationId xmlns:a16="http://schemas.microsoft.com/office/drawing/2014/main" id="{E0D005B5-B484-CAB3-1933-ECE4CA542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32"/>
            <a:ext cx="12192000" cy="6844937"/>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Terminator 10">
            <a:extLst>
              <a:ext uri="{FF2B5EF4-FFF2-40B4-BE49-F238E27FC236}">
                <a16:creationId xmlns:a16="http://schemas.microsoft.com/office/drawing/2014/main" id="{88ED7F63-7B93-CD01-A027-B4FA4F55C8B5}"/>
              </a:ext>
            </a:extLst>
          </p:cNvPr>
          <p:cNvSpPr/>
          <p:nvPr/>
        </p:nvSpPr>
        <p:spPr>
          <a:xfrm>
            <a:off x="1314375" y="1285102"/>
            <a:ext cx="9806705" cy="3417508"/>
          </a:xfrm>
          <a:custGeom>
            <a:avLst/>
            <a:gdLst>
              <a:gd name="connsiteX0" fmla="*/ 1577699 w 9806705"/>
              <a:gd name="connsiteY0" fmla="*/ 0 h 3417508"/>
              <a:gd name="connsiteX1" fmla="*/ 1932435 w 9806705"/>
              <a:gd name="connsiteY1" fmla="*/ 0 h 3417508"/>
              <a:gd name="connsiteX2" fmla="*/ 2420198 w 9806705"/>
              <a:gd name="connsiteY2" fmla="*/ 0 h 3417508"/>
              <a:gd name="connsiteX3" fmla="*/ 2974473 w 9806705"/>
              <a:gd name="connsiteY3" fmla="*/ 0 h 3417508"/>
              <a:gd name="connsiteX4" fmla="*/ 3329210 w 9806705"/>
              <a:gd name="connsiteY4" fmla="*/ 0 h 3417508"/>
              <a:gd name="connsiteX5" fmla="*/ 3750459 w 9806705"/>
              <a:gd name="connsiteY5" fmla="*/ 0 h 3417508"/>
              <a:gd name="connsiteX6" fmla="*/ 4304734 w 9806705"/>
              <a:gd name="connsiteY6" fmla="*/ 0 h 3417508"/>
              <a:gd name="connsiteX7" fmla="*/ 4925523 w 9806705"/>
              <a:gd name="connsiteY7" fmla="*/ 0 h 3417508"/>
              <a:gd name="connsiteX8" fmla="*/ 5612825 w 9806705"/>
              <a:gd name="connsiteY8" fmla="*/ 0 h 3417508"/>
              <a:gd name="connsiteX9" fmla="*/ 6300126 w 9806705"/>
              <a:gd name="connsiteY9" fmla="*/ 0 h 3417508"/>
              <a:gd name="connsiteX10" fmla="*/ 6854402 w 9806705"/>
              <a:gd name="connsiteY10" fmla="*/ 0 h 3417508"/>
              <a:gd name="connsiteX11" fmla="*/ 7408677 w 9806705"/>
              <a:gd name="connsiteY11" fmla="*/ 0 h 3417508"/>
              <a:gd name="connsiteX12" fmla="*/ 8229005 w 9806705"/>
              <a:gd name="connsiteY12" fmla="*/ 0 h 3417508"/>
              <a:gd name="connsiteX13" fmla="*/ 9806705 w 9806705"/>
              <a:gd name="connsiteY13" fmla="*/ 1708754 h 3417508"/>
              <a:gd name="connsiteX14" fmla="*/ 8229005 w 9806705"/>
              <a:gd name="connsiteY14" fmla="*/ 3417508 h 3417508"/>
              <a:gd name="connsiteX15" fmla="*/ 7541703 w 9806705"/>
              <a:gd name="connsiteY15" fmla="*/ 3417508 h 3417508"/>
              <a:gd name="connsiteX16" fmla="*/ 6920915 w 9806705"/>
              <a:gd name="connsiteY16" fmla="*/ 3417508 h 3417508"/>
              <a:gd name="connsiteX17" fmla="*/ 6233613 w 9806705"/>
              <a:gd name="connsiteY17" fmla="*/ 3417508 h 3417508"/>
              <a:gd name="connsiteX18" fmla="*/ 5612825 w 9806705"/>
              <a:gd name="connsiteY18" fmla="*/ 3417508 h 3417508"/>
              <a:gd name="connsiteX19" fmla="*/ 5258088 w 9806705"/>
              <a:gd name="connsiteY19" fmla="*/ 3417508 h 3417508"/>
              <a:gd name="connsiteX20" fmla="*/ 4637300 w 9806705"/>
              <a:gd name="connsiteY20" fmla="*/ 3417508 h 3417508"/>
              <a:gd name="connsiteX21" fmla="*/ 4083024 w 9806705"/>
              <a:gd name="connsiteY21" fmla="*/ 3417508 h 3417508"/>
              <a:gd name="connsiteX22" fmla="*/ 3661775 w 9806705"/>
              <a:gd name="connsiteY22" fmla="*/ 3417508 h 3417508"/>
              <a:gd name="connsiteX23" fmla="*/ 3174012 w 9806705"/>
              <a:gd name="connsiteY23" fmla="*/ 3417508 h 3417508"/>
              <a:gd name="connsiteX24" fmla="*/ 2819276 w 9806705"/>
              <a:gd name="connsiteY24" fmla="*/ 3417508 h 3417508"/>
              <a:gd name="connsiteX25" fmla="*/ 2198488 w 9806705"/>
              <a:gd name="connsiteY25" fmla="*/ 3417508 h 3417508"/>
              <a:gd name="connsiteX26" fmla="*/ 1577699 w 9806705"/>
              <a:gd name="connsiteY26" fmla="*/ 3417508 h 3417508"/>
              <a:gd name="connsiteX27" fmla="*/ 0 w 9806705"/>
              <a:gd name="connsiteY27" fmla="*/ 1708754 h 3417508"/>
              <a:gd name="connsiteX28" fmla="*/ 1577699 w 9806705"/>
              <a:gd name="connsiteY28" fmla="*/ 0 h 341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806705" h="3417508" fill="none" extrusionOk="0">
                <a:moveTo>
                  <a:pt x="1577699" y="0"/>
                </a:moveTo>
                <a:cubicBezTo>
                  <a:pt x="1750203" y="-15326"/>
                  <a:pt x="1781885" y="2861"/>
                  <a:pt x="1932435" y="0"/>
                </a:cubicBezTo>
                <a:cubicBezTo>
                  <a:pt x="2082985" y="-2861"/>
                  <a:pt x="2286673" y="15427"/>
                  <a:pt x="2420198" y="0"/>
                </a:cubicBezTo>
                <a:cubicBezTo>
                  <a:pt x="2553723" y="-15427"/>
                  <a:pt x="2714127" y="617"/>
                  <a:pt x="2974473" y="0"/>
                </a:cubicBezTo>
                <a:cubicBezTo>
                  <a:pt x="3234820" y="-617"/>
                  <a:pt x="3211536" y="21538"/>
                  <a:pt x="3329210" y="0"/>
                </a:cubicBezTo>
                <a:cubicBezTo>
                  <a:pt x="3446884" y="-21538"/>
                  <a:pt x="3647715" y="16292"/>
                  <a:pt x="3750459" y="0"/>
                </a:cubicBezTo>
                <a:cubicBezTo>
                  <a:pt x="3853203" y="-16292"/>
                  <a:pt x="4090887" y="40557"/>
                  <a:pt x="4304734" y="0"/>
                </a:cubicBezTo>
                <a:cubicBezTo>
                  <a:pt x="4518581" y="-40557"/>
                  <a:pt x="4735708" y="51997"/>
                  <a:pt x="4925523" y="0"/>
                </a:cubicBezTo>
                <a:cubicBezTo>
                  <a:pt x="5115338" y="-51997"/>
                  <a:pt x="5436033" y="58092"/>
                  <a:pt x="5612825" y="0"/>
                </a:cubicBezTo>
                <a:cubicBezTo>
                  <a:pt x="5789617" y="-58092"/>
                  <a:pt x="5980772" y="6252"/>
                  <a:pt x="6300126" y="0"/>
                </a:cubicBezTo>
                <a:cubicBezTo>
                  <a:pt x="6619480" y="-6252"/>
                  <a:pt x="6731546" y="57821"/>
                  <a:pt x="6854402" y="0"/>
                </a:cubicBezTo>
                <a:cubicBezTo>
                  <a:pt x="6977258" y="-57821"/>
                  <a:pt x="7271200" y="45523"/>
                  <a:pt x="7408677" y="0"/>
                </a:cubicBezTo>
                <a:cubicBezTo>
                  <a:pt x="7546155" y="-45523"/>
                  <a:pt x="7936752" y="40311"/>
                  <a:pt x="8229005" y="0"/>
                </a:cubicBezTo>
                <a:cubicBezTo>
                  <a:pt x="9259965" y="35857"/>
                  <a:pt x="9956562" y="981963"/>
                  <a:pt x="9806705" y="1708754"/>
                </a:cubicBezTo>
                <a:cubicBezTo>
                  <a:pt x="9793811" y="2671633"/>
                  <a:pt x="9286011" y="3576745"/>
                  <a:pt x="8229005" y="3417508"/>
                </a:cubicBezTo>
                <a:cubicBezTo>
                  <a:pt x="7892188" y="3463552"/>
                  <a:pt x="7697498" y="3385403"/>
                  <a:pt x="7541703" y="3417508"/>
                </a:cubicBezTo>
                <a:cubicBezTo>
                  <a:pt x="7385908" y="3449613"/>
                  <a:pt x="7065331" y="3404006"/>
                  <a:pt x="6920915" y="3417508"/>
                </a:cubicBezTo>
                <a:cubicBezTo>
                  <a:pt x="6776499" y="3431010"/>
                  <a:pt x="6424840" y="3409882"/>
                  <a:pt x="6233613" y="3417508"/>
                </a:cubicBezTo>
                <a:cubicBezTo>
                  <a:pt x="6042386" y="3425134"/>
                  <a:pt x="5849543" y="3416247"/>
                  <a:pt x="5612825" y="3417508"/>
                </a:cubicBezTo>
                <a:cubicBezTo>
                  <a:pt x="5376107" y="3418769"/>
                  <a:pt x="5332114" y="3396870"/>
                  <a:pt x="5258088" y="3417508"/>
                </a:cubicBezTo>
                <a:cubicBezTo>
                  <a:pt x="5184062" y="3438146"/>
                  <a:pt x="4835660" y="3380530"/>
                  <a:pt x="4637300" y="3417508"/>
                </a:cubicBezTo>
                <a:cubicBezTo>
                  <a:pt x="4438940" y="3454486"/>
                  <a:pt x="4259124" y="3381013"/>
                  <a:pt x="4083024" y="3417508"/>
                </a:cubicBezTo>
                <a:cubicBezTo>
                  <a:pt x="3906924" y="3454003"/>
                  <a:pt x="3871816" y="3396395"/>
                  <a:pt x="3661775" y="3417508"/>
                </a:cubicBezTo>
                <a:cubicBezTo>
                  <a:pt x="3451734" y="3438621"/>
                  <a:pt x="3412863" y="3411074"/>
                  <a:pt x="3174012" y="3417508"/>
                </a:cubicBezTo>
                <a:cubicBezTo>
                  <a:pt x="2935161" y="3423942"/>
                  <a:pt x="2902105" y="3394674"/>
                  <a:pt x="2819276" y="3417508"/>
                </a:cubicBezTo>
                <a:cubicBezTo>
                  <a:pt x="2736447" y="3440342"/>
                  <a:pt x="2374901" y="3355715"/>
                  <a:pt x="2198488" y="3417508"/>
                </a:cubicBezTo>
                <a:cubicBezTo>
                  <a:pt x="2022075" y="3479301"/>
                  <a:pt x="1711636" y="3384761"/>
                  <a:pt x="1577699" y="3417508"/>
                </a:cubicBezTo>
                <a:cubicBezTo>
                  <a:pt x="902187" y="3400758"/>
                  <a:pt x="-70938" y="2664291"/>
                  <a:pt x="0" y="1708754"/>
                </a:cubicBezTo>
                <a:cubicBezTo>
                  <a:pt x="-19445" y="677220"/>
                  <a:pt x="622574" y="-110367"/>
                  <a:pt x="1577699" y="0"/>
                </a:cubicBezTo>
                <a:close/>
              </a:path>
              <a:path w="9806705" h="3417508" stroke="0" extrusionOk="0">
                <a:moveTo>
                  <a:pt x="1577699" y="0"/>
                </a:moveTo>
                <a:cubicBezTo>
                  <a:pt x="1915658" y="-74153"/>
                  <a:pt x="2112452" y="12494"/>
                  <a:pt x="2265001" y="0"/>
                </a:cubicBezTo>
                <a:cubicBezTo>
                  <a:pt x="2417550" y="-12494"/>
                  <a:pt x="2808353" y="26681"/>
                  <a:pt x="2952302" y="0"/>
                </a:cubicBezTo>
                <a:cubicBezTo>
                  <a:pt x="3096251" y="-26681"/>
                  <a:pt x="3392968" y="66922"/>
                  <a:pt x="3573091" y="0"/>
                </a:cubicBezTo>
                <a:cubicBezTo>
                  <a:pt x="3753214" y="-66922"/>
                  <a:pt x="3868223" y="38426"/>
                  <a:pt x="4127366" y="0"/>
                </a:cubicBezTo>
                <a:cubicBezTo>
                  <a:pt x="4386509" y="-38426"/>
                  <a:pt x="4513584" y="32410"/>
                  <a:pt x="4615129" y="0"/>
                </a:cubicBezTo>
                <a:cubicBezTo>
                  <a:pt x="4716674" y="-32410"/>
                  <a:pt x="4899514" y="45933"/>
                  <a:pt x="5102891" y="0"/>
                </a:cubicBezTo>
                <a:cubicBezTo>
                  <a:pt x="5306268" y="-45933"/>
                  <a:pt x="5386592" y="65604"/>
                  <a:pt x="5657167" y="0"/>
                </a:cubicBezTo>
                <a:cubicBezTo>
                  <a:pt x="5927742" y="-65604"/>
                  <a:pt x="5878665" y="18072"/>
                  <a:pt x="6078416" y="0"/>
                </a:cubicBezTo>
                <a:cubicBezTo>
                  <a:pt x="6278167" y="-18072"/>
                  <a:pt x="6343948" y="12451"/>
                  <a:pt x="6499665" y="0"/>
                </a:cubicBezTo>
                <a:cubicBezTo>
                  <a:pt x="6655382" y="-12451"/>
                  <a:pt x="6865016" y="28522"/>
                  <a:pt x="7053941" y="0"/>
                </a:cubicBezTo>
                <a:cubicBezTo>
                  <a:pt x="7242866" y="-28522"/>
                  <a:pt x="7533697" y="59993"/>
                  <a:pt x="7674730" y="0"/>
                </a:cubicBezTo>
                <a:cubicBezTo>
                  <a:pt x="7815763" y="-59993"/>
                  <a:pt x="8071296" y="10051"/>
                  <a:pt x="8229005" y="0"/>
                </a:cubicBezTo>
                <a:cubicBezTo>
                  <a:pt x="9074084" y="25127"/>
                  <a:pt x="9974453" y="746856"/>
                  <a:pt x="9806705" y="1708754"/>
                </a:cubicBezTo>
                <a:cubicBezTo>
                  <a:pt x="9687598" y="2550973"/>
                  <a:pt x="9278628" y="3364564"/>
                  <a:pt x="8229005" y="3417508"/>
                </a:cubicBezTo>
                <a:cubicBezTo>
                  <a:pt x="8077984" y="3421948"/>
                  <a:pt x="7957283" y="3417220"/>
                  <a:pt x="7807756" y="3417508"/>
                </a:cubicBezTo>
                <a:cubicBezTo>
                  <a:pt x="7658229" y="3417796"/>
                  <a:pt x="7554137" y="3412019"/>
                  <a:pt x="7386506" y="3417508"/>
                </a:cubicBezTo>
                <a:cubicBezTo>
                  <a:pt x="7218875" y="3422997"/>
                  <a:pt x="7104737" y="3367836"/>
                  <a:pt x="6965257" y="3417508"/>
                </a:cubicBezTo>
                <a:cubicBezTo>
                  <a:pt x="6825777" y="3467180"/>
                  <a:pt x="6716566" y="3377922"/>
                  <a:pt x="6610521" y="3417508"/>
                </a:cubicBezTo>
                <a:cubicBezTo>
                  <a:pt x="6504476" y="3457094"/>
                  <a:pt x="6203833" y="3377303"/>
                  <a:pt x="5989732" y="3417508"/>
                </a:cubicBezTo>
                <a:cubicBezTo>
                  <a:pt x="5775631" y="3457713"/>
                  <a:pt x="5686391" y="3364150"/>
                  <a:pt x="5501970" y="3417508"/>
                </a:cubicBezTo>
                <a:cubicBezTo>
                  <a:pt x="5317549" y="3470866"/>
                  <a:pt x="5079044" y="3367858"/>
                  <a:pt x="4881181" y="3417508"/>
                </a:cubicBezTo>
                <a:cubicBezTo>
                  <a:pt x="4683318" y="3467158"/>
                  <a:pt x="4515051" y="3381177"/>
                  <a:pt x="4393419" y="3417508"/>
                </a:cubicBezTo>
                <a:cubicBezTo>
                  <a:pt x="4271787" y="3453839"/>
                  <a:pt x="3920725" y="3416143"/>
                  <a:pt x="3706117" y="3417508"/>
                </a:cubicBezTo>
                <a:cubicBezTo>
                  <a:pt x="3491509" y="3418873"/>
                  <a:pt x="3386333" y="3367115"/>
                  <a:pt x="3151841" y="3417508"/>
                </a:cubicBezTo>
                <a:cubicBezTo>
                  <a:pt x="2917349" y="3467901"/>
                  <a:pt x="2789970" y="3380894"/>
                  <a:pt x="2531053" y="3417508"/>
                </a:cubicBezTo>
                <a:cubicBezTo>
                  <a:pt x="2272136" y="3454122"/>
                  <a:pt x="2279086" y="3374714"/>
                  <a:pt x="2109803" y="3417508"/>
                </a:cubicBezTo>
                <a:cubicBezTo>
                  <a:pt x="1940520" y="3460302"/>
                  <a:pt x="1796583" y="3404127"/>
                  <a:pt x="1577699" y="3417508"/>
                </a:cubicBezTo>
                <a:cubicBezTo>
                  <a:pt x="563981" y="3407005"/>
                  <a:pt x="-105561" y="2615790"/>
                  <a:pt x="0" y="1708754"/>
                </a:cubicBezTo>
                <a:cubicBezTo>
                  <a:pt x="56641" y="762130"/>
                  <a:pt x="658316" y="8109"/>
                  <a:pt x="1577699" y="0"/>
                </a:cubicBezTo>
                <a:close/>
              </a:path>
            </a:pathLst>
          </a:custGeom>
          <a:solidFill>
            <a:srgbClr val="FAF9E6"/>
          </a:solidFill>
          <a:ln>
            <a:solidFill>
              <a:schemeClr val="accent1">
                <a:lumMod val="75000"/>
              </a:schemeClr>
            </a:solidFill>
            <a:extLst>
              <a:ext uri="{C807C97D-BFC1-408E-A445-0C87EB9F89A2}">
                <ask:lineSketchStyleProps xmlns:ask="http://schemas.microsoft.com/office/drawing/2018/sketchyshapes" sd="1824856999">
                  <a:prstGeom prst="flowChartTerminator">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430A4D28-C92C-5D9D-F103-F6BD6C739FC6}"/>
              </a:ext>
            </a:extLst>
          </p:cNvPr>
          <p:cNvSpPr txBox="1"/>
          <p:nvPr/>
        </p:nvSpPr>
        <p:spPr>
          <a:xfrm>
            <a:off x="1934566" y="1538415"/>
            <a:ext cx="8371555" cy="2862322"/>
          </a:xfrm>
          <a:prstGeom prst="rect">
            <a:avLst/>
          </a:prstGeom>
          <a:solidFill>
            <a:srgbClr val="FAF9E6"/>
          </a:solidFill>
        </p:spPr>
        <p:txBody>
          <a:bodyPr wrap="square" rtlCol="0">
            <a:spAutoFit/>
          </a:bodyPr>
          <a:lstStyle/>
          <a:p>
            <a:pPr algn="ctr"/>
            <a:r>
              <a:rPr lang="vi-VN" sz="6000" b="1" dirty="0">
                <a:solidFill>
                  <a:schemeClr val="tx1">
                    <a:lumMod val="75000"/>
                  </a:schemeClr>
                </a:solidFill>
                <a:latin typeface="Arial" panose="020B0604020202020204" pitchFamily="34" charset="0"/>
                <a:cs typeface="Arial" panose="020B0604020202020204" pitchFamily="34" charset="0"/>
              </a:rPr>
              <a:t>CHÀO MỪNG CÁC EM </a:t>
            </a:r>
          </a:p>
          <a:p>
            <a:pPr algn="ctr"/>
            <a:r>
              <a:rPr lang="vi-VN" sz="6000" b="1" dirty="0">
                <a:solidFill>
                  <a:schemeClr val="tx1">
                    <a:lumMod val="75000"/>
                  </a:schemeClr>
                </a:solidFill>
                <a:latin typeface="Arial" panose="020B0604020202020204" pitchFamily="34" charset="0"/>
                <a:cs typeface="Arial" panose="020B0604020202020204" pitchFamily="34" charset="0"/>
              </a:rPr>
              <a:t>ĐẾN VỚI BÀI HỌC </a:t>
            </a:r>
          </a:p>
          <a:p>
            <a:pPr algn="ctr"/>
            <a:r>
              <a:rPr lang="vi-VN" sz="6000" b="1" dirty="0">
                <a:solidFill>
                  <a:schemeClr val="tx1">
                    <a:lumMod val="75000"/>
                  </a:schemeClr>
                </a:solidFill>
                <a:latin typeface="Arial" panose="020B0604020202020204" pitchFamily="34" charset="0"/>
                <a:cs typeface="Arial" panose="020B0604020202020204" pitchFamily="34" charset="0"/>
              </a:rPr>
              <a:t>HÔM NAY</a:t>
            </a:r>
          </a:p>
        </p:txBody>
      </p:sp>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descr="Hình nền powerpoint đẹp, Background chuyên nghiệp">
            <a:extLst>
              <a:ext uri="{FF2B5EF4-FFF2-40B4-BE49-F238E27FC236}">
                <a16:creationId xmlns:a16="http://schemas.microsoft.com/office/drawing/2014/main" id="{7A9A79C7-44B8-E399-BAE8-D13F51E13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40" y="-460022"/>
            <a:ext cx="13842279" cy="77780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D416F4-6174-69BA-D516-A97D26A14F7A}"/>
              </a:ext>
            </a:extLst>
          </p:cNvPr>
          <p:cNvSpPr txBox="1"/>
          <p:nvPr/>
        </p:nvSpPr>
        <p:spPr>
          <a:xfrm>
            <a:off x="1120986" y="2107846"/>
            <a:ext cx="10163385" cy="3416320"/>
          </a:xfrm>
          <a:prstGeom prst="rect">
            <a:avLst/>
          </a:prstGeom>
          <a:noFill/>
        </p:spPr>
        <p:txBody>
          <a:bodyPr wrap="square">
            <a:spAutoFit/>
          </a:bodyPr>
          <a:lstStyle/>
          <a:p>
            <a:r>
              <a:rPr lang="vi-VN" sz="3600" b="1" i="1" dirty="0">
                <a:effectLst/>
                <a:latin typeface="Times New Roman" panose="02020603050405020304" pitchFamily="18" charset="0"/>
                <a:ea typeface="Arial" panose="020B0604020202020204" pitchFamily="34" charset="0"/>
              </a:rPr>
              <a:t>Pin cung cấp năng lượng làm bóng đèn phát sáng. Khi khóa K đóng, dòng điện từ cực dương của pin chạy trong dây dẫn điện qua bóng đèn và khóa K tới cực âm của pin, làm đèn phát sáng.</a:t>
            </a:r>
            <a:r>
              <a:rPr lang="vi-VN" sz="3600" b="1" i="1" dirty="0">
                <a:effectLst/>
                <a:latin typeface="Times New Roman" panose="02020603050405020304" pitchFamily="18" charset="0"/>
                <a:ea typeface="Times New Roman" panose="02020603050405020304" pitchFamily="18" charset="0"/>
              </a:rPr>
              <a:t> </a:t>
            </a:r>
            <a:r>
              <a:rPr lang="nl-NL" sz="3600" b="1" i="1" dirty="0">
                <a:effectLst/>
                <a:latin typeface="Times New Roman" panose="02020603050405020304" pitchFamily="18" charset="0"/>
                <a:ea typeface="Times New Roman" panose="02020603050405020304" pitchFamily="18" charset="0"/>
              </a:rPr>
              <a:t>Khi khoá K mở, dòng điện không qua được khoảng trống ở khoá K nên bóng đèn không sáng.</a:t>
            </a:r>
            <a:endParaRPr lang="vi-VN" sz="3600" b="1" i="1" dirty="0"/>
          </a:p>
        </p:txBody>
      </p:sp>
      <p:sp>
        <p:nvSpPr>
          <p:cNvPr id="8" name="TextBox 7">
            <a:extLst>
              <a:ext uri="{FF2B5EF4-FFF2-40B4-BE49-F238E27FC236}">
                <a16:creationId xmlns:a16="http://schemas.microsoft.com/office/drawing/2014/main" id="{4F81DA0A-D11D-0388-AB72-00AF589E0A64}"/>
              </a:ext>
            </a:extLst>
          </p:cNvPr>
          <p:cNvSpPr txBox="1"/>
          <p:nvPr/>
        </p:nvSpPr>
        <p:spPr>
          <a:xfrm>
            <a:off x="752970" y="785597"/>
            <a:ext cx="5083950" cy="1200329"/>
          </a:xfrm>
          <a:prstGeom prst="rect">
            <a:avLst/>
          </a:prstGeom>
          <a:noFill/>
        </p:spPr>
        <p:txBody>
          <a:bodyPr wrap="square">
            <a:spAutoFit/>
          </a:bodyPr>
          <a:lstStyle/>
          <a:p>
            <a:r>
              <a:rPr lang="vi-VN" sz="3600" b="1" i="1" dirty="0">
                <a:solidFill>
                  <a:schemeClr val="bg2">
                    <a:lumMod val="25000"/>
                  </a:schemeClr>
                </a:solidFill>
                <a:effectLst/>
                <a:latin typeface="Times New Roman" panose="02020603050405020304" pitchFamily="18" charset="0"/>
                <a:ea typeface="Arial" panose="020B0604020202020204" pitchFamily="34" charset="0"/>
              </a:rPr>
              <a:t>Hoạt động của mạch điện thắp sáng đơn giản:</a:t>
            </a:r>
            <a:endParaRPr lang="vi-VN" sz="3600" dirty="0">
              <a:solidFill>
                <a:schemeClr val="bg2">
                  <a:lumMod val="25000"/>
                </a:schemeClr>
              </a:solidFill>
            </a:endParaRPr>
          </a:p>
        </p:txBody>
      </p:sp>
      <p:pic>
        <p:nvPicPr>
          <p:cNvPr id="10" name="Picture 9">
            <a:extLst>
              <a:ext uri="{FF2B5EF4-FFF2-40B4-BE49-F238E27FC236}">
                <a16:creationId xmlns:a16="http://schemas.microsoft.com/office/drawing/2014/main" id="{E0E216FE-374A-6541-F021-F207DE2B7356}"/>
              </a:ext>
            </a:extLst>
          </p:cNvPr>
          <p:cNvPicPr>
            <a:picLocks noChangeAspect="1"/>
          </p:cNvPicPr>
          <p:nvPr/>
        </p:nvPicPr>
        <p:blipFill>
          <a:blip r:embed="rId3"/>
          <a:srcRect l="33464" t="29111" r="7954" b="49778"/>
          <a:stretch/>
        </p:blipFill>
        <p:spPr>
          <a:xfrm>
            <a:off x="7541341" y="430067"/>
            <a:ext cx="3146323" cy="1807534"/>
          </a:xfrm>
          <a:prstGeom prst="rect">
            <a:avLst/>
          </a:prstGeom>
          <a:ln>
            <a:noFill/>
          </a:ln>
          <a:effectLst>
            <a:softEdge rad="112500"/>
          </a:effectLst>
        </p:spPr>
      </p:pic>
    </p:spTree>
    <p:extLst>
      <p:ext uri="{BB962C8B-B14F-4D97-AF65-F5344CB8AC3E}">
        <p14:creationId xmlns:p14="http://schemas.microsoft.com/office/powerpoint/2010/main" val="348181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814FF-7B5F-7EF0-7604-B7BE1957C716}"/>
            </a:ext>
          </a:extLst>
        </p:cNvPr>
        <p:cNvGrpSpPr/>
        <p:nvPr/>
      </p:nvGrpSpPr>
      <p:grpSpPr>
        <a:xfrm>
          <a:off x="0" y="0"/>
          <a:ext cx="0" cy="0"/>
          <a:chOff x="0" y="0"/>
          <a:chExt cx="0" cy="0"/>
        </a:xfrm>
      </p:grpSpPr>
      <p:pic>
        <p:nvPicPr>
          <p:cNvPr id="10242" name="Picture 2" descr="Giáo án powerpoint Công nghệ 9 - Lắp đặt mạng điện trong nhà chân trời sáng  tạo | Kenhgiaovien.com">
            <a:extLst>
              <a:ext uri="{FF2B5EF4-FFF2-40B4-BE49-F238E27FC236}">
                <a16:creationId xmlns:a16="http://schemas.microsoft.com/office/drawing/2014/main" id="{CEEB02D4-B6EE-7A2D-50B7-D94DE54D0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7"/>
            <a:ext cx="12192000" cy="686235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B069CCD6-3AED-BC4A-568D-A72FF19A282A}"/>
              </a:ext>
            </a:extLst>
          </p:cNvPr>
          <p:cNvSpPr/>
          <p:nvPr/>
        </p:nvSpPr>
        <p:spPr>
          <a:xfrm>
            <a:off x="-90616" y="120939"/>
            <a:ext cx="12282616" cy="3739934"/>
          </a:xfrm>
          <a:custGeom>
            <a:avLst/>
            <a:gdLst>
              <a:gd name="connsiteX0" fmla="*/ 0 w 12282616"/>
              <a:gd name="connsiteY0" fmla="*/ 0 h 3739934"/>
              <a:gd name="connsiteX1" fmla="*/ 707713 w 12282616"/>
              <a:gd name="connsiteY1" fmla="*/ 0 h 3739934"/>
              <a:gd name="connsiteX2" fmla="*/ 1415425 w 12282616"/>
              <a:gd name="connsiteY2" fmla="*/ 0 h 3739934"/>
              <a:gd name="connsiteX3" fmla="*/ 2245964 w 12282616"/>
              <a:gd name="connsiteY3" fmla="*/ 0 h 3739934"/>
              <a:gd name="connsiteX4" fmla="*/ 2462372 w 12282616"/>
              <a:gd name="connsiteY4" fmla="*/ 0 h 3739934"/>
              <a:gd name="connsiteX5" fmla="*/ 2801606 w 12282616"/>
              <a:gd name="connsiteY5" fmla="*/ 0 h 3739934"/>
              <a:gd name="connsiteX6" fmla="*/ 3509319 w 12282616"/>
              <a:gd name="connsiteY6" fmla="*/ 0 h 3739934"/>
              <a:gd name="connsiteX7" fmla="*/ 4094205 w 12282616"/>
              <a:gd name="connsiteY7" fmla="*/ 0 h 3739934"/>
              <a:gd name="connsiteX8" fmla="*/ 4679091 w 12282616"/>
              <a:gd name="connsiteY8" fmla="*/ 0 h 3739934"/>
              <a:gd name="connsiteX9" fmla="*/ 4895499 w 12282616"/>
              <a:gd name="connsiteY9" fmla="*/ 0 h 3739934"/>
              <a:gd name="connsiteX10" fmla="*/ 5603212 w 12282616"/>
              <a:gd name="connsiteY10" fmla="*/ 0 h 3739934"/>
              <a:gd name="connsiteX11" fmla="*/ 6188098 w 12282616"/>
              <a:gd name="connsiteY11" fmla="*/ 0 h 3739934"/>
              <a:gd name="connsiteX12" fmla="*/ 6650159 w 12282616"/>
              <a:gd name="connsiteY12" fmla="*/ 0 h 3739934"/>
              <a:gd name="connsiteX13" fmla="*/ 7235045 w 12282616"/>
              <a:gd name="connsiteY13" fmla="*/ 0 h 3739934"/>
              <a:gd name="connsiteX14" fmla="*/ 7942758 w 12282616"/>
              <a:gd name="connsiteY14" fmla="*/ 0 h 3739934"/>
              <a:gd name="connsiteX15" fmla="*/ 8773296 w 12282616"/>
              <a:gd name="connsiteY15" fmla="*/ 0 h 3739934"/>
              <a:gd name="connsiteX16" fmla="*/ 8989704 w 12282616"/>
              <a:gd name="connsiteY16" fmla="*/ 0 h 3739934"/>
              <a:gd name="connsiteX17" fmla="*/ 9328939 w 12282616"/>
              <a:gd name="connsiteY17" fmla="*/ 0 h 3739934"/>
              <a:gd name="connsiteX18" fmla="*/ 9790999 w 12282616"/>
              <a:gd name="connsiteY18" fmla="*/ 0 h 3739934"/>
              <a:gd name="connsiteX19" fmla="*/ 10253059 w 12282616"/>
              <a:gd name="connsiteY19" fmla="*/ 0 h 3739934"/>
              <a:gd name="connsiteX20" fmla="*/ 11083598 w 12282616"/>
              <a:gd name="connsiteY20" fmla="*/ 0 h 3739934"/>
              <a:gd name="connsiteX21" fmla="*/ 12282615 w 12282616"/>
              <a:gd name="connsiteY21" fmla="*/ 0 h 3739934"/>
              <a:gd name="connsiteX22" fmla="*/ 12282615 w 12282616"/>
              <a:gd name="connsiteY22" fmla="*/ 534276 h 3739934"/>
              <a:gd name="connsiteX23" fmla="*/ 12282615 w 12282616"/>
              <a:gd name="connsiteY23" fmla="*/ 1031153 h 3739934"/>
              <a:gd name="connsiteX24" fmla="*/ 12282615 w 12282616"/>
              <a:gd name="connsiteY24" fmla="*/ 1640228 h 3739934"/>
              <a:gd name="connsiteX25" fmla="*/ 12282615 w 12282616"/>
              <a:gd name="connsiteY25" fmla="*/ 2062306 h 3739934"/>
              <a:gd name="connsiteX26" fmla="*/ 12282615 w 12282616"/>
              <a:gd name="connsiteY26" fmla="*/ 2671381 h 3739934"/>
              <a:gd name="connsiteX27" fmla="*/ 12282615 w 12282616"/>
              <a:gd name="connsiteY27" fmla="*/ 3205658 h 3739934"/>
              <a:gd name="connsiteX28" fmla="*/ 12282615 w 12282616"/>
              <a:gd name="connsiteY28" fmla="*/ 3739934 h 3739934"/>
              <a:gd name="connsiteX29" fmla="*/ 12066207 w 12282616"/>
              <a:gd name="connsiteY29" fmla="*/ 3739934 h 3739934"/>
              <a:gd name="connsiteX30" fmla="*/ 11849799 w 12282616"/>
              <a:gd name="connsiteY30" fmla="*/ 3739934 h 3739934"/>
              <a:gd name="connsiteX31" fmla="*/ 11510565 w 12282616"/>
              <a:gd name="connsiteY31" fmla="*/ 3739934 h 3739934"/>
              <a:gd name="connsiteX32" fmla="*/ 10680026 w 12282616"/>
              <a:gd name="connsiteY32" fmla="*/ 3739934 h 3739934"/>
              <a:gd name="connsiteX33" fmla="*/ 9972314 w 12282616"/>
              <a:gd name="connsiteY33" fmla="*/ 3739934 h 3739934"/>
              <a:gd name="connsiteX34" fmla="*/ 9510253 w 12282616"/>
              <a:gd name="connsiteY34" fmla="*/ 3739934 h 3739934"/>
              <a:gd name="connsiteX35" fmla="*/ 9048193 w 12282616"/>
              <a:gd name="connsiteY35" fmla="*/ 3739934 h 3739934"/>
              <a:gd name="connsiteX36" fmla="*/ 8586133 w 12282616"/>
              <a:gd name="connsiteY36" fmla="*/ 3739934 h 3739934"/>
              <a:gd name="connsiteX37" fmla="*/ 7878420 w 12282616"/>
              <a:gd name="connsiteY37" fmla="*/ 3739934 h 3739934"/>
              <a:gd name="connsiteX38" fmla="*/ 7047881 w 12282616"/>
              <a:gd name="connsiteY38" fmla="*/ 3739934 h 3739934"/>
              <a:gd name="connsiteX39" fmla="*/ 6462995 w 12282616"/>
              <a:gd name="connsiteY39" fmla="*/ 3739934 h 3739934"/>
              <a:gd name="connsiteX40" fmla="*/ 6123761 w 12282616"/>
              <a:gd name="connsiteY40" fmla="*/ 3739934 h 3739934"/>
              <a:gd name="connsiteX41" fmla="*/ 5907353 w 12282616"/>
              <a:gd name="connsiteY41" fmla="*/ 3739934 h 3739934"/>
              <a:gd name="connsiteX42" fmla="*/ 5568119 w 12282616"/>
              <a:gd name="connsiteY42" fmla="*/ 3739934 h 3739934"/>
              <a:gd name="connsiteX43" fmla="*/ 4860406 w 12282616"/>
              <a:gd name="connsiteY43" fmla="*/ 3739934 h 3739934"/>
              <a:gd name="connsiteX44" fmla="*/ 4152694 w 12282616"/>
              <a:gd name="connsiteY44" fmla="*/ 3739934 h 3739934"/>
              <a:gd name="connsiteX45" fmla="*/ 3322155 w 12282616"/>
              <a:gd name="connsiteY45" fmla="*/ 3739934 h 3739934"/>
              <a:gd name="connsiteX46" fmla="*/ 2614442 w 12282616"/>
              <a:gd name="connsiteY46" fmla="*/ 3739934 h 3739934"/>
              <a:gd name="connsiteX47" fmla="*/ 2398034 w 12282616"/>
              <a:gd name="connsiteY47" fmla="*/ 3739934 h 3739934"/>
              <a:gd name="connsiteX48" fmla="*/ 1567496 w 12282616"/>
              <a:gd name="connsiteY48" fmla="*/ 3739934 h 3739934"/>
              <a:gd name="connsiteX49" fmla="*/ 736957 w 12282616"/>
              <a:gd name="connsiteY49" fmla="*/ 3739934 h 3739934"/>
              <a:gd name="connsiteX50" fmla="*/ 0 w 12282616"/>
              <a:gd name="connsiteY50" fmla="*/ 3739934 h 3739934"/>
              <a:gd name="connsiteX51" fmla="*/ 0 w 12282616"/>
              <a:gd name="connsiteY51" fmla="*/ 3205658 h 3739934"/>
              <a:gd name="connsiteX52" fmla="*/ 0 w 12282616"/>
              <a:gd name="connsiteY52" fmla="*/ 2596583 h 3739934"/>
              <a:gd name="connsiteX53" fmla="*/ 0 w 12282616"/>
              <a:gd name="connsiteY53" fmla="*/ 2062306 h 3739934"/>
              <a:gd name="connsiteX54" fmla="*/ 0 w 12282616"/>
              <a:gd name="connsiteY54" fmla="*/ 1490631 h 3739934"/>
              <a:gd name="connsiteX55" fmla="*/ 0 w 12282616"/>
              <a:gd name="connsiteY55" fmla="*/ 993754 h 3739934"/>
              <a:gd name="connsiteX56" fmla="*/ 0 w 12282616"/>
              <a:gd name="connsiteY56" fmla="*/ 0 h 373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82616" h="3739934" fill="none" extrusionOk="0">
                <a:moveTo>
                  <a:pt x="0" y="0"/>
                </a:moveTo>
                <a:cubicBezTo>
                  <a:pt x="321531" y="-79247"/>
                  <a:pt x="473548" y="1328"/>
                  <a:pt x="707713" y="0"/>
                </a:cubicBezTo>
                <a:cubicBezTo>
                  <a:pt x="941878" y="-1328"/>
                  <a:pt x="1182532" y="60211"/>
                  <a:pt x="1415425" y="0"/>
                </a:cubicBezTo>
                <a:cubicBezTo>
                  <a:pt x="1648318" y="-60211"/>
                  <a:pt x="2015877" y="90708"/>
                  <a:pt x="2245964" y="0"/>
                </a:cubicBezTo>
                <a:cubicBezTo>
                  <a:pt x="2476051" y="-90708"/>
                  <a:pt x="2394847" y="24158"/>
                  <a:pt x="2462372" y="0"/>
                </a:cubicBezTo>
                <a:cubicBezTo>
                  <a:pt x="2529897" y="-24158"/>
                  <a:pt x="2697520" y="9394"/>
                  <a:pt x="2801606" y="0"/>
                </a:cubicBezTo>
                <a:cubicBezTo>
                  <a:pt x="2905692" y="-9394"/>
                  <a:pt x="3314346" y="3518"/>
                  <a:pt x="3509319" y="0"/>
                </a:cubicBezTo>
                <a:cubicBezTo>
                  <a:pt x="3704292" y="-3518"/>
                  <a:pt x="3825829" y="764"/>
                  <a:pt x="4094205" y="0"/>
                </a:cubicBezTo>
                <a:cubicBezTo>
                  <a:pt x="4362581" y="-764"/>
                  <a:pt x="4414204" y="22175"/>
                  <a:pt x="4679091" y="0"/>
                </a:cubicBezTo>
                <a:cubicBezTo>
                  <a:pt x="4943978" y="-22175"/>
                  <a:pt x="4809384" y="16459"/>
                  <a:pt x="4895499" y="0"/>
                </a:cubicBezTo>
                <a:cubicBezTo>
                  <a:pt x="4981614" y="-16459"/>
                  <a:pt x="5303886" y="49824"/>
                  <a:pt x="5603212" y="0"/>
                </a:cubicBezTo>
                <a:cubicBezTo>
                  <a:pt x="5902538" y="-49824"/>
                  <a:pt x="5995768" y="44557"/>
                  <a:pt x="6188098" y="0"/>
                </a:cubicBezTo>
                <a:cubicBezTo>
                  <a:pt x="6380428" y="-44557"/>
                  <a:pt x="6505266" y="39721"/>
                  <a:pt x="6650159" y="0"/>
                </a:cubicBezTo>
                <a:cubicBezTo>
                  <a:pt x="6795052" y="-39721"/>
                  <a:pt x="7102236" y="39244"/>
                  <a:pt x="7235045" y="0"/>
                </a:cubicBezTo>
                <a:cubicBezTo>
                  <a:pt x="7367854" y="-39244"/>
                  <a:pt x="7593301" y="14314"/>
                  <a:pt x="7942758" y="0"/>
                </a:cubicBezTo>
                <a:cubicBezTo>
                  <a:pt x="8292215" y="-14314"/>
                  <a:pt x="8396374" y="94149"/>
                  <a:pt x="8773296" y="0"/>
                </a:cubicBezTo>
                <a:cubicBezTo>
                  <a:pt x="9150218" y="-94149"/>
                  <a:pt x="8897484" y="2949"/>
                  <a:pt x="8989704" y="0"/>
                </a:cubicBezTo>
                <a:cubicBezTo>
                  <a:pt x="9081924" y="-2949"/>
                  <a:pt x="9259975" y="30133"/>
                  <a:pt x="9328939" y="0"/>
                </a:cubicBezTo>
                <a:cubicBezTo>
                  <a:pt x="9397903" y="-30133"/>
                  <a:pt x="9619364" y="25721"/>
                  <a:pt x="9790999" y="0"/>
                </a:cubicBezTo>
                <a:cubicBezTo>
                  <a:pt x="9962634" y="-25721"/>
                  <a:pt x="10123765" y="14001"/>
                  <a:pt x="10253059" y="0"/>
                </a:cubicBezTo>
                <a:cubicBezTo>
                  <a:pt x="10382353" y="-14001"/>
                  <a:pt x="10898117" y="73654"/>
                  <a:pt x="11083598" y="0"/>
                </a:cubicBezTo>
                <a:cubicBezTo>
                  <a:pt x="11269079" y="-73654"/>
                  <a:pt x="11711004" y="106177"/>
                  <a:pt x="12282615" y="0"/>
                </a:cubicBezTo>
                <a:cubicBezTo>
                  <a:pt x="12297369" y="142144"/>
                  <a:pt x="12248789" y="394568"/>
                  <a:pt x="12282615" y="534276"/>
                </a:cubicBezTo>
                <a:cubicBezTo>
                  <a:pt x="12316441" y="673984"/>
                  <a:pt x="12274379" y="869150"/>
                  <a:pt x="12282615" y="1031153"/>
                </a:cubicBezTo>
                <a:cubicBezTo>
                  <a:pt x="12290851" y="1193156"/>
                  <a:pt x="12221384" y="1349960"/>
                  <a:pt x="12282615" y="1640228"/>
                </a:cubicBezTo>
                <a:cubicBezTo>
                  <a:pt x="12343846" y="1930496"/>
                  <a:pt x="12238985" y="1855235"/>
                  <a:pt x="12282615" y="2062306"/>
                </a:cubicBezTo>
                <a:cubicBezTo>
                  <a:pt x="12326245" y="2269377"/>
                  <a:pt x="12256988" y="2447488"/>
                  <a:pt x="12282615" y="2671381"/>
                </a:cubicBezTo>
                <a:cubicBezTo>
                  <a:pt x="12308242" y="2895274"/>
                  <a:pt x="12229566" y="3063846"/>
                  <a:pt x="12282615" y="3205658"/>
                </a:cubicBezTo>
                <a:cubicBezTo>
                  <a:pt x="12335664" y="3347470"/>
                  <a:pt x="12225436" y="3548005"/>
                  <a:pt x="12282615" y="3739934"/>
                </a:cubicBezTo>
                <a:cubicBezTo>
                  <a:pt x="12230168" y="3756898"/>
                  <a:pt x="12129502" y="3735904"/>
                  <a:pt x="12066207" y="3739934"/>
                </a:cubicBezTo>
                <a:cubicBezTo>
                  <a:pt x="12002912" y="3743964"/>
                  <a:pt x="11906539" y="3714703"/>
                  <a:pt x="11849799" y="3739934"/>
                </a:cubicBezTo>
                <a:cubicBezTo>
                  <a:pt x="11793059" y="3765165"/>
                  <a:pt x="11650427" y="3732649"/>
                  <a:pt x="11510565" y="3739934"/>
                </a:cubicBezTo>
                <a:cubicBezTo>
                  <a:pt x="11370703" y="3747219"/>
                  <a:pt x="10917921" y="3704673"/>
                  <a:pt x="10680026" y="3739934"/>
                </a:cubicBezTo>
                <a:cubicBezTo>
                  <a:pt x="10442131" y="3775195"/>
                  <a:pt x="10193186" y="3681653"/>
                  <a:pt x="9972314" y="3739934"/>
                </a:cubicBezTo>
                <a:cubicBezTo>
                  <a:pt x="9751442" y="3798215"/>
                  <a:pt x="9636555" y="3685761"/>
                  <a:pt x="9510253" y="3739934"/>
                </a:cubicBezTo>
                <a:cubicBezTo>
                  <a:pt x="9383951" y="3794107"/>
                  <a:pt x="9271683" y="3734225"/>
                  <a:pt x="9048193" y="3739934"/>
                </a:cubicBezTo>
                <a:cubicBezTo>
                  <a:pt x="8824703" y="3745643"/>
                  <a:pt x="8714306" y="3707927"/>
                  <a:pt x="8586133" y="3739934"/>
                </a:cubicBezTo>
                <a:cubicBezTo>
                  <a:pt x="8457960" y="3771941"/>
                  <a:pt x="8149485" y="3715150"/>
                  <a:pt x="7878420" y="3739934"/>
                </a:cubicBezTo>
                <a:cubicBezTo>
                  <a:pt x="7607355" y="3764718"/>
                  <a:pt x="7458020" y="3640757"/>
                  <a:pt x="7047881" y="3739934"/>
                </a:cubicBezTo>
                <a:cubicBezTo>
                  <a:pt x="6637742" y="3839111"/>
                  <a:pt x="6601428" y="3675614"/>
                  <a:pt x="6462995" y="3739934"/>
                </a:cubicBezTo>
                <a:cubicBezTo>
                  <a:pt x="6324562" y="3804254"/>
                  <a:pt x="6280768" y="3719091"/>
                  <a:pt x="6123761" y="3739934"/>
                </a:cubicBezTo>
                <a:cubicBezTo>
                  <a:pt x="5966754" y="3760777"/>
                  <a:pt x="5987178" y="3730610"/>
                  <a:pt x="5907353" y="3739934"/>
                </a:cubicBezTo>
                <a:cubicBezTo>
                  <a:pt x="5827528" y="3749258"/>
                  <a:pt x="5663196" y="3709967"/>
                  <a:pt x="5568119" y="3739934"/>
                </a:cubicBezTo>
                <a:cubicBezTo>
                  <a:pt x="5473042" y="3769901"/>
                  <a:pt x="5096350" y="3736731"/>
                  <a:pt x="4860406" y="3739934"/>
                </a:cubicBezTo>
                <a:cubicBezTo>
                  <a:pt x="4624462" y="3743137"/>
                  <a:pt x="4355254" y="3726973"/>
                  <a:pt x="4152694" y="3739934"/>
                </a:cubicBezTo>
                <a:cubicBezTo>
                  <a:pt x="3950134" y="3752895"/>
                  <a:pt x="3614222" y="3729372"/>
                  <a:pt x="3322155" y="3739934"/>
                </a:cubicBezTo>
                <a:cubicBezTo>
                  <a:pt x="3030088" y="3750496"/>
                  <a:pt x="2839871" y="3681178"/>
                  <a:pt x="2614442" y="3739934"/>
                </a:cubicBezTo>
                <a:cubicBezTo>
                  <a:pt x="2389013" y="3798690"/>
                  <a:pt x="2504615" y="3720559"/>
                  <a:pt x="2398034" y="3739934"/>
                </a:cubicBezTo>
                <a:cubicBezTo>
                  <a:pt x="2291453" y="3759309"/>
                  <a:pt x="1922175" y="3653834"/>
                  <a:pt x="1567496" y="3739934"/>
                </a:cubicBezTo>
                <a:cubicBezTo>
                  <a:pt x="1212817" y="3826034"/>
                  <a:pt x="1006419" y="3651083"/>
                  <a:pt x="736957" y="3739934"/>
                </a:cubicBezTo>
                <a:cubicBezTo>
                  <a:pt x="467495" y="3828785"/>
                  <a:pt x="309864" y="3662009"/>
                  <a:pt x="0" y="3739934"/>
                </a:cubicBezTo>
                <a:cubicBezTo>
                  <a:pt x="-17869" y="3508095"/>
                  <a:pt x="25386" y="3393588"/>
                  <a:pt x="0" y="3205658"/>
                </a:cubicBezTo>
                <a:cubicBezTo>
                  <a:pt x="-25386" y="3017728"/>
                  <a:pt x="37610" y="2837409"/>
                  <a:pt x="0" y="2596583"/>
                </a:cubicBezTo>
                <a:cubicBezTo>
                  <a:pt x="-37610" y="2355758"/>
                  <a:pt x="10022" y="2219910"/>
                  <a:pt x="0" y="2062306"/>
                </a:cubicBezTo>
                <a:cubicBezTo>
                  <a:pt x="-10022" y="1904702"/>
                  <a:pt x="51537" y="1650663"/>
                  <a:pt x="0" y="1490631"/>
                </a:cubicBezTo>
                <a:cubicBezTo>
                  <a:pt x="-51537" y="1330599"/>
                  <a:pt x="27726" y="1234558"/>
                  <a:pt x="0" y="993754"/>
                </a:cubicBezTo>
                <a:cubicBezTo>
                  <a:pt x="-27726" y="752950"/>
                  <a:pt x="37423" y="237263"/>
                  <a:pt x="0" y="0"/>
                </a:cubicBezTo>
                <a:close/>
              </a:path>
              <a:path w="12282616" h="3739934" stroke="0" extrusionOk="0">
                <a:moveTo>
                  <a:pt x="0" y="0"/>
                </a:moveTo>
                <a:cubicBezTo>
                  <a:pt x="384582" y="-51619"/>
                  <a:pt x="485047" y="76877"/>
                  <a:pt x="830539" y="0"/>
                </a:cubicBezTo>
                <a:cubicBezTo>
                  <a:pt x="1176031" y="-76877"/>
                  <a:pt x="952855" y="9081"/>
                  <a:pt x="1046947" y="0"/>
                </a:cubicBezTo>
                <a:cubicBezTo>
                  <a:pt x="1141039" y="-9081"/>
                  <a:pt x="1227477" y="37832"/>
                  <a:pt x="1386181" y="0"/>
                </a:cubicBezTo>
                <a:cubicBezTo>
                  <a:pt x="1544885" y="-37832"/>
                  <a:pt x="1918915" y="46177"/>
                  <a:pt x="2216720" y="0"/>
                </a:cubicBezTo>
                <a:cubicBezTo>
                  <a:pt x="2514525" y="-46177"/>
                  <a:pt x="2388415" y="15851"/>
                  <a:pt x="2555954" y="0"/>
                </a:cubicBezTo>
                <a:cubicBezTo>
                  <a:pt x="2723493" y="-15851"/>
                  <a:pt x="3104042" y="41923"/>
                  <a:pt x="3386492" y="0"/>
                </a:cubicBezTo>
                <a:cubicBezTo>
                  <a:pt x="3668942" y="-41923"/>
                  <a:pt x="3975300" y="62728"/>
                  <a:pt x="4217031" y="0"/>
                </a:cubicBezTo>
                <a:cubicBezTo>
                  <a:pt x="4458762" y="-62728"/>
                  <a:pt x="4682777" y="96151"/>
                  <a:pt x="5047570" y="0"/>
                </a:cubicBezTo>
                <a:cubicBezTo>
                  <a:pt x="5412363" y="-96151"/>
                  <a:pt x="5349868" y="23269"/>
                  <a:pt x="5509630" y="0"/>
                </a:cubicBezTo>
                <a:cubicBezTo>
                  <a:pt x="5669392" y="-23269"/>
                  <a:pt x="5721729" y="39173"/>
                  <a:pt x="5848864" y="0"/>
                </a:cubicBezTo>
                <a:cubicBezTo>
                  <a:pt x="5975999" y="-39173"/>
                  <a:pt x="6059834" y="27493"/>
                  <a:pt x="6188098" y="0"/>
                </a:cubicBezTo>
                <a:cubicBezTo>
                  <a:pt x="6316362" y="-27493"/>
                  <a:pt x="6764561" y="51030"/>
                  <a:pt x="7018637" y="0"/>
                </a:cubicBezTo>
                <a:cubicBezTo>
                  <a:pt x="7272713" y="-51030"/>
                  <a:pt x="7162057" y="6527"/>
                  <a:pt x="7235045" y="0"/>
                </a:cubicBezTo>
                <a:cubicBezTo>
                  <a:pt x="7308033" y="-6527"/>
                  <a:pt x="7535292" y="7317"/>
                  <a:pt x="7697105" y="0"/>
                </a:cubicBezTo>
                <a:cubicBezTo>
                  <a:pt x="7858918" y="-7317"/>
                  <a:pt x="7905164" y="30463"/>
                  <a:pt x="8036340" y="0"/>
                </a:cubicBezTo>
                <a:cubicBezTo>
                  <a:pt x="8167516" y="-30463"/>
                  <a:pt x="8410957" y="24533"/>
                  <a:pt x="8621226" y="0"/>
                </a:cubicBezTo>
                <a:cubicBezTo>
                  <a:pt x="8831495" y="-24533"/>
                  <a:pt x="8782572" y="21352"/>
                  <a:pt x="8837634" y="0"/>
                </a:cubicBezTo>
                <a:cubicBezTo>
                  <a:pt x="8892696" y="-21352"/>
                  <a:pt x="9375754" y="10292"/>
                  <a:pt x="9668173" y="0"/>
                </a:cubicBezTo>
                <a:cubicBezTo>
                  <a:pt x="9960592" y="-10292"/>
                  <a:pt x="10092819" y="44884"/>
                  <a:pt x="10253059" y="0"/>
                </a:cubicBezTo>
                <a:cubicBezTo>
                  <a:pt x="10413299" y="-44884"/>
                  <a:pt x="10760294" y="50065"/>
                  <a:pt x="10960772" y="0"/>
                </a:cubicBezTo>
                <a:cubicBezTo>
                  <a:pt x="11161250" y="-50065"/>
                  <a:pt x="11188169" y="35107"/>
                  <a:pt x="11300006" y="0"/>
                </a:cubicBezTo>
                <a:cubicBezTo>
                  <a:pt x="11411843" y="-35107"/>
                  <a:pt x="11542248" y="17627"/>
                  <a:pt x="11639240" y="0"/>
                </a:cubicBezTo>
                <a:cubicBezTo>
                  <a:pt x="11736232" y="-17627"/>
                  <a:pt x="12045447" y="16704"/>
                  <a:pt x="12282615" y="0"/>
                </a:cubicBezTo>
                <a:cubicBezTo>
                  <a:pt x="12311581" y="186433"/>
                  <a:pt x="12282227" y="253369"/>
                  <a:pt x="12282615" y="422078"/>
                </a:cubicBezTo>
                <a:cubicBezTo>
                  <a:pt x="12283003" y="590787"/>
                  <a:pt x="12227691" y="805607"/>
                  <a:pt x="12282615" y="918955"/>
                </a:cubicBezTo>
                <a:cubicBezTo>
                  <a:pt x="12337539" y="1032303"/>
                  <a:pt x="12237050" y="1256030"/>
                  <a:pt x="12282615" y="1341033"/>
                </a:cubicBezTo>
                <a:cubicBezTo>
                  <a:pt x="12328180" y="1426036"/>
                  <a:pt x="12245320" y="1728163"/>
                  <a:pt x="12282615" y="1875310"/>
                </a:cubicBezTo>
                <a:cubicBezTo>
                  <a:pt x="12319910" y="2022457"/>
                  <a:pt x="12277869" y="2267560"/>
                  <a:pt x="12282615" y="2372187"/>
                </a:cubicBezTo>
                <a:cubicBezTo>
                  <a:pt x="12287361" y="2476814"/>
                  <a:pt x="12221198" y="2821598"/>
                  <a:pt x="12282615" y="2981262"/>
                </a:cubicBezTo>
                <a:cubicBezTo>
                  <a:pt x="12344032" y="3140927"/>
                  <a:pt x="12200021" y="3566723"/>
                  <a:pt x="12282615" y="3739934"/>
                </a:cubicBezTo>
                <a:cubicBezTo>
                  <a:pt x="12195504" y="3759688"/>
                  <a:pt x="12152843" y="3736262"/>
                  <a:pt x="12066207" y="3739934"/>
                </a:cubicBezTo>
                <a:cubicBezTo>
                  <a:pt x="11979571" y="3743606"/>
                  <a:pt x="11739753" y="3680482"/>
                  <a:pt x="11481321" y="3739934"/>
                </a:cubicBezTo>
                <a:cubicBezTo>
                  <a:pt x="11222889" y="3799386"/>
                  <a:pt x="11126178" y="3717239"/>
                  <a:pt x="10896434" y="3739934"/>
                </a:cubicBezTo>
                <a:cubicBezTo>
                  <a:pt x="10666690" y="3762629"/>
                  <a:pt x="10737884" y="3722062"/>
                  <a:pt x="10680026" y="3739934"/>
                </a:cubicBezTo>
                <a:cubicBezTo>
                  <a:pt x="10622168" y="3757806"/>
                  <a:pt x="10568137" y="3739865"/>
                  <a:pt x="10463618" y="3739934"/>
                </a:cubicBezTo>
                <a:cubicBezTo>
                  <a:pt x="10359099" y="3740003"/>
                  <a:pt x="10283013" y="3722900"/>
                  <a:pt x="10124384" y="3739934"/>
                </a:cubicBezTo>
                <a:cubicBezTo>
                  <a:pt x="9965755" y="3756968"/>
                  <a:pt x="9706293" y="3659997"/>
                  <a:pt x="9416672" y="3739934"/>
                </a:cubicBezTo>
                <a:cubicBezTo>
                  <a:pt x="9127051" y="3819871"/>
                  <a:pt x="9238848" y="3718993"/>
                  <a:pt x="9077437" y="3739934"/>
                </a:cubicBezTo>
                <a:cubicBezTo>
                  <a:pt x="8916026" y="3760875"/>
                  <a:pt x="8641052" y="3705030"/>
                  <a:pt x="8492551" y="3739934"/>
                </a:cubicBezTo>
                <a:cubicBezTo>
                  <a:pt x="8344050" y="3774838"/>
                  <a:pt x="8366261" y="3737237"/>
                  <a:pt x="8276143" y="3739934"/>
                </a:cubicBezTo>
                <a:cubicBezTo>
                  <a:pt x="8186025" y="3742631"/>
                  <a:pt x="8164565" y="3736914"/>
                  <a:pt x="8059735" y="3739934"/>
                </a:cubicBezTo>
                <a:cubicBezTo>
                  <a:pt x="7954905" y="3742954"/>
                  <a:pt x="7746263" y="3715629"/>
                  <a:pt x="7474849" y="3739934"/>
                </a:cubicBezTo>
                <a:cubicBezTo>
                  <a:pt x="7203435" y="3764239"/>
                  <a:pt x="7337757" y="3716649"/>
                  <a:pt x="7258441" y="3739934"/>
                </a:cubicBezTo>
                <a:cubicBezTo>
                  <a:pt x="7179125" y="3763219"/>
                  <a:pt x="7012870" y="3697251"/>
                  <a:pt x="6796380" y="3739934"/>
                </a:cubicBezTo>
                <a:cubicBezTo>
                  <a:pt x="6579890" y="3782617"/>
                  <a:pt x="6640196" y="3720999"/>
                  <a:pt x="6579972" y="3739934"/>
                </a:cubicBezTo>
                <a:cubicBezTo>
                  <a:pt x="6519748" y="3758869"/>
                  <a:pt x="6408903" y="3728767"/>
                  <a:pt x="6363564" y="3739934"/>
                </a:cubicBezTo>
                <a:cubicBezTo>
                  <a:pt x="6318225" y="3751101"/>
                  <a:pt x="6129374" y="3709470"/>
                  <a:pt x="6024330" y="3739934"/>
                </a:cubicBezTo>
                <a:cubicBezTo>
                  <a:pt x="5919286" y="3770398"/>
                  <a:pt x="5636432" y="3713328"/>
                  <a:pt x="5439444" y="3739934"/>
                </a:cubicBezTo>
                <a:cubicBezTo>
                  <a:pt x="5242456" y="3766540"/>
                  <a:pt x="5157373" y="3729206"/>
                  <a:pt x="4977384" y="3739934"/>
                </a:cubicBezTo>
                <a:cubicBezTo>
                  <a:pt x="4797395" y="3750662"/>
                  <a:pt x="4597977" y="3736857"/>
                  <a:pt x="4269671" y="3739934"/>
                </a:cubicBezTo>
                <a:cubicBezTo>
                  <a:pt x="3941365" y="3743011"/>
                  <a:pt x="4007950" y="3699286"/>
                  <a:pt x="3807611" y="3739934"/>
                </a:cubicBezTo>
                <a:cubicBezTo>
                  <a:pt x="3607272" y="3780582"/>
                  <a:pt x="3351325" y="3684578"/>
                  <a:pt x="2977072" y="3739934"/>
                </a:cubicBezTo>
                <a:cubicBezTo>
                  <a:pt x="2602819" y="3795290"/>
                  <a:pt x="2605764" y="3670869"/>
                  <a:pt x="2269359" y="3739934"/>
                </a:cubicBezTo>
                <a:cubicBezTo>
                  <a:pt x="1932954" y="3808999"/>
                  <a:pt x="2128313" y="3737112"/>
                  <a:pt x="2052951" y="3739934"/>
                </a:cubicBezTo>
                <a:cubicBezTo>
                  <a:pt x="1977589" y="3742756"/>
                  <a:pt x="1600786" y="3690309"/>
                  <a:pt x="1345239" y="3739934"/>
                </a:cubicBezTo>
                <a:cubicBezTo>
                  <a:pt x="1089692" y="3789559"/>
                  <a:pt x="978343" y="3686670"/>
                  <a:pt x="883179" y="3739934"/>
                </a:cubicBezTo>
                <a:cubicBezTo>
                  <a:pt x="788015" y="3793198"/>
                  <a:pt x="204105" y="3686565"/>
                  <a:pt x="0" y="3739934"/>
                </a:cubicBezTo>
                <a:cubicBezTo>
                  <a:pt x="-17750" y="3557492"/>
                  <a:pt x="21424" y="3452241"/>
                  <a:pt x="0" y="3317856"/>
                </a:cubicBezTo>
                <a:cubicBezTo>
                  <a:pt x="-21424" y="3183471"/>
                  <a:pt x="49444" y="3006201"/>
                  <a:pt x="0" y="2783579"/>
                </a:cubicBezTo>
                <a:cubicBezTo>
                  <a:pt x="-49444" y="2560957"/>
                  <a:pt x="7529" y="2507338"/>
                  <a:pt x="0" y="2286703"/>
                </a:cubicBezTo>
                <a:cubicBezTo>
                  <a:pt x="-7529" y="2066068"/>
                  <a:pt x="56392" y="1904114"/>
                  <a:pt x="0" y="1789826"/>
                </a:cubicBezTo>
                <a:cubicBezTo>
                  <a:pt x="-56392" y="1675538"/>
                  <a:pt x="63287" y="1368586"/>
                  <a:pt x="0" y="1255549"/>
                </a:cubicBezTo>
                <a:cubicBezTo>
                  <a:pt x="-63287" y="1142512"/>
                  <a:pt x="39671" y="774357"/>
                  <a:pt x="0" y="646474"/>
                </a:cubicBezTo>
                <a:cubicBezTo>
                  <a:pt x="-39671" y="518592"/>
                  <a:pt x="7886" y="316349"/>
                  <a:pt x="0" y="0"/>
                </a:cubicBezTo>
                <a:close/>
              </a:path>
            </a:pathLst>
          </a:custGeom>
          <a:blipFill>
            <a:blip r:embed="rId4">
              <a:extLst>
                <a:ext uri="{96DAC541-7B7A-43D3-8B79-37D633B846F1}">
                  <asvg:svgBlip xmlns:asvg="http://schemas.microsoft.com/office/drawing/2016/SVG/main" r:embed="rId5"/>
                </a:ext>
              </a:extLst>
            </a:blip>
            <a:stretch>
              <a:fillRect/>
            </a:stretch>
          </a:blipFill>
          <a:ln w="12700">
            <a:solidFill>
              <a:schemeClr val="accent1">
                <a:lumMod val="50000"/>
              </a:schemeClr>
            </a:solidFill>
            <a:extLst>
              <a:ext uri="{C807C97D-BFC1-408E-A445-0C87EB9F89A2}">
                <ask:lineSketchStyleProps xmlns:ask="http://schemas.microsoft.com/office/drawing/2018/sketchyshapes" sd="1715687224">
                  <a:custGeom>
                    <a:avLst/>
                    <a:gdLst/>
                    <a:ahLst/>
                    <a:cxnLst/>
                    <a:rect l="l" t="t" r="r" b="b"/>
                    <a:pathLst>
                      <a:path w="12774503" h="3019428">
                        <a:moveTo>
                          <a:pt x="0" y="0"/>
                        </a:moveTo>
                        <a:lnTo>
                          <a:pt x="12774502" y="0"/>
                        </a:lnTo>
                        <a:lnTo>
                          <a:pt x="12774502" y="3019428"/>
                        </a:lnTo>
                        <a:lnTo>
                          <a:pt x="0" y="3019428"/>
                        </a:lnTo>
                        <a:lnTo>
                          <a:pt x="0" y="0"/>
                        </a:lnTo>
                        <a:close/>
                      </a:path>
                    </a:pathLst>
                  </a:custGeom>
                  <ask:type>
                    <ask:lineSketchScribble/>
                  </ask:type>
                </ask:lineSketchStyleProps>
              </a:ext>
            </a:extLst>
          </a:ln>
        </p:spPr>
        <p:txBody>
          <a:bodyPr/>
          <a:lstStyle/>
          <a:p>
            <a:endParaRPr lang="en-US" sz="1200"/>
          </a:p>
        </p:txBody>
      </p:sp>
      <p:sp>
        <p:nvSpPr>
          <p:cNvPr id="2" name="Freeform 6">
            <a:extLst>
              <a:ext uri="{FF2B5EF4-FFF2-40B4-BE49-F238E27FC236}">
                <a16:creationId xmlns:a16="http://schemas.microsoft.com/office/drawing/2014/main" id="{9311BA53-FEDF-081E-88F9-530976316D8F}"/>
              </a:ext>
            </a:extLst>
          </p:cNvPr>
          <p:cNvSpPr/>
          <p:nvPr/>
        </p:nvSpPr>
        <p:spPr>
          <a:xfrm>
            <a:off x="-972467" y="724875"/>
            <a:ext cx="2896356" cy="44321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6"/>
            <a:stretch>
              <a:fillRect/>
            </a:stretch>
          </a:blipFill>
        </p:spPr>
        <p:txBody>
          <a:bodyPr/>
          <a:lstStyle/>
          <a:p>
            <a:endParaRPr lang="en-US"/>
          </a:p>
        </p:txBody>
      </p:sp>
      <p:pic>
        <p:nvPicPr>
          <p:cNvPr id="3" name="Picture 2">
            <a:extLst>
              <a:ext uri="{FF2B5EF4-FFF2-40B4-BE49-F238E27FC236}">
                <a16:creationId xmlns:a16="http://schemas.microsoft.com/office/drawing/2014/main" id="{341A60D8-B306-F4D3-C057-2245CB2410B4}"/>
              </a:ext>
            </a:extLst>
          </p:cNvPr>
          <p:cNvPicPr>
            <a:picLocks noChangeAspect="1"/>
          </p:cNvPicPr>
          <p:nvPr/>
        </p:nvPicPr>
        <p:blipFill>
          <a:blip r:embed="rId7"/>
          <a:stretch>
            <a:fillRect/>
          </a:stretch>
        </p:blipFill>
        <p:spPr>
          <a:xfrm>
            <a:off x="1373936" y="530966"/>
            <a:ext cx="11065199" cy="4136249"/>
          </a:xfrm>
          <a:prstGeom prst="rect">
            <a:avLst/>
          </a:prstGeom>
        </p:spPr>
      </p:pic>
    </p:spTree>
    <p:extLst>
      <p:ext uri="{BB962C8B-B14F-4D97-AF65-F5344CB8AC3E}">
        <p14:creationId xmlns:p14="http://schemas.microsoft.com/office/powerpoint/2010/main" val="413157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Lĩnh vực Màu Loang: Khám Phá Vẻ Đẹp Nền Tảng">
            <a:extLst>
              <a:ext uri="{FF2B5EF4-FFF2-40B4-BE49-F238E27FC236}">
                <a16:creationId xmlns:a16="http://schemas.microsoft.com/office/drawing/2014/main" id="{C7B404E0-68A3-E3BA-120C-6CEA33DB9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262193" y="251218"/>
            <a:ext cx="11566013" cy="6385556"/>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a:ln w="28575">
              <a:solidFill>
                <a:schemeClr val="accent1">
                  <a:lumMod val="60000"/>
                  <a:lumOff val="40000"/>
                </a:schemeClr>
              </a:solidFill>
              <a:prstDash val="sysDot"/>
            </a:ln>
          </p:spPr>
          <p:txBody>
            <a:bodyPr/>
            <a:lstStyle/>
            <a:p>
              <a:pPr defTabSz="609630">
                <a:defRPr/>
              </a:pPr>
              <a:endParaRPr lang="en-US" sz="1200">
                <a:solidFill>
                  <a:prstClr val="black"/>
                </a:solidFill>
                <a:latin typeface="Calibri"/>
              </a:endParaRPr>
            </a:p>
          </p:txBody>
        </p:sp>
        <p:sp>
          <p:nvSpPr>
            <p:cNvPr id="4" name="TextBox 4"/>
            <p:cNvSpPr txBox="1"/>
            <p:nvPr/>
          </p:nvSpPr>
          <p:spPr>
            <a:xfrm>
              <a:off x="0" y="-9525"/>
              <a:ext cx="4451488" cy="2372805"/>
            </a:xfrm>
            <a:prstGeom prst="rect">
              <a:avLst/>
            </a:prstGeom>
            <a:ln w="28575">
              <a:solidFill>
                <a:schemeClr val="accent1">
                  <a:lumMod val="60000"/>
                  <a:lumOff val="40000"/>
                </a:schemeClr>
              </a:solidFill>
              <a:prstDash val="sysDot"/>
            </a:ln>
          </p:spPr>
          <p:txBody>
            <a:bodyPr lIns="33867" tIns="33867" rIns="33867" bIns="33867" rtlCol="0" anchor="ctr"/>
            <a:lstStyle/>
            <a:p>
              <a:pPr algn="ctr" defTabSz="609630">
                <a:lnSpc>
                  <a:spcPts val="1809"/>
                </a:lnSpc>
                <a:defRPr/>
              </a:pPr>
              <a:endParaRPr sz="1200">
                <a:solidFill>
                  <a:prstClr val="black"/>
                </a:solidFill>
                <a:latin typeface="Calibri"/>
              </a:endParaRPr>
            </a:p>
          </p:txBody>
        </p:sp>
      </p:grpSp>
      <p:sp>
        <p:nvSpPr>
          <p:cNvPr id="6" name="Rectangle: Rounded Corners 5">
            <a:extLst>
              <a:ext uri="{FF2B5EF4-FFF2-40B4-BE49-F238E27FC236}">
                <a16:creationId xmlns:a16="http://schemas.microsoft.com/office/drawing/2014/main" id="{0D851157-0619-D2A9-C1D8-03CFD24FAFD9}"/>
              </a:ext>
            </a:extLst>
          </p:cNvPr>
          <p:cNvSpPr/>
          <p:nvPr/>
        </p:nvSpPr>
        <p:spPr>
          <a:xfrm>
            <a:off x="1297859" y="534385"/>
            <a:ext cx="10261600" cy="863600"/>
          </a:xfrm>
          <a:prstGeom prst="roundRect">
            <a:avLst/>
          </a:prstGeom>
          <a:ln w="57150">
            <a:solidFill>
              <a:schemeClr val="accent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933" b="1" dirty="0">
                <a:latin typeface="Cambria" panose="02040503050406030204" pitchFamily="18" charset="0"/>
                <a:ea typeface="Cambria" panose="02040503050406030204" pitchFamily="18" charset="0"/>
              </a:rPr>
              <a:t> </a:t>
            </a:r>
            <a:r>
              <a:rPr lang="en-US" sz="2933" b="1" dirty="0">
                <a:latin typeface="Cambria" panose="02040503050406030204" pitchFamily="18" charset="0"/>
                <a:ea typeface="Cambria" panose="02040503050406030204" pitchFamily="18" charset="0"/>
              </a:rPr>
              <a:t>1. </a:t>
            </a:r>
            <a:r>
              <a:rPr lang="vi-VN" sz="2933" b="1" dirty="0">
                <a:latin typeface="Cambria" panose="02040503050406030204" pitchFamily="18" charset="0"/>
                <a:ea typeface="Cambria" panose="02040503050406030204" pitchFamily="18" charset="0"/>
              </a:rPr>
              <a:t>Vì sao đèn sáng ở mạch điện hình 3a, đèn không sáng ở mạch điện hình 3b? Làm thế nào để đèn sáng?</a:t>
            </a:r>
            <a:endParaRPr lang="vi-VN" sz="2933"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DD0FFB48-E970-FB2B-0D06-4D54BE726F34}"/>
              </a:ext>
            </a:extLst>
          </p:cNvPr>
          <p:cNvPicPr>
            <a:picLocks noChangeAspect="1"/>
          </p:cNvPicPr>
          <p:nvPr/>
        </p:nvPicPr>
        <p:blipFill>
          <a:blip r:embed="rId4"/>
          <a:stretch>
            <a:fillRect/>
          </a:stretch>
        </p:blipFill>
        <p:spPr>
          <a:xfrm>
            <a:off x="3252839" y="1700368"/>
            <a:ext cx="6000954" cy="30485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Freeform 60">
            <a:extLst>
              <a:ext uri="{FF2B5EF4-FFF2-40B4-BE49-F238E27FC236}">
                <a16:creationId xmlns:a16="http://schemas.microsoft.com/office/drawing/2014/main" id="{35B755F0-27AA-7B04-64F1-36598FE51523}"/>
              </a:ext>
            </a:extLst>
          </p:cNvPr>
          <p:cNvSpPr/>
          <p:nvPr/>
        </p:nvSpPr>
        <p:spPr>
          <a:xfrm>
            <a:off x="163718" y="0"/>
            <a:ext cx="1265392" cy="14986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5"/>
            <a:stretch>
              <a:fillRect/>
            </a:stretch>
          </a:blipFill>
        </p:spPr>
        <p:txBody>
          <a:bodyPr/>
          <a:lstStyle/>
          <a:p>
            <a:pPr algn="just"/>
            <a:endParaRPr lang="en-US" sz="1200"/>
          </a:p>
        </p:txBody>
      </p:sp>
      <p:sp>
        <p:nvSpPr>
          <p:cNvPr id="10" name="Rectangle: Rounded Corners 9">
            <a:extLst>
              <a:ext uri="{FF2B5EF4-FFF2-40B4-BE49-F238E27FC236}">
                <a16:creationId xmlns:a16="http://schemas.microsoft.com/office/drawing/2014/main" id="{BCAFC62B-8C62-CA6C-E0D4-E717833B0B31}"/>
              </a:ext>
            </a:extLst>
          </p:cNvPr>
          <p:cNvSpPr/>
          <p:nvPr/>
        </p:nvSpPr>
        <p:spPr>
          <a:xfrm>
            <a:off x="1165122" y="4975122"/>
            <a:ext cx="9861755" cy="1553497"/>
          </a:xfrm>
          <a:custGeom>
            <a:avLst/>
            <a:gdLst>
              <a:gd name="connsiteX0" fmla="*/ 0 w 9861755"/>
              <a:gd name="connsiteY0" fmla="*/ 258921 h 1553497"/>
              <a:gd name="connsiteX1" fmla="*/ 258921 w 9861755"/>
              <a:gd name="connsiteY1" fmla="*/ 0 h 1553497"/>
              <a:gd name="connsiteX2" fmla="*/ 936355 w 9861755"/>
              <a:gd name="connsiteY2" fmla="*/ 0 h 1553497"/>
              <a:gd name="connsiteX3" fmla="*/ 1333471 w 9861755"/>
              <a:gd name="connsiteY3" fmla="*/ 0 h 1553497"/>
              <a:gd name="connsiteX4" fmla="*/ 2104344 w 9861755"/>
              <a:gd name="connsiteY4" fmla="*/ 0 h 1553497"/>
              <a:gd name="connsiteX5" fmla="*/ 2875217 w 9861755"/>
              <a:gd name="connsiteY5" fmla="*/ 0 h 1553497"/>
              <a:gd name="connsiteX6" fmla="*/ 3646089 w 9861755"/>
              <a:gd name="connsiteY6" fmla="*/ 0 h 1553497"/>
              <a:gd name="connsiteX7" fmla="*/ 3949767 w 9861755"/>
              <a:gd name="connsiteY7" fmla="*/ 0 h 1553497"/>
              <a:gd name="connsiteX8" fmla="*/ 4720639 w 9861755"/>
              <a:gd name="connsiteY8" fmla="*/ 0 h 1553497"/>
              <a:gd name="connsiteX9" fmla="*/ 5491512 w 9861755"/>
              <a:gd name="connsiteY9" fmla="*/ 0 h 1553497"/>
              <a:gd name="connsiteX10" fmla="*/ 6262385 w 9861755"/>
              <a:gd name="connsiteY10" fmla="*/ 0 h 1553497"/>
              <a:gd name="connsiteX11" fmla="*/ 6846380 w 9861755"/>
              <a:gd name="connsiteY11" fmla="*/ 0 h 1553497"/>
              <a:gd name="connsiteX12" fmla="*/ 7430374 w 9861755"/>
              <a:gd name="connsiteY12" fmla="*/ 0 h 1553497"/>
              <a:gd name="connsiteX13" fmla="*/ 7827491 w 9861755"/>
              <a:gd name="connsiteY13" fmla="*/ 0 h 1553497"/>
              <a:gd name="connsiteX14" fmla="*/ 8318046 w 9861755"/>
              <a:gd name="connsiteY14" fmla="*/ 0 h 1553497"/>
              <a:gd name="connsiteX15" fmla="*/ 8808601 w 9861755"/>
              <a:gd name="connsiteY15" fmla="*/ 0 h 1553497"/>
              <a:gd name="connsiteX16" fmla="*/ 9602834 w 9861755"/>
              <a:gd name="connsiteY16" fmla="*/ 0 h 1553497"/>
              <a:gd name="connsiteX17" fmla="*/ 9861755 w 9861755"/>
              <a:gd name="connsiteY17" fmla="*/ 258921 h 1553497"/>
              <a:gd name="connsiteX18" fmla="*/ 9861755 w 9861755"/>
              <a:gd name="connsiteY18" fmla="*/ 756035 h 1553497"/>
              <a:gd name="connsiteX19" fmla="*/ 9861755 w 9861755"/>
              <a:gd name="connsiteY19" fmla="*/ 1294576 h 1553497"/>
              <a:gd name="connsiteX20" fmla="*/ 9602834 w 9861755"/>
              <a:gd name="connsiteY20" fmla="*/ 1553497 h 1553497"/>
              <a:gd name="connsiteX21" fmla="*/ 8831961 w 9861755"/>
              <a:gd name="connsiteY21" fmla="*/ 1553497 h 1553497"/>
              <a:gd name="connsiteX22" fmla="*/ 8528284 w 9861755"/>
              <a:gd name="connsiteY22" fmla="*/ 1553497 h 1553497"/>
              <a:gd name="connsiteX23" fmla="*/ 8131168 w 9861755"/>
              <a:gd name="connsiteY23" fmla="*/ 1553497 h 1553497"/>
              <a:gd name="connsiteX24" fmla="*/ 7360295 w 9861755"/>
              <a:gd name="connsiteY24" fmla="*/ 1553497 h 1553497"/>
              <a:gd name="connsiteX25" fmla="*/ 6776300 w 9861755"/>
              <a:gd name="connsiteY25" fmla="*/ 1553497 h 1553497"/>
              <a:gd name="connsiteX26" fmla="*/ 6192306 w 9861755"/>
              <a:gd name="connsiteY26" fmla="*/ 1553497 h 1553497"/>
              <a:gd name="connsiteX27" fmla="*/ 5608311 w 9861755"/>
              <a:gd name="connsiteY27" fmla="*/ 1553497 h 1553497"/>
              <a:gd name="connsiteX28" fmla="*/ 5211195 w 9861755"/>
              <a:gd name="connsiteY28" fmla="*/ 1553497 h 1553497"/>
              <a:gd name="connsiteX29" fmla="*/ 4907518 w 9861755"/>
              <a:gd name="connsiteY29" fmla="*/ 1553497 h 1553497"/>
              <a:gd name="connsiteX30" fmla="*/ 4230084 w 9861755"/>
              <a:gd name="connsiteY30" fmla="*/ 1553497 h 1553497"/>
              <a:gd name="connsiteX31" fmla="*/ 3739529 w 9861755"/>
              <a:gd name="connsiteY31" fmla="*/ 1553497 h 1553497"/>
              <a:gd name="connsiteX32" fmla="*/ 3435851 w 9861755"/>
              <a:gd name="connsiteY32" fmla="*/ 1553497 h 1553497"/>
              <a:gd name="connsiteX33" fmla="*/ 2945296 w 9861755"/>
              <a:gd name="connsiteY33" fmla="*/ 1553497 h 1553497"/>
              <a:gd name="connsiteX34" fmla="*/ 2454741 w 9861755"/>
              <a:gd name="connsiteY34" fmla="*/ 1553497 h 1553497"/>
              <a:gd name="connsiteX35" fmla="*/ 1683868 w 9861755"/>
              <a:gd name="connsiteY35" fmla="*/ 1553497 h 1553497"/>
              <a:gd name="connsiteX36" fmla="*/ 1006434 w 9861755"/>
              <a:gd name="connsiteY36" fmla="*/ 1553497 h 1553497"/>
              <a:gd name="connsiteX37" fmla="*/ 258921 w 9861755"/>
              <a:gd name="connsiteY37" fmla="*/ 1553497 h 1553497"/>
              <a:gd name="connsiteX38" fmla="*/ 0 w 9861755"/>
              <a:gd name="connsiteY38" fmla="*/ 1294576 h 1553497"/>
              <a:gd name="connsiteX39" fmla="*/ 0 w 9861755"/>
              <a:gd name="connsiteY39" fmla="*/ 756035 h 1553497"/>
              <a:gd name="connsiteX40" fmla="*/ 0 w 9861755"/>
              <a:gd name="connsiteY40" fmla="*/ 258921 h 155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61755" h="1553497" fill="none" extrusionOk="0">
                <a:moveTo>
                  <a:pt x="0" y="258921"/>
                </a:moveTo>
                <a:cubicBezTo>
                  <a:pt x="14509" y="96255"/>
                  <a:pt x="106335" y="-2879"/>
                  <a:pt x="258921" y="0"/>
                </a:cubicBezTo>
                <a:cubicBezTo>
                  <a:pt x="552286" y="-17367"/>
                  <a:pt x="721906" y="31133"/>
                  <a:pt x="936355" y="0"/>
                </a:cubicBezTo>
                <a:cubicBezTo>
                  <a:pt x="1150804" y="-31133"/>
                  <a:pt x="1184482" y="6092"/>
                  <a:pt x="1333471" y="0"/>
                </a:cubicBezTo>
                <a:cubicBezTo>
                  <a:pt x="1482460" y="-6092"/>
                  <a:pt x="1905461" y="19095"/>
                  <a:pt x="2104344" y="0"/>
                </a:cubicBezTo>
                <a:cubicBezTo>
                  <a:pt x="2303227" y="-19095"/>
                  <a:pt x="2517925" y="83103"/>
                  <a:pt x="2875217" y="0"/>
                </a:cubicBezTo>
                <a:cubicBezTo>
                  <a:pt x="3232509" y="-83103"/>
                  <a:pt x="3471683" y="52091"/>
                  <a:pt x="3646089" y="0"/>
                </a:cubicBezTo>
                <a:cubicBezTo>
                  <a:pt x="3820495" y="-52091"/>
                  <a:pt x="3843119" y="5446"/>
                  <a:pt x="3949767" y="0"/>
                </a:cubicBezTo>
                <a:cubicBezTo>
                  <a:pt x="4056415" y="-5446"/>
                  <a:pt x="4339734" y="17869"/>
                  <a:pt x="4720639" y="0"/>
                </a:cubicBezTo>
                <a:cubicBezTo>
                  <a:pt x="5101544" y="-17869"/>
                  <a:pt x="5150215" y="4078"/>
                  <a:pt x="5491512" y="0"/>
                </a:cubicBezTo>
                <a:cubicBezTo>
                  <a:pt x="5832809" y="-4078"/>
                  <a:pt x="5932362" y="56361"/>
                  <a:pt x="6262385" y="0"/>
                </a:cubicBezTo>
                <a:cubicBezTo>
                  <a:pt x="6592408" y="-56361"/>
                  <a:pt x="6668343" y="12171"/>
                  <a:pt x="6846380" y="0"/>
                </a:cubicBezTo>
                <a:cubicBezTo>
                  <a:pt x="7024417" y="-12171"/>
                  <a:pt x="7287674" y="61116"/>
                  <a:pt x="7430374" y="0"/>
                </a:cubicBezTo>
                <a:cubicBezTo>
                  <a:pt x="7573074" y="-61116"/>
                  <a:pt x="7651729" y="6300"/>
                  <a:pt x="7827491" y="0"/>
                </a:cubicBezTo>
                <a:cubicBezTo>
                  <a:pt x="8003253" y="-6300"/>
                  <a:pt x="8085531" y="12478"/>
                  <a:pt x="8318046" y="0"/>
                </a:cubicBezTo>
                <a:cubicBezTo>
                  <a:pt x="8550562" y="-12478"/>
                  <a:pt x="8622400" y="22366"/>
                  <a:pt x="8808601" y="0"/>
                </a:cubicBezTo>
                <a:cubicBezTo>
                  <a:pt x="8994803" y="-22366"/>
                  <a:pt x="9301823" y="36452"/>
                  <a:pt x="9602834" y="0"/>
                </a:cubicBezTo>
                <a:cubicBezTo>
                  <a:pt x="9764244" y="10444"/>
                  <a:pt x="9859291" y="120480"/>
                  <a:pt x="9861755" y="258921"/>
                </a:cubicBezTo>
                <a:cubicBezTo>
                  <a:pt x="9895909" y="463628"/>
                  <a:pt x="9812011" y="549666"/>
                  <a:pt x="9861755" y="756035"/>
                </a:cubicBezTo>
                <a:cubicBezTo>
                  <a:pt x="9911499" y="962404"/>
                  <a:pt x="9834756" y="1113645"/>
                  <a:pt x="9861755" y="1294576"/>
                </a:cubicBezTo>
                <a:cubicBezTo>
                  <a:pt x="9851922" y="1414879"/>
                  <a:pt x="9744693" y="1511435"/>
                  <a:pt x="9602834" y="1553497"/>
                </a:cubicBezTo>
                <a:cubicBezTo>
                  <a:pt x="9437993" y="1589571"/>
                  <a:pt x="9171979" y="1552055"/>
                  <a:pt x="8831961" y="1553497"/>
                </a:cubicBezTo>
                <a:cubicBezTo>
                  <a:pt x="8491943" y="1554939"/>
                  <a:pt x="8655925" y="1529029"/>
                  <a:pt x="8528284" y="1553497"/>
                </a:cubicBezTo>
                <a:cubicBezTo>
                  <a:pt x="8400643" y="1577965"/>
                  <a:pt x="8272077" y="1532825"/>
                  <a:pt x="8131168" y="1553497"/>
                </a:cubicBezTo>
                <a:cubicBezTo>
                  <a:pt x="7990259" y="1574169"/>
                  <a:pt x="7713861" y="1526259"/>
                  <a:pt x="7360295" y="1553497"/>
                </a:cubicBezTo>
                <a:cubicBezTo>
                  <a:pt x="7006729" y="1580735"/>
                  <a:pt x="7036037" y="1508077"/>
                  <a:pt x="6776300" y="1553497"/>
                </a:cubicBezTo>
                <a:cubicBezTo>
                  <a:pt x="6516563" y="1598917"/>
                  <a:pt x="6356191" y="1494489"/>
                  <a:pt x="6192306" y="1553497"/>
                </a:cubicBezTo>
                <a:cubicBezTo>
                  <a:pt x="6028421" y="1612505"/>
                  <a:pt x="5750202" y="1485000"/>
                  <a:pt x="5608311" y="1553497"/>
                </a:cubicBezTo>
                <a:cubicBezTo>
                  <a:pt x="5466420" y="1621994"/>
                  <a:pt x="5339796" y="1507549"/>
                  <a:pt x="5211195" y="1553497"/>
                </a:cubicBezTo>
                <a:cubicBezTo>
                  <a:pt x="5082594" y="1599445"/>
                  <a:pt x="5035274" y="1548030"/>
                  <a:pt x="4907518" y="1553497"/>
                </a:cubicBezTo>
                <a:cubicBezTo>
                  <a:pt x="4779762" y="1558964"/>
                  <a:pt x="4375851" y="1552856"/>
                  <a:pt x="4230084" y="1553497"/>
                </a:cubicBezTo>
                <a:cubicBezTo>
                  <a:pt x="4084317" y="1554138"/>
                  <a:pt x="3902313" y="1520737"/>
                  <a:pt x="3739529" y="1553497"/>
                </a:cubicBezTo>
                <a:cubicBezTo>
                  <a:pt x="3576745" y="1586257"/>
                  <a:pt x="3545806" y="1541126"/>
                  <a:pt x="3435851" y="1553497"/>
                </a:cubicBezTo>
                <a:cubicBezTo>
                  <a:pt x="3325896" y="1565868"/>
                  <a:pt x="3102683" y="1547468"/>
                  <a:pt x="2945296" y="1553497"/>
                </a:cubicBezTo>
                <a:cubicBezTo>
                  <a:pt x="2787910" y="1559526"/>
                  <a:pt x="2663607" y="1496046"/>
                  <a:pt x="2454741" y="1553497"/>
                </a:cubicBezTo>
                <a:cubicBezTo>
                  <a:pt x="2245876" y="1610948"/>
                  <a:pt x="1887418" y="1476654"/>
                  <a:pt x="1683868" y="1553497"/>
                </a:cubicBezTo>
                <a:cubicBezTo>
                  <a:pt x="1480318" y="1630340"/>
                  <a:pt x="1177302" y="1490082"/>
                  <a:pt x="1006434" y="1553497"/>
                </a:cubicBezTo>
                <a:cubicBezTo>
                  <a:pt x="835566" y="1616912"/>
                  <a:pt x="464949" y="1550273"/>
                  <a:pt x="258921" y="1553497"/>
                </a:cubicBezTo>
                <a:cubicBezTo>
                  <a:pt x="126833" y="1566153"/>
                  <a:pt x="-12178" y="1413780"/>
                  <a:pt x="0" y="1294576"/>
                </a:cubicBezTo>
                <a:cubicBezTo>
                  <a:pt x="-20500" y="1120505"/>
                  <a:pt x="62147" y="973044"/>
                  <a:pt x="0" y="756035"/>
                </a:cubicBezTo>
                <a:cubicBezTo>
                  <a:pt x="-62147" y="539026"/>
                  <a:pt x="1737" y="401017"/>
                  <a:pt x="0" y="258921"/>
                </a:cubicBezTo>
                <a:close/>
              </a:path>
              <a:path w="9861755" h="1553497" stroke="0" extrusionOk="0">
                <a:moveTo>
                  <a:pt x="0" y="258921"/>
                </a:moveTo>
                <a:cubicBezTo>
                  <a:pt x="-2230" y="82956"/>
                  <a:pt x="138936" y="-15355"/>
                  <a:pt x="258921" y="0"/>
                </a:cubicBezTo>
                <a:cubicBezTo>
                  <a:pt x="498340" y="-34993"/>
                  <a:pt x="611365" y="12985"/>
                  <a:pt x="749476" y="0"/>
                </a:cubicBezTo>
                <a:cubicBezTo>
                  <a:pt x="887587" y="-12985"/>
                  <a:pt x="1128368" y="734"/>
                  <a:pt x="1333471" y="0"/>
                </a:cubicBezTo>
                <a:cubicBezTo>
                  <a:pt x="1538575" y="-734"/>
                  <a:pt x="1638544" y="32846"/>
                  <a:pt x="1730587" y="0"/>
                </a:cubicBezTo>
                <a:cubicBezTo>
                  <a:pt x="1822630" y="-32846"/>
                  <a:pt x="2051257" y="14531"/>
                  <a:pt x="2221143" y="0"/>
                </a:cubicBezTo>
                <a:cubicBezTo>
                  <a:pt x="2391029" y="-14531"/>
                  <a:pt x="2556365" y="35856"/>
                  <a:pt x="2805137" y="0"/>
                </a:cubicBezTo>
                <a:cubicBezTo>
                  <a:pt x="3053909" y="-35856"/>
                  <a:pt x="3146304" y="34236"/>
                  <a:pt x="3295693" y="0"/>
                </a:cubicBezTo>
                <a:cubicBezTo>
                  <a:pt x="3445082" y="-34236"/>
                  <a:pt x="3871873" y="15736"/>
                  <a:pt x="4066566" y="0"/>
                </a:cubicBezTo>
                <a:cubicBezTo>
                  <a:pt x="4261259" y="-15736"/>
                  <a:pt x="4387310" y="13436"/>
                  <a:pt x="4650560" y="0"/>
                </a:cubicBezTo>
                <a:cubicBezTo>
                  <a:pt x="4913810" y="-13436"/>
                  <a:pt x="5182751" y="25887"/>
                  <a:pt x="5327994" y="0"/>
                </a:cubicBezTo>
                <a:cubicBezTo>
                  <a:pt x="5473237" y="-25887"/>
                  <a:pt x="5684723" y="8002"/>
                  <a:pt x="5818549" y="0"/>
                </a:cubicBezTo>
                <a:cubicBezTo>
                  <a:pt x="5952376" y="-8002"/>
                  <a:pt x="6217715" y="39757"/>
                  <a:pt x="6495983" y="0"/>
                </a:cubicBezTo>
                <a:cubicBezTo>
                  <a:pt x="6774251" y="-39757"/>
                  <a:pt x="7014339" y="25853"/>
                  <a:pt x="7266856" y="0"/>
                </a:cubicBezTo>
                <a:cubicBezTo>
                  <a:pt x="7519373" y="-25853"/>
                  <a:pt x="7444710" y="35552"/>
                  <a:pt x="7570533" y="0"/>
                </a:cubicBezTo>
                <a:cubicBezTo>
                  <a:pt x="7696356" y="-35552"/>
                  <a:pt x="7926613" y="17223"/>
                  <a:pt x="8061088" y="0"/>
                </a:cubicBezTo>
                <a:cubicBezTo>
                  <a:pt x="8195563" y="-17223"/>
                  <a:pt x="8405169" y="49492"/>
                  <a:pt x="8551644" y="0"/>
                </a:cubicBezTo>
                <a:cubicBezTo>
                  <a:pt x="8698119" y="-49492"/>
                  <a:pt x="8850752" y="3829"/>
                  <a:pt x="9042199" y="0"/>
                </a:cubicBezTo>
                <a:cubicBezTo>
                  <a:pt x="9233646" y="-3829"/>
                  <a:pt x="9396281" y="22181"/>
                  <a:pt x="9602834" y="0"/>
                </a:cubicBezTo>
                <a:cubicBezTo>
                  <a:pt x="9728878" y="7998"/>
                  <a:pt x="9839699" y="144306"/>
                  <a:pt x="9861755" y="258921"/>
                </a:cubicBezTo>
                <a:cubicBezTo>
                  <a:pt x="9900926" y="403028"/>
                  <a:pt x="9858120" y="599990"/>
                  <a:pt x="9861755" y="787105"/>
                </a:cubicBezTo>
                <a:cubicBezTo>
                  <a:pt x="9865390" y="974220"/>
                  <a:pt x="9810823" y="1137072"/>
                  <a:pt x="9861755" y="1294576"/>
                </a:cubicBezTo>
                <a:cubicBezTo>
                  <a:pt x="9887143" y="1461033"/>
                  <a:pt x="9726618" y="1565194"/>
                  <a:pt x="9602834" y="1553497"/>
                </a:cubicBezTo>
                <a:cubicBezTo>
                  <a:pt x="9499733" y="1577178"/>
                  <a:pt x="9307514" y="1509794"/>
                  <a:pt x="9205718" y="1553497"/>
                </a:cubicBezTo>
                <a:cubicBezTo>
                  <a:pt x="9103922" y="1597200"/>
                  <a:pt x="8816589" y="1501040"/>
                  <a:pt x="8715162" y="1553497"/>
                </a:cubicBezTo>
                <a:cubicBezTo>
                  <a:pt x="8613735" y="1605954"/>
                  <a:pt x="8222502" y="1512429"/>
                  <a:pt x="7944289" y="1553497"/>
                </a:cubicBezTo>
                <a:cubicBezTo>
                  <a:pt x="7666076" y="1594565"/>
                  <a:pt x="7565378" y="1539803"/>
                  <a:pt x="7453734" y="1553497"/>
                </a:cubicBezTo>
                <a:cubicBezTo>
                  <a:pt x="7342091" y="1567191"/>
                  <a:pt x="7003343" y="1538648"/>
                  <a:pt x="6776300" y="1553497"/>
                </a:cubicBezTo>
                <a:cubicBezTo>
                  <a:pt x="6549257" y="1568346"/>
                  <a:pt x="6603612" y="1532160"/>
                  <a:pt x="6472623" y="1553497"/>
                </a:cubicBezTo>
                <a:cubicBezTo>
                  <a:pt x="6341634" y="1574834"/>
                  <a:pt x="6124151" y="1525382"/>
                  <a:pt x="5888629" y="1553497"/>
                </a:cubicBezTo>
                <a:cubicBezTo>
                  <a:pt x="5653107" y="1581612"/>
                  <a:pt x="5385300" y="1517492"/>
                  <a:pt x="5117756" y="1553497"/>
                </a:cubicBezTo>
                <a:cubicBezTo>
                  <a:pt x="4850212" y="1589502"/>
                  <a:pt x="4723938" y="1529464"/>
                  <a:pt x="4440322" y="1553497"/>
                </a:cubicBezTo>
                <a:cubicBezTo>
                  <a:pt x="4156706" y="1577530"/>
                  <a:pt x="4021890" y="1521432"/>
                  <a:pt x="3856328" y="1553497"/>
                </a:cubicBezTo>
                <a:cubicBezTo>
                  <a:pt x="3690766" y="1585562"/>
                  <a:pt x="3680217" y="1549458"/>
                  <a:pt x="3552650" y="1553497"/>
                </a:cubicBezTo>
                <a:cubicBezTo>
                  <a:pt x="3425083" y="1557536"/>
                  <a:pt x="3046347" y="1497900"/>
                  <a:pt x="2781778" y="1553497"/>
                </a:cubicBezTo>
                <a:cubicBezTo>
                  <a:pt x="2517209" y="1609094"/>
                  <a:pt x="2427907" y="1505128"/>
                  <a:pt x="2291222" y="1553497"/>
                </a:cubicBezTo>
                <a:cubicBezTo>
                  <a:pt x="2154537" y="1601866"/>
                  <a:pt x="1936769" y="1491861"/>
                  <a:pt x="1613788" y="1553497"/>
                </a:cubicBezTo>
                <a:cubicBezTo>
                  <a:pt x="1290807" y="1615133"/>
                  <a:pt x="1092880" y="1515382"/>
                  <a:pt x="936355" y="1553497"/>
                </a:cubicBezTo>
                <a:cubicBezTo>
                  <a:pt x="779830" y="1591612"/>
                  <a:pt x="595109" y="1491642"/>
                  <a:pt x="258921" y="1553497"/>
                </a:cubicBezTo>
                <a:cubicBezTo>
                  <a:pt x="137639" y="1585974"/>
                  <a:pt x="-7227" y="1412058"/>
                  <a:pt x="0" y="1294576"/>
                </a:cubicBezTo>
                <a:cubicBezTo>
                  <a:pt x="-40171" y="1153044"/>
                  <a:pt x="11129" y="955326"/>
                  <a:pt x="0" y="797462"/>
                </a:cubicBezTo>
                <a:cubicBezTo>
                  <a:pt x="-11129" y="639598"/>
                  <a:pt x="30605" y="400242"/>
                  <a:pt x="0" y="258921"/>
                </a:cubicBezTo>
                <a:close/>
              </a:path>
            </a:pathLst>
          </a:custGeom>
          <a:solidFill>
            <a:schemeClr val="accent1">
              <a:lumMod val="20000"/>
              <a:lumOff val="80000"/>
            </a:schemeClr>
          </a:solidFill>
          <a:ln w="19050">
            <a:solidFill>
              <a:schemeClr val="accent1">
                <a:lumMod val="75000"/>
              </a:schemeClr>
            </a:solidFill>
            <a:extLst>
              <a:ext uri="{C807C97D-BFC1-408E-A445-0C87EB9F89A2}">
                <ask:lineSketchStyleProps xmlns:ask="http://schemas.microsoft.com/office/drawing/2018/sketchyshapes" sd="235615614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B8A90D4D-7B47-D4D4-4148-9B4B3DDEF10D}"/>
              </a:ext>
            </a:extLst>
          </p:cNvPr>
          <p:cNvSpPr txBox="1"/>
          <p:nvPr/>
        </p:nvSpPr>
        <p:spPr>
          <a:xfrm>
            <a:off x="1297859" y="5051291"/>
            <a:ext cx="9910915" cy="1477328"/>
          </a:xfrm>
          <a:prstGeom prst="rect">
            <a:avLst/>
          </a:prstGeom>
          <a:noFill/>
        </p:spPr>
        <p:txBody>
          <a:bodyPr wrap="square">
            <a:spAutoFit/>
          </a:bodyPr>
          <a:lstStyle/>
          <a:p>
            <a:r>
              <a:rPr lang="en-US" sz="3000" b="1" dirty="0">
                <a:solidFill>
                  <a:srgbClr val="C00000"/>
                </a:solidFill>
                <a:latin typeface="Aptos Narrow" panose="020B0004020202020204" pitchFamily="34" charset="0"/>
              </a:rPr>
              <a:t>Khi </a:t>
            </a:r>
            <a:r>
              <a:rPr lang="en-US" sz="3000" b="1" dirty="0" err="1">
                <a:solidFill>
                  <a:srgbClr val="C00000"/>
                </a:solidFill>
                <a:latin typeface="Aptos Narrow" panose="020B0004020202020204" pitchFamily="34" charset="0"/>
              </a:rPr>
              <a:t>khoá</a:t>
            </a:r>
            <a:r>
              <a:rPr lang="en-US" sz="3000" b="1" dirty="0">
                <a:solidFill>
                  <a:srgbClr val="C00000"/>
                </a:solidFill>
                <a:latin typeface="Aptos Narrow" panose="020B0004020202020204" pitchFamily="34" charset="0"/>
              </a:rPr>
              <a:t> K </a:t>
            </a:r>
            <a:r>
              <a:rPr lang="en-US" sz="3000" b="1" dirty="0" err="1">
                <a:solidFill>
                  <a:srgbClr val="C00000"/>
                </a:solidFill>
                <a:latin typeface="Aptos Narrow" panose="020B0004020202020204" pitchFamily="34" charset="0"/>
              </a:rPr>
              <a:t>đóng</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bóng</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đèn</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phát</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sáng</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vì</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mạch</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kín</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khi</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khoá</a:t>
            </a:r>
            <a:r>
              <a:rPr lang="en-US" sz="3000" b="1" dirty="0">
                <a:solidFill>
                  <a:srgbClr val="C00000"/>
                </a:solidFill>
                <a:latin typeface="Aptos Narrow" panose="020B0004020202020204" pitchFamily="34" charset="0"/>
              </a:rPr>
              <a:t> K </a:t>
            </a:r>
            <a:r>
              <a:rPr lang="en-US" sz="3000" b="1" dirty="0" err="1">
                <a:solidFill>
                  <a:srgbClr val="C00000"/>
                </a:solidFill>
                <a:latin typeface="Aptos Narrow" panose="020B0004020202020204" pitchFamily="34" charset="0"/>
              </a:rPr>
              <a:t>mở</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mạch</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điện</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có</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một</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khoảng</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trống</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là</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mạch</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điện</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hở</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dòng</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điện</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không</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chạy</a:t>
            </a:r>
            <a:r>
              <a:rPr lang="en-US" sz="3000" b="1" dirty="0">
                <a:solidFill>
                  <a:srgbClr val="C00000"/>
                </a:solidFill>
                <a:latin typeface="Aptos Narrow" panose="020B0004020202020204" pitchFamily="34" charset="0"/>
              </a:rPr>
              <a:t> qua </a:t>
            </a:r>
            <a:r>
              <a:rPr lang="en-US" sz="3000" b="1" dirty="0" err="1">
                <a:solidFill>
                  <a:srgbClr val="C00000"/>
                </a:solidFill>
                <a:latin typeface="Aptos Narrow" panose="020B0004020202020204" pitchFamily="34" charset="0"/>
              </a:rPr>
              <a:t>nên</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đèn</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không</a:t>
            </a:r>
            <a:r>
              <a:rPr lang="en-US" sz="3000" b="1" dirty="0">
                <a:solidFill>
                  <a:srgbClr val="C00000"/>
                </a:solidFill>
                <a:latin typeface="Aptos Narrow" panose="020B0004020202020204" pitchFamily="34" charset="0"/>
              </a:rPr>
              <a:t> </a:t>
            </a:r>
            <a:r>
              <a:rPr lang="en-US" sz="3000" b="1" dirty="0" err="1">
                <a:solidFill>
                  <a:srgbClr val="C00000"/>
                </a:solidFill>
                <a:latin typeface="Aptos Narrow" panose="020B0004020202020204" pitchFamily="34" charset="0"/>
              </a:rPr>
              <a:t>sáng</a:t>
            </a:r>
            <a:r>
              <a:rPr lang="en-US" sz="3000" b="1" dirty="0">
                <a:solidFill>
                  <a:srgbClr val="C00000"/>
                </a:solidFill>
                <a:latin typeface="Aptos Narrow" panose="020B0004020202020204" pitchFamily="34" charset="0"/>
              </a:rPr>
              <a:t>.</a:t>
            </a:r>
            <a:endParaRPr lang="vi-VN" sz="3000" b="1" dirty="0">
              <a:solidFill>
                <a:srgbClr val="C00000"/>
              </a:solidFill>
              <a:latin typeface="Aptos Narrow" panose="020B0004020202020204" pitchFamily="34" charset="0"/>
            </a:endParaRPr>
          </a:p>
        </p:txBody>
      </p:sp>
    </p:spTree>
    <p:extLst>
      <p:ext uri="{BB962C8B-B14F-4D97-AF65-F5344CB8AC3E}">
        <p14:creationId xmlns:p14="http://schemas.microsoft.com/office/powerpoint/2010/main" val="187548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Lĩnh vực Màu Loang: Khám Phá Vẻ Đẹp Nền Tảng">
            <a:extLst>
              <a:ext uri="{FF2B5EF4-FFF2-40B4-BE49-F238E27FC236}">
                <a16:creationId xmlns:a16="http://schemas.microsoft.com/office/drawing/2014/main" id="{FE742520-C6A4-71A2-26AE-0BD36CAE2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9CA6B175-FD8D-BCCB-D6F6-E1886D2CBD10}"/>
              </a:ext>
            </a:extLst>
          </p:cNvPr>
          <p:cNvGrpSpPr/>
          <p:nvPr/>
        </p:nvGrpSpPr>
        <p:grpSpPr>
          <a:xfrm>
            <a:off x="262193" y="251218"/>
            <a:ext cx="11566013" cy="6385556"/>
            <a:chOff x="0" y="0"/>
            <a:chExt cx="4451488" cy="2363280"/>
          </a:xfrm>
        </p:grpSpPr>
        <p:sp>
          <p:nvSpPr>
            <p:cNvPr id="3" name="Freeform 3">
              <a:extLst>
                <a:ext uri="{FF2B5EF4-FFF2-40B4-BE49-F238E27FC236}">
                  <a16:creationId xmlns:a16="http://schemas.microsoft.com/office/drawing/2014/main" id="{A010B264-5CFF-B214-7247-32A73A27926E}"/>
                </a:ext>
              </a:extLst>
            </p:cNvPr>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a:ln w="28575">
              <a:solidFill>
                <a:schemeClr val="accent1">
                  <a:lumMod val="60000"/>
                  <a:lumOff val="40000"/>
                </a:schemeClr>
              </a:solidFill>
              <a:prstDash val="sysDot"/>
            </a:ln>
          </p:spPr>
          <p:txBody>
            <a:bodyPr/>
            <a:lstStyle/>
            <a:p>
              <a:pPr defTabSz="609630">
                <a:defRPr/>
              </a:pPr>
              <a:endParaRPr lang="en-US" sz="1200">
                <a:solidFill>
                  <a:prstClr val="black"/>
                </a:solidFill>
                <a:latin typeface="Calibri"/>
              </a:endParaRPr>
            </a:p>
          </p:txBody>
        </p:sp>
        <p:sp>
          <p:nvSpPr>
            <p:cNvPr id="8" name="TextBox 4">
              <a:extLst>
                <a:ext uri="{FF2B5EF4-FFF2-40B4-BE49-F238E27FC236}">
                  <a16:creationId xmlns:a16="http://schemas.microsoft.com/office/drawing/2014/main" id="{341646B3-885C-E067-F2FC-BA0A37E27356}"/>
                </a:ext>
              </a:extLst>
            </p:cNvPr>
            <p:cNvSpPr txBox="1"/>
            <p:nvPr/>
          </p:nvSpPr>
          <p:spPr>
            <a:xfrm>
              <a:off x="0" y="-9525"/>
              <a:ext cx="4451488" cy="2372805"/>
            </a:xfrm>
            <a:prstGeom prst="rect">
              <a:avLst/>
            </a:prstGeom>
            <a:ln w="28575">
              <a:solidFill>
                <a:schemeClr val="accent1">
                  <a:lumMod val="60000"/>
                  <a:lumOff val="40000"/>
                </a:schemeClr>
              </a:solidFill>
              <a:prstDash val="sysDot"/>
            </a:ln>
          </p:spPr>
          <p:txBody>
            <a:bodyPr lIns="33867" tIns="33867" rIns="33867" bIns="33867" rtlCol="0" anchor="ctr"/>
            <a:lstStyle/>
            <a:p>
              <a:pPr algn="ctr" defTabSz="609630">
                <a:lnSpc>
                  <a:spcPts val="1809"/>
                </a:lnSpc>
                <a:defRPr/>
              </a:pPr>
              <a:endParaRPr sz="1200">
                <a:solidFill>
                  <a:prstClr val="black"/>
                </a:solidFill>
                <a:latin typeface="Calibri"/>
              </a:endParaRPr>
            </a:p>
          </p:txBody>
        </p:sp>
      </p:grpSp>
      <p:sp>
        <p:nvSpPr>
          <p:cNvPr id="4" name="TextBox 3">
            <a:extLst>
              <a:ext uri="{FF2B5EF4-FFF2-40B4-BE49-F238E27FC236}">
                <a16:creationId xmlns:a16="http://schemas.microsoft.com/office/drawing/2014/main" id="{0879DBED-5AA3-1E1A-6204-15546EDED96F}"/>
              </a:ext>
            </a:extLst>
          </p:cNvPr>
          <p:cNvSpPr txBox="1"/>
          <p:nvPr/>
        </p:nvSpPr>
        <p:spPr>
          <a:xfrm>
            <a:off x="1730348" y="751344"/>
            <a:ext cx="8996629" cy="2677656"/>
          </a:xfrm>
          <a:prstGeom prst="rect">
            <a:avLst/>
          </a:prstGeom>
          <a:noFill/>
        </p:spPr>
        <p:txBody>
          <a:bodyPr wrap="square">
            <a:spAutoFit/>
          </a:bodyPr>
          <a:lstStyle/>
          <a:p>
            <a:r>
              <a:rPr lang="vi-VN" sz="4200" b="1" dirty="0">
                <a:effectLst/>
                <a:latin typeface="Times New Roman" panose="02020603050405020304" pitchFamily="18" charset="0"/>
                <a:ea typeface="Times New Roman" panose="02020603050405020304" pitchFamily="18" charset="0"/>
              </a:rPr>
              <a:t>Khoá K (công tắc) là bộ phận trong mạch điện dùng để đóng hoặc ngắt dòng điện. Khi đóng, mở khoá K là ta thực hiện thao tác bật hoặc tắt thiết bị. </a:t>
            </a:r>
            <a:endParaRPr lang="vi-VN" sz="4200" b="1" dirty="0"/>
          </a:p>
        </p:txBody>
      </p:sp>
      <p:pic>
        <p:nvPicPr>
          <p:cNvPr id="6" name="Picture 2" descr="Khóa K ngắt mạch, chuyển mạch điện, khóa chuyển hai mạch VIETVALUE">
            <a:extLst>
              <a:ext uri="{FF2B5EF4-FFF2-40B4-BE49-F238E27FC236}">
                <a16:creationId xmlns:a16="http://schemas.microsoft.com/office/drawing/2014/main" id="{86CB8C91-29FD-7C47-151E-49DFBC6E34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820" y="3949258"/>
            <a:ext cx="3347720" cy="2541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Khóa K đóng ngắt mạch, khóa đơn ngắt mạch VIETVALUE">
            <a:extLst>
              <a:ext uri="{FF2B5EF4-FFF2-40B4-BE49-F238E27FC236}">
                <a16:creationId xmlns:a16="http://schemas.microsoft.com/office/drawing/2014/main" id="{A25D9D1F-52E4-D941-CC57-E094195683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7460" y="3949258"/>
            <a:ext cx="3347720" cy="2541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72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B60F2-D18F-07A1-1093-0AEFFA0EEFD6}"/>
            </a:ext>
          </a:extLst>
        </p:cNvPr>
        <p:cNvGrpSpPr/>
        <p:nvPr/>
      </p:nvGrpSpPr>
      <p:grpSpPr>
        <a:xfrm>
          <a:off x="0" y="0"/>
          <a:ext cx="0" cy="0"/>
          <a:chOff x="0" y="0"/>
          <a:chExt cx="0" cy="0"/>
        </a:xfrm>
      </p:grpSpPr>
      <p:pic>
        <p:nvPicPr>
          <p:cNvPr id="11268" name="Picture 4" descr="Lĩnh vực Màu Loang: Khám Phá Vẻ Đẹp Nền Tảng">
            <a:extLst>
              <a:ext uri="{FF2B5EF4-FFF2-40B4-BE49-F238E27FC236}">
                <a16:creationId xmlns:a16="http://schemas.microsoft.com/office/drawing/2014/main" id="{9EB1A777-5C3B-2684-99E2-17E2E3835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4C65B24C-0940-DF6F-9C78-6EDF83E4A382}"/>
              </a:ext>
            </a:extLst>
          </p:cNvPr>
          <p:cNvGrpSpPr/>
          <p:nvPr/>
        </p:nvGrpSpPr>
        <p:grpSpPr>
          <a:xfrm>
            <a:off x="312993" y="236222"/>
            <a:ext cx="11566013" cy="6385556"/>
            <a:chOff x="0" y="0"/>
            <a:chExt cx="4451488" cy="2363280"/>
          </a:xfrm>
        </p:grpSpPr>
        <p:sp>
          <p:nvSpPr>
            <p:cNvPr id="3" name="Freeform 3">
              <a:extLst>
                <a:ext uri="{FF2B5EF4-FFF2-40B4-BE49-F238E27FC236}">
                  <a16:creationId xmlns:a16="http://schemas.microsoft.com/office/drawing/2014/main" id="{E7478D50-84D8-2C5E-6D27-935C52AE0220}"/>
                </a:ext>
              </a:extLst>
            </p:cNvPr>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a:ln w="28575">
              <a:solidFill>
                <a:schemeClr val="accent1">
                  <a:lumMod val="60000"/>
                  <a:lumOff val="40000"/>
                </a:schemeClr>
              </a:solidFill>
              <a:prstDash val="sysDot"/>
            </a:ln>
          </p:spPr>
          <p:txBody>
            <a:bodyPr/>
            <a:lstStyle/>
            <a:p>
              <a:pPr defTabSz="609630">
                <a:defRPr/>
              </a:pPr>
              <a:endParaRPr lang="en-US" sz="1200">
                <a:solidFill>
                  <a:prstClr val="black"/>
                </a:solidFill>
                <a:latin typeface="Calibri"/>
              </a:endParaRPr>
            </a:p>
          </p:txBody>
        </p:sp>
        <p:sp>
          <p:nvSpPr>
            <p:cNvPr id="4" name="TextBox 4">
              <a:extLst>
                <a:ext uri="{FF2B5EF4-FFF2-40B4-BE49-F238E27FC236}">
                  <a16:creationId xmlns:a16="http://schemas.microsoft.com/office/drawing/2014/main" id="{09FBAD7F-7E03-FC2F-ECC1-9A8834A01EC6}"/>
                </a:ext>
              </a:extLst>
            </p:cNvPr>
            <p:cNvSpPr txBox="1"/>
            <p:nvPr/>
          </p:nvSpPr>
          <p:spPr>
            <a:xfrm>
              <a:off x="0" y="-9525"/>
              <a:ext cx="4451488" cy="2372805"/>
            </a:xfrm>
            <a:prstGeom prst="rect">
              <a:avLst/>
            </a:prstGeom>
            <a:ln w="28575">
              <a:solidFill>
                <a:schemeClr val="accent1">
                  <a:lumMod val="60000"/>
                  <a:lumOff val="40000"/>
                </a:schemeClr>
              </a:solidFill>
              <a:prstDash val="sysDot"/>
            </a:ln>
          </p:spPr>
          <p:txBody>
            <a:bodyPr lIns="33867" tIns="33867" rIns="33867" bIns="33867" rtlCol="0" anchor="ctr"/>
            <a:lstStyle/>
            <a:p>
              <a:pPr algn="ctr" defTabSz="609630">
                <a:lnSpc>
                  <a:spcPts val="1809"/>
                </a:lnSpc>
                <a:defRPr/>
              </a:pPr>
              <a:endParaRPr sz="1200">
                <a:solidFill>
                  <a:prstClr val="black"/>
                </a:solidFill>
                <a:latin typeface="Calibri"/>
              </a:endParaRPr>
            </a:p>
          </p:txBody>
        </p:sp>
      </p:grpSp>
      <p:sp>
        <p:nvSpPr>
          <p:cNvPr id="6" name="Rectangle: Rounded Corners 5">
            <a:extLst>
              <a:ext uri="{FF2B5EF4-FFF2-40B4-BE49-F238E27FC236}">
                <a16:creationId xmlns:a16="http://schemas.microsoft.com/office/drawing/2014/main" id="{82F2AB3A-20D3-AFDB-0296-F5CE10B60C0D}"/>
              </a:ext>
            </a:extLst>
          </p:cNvPr>
          <p:cNvSpPr/>
          <p:nvPr/>
        </p:nvSpPr>
        <p:spPr>
          <a:xfrm>
            <a:off x="1297859" y="534385"/>
            <a:ext cx="10261600" cy="863600"/>
          </a:xfrm>
          <a:prstGeom prst="roundRect">
            <a:avLst/>
          </a:prstGeom>
          <a:ln w="57150">
            <a:solidFill>
              <a:schemeClr val="accent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Cambria" panose="02040503050406030204" pitchFamily="18" charset="0"/>
                <a:ea typeface="Cambria" panose="02040503050406030204" pitchFamily="18" charset="0"/>
              </a:rPr>
              <a:t> </a:t>
            </a:r>
            <a:r>
              <a:rPr lang="en-US" sz="3200" b="1" i="1" dirty="0">
                <a:latin typeface="Cambria" panose="02040503050406030204" pitchFamily="18" charset="0"/>
                <a:ea typeface="Cambria" panose="02040503050406030204" pitchFamily="18" charset="0"/>
              </a:rPr>
              <a:t>2. </a:t>
            </a:r>
            <a:r>
              <a:rPr lang="vi-VN" sz="3400" b="1" i="1" dirty="0">
                <a:latin typeface="Times New Roman" panose="02020603050405020304" pitchFamily="18" charset="0"/>
                <a:cs typeface="Times New Roman" panose="02020603050405020304" pitchFamily="18" charset="0"/>
              </a:rPr>
              <a:t>Vì sao đèn ở hình 4 không sáng?</a:t>
            </a:r>
            <a:endParaRPr lang="vi-VN" sz="3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60">
            <a:extLst>
              <a:ext uri="{FF2B5EF4-FFF2-40B4-BE49-F238E27FC236}">
                <a16:creationId xmlns:a16="http://schemas.microsoft.com/office/drawing/2014/main" id="{5C6FE98B-903B-E760-B841-94482C115EBE}"/>
              </a:ext>
            </a:extLst>
          </p:cNvPr>
          <p:cNvSpPr/>
          <p:nvPr/>
        </p:nvSpPr>
        <p:spPr>
          <a:xfrm>
            <a:off x="163718" y="0"/>
            <a:ext cx="1265392" cy="14986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4"/>
            <a:stretch>
              <a:fillRect/>
            </a:stretch>
          </a:blipFill>
        </p:spPr>
        <p:txBody>
          <a:bodyPr/>
          <a:lstStyle/>
          <a:p>
            <a:pPr algn="just"/>
            <a:endParaRPr lang="en-US" sz="1200"/>
          </a:p>
        </p:txBody>
      </p:sp>
      <p:sp>
        <p:nvSpPr>
          <p:cNvPr id="10" name="Rectangle: Rounded Corners 9">
            <a:extLst>
              <a:ext uri="{FF2B5EF4-FFF2-40B4-BE49-F238E27FC236}">
                <a16:creationId xmlns:a16="http://schemas.microsoft.com/office/drawing/2014/main" id="{773DDB2D-E76E-3C88-3A7A-DA3FF8694304}"/>
              </a:ext>
            </a:extLst>
          </p:cNvPr>
          <p:cNvSpPr/>
          <p:nvPr/>
        </p:nvSpPr>
        <p:spPr>
          <a:xfrm>
            <a:off x="5304502" y="2258930"/>
            <a:ext cx="6385670" cy="3197973"/>
          </a:xfrm>
          <a:custGeom>
            <a:avLst/>
            <a:gdLst>
              <a:gd name="connsiteX0" fmla="*/ 0 w 6385670"/>
              <a:gd name="connsiteY0" fmla="*/ 533006 h 3197973"/>
              <a:gd name="connsiteX1" fmla="*/ 533006 w 6385670"/>
              <a:gd name="connsiteY1" fmla="*/ 0 h 3197973"/>
              <a:gd name="connsiteX2" fmla="*/ 1070883 w 6385670"/>
              <a:gd name="connsiteY2" fmla="*/ 0 h 3197973"/>
              <a:gd name="connsiteX3" fmla="*/ 1608759 w 6385670"/>
              <a:gd name="connsiteY3" fmla="*/ 0 h 3197973"/>
              <a:gd name="connsiteX4" fmla="*/ 2253029 w 6385670"/>
              <a:gd name="connsiteY4" fmla="*/ 0 h 3197973"/>
              <a:gd name="connsiteX5" fmla="*/ 2897298 w 6385670"/>
              <a:gd name="connsiteY5" fmla="*/ 0 h 3197973"/>
              <a:gd name="connsiteX6" fmla="*/ 3328782 w 6385670"/>
              <a:gd name="connsiteY6" fmla="*/ 0 h 3197973"/>
              <a:gd name="connsiteX7" fmla="*/ 4026248 w 6385670"/>
              <a:gd name="connsiteY7" fmla="*/ 0 h 3197973"/>
              <a:gd name="connsiteX8" fmla="*/ 4564125 w 6385670"/>
              <a:gd name="connsiteY8" fmla="*/ 0 h 3197973"/>
              <a:gd name="connsiteX9" fmla="*/ 5261591 w 6385670"/>
              <a:gd name="connsiteY9" fmla="*/ 0 h 3197973"/>
              <a:gd name="connsiteX10" fmla="*/ 5852664 w 6385670"/>
              <a:gd name="connsiteY10" fmla="*/ 0 h 3197973"/>
              <a:gd name="connsiteX11" fmla="*/ 6385670 w 6385670"/>
              <a:gd name="connsiteY11" fmla="*/ 533006 h 3197973"/>
              <a:gd name="connsiteX12" fmla="*/ 6385670 w 6385670"/>
              <a:gd name="connsiteY12" fmla="*/ 1087316 h 3197973"/>
              <a:gd name="connsiteX13" fmla="*/ 6385670 w 6385670"/>
              <a:gd name="connsiteY13" fmla="*/ 1577667 h 3197973"/>
              <a:gd name="connsiteX14" fmla="*/ 6385670 w 6385670"/>
              <a:gd name="connsiteY14" fmla="*/ 2153296 h 3197973"/>
              <a:gd name="connsiteX15" fmla="*/ 6385670 w 6385670"/>
              <a:gd name="connsiteY15" fmla="*/ 2664967 h 3197973"/>
              <a:gd name="connsiteX16" fmla="*/ 5852664 w 6385670"/>
              <a:gd name="connsiteY16" fmla="*/ 3197973 h 3197973"/>
              <a:gd name="connsiteX17" fmla="*/ 5155198 w 6385670"/>
              <a:gd name="connsiteY17" fmla="*/ 3197973 h 3197973"/>
              <a:gd name="connsiteX18" fmla="*/ 4457731 w 6385670"/>
              <a:gd name="connsiteY18" fmla="*/ 3197973 h 3197973"/>
              <a:gd name="connsiteX19" fmla="*/ 3760265 w 6385670"/>
              <a:gd name="connsiteY19" fmla="*/ 3197973 h 3197973"/>
              <a:gd name="connsiteX20" fmla="*/ 3169192 w 6385670"/>
              <a:gd name="connsiteY20" fmla="*/ 3197973 h 3197973"/>
              <a:gd name="connsiteX21" fmla="*/ 2578119 w 6385670"/>
              <a:gd name="connsiteY21" fmla="*/ 3197973 h 3197973"/>
              <a:gd name="connsiteX22" fmla="*/ 2093439 w 6385670"/>
              <a:gd name="connsiteY22" fmla="*/ 3197973 h 3197973"/>
              <a:gd name="connsiteX23" fmla="*/ 1555562 w 6385670"/>
              <a:gd name="connsiteY23" fmla="*/ 3197973 h 3197973"/>
              <a:gd name="connsiteX24" fmla="*/ 533006 w 6385670"/>
              <a:gd name="connsiteY24" fmla="*/ 3197973 h 3197973"/>
              <a:gd name="connsiteX25" fmla="*/ 0 w 6385670"/>
              <a:gd name="connsiteY25" fmla="*/ 2664967 h 3197973"/>
              <a:gd name="connsiteX26" fmla="*/ 0 w 6385670"/>
              <a:gd name="connsiteY26" fmla="*/ 2131977 h 3197973"/>
              <a:gd name="connsiteX27" fmla="*/ 0 w 6385670"/>
              <a:gd name="connsiteY27" fmla="*/ 1620306 h 3197973"/>
              <a:gd name="connsiteX28" fmla="*/ 0 w 6385670"/>
              <a:gd name="connsiteY28" fmla="*/ 1151275 h 3197973"/>
              <a:gd name="connsiteX29" fmla="*/ 0 w 6385670"/>
              <a:gd name="connsiteY29" fmla="*/ 533006 h 319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5670" h="3197973" fill="none" extrusionOk="0">
                <a:moveTo>
                  <a:pt x="0" y="533006"/>
                </a:moveTo>
                <a:cubicBezTo>
                  <a:pt x="-28931" y="255153"/>
                  <a:pt x="300159" y="42651"/>
                  <a:pt x="533006" y="0"/>
                </a:cubicBezTo>
                <a:cubicBezTo>
                  <a:pt x="769696" y="-28751"/>
                  <a:pt x="814388" y="44783"/>
                  <a:pt x="1070883" y="0"/>
                </a:cubicBezTo>
                <a:cubicBezTo>
                  <a:pt x="1327378" y="-44783"/>
                  <a:pt x="1409068" y="58257"/>
                  <a:pt x="1608759" y="0"/>
                </a:cubicBezTo>
                <a:cubicBezTo>
                  <a:pt x="1808450" y="-58257"/>
                  <a:pt x="1953675" y="48459"/>
                  <a:pt x="2253029" y="0"/>
                </a:cubicBezTo>
                <a:cubicBezTo>
                  <a:pt x="2552383" y="-48459"/>
                  <a:pt x="2751724" y="67546"/>
                  <a:pt x="2897298" y="0"/>
                </a:cubicBezTo>
                <a:cubicBezTo>
                  <a:pt x="3042872" y="-67546"/>
                  <a:pt x="3196069" y="14298"/>
                  <a:pt x="3328782" y="0"/>
                </a:cubicBezTo>
                <a:cubicBezTo>
                  <a:pt x="3461495" y="-14298"/>
                  <a:pt x="3783896" y="65679"/>
                  <a:pt x="4026248" y="0"/>
                </a:cubicBezTo>
                <a:cubicBezTo>
                  <a:pt x="4268600" y="-65679"/>
                  <a:pt x="4421179" y="5117"/>
                  <a:pt x="4564125" y="0"/>
                </a:cubicBezTo>
                <a:cubicBezTo>
                  <a:pt x="4707071" y="-5117"/>
                  <a:pt x="4971047" y="53812"/>
                  <a:pt x="5261591" y="0"/>
                </a:cubicBezTo>
                <a:cubicBezTo>
                  <a:pt x="5552135" y="-53812"/>
                  <a:pt x="5719427" y="67300"/>
                  <a:pt x="5852664" y="0"/>
                </a:cubicBezTo>
                <a:cubicBezTo>
                  <a:pt x="6160868" y="-18751"/>
                  <a:pt x="6357312" y="230121"/>
                  <a:pt x="6385670" y="533006"/>
                </a:cubicBezTo>
                <a:cubicBezTo>
                  <a:pt x="6424764" y="795215"/>
                  <a:pt x="6331096" y="823214"/>
                  <a:pt x="6385670" y="1087316"/>
                </a:cubicBezTo>
                <a:cubicBezTo>
                  <a:pt x="6440244" y="1351418"/>
                  <a:pt x="6358112" y="1345607"/>
                  <a:pt x="6385670" y="1577667"/>
                </a:cubicBezTo>
                <a:cubicBezTo>
                  <a:pt x="6413228" y="1809727"/>
                  <a:pt x="6382619" y="1877423"/>
                  <a:pt x="6385670" y="2153296"/>
                </a:cubicBezTo>
                <a:cubicBezTo>
                  <a:pt x="6388721" y="2429169"/>
                  <a:pt x="6380011" y="2438773"/>
                  <a:pt x="6385670" y="2664967"/>
                </a:cubicBezTo>
                <a:cubicBezTo>
                  <a:pt x="6379207" y="2958717"/>
                  <a:pt x="6157764" y="3239186"/>
                  <a:pt x="5852664" y="3197973"/>
                </a:cubicBezTo>
                <a:cubicBezTo>
                  <a:pt x="5703006" y="3222708"/>
                  <a:pt x="5401922" y="3160457"/>
                  <a:pt x="5155198" y="3197973"/>
                </a:cubicBezTo>
                <a:cubicBezTo>
                  <a:pt x="4908474" y="3235489"/>
                  <a:pt x="4760713" y="3125986"/>
                  <a:pt x="4457731" y="3197973"/>
                </a:cubicBezTo>
                <a:cubicBezTo>
                  <a:pt x="4154749" y="3269960"/>
                  <a:pt x="4000226" y="3130442"/>
                  <a:pt x="3760265" y="3197973"/>
                </a:cubicBezTo>
                <a:cubicBezTo>
                  <a:pt x="3520304" y="3265504"/>
                  <a:pt x="3313019" y="3168325"/>
                  <a:pt x="3169192" y="3197973"/>
                </a:cubicBezTo>
                <a:cubicBezTo>
                  <a:pt x="3025365" y="3227621"/>
                  <a:pt x="2738383" y="3167168"/>
                  <a:pt x="2578119" y="3197973"/>
                </a:cubicBezTo>
                <a:cubicBezTo>
                  <a:pt x="2417855" y="3228778"/>
                  <a:pt x="2198630" y="3194116"/>
                  <a:pt x="2093439" y="3197973"/>
                </a:cubicBezTo>
                <a:cubicBezTo>
                  <a:pt x="1988248" y="3201830"/>
                  <a:pt x="1796023" y="3145535"/>
                  <a:pt x="1555562" y="3197973"/>
                </a:cubicBezTo>
                <a:cubicBezTo>
                  <a:pt x="1315101" y="3250411"/>
                  <a:pt x="882431" y="3081419"/>
                  <a:pt x="533006" y="3197973"/>
                </a:cubicBezTo>
                <a:cubicBezTo>
                  <a:pt x="178965" y="3176998"/>
                  <a:pt x="-1909" y="2998938"/>
                  <a:pt x="0" y="2664967"/>
                </a:cubicBezTo>
                <a:cubicBezTo>
                  <a:pt x="-56811" y="2500366"/>
                  <a:pt x="9405" y="2366945"/>
                  <a:pt x="0" y="2131977"/>
                </a:cubicBezTo>
                <a:cubicBezTo>
                  <a:pt x="-9405" y="1897009"/>
                  <a:pt x="21542" y="1862063"/>
                  <a:pt x="0" y="1620306"/>
                </a:cubicBezTo>
                <a:cubicBezTo>
                  <a:pt x="-21542" y="1378549"/>
                  <a:pt x="10955" y="1380408"/>
                  <a:pt x="0" y="1151275"/>
                </a:cubicBezTo>
                <a:cubicBezTo>
                  <a:pt x="-10955" y="922142"/>
                  <a:pt x="9141" y="703218"/>
                  <a:pt x="0" y="533006"/>
                </a:cubicBezTo>
                <a:close/>
              </a:path>
              <a:path w="6385670" h="3197973" stroke="0" extrusionOk="0">
                <a:moveTo>
                  <a:pt x="0" y="533006"/>
                </a:moveTo>
                <a:cubicBezTo>
                  <a:pt x="-3764" y="182991"/>
                  <a:pt x="261833" y="-15478"/>
                  <a:pt x="533006" y="0"/>
                </a:cubicBezTo>
                <a:cubicBezTo>
                  <a:pt x="706598" y="-37759"/>
                  <a:pt x="857590" y="23430"/>
                  <a:pt x="1070883" y="0"/>
                </a:cubicBezTo>
                <a:cubicBezTo>
                  <a:pt x="1284176" y="-23430"/>
                  <a:pt x="1430775" y="50660"/>
                  <a:pt x="1661956" y="0"/>
                </a:cubicBezTo>
                <a:cubicBezTo>
                  <a:pt x="1893137" y="-50660"/>
                  <a:pt x="2001446" y="2036"/>
                  <a:pt x="2146636" y="0"/>
                </a:cubicBezTo>
                <a:cubicBezTo>
                  <a:pt x="2291826" y="-2036"/>
                  <a:pt x="2514036" y="21971"/>
                  <a:pt x="2684512" y="0"/>
                </a:cubicBezTo>
                <a:cubicBezTo>
                  <a:pt x="2854988" y="-21971"/>
                  <a:pt x="3137799" y="17955"/>
                  <a:pt x="3275585" y="0"/>
                </a:cubicBezTo>
                <a:cubicBezTo>
                  <a:pt x="3413371" y="-17955"/>
                  <a:pt x="3696625" y="12111"/>
                  <a:pt x="3813462" y="0"/>
                </a:cubicBezTo>
                <a:cubicBezTo>
                  <a:pt x="3930299" y="-12111"/>
                  <a:pt x="4286563" y="32682"/>
                  <a:pt x="4510928" y="0"/>
                </a:cubicBezTo>
                <a:cubicBezTo>
                  <a:pt x="4735293" y="-32682"/>
                  <a:pt x="4843794" y="61484"/>
                  <a:pt x="5102001" y="0"/>
                </a:cubicBezTo>
                <a:cubicBezTo>
                  <a:pt x="5360208" y="-61484"/>
                  <a:pt x="5614020" y="57276"/>
                  <a:pt x="5852664" y="0"/>
                </a:cubicBezTo>
                <a:cubicBezTo>
                  <a:pt x="6107199" y="-26932"/>
                  <a:pt x="6366826" y="299705"/>
                  <a:pt x="6385670" y="533006"/>
                </a:cubicBezTo>
                <a:cubicBezTo>
                  <a:pt x="6390954" y="740215"/>
                  <a:pt x="6321469" y="926371"/>
                  <a:pt x="6385670" y="1108635"/>
                </a:cubicBezTo>
                <a:cubicBezTo>
                  <a:pt x="6449871" y="1290899"/>
                  <a:pt x="6331192" y="1449956"/>
                  <a:pt x="6385670" y="1577667"/>
                </a:cubicBezTo>
                <a:cubicBezTo>
                  <a:pt x="6440148" y="1705378"/>
                  <a:pt x="6349683" y="1852985"/>
                  <a:pt x="6385670" y="2089338"/>
                </a:cubicBezTo>
                <a:cubicBezTo>
                  <a:pt x="6421657" y="2325691"/>
                  <a:pt x="6380410" y="2507085"/>
                  <a:pt x="6385670" y="2664967"/>
                </a:cubicBezTo>
                <a:cubicBezTo>
                  <a:pt x="6377565" y="2934304"/>
                  <a:pt x="6117074" y="3214764"/>
                  <a:pt x="5852664" y="3197973"/>
                </a:cubicBezTo>
                <a:cubicBezTo>
                  <a:pt x="5661275" y="3235220"/>
                  <a:pt x="5463337" y="3185690"/>
                  <a:pt x="5155198" y="3197973"/>
                </a:cubicBezTo>
                <a:cubicBezTo>
                  <a:pt x="4847059" y="3210256"/>
                  <a:pt x="4734162" y="3188863"/>
                  <a:pt x="4617321" y="3197973"/>
                </a:cubicBezTo>
                <a:cubicBezTo>
                  <a:pt x="4500480" y="3207083"/>
                  <a:pt x="4322270" y="3161383"/>
                  <a:pt x="4132641" y="3197973"/>
                </a:cubicBezTo>
                <a:cubicBezTo>
                  <a:pt x="3943012" y="3234563"/>
                  <a:pt x="3675008" y="3136068"/>
                  <a:pt x="3435175" y="3197973"/>
                </a:cubicBezTo>
                <a:cubicBezTo>
                  <a:pt x="3195342" y="3259878"/>
                  <a:pt x="3007887" y="3130676"/>
                  <a:pt x="2790905" y="3197973"/>
                </a:cubicBezTo>
                <a:cubicBezTo>
                  <a:pt x="2573923" y="3265270"/>
                  <a:pt x="2287508" y="3182985"/>
                  <a:pt x="2146636" y="3197973"/>
                </a:cubicBezTo>
                <a:cubicBezTo>
                  <a:pt x="2005764" y="3212961"/>
                  <a:pt x="1802838" y="3175875"/>
                  <a:pt x="1661956" y="3197973"/>
                </a:cubicBezTo>
                <a:cubicBezTo>
                  <a:pt x="1521074" y="3220071"/>
                  <a:pt x="1279467" y="3163216"/>
                  <a:pt x="1124079" y="3197973"/>
                </a:cubicBezTo>
                <a:cubicBezTo>
                  <a:pt x="968691" y="3232730"/>
                  <a:pt x="713849" y="3133351"/>
                  <a:pt x="533006" y="3197973"/>
                </a:cubicBezTo>
                <a:cubicBezTo>
                  <a:pt x="207413" y="3257391"/>
                  <a:pt x="21294" y="2964697"/>
                  <a:pt x="0" y="2664967"/>
                </a:cubicBezTo>
                <a:cubicBezTo>
                  <a:pt x="-15627" y="2439295"/>
                  <a:pt x="4793" y="2340347"/>
                  <a:pt x="0" y="2195936"/>
                </a:cubicBezTo>
                <a:cubicBezTo>
                  <a:pt x="-4793" y="2051525"/>
                  <a:pt x="36411" y="1876478"/>
                  <a:pt x="0" y="1662945"/>
                </a:cubicBezTo>
                <a:cubicBezTo>
                  <a:pt x="-36411" y="1449412"/>
                  <a:pt x="12600" y="1303748"/>
                  <a:pt x="0" y="1087316"/>
                </a:cubicBezTo>
                <a:cubicBezTo>
                  <a:pt x="-12600" y="870884"/>
                  <a:pt x="44969" y="716938"/>
                  <a:pt x="0" y="533006"/>
                </a:cubicBezTo>
                <a:close/>
              </a:path>
            </a:pathLst>
          </a:custGeom>
          <a:solidFill>
            <a:schemeClr val="accent1">
              <a:lumMod val="20000"/>
              <a:lumOff val="80000"/>
            </a:schemeClr>
          </a:solidFill>
          <a:ln w="19050">
            <a:solidFill>
              <a:schemeClr val="accent1">
                <a:lumMod val="75000"/>
              </a:schemeClr>
            </a:solidFill>
            <a:extLst>
              <a:ext uri="{C807C97D-BFC1-408E-A445-0C87EB9F89A2}">
                <ask:lineSketchStyleProps xmlns:ask="http://schemas.microsoft.com/office/drawing/2018/sketchyshapes" sd="235615614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7D6315F0-A36A-2667-1B2D-7BEDD87C3D81}"/>
              </a:ext>
            </a:extLst>
          </p:cNvPr>
          <p:cNvSpPr txBox="1"/>
          <p:nvPr/>
        </p:nvSpPr>
        <p:spPr>
          <a:xfrm>
            <a:off x="5640441" y="2580643"/>
            <a:ext cx="5919018" cy="2554545"/>
          </a:xfrm>
          <a:prstGeom prst="rect">
            <a:avLst/>
          </a:prstGeom>
          <a:noFill/>
        </p:spPr>
        <p:txBody>
          <a:bodyPr wrap="square">
            <a:spAutoFit/>
          </a:bodyPr>
          <a:lstStyle/>
          <a:p>
            <a:r>
              <a:rPr lang="vi-VN" sz="3200" b="1" dirty="0">
                <a:solidFill>
                  <a:srgbClr val="C00000"/>
                </a:solidFill>
                <a:latin typeface="Cambria" panose="02040503050406030204" pitchFamily="18" charset="0"/>
                <a:ea typeface="Cambria" panose="02040503050406030204" pitchFamily="18" charset="0"/>
                <a:cs typeface="Arial-Rounded" panose="020B0500000000000000" pitchFamily="34" charset="0"/>
              </a:rPr>
              <a:t>Trong mạch điện này, dù khoá K đã đóng nhưng một đầu dây điện không được nối với bóng đèn, tạo thành mạch hở nên đèn không sáng.</a:t>
            </a:r>
            <a:endParaRPr lang="vi-VN" sz="3000" b="1" dirty="0">
              <a:solidFill>
                <a:srgbClr val="C00000"/>
              </a:solidFill>
              <a:latin typeface="Aptos Narrow" panose="020B0004020202020204" pitchFamily="34" charset="0"/>
            </a:endParaRPr>
          </a:p>
        </p:txBody>
      </p:sp>
      <p:pic>
        <p:nvPicPr>
          <p:cNvPr id="13" name="Picture 12">
            <a:extLst>
              <a:ext uri="{FF2B5EF4-FFF2-40B4-BE49-F238E27FC236}">
                <a16:creationId xmlns:a16="http://schemas.microsoft.com/office/drawing/2014/main" id="{E1554563-B1D5-17BA-E3C0-0B7C59F9FC4E}"/>
              </a:ext>
            </a:extLst>
          </p:cNvPr>
          <p:cNvPicPr>
            <a:picLocks noChangeAspect="1"/>
          </p:cNvPicPr>
          <p:nvPr/>
        </p:nvPicPr>
        <p:blipFill>
          <a:blip r:embed="rId5"/>
          <a:stretch>
            <a:fillRect/>
          </a:stretch>
        </p:blipFill>
        <p:spPr>
          <a:xfrm>
            <a:off x="501828" y="1848266"/>
            <a:ext cx="4576916" cy="43232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384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388B6711-C868-74C1-40B9-4694A649FA09}"/>
              </a:ext>
            </a:extLst>
          </p:cNvPr>
          <p:cNvGrpSpPr/>
          <p:nvPr/>
        </p:nvGrpSpPr>
        <p:grpSpPr>
          <a:xfrm>
            <a:off x="0" y="-14391"/>
            <a:ext cx="12338315" cy="6952091"/>
            <a:chOff x="4230940" y="263926"/>
            <a:chExt cx="4504910" cy="2395704"/>
          </a:xfrm>
        </p:grpSpPr>
        <p:sp>
          <p:nvSpPr>
            <p:cNvPr id="15" name="Freeform 3">
              <a:extLst>
                <a:ext uri="{FF2B5EF4-FFF2-40B4-BE49-F238E27FC236}">
                  <a16:creationId xmlns:a16="http://schemas.microsoft.com/office/drawing/2014/main" id="{11FA81BC-896E-65C0-D081-A72F760A06B4}"/>
                </a:ext>
              </a:extLst>
            </p:cNvPr>
            <p:cNvSpPr/>
            <p:nvPr/>
          </p:nvSpPr>
          <p:spPr>
            <a:xfrm>
              <a:off x="4230940" y="263926"/>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a:ln w="28575">
              <a:solidFill>
                <a:schemeClr val="accent1">
                  <a:lumMod val="60000"/>
                  <a:lumOff val="40000"/>
                </a:schemeClr>
              </a:solidFill>
              <a:prstDash val="sysDot"/>
            </a:ln>
          </p:spPr>
          <p:txBody>
            <a:bodyPr/>
            <a:lstStyle/>
            <a:p>
              <a:pPr defTabSz="609630">
                <a:defRPr/>
              </a:pPr>
              <a:endParaRPr lang="en-US" sz="1200" dirty="0">
                <a:solidFill>
                  <a:prstClr val="black"/>
                </a:solidFill>
                <a:latin typeface="Calibri"/>
              </a:endParaRPr>
            </a:p>
          </p:txBody>
        </p:sp>
        <p:sp>
          <p:nvSpPr>
            <p:cNvPr id="16" name="TextBox 4">
              <a:extLst>
                <a:ext uri="{FF2B5EF4-FFF2-40B4-BE49-F238E27FC236}">
                  <a16:creationId xmlns:a16="http://schemas.microsoft.com/office/drawing/2014/main" id="{B2DDFCD6-61A3-0F93-2411-12A258B9B38C}"/>
                </a:ext>
              </a:extLst>
            </p:cNvPr>
            <p:cNvSpPr txBox="1"/>
            <p:nvPr/>
          </p:nvSpPr>
          <p:spPr>
            <a:xfrm>
              <a:off x="4284362" y="286825"/>
              <a:ext cx="4451488" cy="2372805"/>
            </a:xfrm>
            <a:prstGeom prst="rect">
              <a:avLst/>
            </a:prstGeom>
            <a:ln w="28575">
              <a:solidFill>
                <a:schemeClr val="accent1">
                  <a:lumMod val="60000"/>
                  <a:lumOff val="40000"/>
                </a:schemeClr>
              </a:solidFill>
              <a:prstDash val="sysDot"/>
            </a:ln>
          </p:spPr>
          <p:txBody>
            <a:bodyPr lIns="33867" tIns="33867" rIns="33867" bIns="33867" rtlCol="0" anchor="ctr"/>
            <a:lstStyle/>
            <a:p>
              <a:pPr algn="ctr" defTabSz="609630">
                <a:lnSpc>
                  <a:spcPts val="1809"/>
                </a:lnSpc>
                <a:defRPr/>
              </a:pPr>
              <a:endParaRPr sz="1200" dirty="0">
                <a:solidFill>
                  <a:prstClr val="black"/>
                </a:solidFill>
                <a:latin typeface="Calibri"/>
              </a:endParaRPr>
            </a:p>
          </p:txBody>
        </p:sp>
      </p:grpSp>
      <p:graphicFrame>
        <p:nvGraphicFramePr>
          <p:cNvPr id="7" name="Table 6">
            <a:extLst>
              <a:ext uri="{FF2B5EF4-FFF2-40B4-BE49-F238E27FC236}">
                <a16:creationId xmlns:a16="http://schemas.microsoft.com/office/drawing/2014/main" id="{9E122FF4-A277-4121-461F-79A5128B1B89}"/>
              </a:ext>
            </a:extLst>
          </p:cNvPr>
          <p:cNvGraphicFramePr>
            <a:graphicFrameLocks noGrp="1"/>
          </p:cNvGraphicFramePr>
          <p:nvPr>
            <p:extLst>
              <p:ext uri="{D42A27DB-BD31-4B8C-83A1-F6EECF244321}">
                <p14:modId xmlns:p14="http://schemas.microsoft.com/office/powerpoint/2010/main" val="3394461298"/>
              </p:ext>
            </p:extLst>
          </p:nvPr>
        </p:nvGraphicFramePr>
        <p:xfrm>
          <a:off x="622536" y="1936329"/>
          <a:ext cx="11248103" cy="4748650"/>
        </p:xfrm>
        <a:graphic>
          <a:graphicData uri="http://schemas.openxmlformats.org/drawingml/2006/table">
            <a:tbl>
              <a:tblPr firstRow="1" bandRow="1">
                <a:tableStyleId>{00A15C55-8517-42AA-B614-E9B94910E393}</a:tableStyleId>
              </a:tblPr>
              <a:tblGrid>
                <a:gridCol w="5466736">
                  <a:extLst>
                    <a:ext uri="{9D8B030D-6E8A-4147-A177-3AD203B41FA5}">
                      <a16:colId xmlns:a16="http://schemas.microsoft.com/office/drawing/2014/main" val="701872537"/>
                    </a:ext>
                  </a:extLst>
                </a:gridCol>
                <a:gridCol w="5781367">
                  <a:extLst>
                    <a:ext uri="{9D8B030D-6E8A-4147-A177-3AD203B41FA5}">
                      <a16:colId xmlns:a16="http://schemas.microsoft.com/office/drawing/2014/main" val="1686015989"/>
                    </a:ext>
                  </a:extLst>
                </a:gridCol>
              </a:tblGrid>
              <a:tr h="788545">
                <a:tc>
                  <a:txBody>
                    <a:bodyPr/>
                    <a:lstStyle/>
                    <a:p>
                      <a:pPr algn="ctr"/>
                      <a:r>
                        <a:rPr lang="en-US" sz="4000" dirty="0">
                          <a:latin typeface="Cambria" panose="02040503050406030204" pitchFamily="18" charset="0"/>
                          <a:ea typeface="Cambria" panose="02040503050406030204" pitchFamily="18" charset="0"/>
                        </a:rPr>
                        <a:t>Lý do </a:t>
                      </a:r>
                      <a:r>
                        <a:rPr lang="en-US" sz="4000" dirty="0" err="1">
                          <a:latin typeface="Cambria" panose="02040503050406030204" pitchFamily="18" charset="0"/>
                          <a:ea typeface="Cambria" panose="02040503050406030204" pitchFamily="18" charset="0"/>
                        </a:rPr>
                        <a:t>đèn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797144"/>
                  </a:ext>
                </a:extLst>
              </a:tr>
              <a:tr h="1079963">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139628"/>
                  </a:ext>
                </a:extLst>
              </a:tr>
              <a:tr h="1079963">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853067"/>
                  </a:ext>
                </a:extLst>
              </a:tr>
              <a:tr h="1800179">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5119912"/>
                  </a:ext>
                </a:extLst>
              </a:tr>
            </a:tbl>
          </a:graphicData>
        </a:graphic>
      </p:graphicFrame>
      <p:sp>
        <p:nvSpPr>
          <p:cNvPr id="8" name="TextBox 7">
            <a:extLst>
              <a:ext uri="{FF2B5EF4-FFF2-40B4-BE49-F238E27FC236}">
                <a16:creationId xmlns:a16="http://schemas.microsoft.com/office/drawing/2014/main" id="{E47A0443-561A-29A1-C5F2-6DD8AF4A79FE}"/>
              </a:ext>
            </a:extLst>
          </p:cNvPr>
          <p:cNvSpPr txBox="1"/>
          <p:nvPr/>
        </p:nvSpPr>
        <p:spPr>
          <a:xfrm>
            <a:off x="874743" y="2806389"/>
            <a:ext cx="5102092"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cháy</a:t>
            </a:r>
            <a:r>
              <a:rPr lang="en-US" sz="3600" b="1"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0A49B567-135B-23E7-17D2-77AD38663A2E}"/>
              </a:ext>
            </a:extLst>
          </p:cNvPr>
          <p:cNvSpPr txBox="1"/>
          <p:nvPr/>
        </p:nvSpPr>
        <p:spPr>
          <a:xfrm>
            <a:off x="6821709" y="2832268"/>
            <a:ext cx="5102092"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BE4F94-82F0-151C-9F34-D12C7C27400D}"/>
              </a:ext>
            </a:extLst>
          </p:cNvPr>
          <p:cNvSpPr txBox="1"/>
          <p:nvPr/>
        </p:nvSpPr>
        <p:spPr>
          <a:xfrm>
            <a:off x="1103343" y="4025589"/>
            <a:ext cx="5102092"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Pin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hết</a:t>
            </a:r>
            <a:r>
              <a:rPr lang="en-US" sz="3600" b="1" dirty="0">
                <a:solidFill>
                  <a:srgbClr val="FF0000"/>
                </a:solidFill>
                <a:latin typeface="Cambria" panose="02040503050406030204" pitchFamily="18" charset="0"/>
                <a:ea typeface="Cambria" panose="02040503050406030204" pitchFamily="18" charset="0"/>
              </a:rPr>
              <a:t> pin)</a:t>
            </a:r>
          </a:p>
        </p:txBody>
      </p:sp>
      <p:sp>
        <p:nvSpPr>
          <p:cNvPr id="11" name="TextBox 10">
            <a:extLst>
              <a:ext uri="{FF2B5EF4-FFF2-40B4-BE49-F238E27FC236}">
                <a16:creationId xmlns:a16="http://schemas.microsoft.com/office/drawing/2014/main" id="{0FCC3FF6-92E8-170E-9520-745D28E8882E}"/>
              </a:ext>
            </a:extLst>
          </p:cNvPr>
          <p:cNvSpPr txBox="1"/>
          <p:nvPr/>
        </p:nvSpPr>
        <p:spPr>
          <a:xfrm>
            <a:off x="6804445" y="3987489"/>
            <a:ext cx="5102092"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A7B3A6D-6B54-EE8F-960D-475746BF4F3F}"/>
              </a:ext>
            </a:extLst>
          </p:cNvPr>
          <p:cNvSpPr txBox="1"/>
          <p:nvPr/>
        </p:nvSpPr>
        <p:spPr>
          <a:xfrm>
            <a:off x="1103343" y="5168589"/>
            <a:ext cx="5102092" cy="1200329"/>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Dây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dẫn</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đ</a:t>
            </a:r>
            <a:r>
              <a:rPr lang="en-US" sz="3600" b="1" dirty="0" err="1">
                <a:solidFill>
                  <a:srgbClr val="FF0000"/>
                </a:solidFill>
                <a:latin typeface="Cambria" panose="02040503050406030204" pitchFamily="18" charset="0"/>
                <a:ea typeface="Cambria" panose="02040503050406030204" pitchFamily="18" charset="0"/>
              </a:rPr>
              <a:t>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endParaRPr lang="en-US" sz="36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E490CF60-3D6C-E19B-F83E-12D8D01EDFB4}"/>
              </a:ext>
            </a:extLst>
          </p:cNvPr>
          <p:cNvSpPr txBox="1"/>
          <p:nvPr/>
        </p:nvSpPr>
        <p:spPr>
          <a:xfrm>
            <a:off x="6804445" y="5268280"/>
            <a:ext cx="5102092"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chỗ</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lại</a:t>
            </a:r>
            <a:endParaRPr lang="en-US" sz="36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7CBF1C-61F4-1374-6F27-5A90B5A6B3AA}"/>
              </a:ext>
            </a:extLst>
          </p:cNvPr>
          <p:cNvSpPr/>
          <p:nvPr/>
        </p:nvSpPr>
        <p:spPr>
          <a:xfrm>
            <a:off x="741104" y="176287"/>
            <a:ext cx="11248104" cy="1289830"/>
          </a:xfrm>
          <a:prstGeom prst="roundRect">
            <a:avLst/>
          </a:prstGeom>
          <a:ln w="57150">
            <a:solidFill>
              <a:schemeClr val="accent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Cambria" panose="02040503050406030204" pitchFamily="18" charset="0"/>
                <a:ea typeface="Cambria" panose="02040503050406030204" pitchFamily="18" charset="0"/>
              </a:rPr>
              <a:t> </a:t>
            </a:r>
            <a:endParaRPr lang="vi-VN" sz="3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2160B80-43AA-7DB2-DBBA-B21A331E44FC}"/>
              </a:ext>
            </a:extLst>
          </p:cNvPr>
          <p:cNvSpPr txBox="1"/>
          <p:nvPr/>
        </p:nvSpPr>
        <p:spPr>
          <a:xfrm>
            <a:off x="1187246" y="371412"/>
            <a:ext cx="10729450" cy="1015663"/>
          </a:xfrm>
          <a:prstGeom prst="rect">
            <a:avLst/>
          </a:prstGeom>
          <a:noFill/>
        </p:spPr>
        <p:txBody>
          <a:bodyPr wrap="square">
            <a:spAutoFit/>
          </a:bodyPr>
          <a:lstStyle/>
          <a:p>
            <a:pPr algn="just"/>
            <a:r>
              <a:rPr lang="en-US" sz="3000" b="1" i="1" dirty="0">
                <a:latin typeface="Cambria" panose="02040503050406030204" pitchFamily="18" charset="0"/>
                <a:ea typeface="Cambria" panose="02040503050406030204" pitchFamily="18" charset="0"/>
                <a:cs typeface="Calibri" panose="020F0502020204030204" pitchFamily="34" charset="0"/>
              </a:rPr>
              <a:t>3. </a:t>
            </a:r>
            <a:r>
              <a:rPr lang="vi-VN" sz="3000" b="1" i="1" dirty="0">
                <a:latin typeface="Cambria" panose="02040503050406030204" pitchFamily="18" charset="0"/>
                <a:ea typeface="Cambria" panose="02040503050406030204" pitchFamily="18" charset="0"/>
                <a:cs typeface="Calibri" panose="020F0502020204030204" pitchFamily="34" charset="0"/>
              </a:rPr>
              <a:t>Nếu em bật đèn pin nhưng đèn không sáng, hãy chỉ ra các lí do có thể làm đèn không sáng và cách khắc phục để đèn sáng.</a:t>
            </a:r>
            <a:endParaRPr lang="en-US" sz="3000" i="1" dirty="0">
              <a:latin typeface="Cambria" panose="02040503050406030204" pitchFamily="18" charset="0"/>
              <a:ea typeface="Cambria" panose="02040503050406030204" pitchFamily="18" charset="0"/>
              <a:cs typeface="Calibri" panose="020F0502020204030204" pitchFamily="34" charset="0"/>
            </a:endParaRPr>
          </a:p>
        </p:txBody>
      </p:sp>
      <p:sp>
        <p:nvSpPr>
          <p:cNvPr id="20" name="Freeform 60">
            <a:extLst>
              <a:ext uri="{FF2B5EF4-FFF2-40B4-BE49-F238E27FC236}">
                <a16:creationId xmlns:a16="http://schemas.microsoft.com/office/drawing/2014/main" id="{55452D48-2E69-5806-C88D-2A6EB2287340}"/>
              </a:ext>
            </a:extLst>
          </p:cNvPr>
          <p:cNvSpPr/>
          <p:nvPr/>
        </p:nvSpPr>
        <p:spPr>
          <a:xfrm>
            <a:off x="0" y="25592"/>
            <a:ext cx="1265392" cy="14986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sz="1200"/>
          </a:p>
        </p:txBody>
      </p:sp>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down)">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down)">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down)">
                                      <p:cBhvr>
                                        <p:cTn id="3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64B48-E82B-7CCE-60FB-26AC6E49952D}"/>
            </a:ext>
          </a:extLst>
        </p:cNvPr>
        <p:cNvGrpSpPr/>
        <p:nvPr/>
      </p:nvGrpSpPr>
      <p:grpSpPr>
        <a:xfrm>
          <a:off x="0" y="0"/>
          <a:ext cx="0" cy="0"/>
          <a:chOff x="0" y="0"/>
          <a:chExt cx="0" cy="0"/>
        </a:xfrm>
      </p:grpSpPr>
      <p:pic>
        <p:nvPicPr>
          <p:cNvPr id="13314" name="Picture 2" descr="Bộ sưu tập 999+ hình nền loang màu Cực Chất đầy đủ độ phân giải 4K">
            <a:extLst>
              <a:ext uri="{FF2B5EF4-FFF2-40B4-BE49-F238E27FC236}">
                <a16:creationId xmlns:a16="http://schemas.microsoft.com/office/drawing/2014/main" id="{54CDF083-7BFA-7191-C88E-FF453532D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28"/>
            <a:ext cx="12204850" cy="686522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9A65A8A4-C1FD-BBB9-FDD4-067A48145035}"/>
              </a:ext>
            </a:extLst>
          </p:cNvPr>
          <p:cNvGrpSpPr/>
          <p:nvPr/>
        </p:nvGrpSpPr>
        <p:grpSpPr>
          <a:xfrm>
            <a:off x="312993" y="236222"/>
            <a:ext cx="11566013" cy="6385556"/>
            <a:chOff x="0" y="0"/>
            <a:chExt cx="4451488" cy="2363280"/>
          </a:xfrm>
        </p:grpSpPr>
        <p:sp>
          <p:nvSpPr>
            <p:cNvPr id="3" name="Freeform 3">
              <a:extLst>
                <a:ext uri="{FF2B5EF4-FFF2-40B4-BE49-F238E27FC236}">
                  <a16:creationId xmlns:a16="http://schemas.microsoft.com/office/drawing/2014/main" id="{B64B3ABE-2058-FF0A-52A5-117C818AC695}"/>
                </a:ext>
              </a:extLst>
            </p:cNvPr>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a:ln w="28575">
              <a:solidFill>
                <a:schemeClr val="accent1">
                  <a:lumMod val="60000"/>
                  <a:lumOff val="40000"/>
                </a:schemeClr>
              </a:solidFill>
              <a:prstDash val="sysDot"/>
            </a:ln>
          </p:spPr>
          <p:txBody>
            <a:bodyPr/>
            <a:lstStyle/>
            <a:p>
              <a:pPr defTabSz="609630">
                <a:defRPr/>
              </a:pPr>
              <a:endParaRPr lang="en-US" sz="1200">
                <a:solidFill>
                  <a:prstClr val="black"/>
                </a:solidFill>
                <a:latin typeface="Calibri"/>
              </a:endParaRPr>
            </a:p>
          </p:txBody>
        </p:sp>
        <p:sp>
          <p:nvSpPr>
            <p:cNvPr id="4" name="TextBox 4">
              <a:extLst>
                <a:ext uri="{FF2B5EF4-FFF2-40B4-BE49-F238E27FC236}">
                  <a16:creationId xmlns:a16="http://schemas.microsoft.com/office/drawing/2014/main" id="{C803F687-D8D0-404C-D3FD-3739C3974EC4}"/>
                </a:ext>
              </a:extLst>
            </p:cNvPr>
            <p:cNvSpPr txBox="1"/>
            <p:nvPr/>
          </p:nvSpPr>
          <p:spPr>
            <a:xfrm>
              <a:off x="0" y="-9525"/>
              <a:ext cx="4451488" cy="2372805"/>
            </a:xfrm>
            <a:prstGeom prst="rect">
              <a:avLst/>
            </a:prstGeom>
            <a:ln w="28575">
              <a:solidFill>
                <a:schemeClr val="accent1">
                  <a:lumMod val="60000"/>
                  <a:lumOff val="40000"/>
                </a:schemeClr>
              </a:solidFill>
              <a:prstDash val="sysDot"/>
            </a:ln>
          </p:spPr>
          <p:txBody>
            <a:bodyPr lIns="33867" tIns="33867" rIns="33867" bIns="33867" rtlCol="0" anchor="ctr"/>
            <a:lstStyle/>
            <a:p>
              <a:pPr algn="ctr" defTabSz="609630">
                <a:lnSpc>
                  <a:spcPts val="1809"/>
                </a:lnSpc>
                <a:defRPr/>
              </a:pPr>
              <a:endParaRPr sz="1200">
                <a:solidFill>
                  <a:prstClr val="black"/>
                </a:solidFill>
                <a:latin typeface="Calibri"/>
              </a:endParaRPr>
            </a:p>
          </p:txBody>
        </p:sp>
      </p:grpSp>
      <p:sp>
        <p:nvSpPr>
          <p:cNvPr id="6" name="Rectangle: Rounded Corners 5">
            <a:extLst>
              <a:ext uri="{FF2B5EF4-FFF2-40B4-BE49-F238E27FC236}">
                <a16:creationId xmlns:a16="http://schemas.microsoft.com/office/drawing/2014/main" id="{B8701316-AD8A-0675-E939-69EF6D68D53E}"/>
              </a:ext>
            </a:extLst>
          </p:cNvPr>
          <p:cNvSpPr/>
          <p:nvPr/>
        </p:nvSpPr>
        <p:spPr>
          <a:xfrm>
            <a:off x="1109025" y="400623"/>
            <a:ext cx="10581147" cy="1488323"/>
          </a:xfrm>
          <a:prstGeom prst="roundRect">
            <a:avLst/>
          </a:prstGeom>
          <a:ln w="57150">
            <a:solidFill>
              <a:schemeClr val="accent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Cambria" panose="02040503050406030204" pitchFamily="18" charset="0"/>
                <a:ea typeface="Cambria" panose="02040503050406030204" pitchFamily="18" charset="0"/>
              </a:rPr>
              <a:t> </a:t>
            </a:r>
            <a:r>
              <a:rPr lang="vi-VN" sz="3200" b="1" dirty="0">
                <a:solidFill>
                  <a:schemeClr val="tx1"/>
                </a:solidFill>
                <a:latin typeface="Cambria" panose="02040503050406030204" pitchFamily="18" charset="0"/>
                <a:ea typeface="Cambria" panose="02040503050406030204" pitchFamily="18" charset="0"/>
              </a:rPr>
              <a:t>Lấy ví dụ về mạch điện thắp sáng đơn giản trong cuộc sống.</a:t>
            </a:r>
            <a:endParaRPr lang="vi-VN" sz="3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60">
            <a:extLst>
              <a:ext uri="{FF2B5EF4-FFF2-40B4-BE49-F238E27FC236}">
                <a16:creationId xmlns:a16="http://schemas.microsoft.com/office/drawing/2014/main" id="{AE7289A2-F4DB-1E22-F986-087E777D895D}"/>
              </a:ext>
            </a:extLst>
          </p:cNvPr>
          <p:cNvSpPr/>
          <p:nvPr/>
        </p:nvSpPr>
        <p:spPr>
          <a:xfrm>
            <a:off x="32465" y="313284"/>
            <a:ext cx="1265392" cy="14986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4"/>
            <a:stretch>
              <a:fillRect/>
            </a:stretch>
          </a:blipFill>
        </p:spPr>
        <p:txBody>
          <a:bodyPr/>
          <a:lstStyle/>
          <a:p>
            <a:pPr algn="just"/>
            <a:endParaRPr lang="en-US" sz="1200"/>
          </a:p>
        </p:txBody>
      </p:sp>
      <p:pic>
        <p:nvPicPr>
          <p:cNvPr id="9" name="Picture 2" descr="Đèn bàn học CT121A Comet - Đèn Led Comet™">
            <a:extLst>
              <a:ext uri="{FF2B5EF4-FFF2-40B4-BE49-F238E27FC236}">
                <a16:creationId xmlns:a16="http://schemas.microsoft.com/office/drawing/2014/main" id="{9FEF2DC4-20CE-399F-793F-6E43016FE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61" y="2225510"/>
            <a:ext cx="3084378" cy="30843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4" descr="Đèn Ngủ Để Bàn Kiểu Dáng Đơn Giản B-025N">
            <a:extLst>
              <a:ext uri="{FF2B5EF4-FFF2-40B4-BE49-F238E27FC236}">
                <a16:creationId xmlns:a16="http://schemas.microsoft.com/office/drawing/2014/main" id="{12FB3A28-8F5D-0892-797B-54593D17A2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5631" y="3186912"/>
            <a:ext cx="3044742" cy="3044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Dây đèn bóng tròn 12 bóng trang trí noel giá rẻ tại HCM">
            <a:extLst>
              <a:ext uri="{FF2B5EF4-FFF2-40B4-BE49-F238E27FC236}">
                <a16:creationId xmlns:a16="http://schemas.microsoft.com/office/drawing/2014/main" id="{3AA74D41-A5CE-6877-A43E-91E8D2AEF8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866"/>
          <a:stretch/>
        </p:blipFill>
        <p:spPr bwMode="auto">
          <a:xfrm>
            <a:off x="7672177" y="2225510"/>
            <a:ext cx="3276600" cy="30843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06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C5AB8-6A3E-D70D-A3F7-8DB59D807F41}"/>
              </a:ext>
            </a:extLst>
          </p:cNvPr>
          <p:cNvPicPr>
            <a:picLocks noChangeAspect="1"/>
          </p:cNvPicPr>
          <p:nvPr/>
        </p:nvPicPr>
        <p:blipFill rotWithShape="1">
          <a:blip r:embed="rId2"/>
          <a:srcRect l="14694"/>
          <a:stretch/>
        </p:blipFill>
        <p:spPr>
          <a:xfrm>
            <a:off x="0" y="0"/>
            <a:ext cx="12192000" cy="6858000"/>
          </a:xfrm>
          <a:prstGeom prst="rect">
            <a:avLst/>
          </a:prstGeom>
        </p:spPr>
      </p:pic>
      <p:grpSp>
        <p:nvGrpSpPr>
          <p:cNvPr id="462" name="Group 461">
            <a:extLst>
              <a:ext uri="{FF2B5EF4-FFF2-40B4-BE49-F238E27FC236}">
                <a16:creationId xmlns:a16="http://schemas.microsoft.com/office/drawing/2014/main" id="{EB753724-5FE4-1691-79C7-D3D6F31B37B3}"/>
              </a:ext>
            </a:extLst>
          </p:cNvPr>
          <p:cNvGrpSpPr/>
          <p:nvPr/>
        </p:nvGrpSpPr>
        <p:grpSpPr>
          <a:xfrm>
            <a:off x="1270000" y="635001"/>
            <a:ext cx="5435600" cy="3097939"/>
            <a:chOff x="2728682" y="1488089"/>
            <a:chExt cx="4343922" cy="3065250"/>
          </a:xfrm>
        </p:grpSpPr>
        <p:grpSp>
          <p:nvGrpSpPr>
            <p:cNvPr id="460" name="Group 459">
              <a:extLst>
                <a:ext uri="{FF2B5EF4-FFF2-40B4-BE49-F238E27FC236}">
                  <a16:creationId xmlns:a16="http://schemas.microsoft.com/office/drawing/2014/main" id="{36CCD02E-A71E-D016-3700-83ACD6DF9DBC}"/>
                </a:ext>
              </a:extLst>
            </p:cNvPr>
            <p:cNvGrpSpPr/>
            <p:nvPr/>
          </p:nvGrpSpPr>
          <p:grpSpPr>
            <a:xfrm>
              <a:off x="2728682" y="1488089"/>
              <a:ext cx="4343922" cy="3065250"/>
              <a:chOff x="6964780" y="2047925"/>
              <a:chExt cx="3559703" cy="3280879"/>
            </a:xfrm>
          </p:grpSpPr>
          <p:sp>
            <p:nvSpPr>
              <p:cNvPr id="433" name="Freeform: Shape 432">
                <a:extLst>
                  <a:ext uri="{FF2B5EF4-FFF2-40B4-BE49-F238E27FC236}">
                    <a16:creationId xmlns:a16="http://schemas.microsoft.com/office/drawing/2014/main" id="{20A9A55D-E1B0-09D5-5342-58E308B200D5}"/>
                  </a:ext>
                </a:extLst>
              </p:cNvPr>
              <p:cNvSpPr/>
              <p:nvPr/>
            </p:nvSpPr>
            <p:spPr>
              <a:xfrm>
                <a:off x="7041591" y="2124736"/>
                <a:ext cx="3406026" cy="3127147"/>
              </a:xfrm>
              <a:custGeom>
                <a:avLst/>
                <a:gdLst>
                  <a:gd name="connsiteX0" fmla="*/ 3406027 w 3406026"/>
                  <a:gd name="connsiteY0" fmla="*/ 492030 h 3127147"/>
                  <a:gd name="connsiteX1" fmla="*/ 3406027 w 3406026"/>
                  <a:gd name="connsiteY1" fmla="*/ 2635117 h 3127147"/>
                  <a:gd name="connsiteX2" fmla="*/ 3367292 w 3406026"/>
                  <a:gd name="connsiteY2" fmla="*/ 2826652 h 3127147"/>
                  <a:gd name="connsiteX3" fmla="*/ 3261896 w 3406026"/>
                  <a:gd name="connsiteY3" fmla="*/ 2983017 h 3127147"/>
                  <a:gd name="connsiteX4" fmla="*/ 3105530 w 3406026"/>
                  <a:gd name="connsiteY4" fmla="*/ 3088413 h 3127147"/>
                  <a:gd name="connsiteX5" fmla="*/ 2913996 w 3406026"/>
                  <a:gd name="connsiteY5" fmla="*/ 3127148 h 3127147"/>
                  <a:gd name="connsiteX6" fmla="*/ 492030 w 3406026"/>
                  <a:gd name="connsiteY6" fmla="*/ 3127148 h 3127147"/>
                  <a:gd name="connsiteX7" fmla="*/ 194442 w 3406026"/>
                  <a:gd name="connsiteY7" fmla="*/ 3026964 h 3127147"/>
                  <a:gd name="connsiteX8" fmla="*/ 53000 w 3406026"/>
                  <a:gd name="connsiteY8" fmla="*/ 2857431 h 3127147"/>
                  <a:gd name="connsiteX9" fmla="*/ 0 w 3406026"/>
                  <a:gd name="connsiteY9" fmla="*/ 2635172 h 3127147"/>
                  <a:gd name="connsiteX10" fmla="*/ 0 w 3406026"/>
                  <a:gd name="connsiteY10" fmla="*/ 492030 h 3127147"/>
                  <a:gd name="connsiteX11" fmla="*/ 38735 w 3406026"/>
                  <a:gd name="connsiteY11" fmla="*/ 300496 h 3127147"/>
                  <a:gd name="connsiteX12" fmla="*/ 144131 w 3406026"/>
                  <a:gd name="connsiteY12" fmla="*/ 144131 h 3127147"/>
                  <a:gd name="connsiteX13" fmla="*/ 201410 w 3406026"/>
                  <a:gd name="connsiteY13" fmla="*/ 94917 h 3127147"/>
                  <a:gd name="connsiteX14" fmla="*/ 300496 w 3406026"/>
                  <a:gd name="connsiteY14" fmla="*/ 38735 h 3127147"/>
                  <a:gd name="connsiteX15" fmla="*/ 492030 w 3406026"/>
                  <a:gd name="connsiteY15" fmla="*/ 0 h 3127147"/>
                  <a:gd name="connsiteX16" fmla="*/ 2913996 w 3406026"/>
                  <a:gd name="connsiteY16" fmla="*/ 0 h 3127147"/>
                  <a:gd name="connsiteX17" fmla="*/ 3105530 w 3406026"/>
                  <a:gd name="connsiteY17" fmla="*/ 38735 h 3127147"/>
                  <a:gd name="connsiteX18" fmla="*/ 3261896 w 3406026"/>
                  <a:gd name="connsiteY18" fmla="*/ 144131 h 3127147"/>
                  <a:gd name="connsiteX19" fmla="*/ 3305294 w 3406026"/>
                  <a:gd name="connsiteY19" fmla="*/ 193729 h 3127147"/>
                  <a:gd name="connsiteX20" fmla="*/ 3367237 w 3406026"/>
                  <a:gd name="connsiteY20" fmla="*/ 300496 h 3127147"/>
                  <a:gd name="connsiteX21" fmla="*/ 3406027 w 3406026"/>
                  <a:gd name="connsiteY21" fmla="*/ 492030 h 31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6026" h="3127147">
                    <a:moveTo>
                      <a:pt x="3406027" y="492030"/>
                    </a:moveTo>
                    <a:lnTo>
                      <a:pt x="3406027" y="2635117"/>
                    </a:lnTo>
                    <a:cubicBezTo>
                      <a:pt x="3406027" y="2701504"/>
                      <a:pt x="3393024" y="2765916"/>
                      <a:pt x="3367292" y="2826652"/>
                    </a:cubicBezTo>
                    <a:cubicBezTo>
                      <a:pt x="3342493" y="2885248"/>
                      <a:pt x="3307050" y="2937863"/>
                      <a:pt x="3261896" y="2983017"/>
                    </a:cubicBezTo>
                    <a:cubicBezTo>
                      <a:pt x="3216742" y="3028171"/>
                      <a:pt x="3164126" y="3063614"/>
                      <a:pt x="3105530" y="3088413"/>
                    </a:cubicBezTo>
                    <a:cubicBezTo>
                      <a:pt x="3044795" y="3114090"/>
                      <a:pt x="2980383" y="3127148"/>
                      <a:pt x="2913996" y="3127148"/>
                    </a:cubicBezTo>
                    <a:lnTo>
                      <a:pt x="492030" y="3127148"/>
                    </a:lnTo>
                    <a:cubicBezTo>
                      <a:pt x="383562" y="3127148"/>
                      <a:pt x="280635" y="3092528"/>
                      <a:pt x="194442" y="3026964"/>
                    </a:cubicBezTo>
                    <a:cubicBezTo>
                      <a:pt x="135407" y="2982084"/>
                      <a:pt x="86467" y="2923434"/>
                      <a:pt x="53000" y="2857431"/>
                    </a:cubicBezTo>
                    <a:cubicBezTo>
                      <a:pt x="17831" y="2788081"/>
                      <a:pt x="0" y="2713300"/>
                      <a:pt x="0" y="2635172"/>
                    </a:cubicBezTo>
                    <a:lnTo>
                      <a:pt x="0" y="492030"/>
                    </a:lnTo>
                    <a:cubicBezTo>
                      <a:pt x="0" y="425644"/>
                      <a:pt x="13003" y="361232"/>
                      <a:pt x="38735" y="300496"/>
                    </a:cubicBezTo>
                    <a:cubicBezTo>
                      <a:pt x="63534" y="241900"/>
                      <a:pt x="98977" y="189285"/>
                      <a:pt x="144131" y="144131"/>
                    </a:cubicBezTo>
                    <a:cubicBezTo>
                      <a:pt x="162072" y="126190"/>
                      <a:pt x="181220" y="109785"/>
                      <a:pt x="201410" y="94917"/>
                    </a:cubicBezTo>
                    <a:cubicBezTo>
                      <a:pt x="232025" y="72422"/>
                      <a:pt x="265163" y="53658"/>
                      <a:pt x="300496" y="38735"/>
                    </a:cubicBezTo>
                    <a:cubicBezTo>
                      <a:pt x="361232" y="13058"/>
                      <a:pt x="425644" y="0"/>
                      <a:pt x="492030" y="0"/>
                    </a:cubicBezTo>
                    <a:lnTo>
                      <a:pt x="2913996" y="0"/>
                    </a:lnTo>
                    <a:cubicBezTo>
                      <a:pt x="2980383" y="0"/>
                      <a:pt x="3044795" y="13003"/>
                      <a:pt x="3105530" y="38735"/>
                    </a:cubicBezTo>
                    <a:cubicBezTo>
                      <a:pt x="3164126" y="63534"/>
                      <a:pt x="3216742" y="98977"/>
                      <a:pt x="3261896" y="144131"/>
                    </a:cubicBezTo>
                    <a:cubicBezTo>
                      <a:pt x="3277533" y="159767"/>
                      <a:pt x="3292017" y="176337"/>
                      <a:pt x="3305294" y="193729"/>
                    </a:cubicBezTo>
                    <a:cubicBezTo>
                      <a:pt x="3330313" y="226483"/>
                      <a:pt x="3351052" y="262200"/>
                      <a:pt x="3367237" y="300496"/>
                    </a:cubicBezTo>
                    <a:cubicBezTo>
                      <a:pt x="3392969" y="361232"/>
                      <a:pt x="3406027" y="425644"/>
                      <a:pt x="3406027" y="492030"/>
                    </a:cubicBezTo>
                    <a:close/>
                  </a:path>
                </a:pathLst>
              </a:custGeom>
              <a:solidFill>
                <a:srgbClr val="F3FFFF"/>
              </a:solidFill>
              <a:ln w="5478" cap="flat">
                <a:noFill/>
                <a:prstDash val="solid"/>
                <a:miter/>
              </a:ln>
            </p:spPr>
            <p:txBody>
              <a:bodyPr rtlCol="0" anchor="ctr"/>
              <a:lstStyle/>
              <a:p>
                <a:pPr defTabSz="914446">
                  <a:defRPr/>
                </a:pPr>
                <a:endParaRPr lang="en-US" sz="1867" dirty="0">
                  <a:solidFill>
                    <a:prstClr val="black"/>
                  </a:solidFill>
                  <a:latin typeface="Calibri" panose="020F0502020204030204"/>
                </a:endParaRPr>
              </a:p>
            </p:txBody>
          </p:sp>
          <p:sp>
            <p:nvSpPr>
              <p:cNvPr id="434" name="Freeform: Shape 433">
                <a:extLst>
                  <a:ext uri="{FF2B5EF4-FFF2-40B4-BE49-F238E27FC236}">
                    <a16:creationId xmlns:a16="http://schemas.microsoft.com/office/drawing/2014/main" id="{F7018DE0-0153-198B-0CA7-3CA31AB2144D}"/>
                  </a:ext>
                </a:extLst>
              </p:cNvPr>
              <p:cNvSpPr/>
              <p:nvPr/>
            </p:nvSpPr>
            <p:spPr>
              <a:xfrm>
                <a:off x="7041591" y="2219653"/>
                <a:ext cx="3406026" cy="3032230"/>
              </a:xfrm>
              <a:custGeom>
                <a:avLst/>
                <a:gdLst>
                  <a:gd name="connsiteX0" fmla="*/ 3406027 w 3406026"/>
                  <a:gd name="connsiteY0" fmla="*/ 397114 h 3032230"/>
                  <a:gd name="connsiteX1" fmla="*/ 3406027 w 3406026"/>
                  <a:gd name="connsiteY1" fmla="*/ 2540201 h 3032230"/>
                  <a:gd name="connsiteX2" fmla="*/ 3367292 w 3406026"/>
                  <a:gd name="connsiteY2" fmla="*/ 2731735 h 3032230"/>
                  <a:gd name="connsiteX3" fmla="*/ 3261896 w 3406026"/>
                  <a:gd name="connsiteY3" fmla="*/ 2888101 h 3032230"/>
                  <a:gd name="connsiteX4" fmla="*/ 3105530 w 3406026"/>
                  <a:gd name="connsiteY4" fmla="*/ 2993496 h 3032230"/>
                  <a:gd name="connsiteX5" fmla="*/ 2913996 w 3406026"/>
                  <a:gd name="connsiteY5" fmla="*/ 3032231 h 3032230"/>
                  <a:gd name="connsiteX6" fmla="*/ 492030 w 3406026"/>
                  <a:gd name="connsiteY6" fmla="*/ 3032231 h 3032230"/>
                  <a:gd name="connsiteX7" fmla="*/ 194442 w 3406026"/>
                  <a:gd name="connsiteY7" fmla="*/ 2932048 h 3032230"/>
                  <a:gd name="connsiteX8" fmla="*/ 53000 w 3406026"/>
                  <a:gd name="connsiteY8" fmla="*/ 2762514 h 3032230"/>
                  <a:gd name="connsiteX9" fmla="*/ 0 w 3406026"/>
                  <a:gd name="connsiteY9" fmla="*/ 2540256 h 3032230"/>
                  <a:gd name="connsiteX10" fmla="*/ 0 w 3406026"/>
                  <a:gd name="connsiteY10" fmla="*/ 397114 h 3032230"/>
                  <a:gd name="connsiteX11" fmla="*/ 38735 w 3406026"/>
                  <a:gd name="connsiteY11" fmla="*/ 205580 h 3032230"/>
                  <a:gd name="connsiteX12" fmla="*/ 144131 w 3406026"/>
                  <a:gd name="connsiteY12" fmla="*/ 49214 h 3032230"/>
                  <a:gd name="connsiteX13" fmla="*/ 201410 w 3406026"/>
                  <a:gd name="connsiteY13" fmla="*/ 0 h 3032230"/>
                  <a:gd name="connsiteX14" fmla="*/ 440457 w 3406026"/>
                  <a:gd name="connsiteY14" fmla="*/ 22604 h 3032230"/>
                  <a:gd name="connsiteX15" fmla="*/ 441006 w 3406026"/>
                  <a:gd name="connsiteY15" fmla="*/ 51409 h 3032230"/>
                  <a:gd name="connsiteX16" fmla="*/ 433160 w 3406026"/>
                  <a:gd name="connsiteY16" fmla="*/ 97276 h 3032230"/>
                  <a:gd name="connsiteX17" fmla="*/ 962389 w 3406026"/>
                  <a:gd name="connsiteY17" fmla="*/ 2480014 h 3032230"/>
                  <a:gd name="connsiteX18" fmla="*/ 3001232 w 3406026"/>
                  <a:gd name="connsiteY18" fmla="*/ 1852850 h 3032230"/>
                  <a:gd name="connsiteX19" fmla="*/ 3077494 w 3406026"/>
                  <a:gd name="connsiteY19" fmla="*/ 184182 h 3032230"/>
                  <a:gd name="connsiteX20" fmla="*/ 3305349 w 3406026"/>
                  <a:gd name="connsiteY20" fmla="*/ 98757 h 3032230"/>
                  <a:gd name="connsiteX21" fmla="*/ 3367292 w 3406026"/>
                  <a:gd name="connsiteY21" fmla="*/ 205525 h 3032230"/>
                  <a:gd name="connsiteX22" fmla="*/ 3406027 w 3406026"/>
                  <a:gd name="connsiteY22" fmla="*/ 397114 h 30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026" h="3032230">
                    <a:moveTo>
                      <a:pt x="3406027" y="397114"/>
                    </a:moveTo>
                    <a:lnTo>
                      <a:pt x="3406027" y="2540201"/>
                    </a:lnTo>
                    <a:cubicBezTo>
                      <a:pt x="3406027" y="2606588"/>
                      <a:pt x="3393024" y="2670999"/>
                      <a:pt x="3367292" y="2731735"/>
                    </a:cubicBezTo>
                    <a:cubicBezTo>
                      <a:pt x="3342493" y="2790331"/>
                      <a:pt x="3307050" y="2842946"/>
                      <a:pt x="3261896" y="2888101"/>
                    </a:cubicBezTo>
                    <a:cubicBezTo>
                      <a:pt x="3216742" y="2933255"/>
                      <a:pt x="3164126" y="2968697"/>
                      <a:pt x="3105530" y="2993496"/>
                    </a:cubicBezTo>
                    <a:cubicBezTo>
                      <a:pt x="3044795" y="3019173"/>
                      <a:pt x="2980383" y="3032231"/>
                      <a:pt x="2913996" y="3032231"/>
                    </a:cubicBezTo>
                    <a:lnTo>
                      <a:pt x="492030" y="3032231"/>
                    </a:lnTo>
                    <a:cubicBezTo>
                      <a:pt x="383562" y="3032231"/>
                      <a:pt x="280635" y="2997611"/>
                      <a:pt x="194442" y="2932048"/>
                    </a:cubicBezTo>
                    <a:cubicBezTo>
                      <a:pt x="135407" y="2887168"/>
                      <a:pt x="86467" y="2828517"/>
                      <a:pt x="53000" y="2762514"/>
                    </a:cubicBezTo>
                    <a:cubicBezTo>
                      <a:pt x="17831" y="2693165"/>
                      <a:pt x="0" y="2618383"/>
                      <a:pt x="0" y="2540256"/>
                    </a:cubicBezTo>
                    <a:lnTo>
                      <a:pt x="0" y="397114"/>
                    </a:lnTo>
                    <a:cubicBezTo>
                      <a:pt x="0" y="330727"/>
                      <a:pt x="13003" y="266315"/>
                      <a:pt x="38735" y="205580"/>
                    </a:cubicBezTo>
                    <a:cubicBezTo>
                      <a:pt x="63534" y="146984"/>
                      <a:pt x="98977" y="94368"/>
                      <a:pt x="144131" y="49214"/>
                    </a:cubicBezTo>
                    <a:cubicBezTo>
                      <a:pt x="162072" y="31273"/>
                      <a:pt x="181220" y="14868"/>
                      <a:pt x="201410" y="0"/>
                    </a:cubicBezTo>
                    <a:cubicBezTo>
                      <a:pt x="345321" y="10205"/>
                      <a:pt x="440457" y="22604"/>
                      <a:pt x="440457" y="22604"/>
                    </a:cubicBezTo>
                    <a:lnTo>
                      <a:pt x="441006" y="51409"/>
                    </a:lnTo>
                    <a:cubicBezTo>
                      <a:pt x="441006" y="51409"/>
                      <a:pt x="438043" y="67594"/>
                      <a:pt x="433160" y="97276"/>
                    </a:cubicBezTo>
                    <a:cubicBezTo>
                      <a:pt x="380106" y="419334"/>
                      <a:pt x="102269" y="2332536"/>
                      <a:pt x="962389" y="2480014"/>
                    </a:cubicBezTo>
                    <a:cubicBezTo>
                      <a:pt x="1901845" y="2641098"/>
                      <a:pt x="2943404" y="2591938"/>
                      <a:pt x="3001232" y="1852850"/>
                    </a:cubicBezTo>
                    <a:cubicBezTo>
                      <a:pt x="3059005" y="1113817"/>
                      <a:pt x="3077494" y="184182"/>
                      <a:pt x="3077494" y="184182"/>
                    </a:cubicBezTo>
                    <a:cubicBezTo>
                      <a:pt x="3077494" y="184182"/>
                      <a:pt x="3170655" y="140071"/>
                      <a:pt x="3305349" y="98757"/>
                    </a:cubicBezTo>
                    <a:cubicBezTo>
                      <a:pt x="3330368" y="131512"/>
                      <a:pt x="3351107" y="167229"/>
                      <a:pt x="3367292" y="205525"/>
                    </a:cubicBezTo>
                    <a:cubicBezTo>
                      <a:pt x="3392969" y="266315"/>
                      <a:pt x="3406027" y="330727"/>
                      <a:pt x="3406027" y="397114"/>
                    </a:cubicBezTo>
                    <a:close/>
                  </a:path>
                </a:pathLst>
              </a:custGeom>
              <a:solidFill>
                <a:srgbClr val="CFF5FF"/>
              </a:solidFill>
              <a:ln w="5478" cap="flat">
                <a:noFill/>
                <a:prstDash val="solid"/>
                <a:miter/>
              </a:ln>
            </p:spPr>
            <p:txBody>
              <a:bodyPr rtlCol="0" anchor="ctr"/>
              <a:lstStyle/>
              <a:p>
                <a:pPr defTabSz="914446">
                  <a:defRPr/>
                </a:pPr>
                <a:endParaRPr lang="en-US" sz="1867">
                  <a:solidFill>
                    <a:prstClr val="black"/>
                  </a:solidFill>
                  <a:latin typeface="Calibri" panose="020F0502020204030204"/>
                </a:endParaRPr>
              </a:p>
            </p:txBody>
          </p:sp>
          <p:sp>
            <p:nvSpPr>
              <p:cNvPr id="435" name="Freeform: Shape 434">
                <a:extLst>
                  <a:ext uri="{FF2B5EF4-FFF2-40B4-BE49-F238E27FC236}">
                    <a16:creationId xmlns:a16="http://schemas.microsoft.com/office/drawing/2014/main" id="{AF86BB15-7E73-73ED-44A6-4CFF70D598CF}"/>
                  </a:ext>
                </a:extLst>
              </p:cNvPr>
              <p:cNvSpPr/>
              <p:nvPr/>
            </p:nvSpPr>
            <p:spPr>
              <a:xfrm>
                <a:off x="7711141" y="2124736"/>
                <a:ext cx="2094290" cy="1881461"/>
              </a:xfrm>
              <a:custGeom>
                <a:avLst/>
                <a:gdLst>
                  <a:gd name="connsiteX0" fmla="*/ 833919 w 2094290"/>
                  <a:gd name="connsiteY0" fmla="*/ 1881435 h 1881461"/>
                  <a:gd name="connsiteX1" fmla="*/ 53407 w 2094290"/>
                  <a:gd name="connsiteY1" fmla="*/ 0 h 1881461"/>
                  <a:gd name="connsiteX2" fmla="*/ 2038373 w 2094290"/>
                  <a:gd name="connsiteY2" fmla="*/ 0 h 1881461"/>
                  <a:gd name="connsiteX3" fmla="*/ 2066080 w 2094290"/>
                  <a:gd name="connsiteY3" fmla="*/ 174636 h 1881461"/>
                  <a:gd name="connsiteX4" fmla="*/ 833919 w 2094290"/>
                  <a:gd name="connsiteY4" fmla="*/ 1881435 h 188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290" h="1881461">
                    <a:moveTo>
                      <a:pt x="833919" y="1881435"/>
                    </a:moveTo>
                    <a:cubicBezTo>
                      <a:pt x="-159030" y="1888513"/>
                      <a:pt x="-24281" y="490165"/>
                      <a:pt x="53407" y="0"/>
                    </a:cubicBezTo>
                    <a:lnTo>
                      <a:pt x="2038373" y="0"/>
                    </a:lnTo>
                    <a:cubicBezTo>
                      <a:pt x="2051650" y="53055"/>
                      <a:pt x="2061032" y="111102"/>
                      <a:pt x="2066080" y="174636"/>
                    </a:cubicBezTo>
                    <a:cubicBezTo>
                      <a:pt x="2169391" y="1464570"/>
                      <a:pt x="2037824" y="1872821"/>
                      <a:pt x="833919" y="1881435"/>
                    </a:cubicBezTo>
                    <a:close/>
                  </a:path>
                </a:pathLst>
              </a:custGeom>
              <a:solidFill>
                <a:srgbClr val="FFFFFF"/>
              </a:solidFill>
              <a:ln w="5478" cap="flat">
                <a:noFill/>
                <a:prstDash val="solid"/>
                <a:miter/>
              </a:ln>
            </p:spPr>
            <p:txBody>
              <a:bodyPr rtlCol="0" anchor="ctr"/>
              <a:lstStyle/>
              <a:p>
                <a:pPr defTabSz="914446">
                  <a:defRPr/>
                </a:pPr>
                <a:endParaRPr lang="en-US" sz="1867">
                  <a:solidFill>
                    <a:srgbClr val="FFFFFF"/>
                  </a:solidFill>
                  <a:latin typeface="Calibri" panose="020F0502020204030204"/>
                </a:endParaRPr>
              </a:p>
            </p:txBody>
          </p:sp>
          <p:sp>
            <p:nvSpPr>
              <p:cNvPr id="436" name="Freeform: Shape 435">
                <a:extLst>
                  <a:ext uri="{FF2B5EF4-FFF2-40B4-BE49-F238E27FC236}">
                    <a16:creationId xmlns:a16="http://schemas.microsoft.com/office/drawing/2014/main" id="{CCF04FC9-109B-F2B8-0F82-2BEE93CC8F51}"/>
                  </a:ext>
                </a:extLst>
              </p:cNvPr>
              <p:cNvSpPr/>
              <p:nvPr/>
            </p:nvSpPr>
            <p:spPr>
              <a:xfrm>
                <a:off x="6964780" y="2047925"/>
                <a:ext cx="3559703" cy="3280879"/>
              </a:xfrm>
              <a:custGeom>
                <a:avLst/>
                <a:gdLst>
                  <a:gd name="connsiteX0" fmla="*/ 3514879 w 3559703"/>
                  <a:gd name="connsiteY0" fmla="*/ 347351 h 3280879"/>
                  <a:gd name="connsiteX1" fmla="*/ 3393024 w 3559703"/>
                  <a:gd name="connsiteY1" fmla="*/ 166571 h 3280879"/>
                  <a:gd name="connsiteX2" fmla="*/ 3212243 w 3559703"/>
                  <a:gd name="connsiteY2" fmla="*/ 44770 h 3280879"/>
                  <a:gd name="connsiteX3" fmla="*/ 2990753 w 3559703"/>
                  <a:gd name="connsiteY3" fmla="*/ 0 h 3280879"/>
                  <a:gd name="connsiteX4" fmla="*/ 568842 w 3559703"/>
                  <a:gd name="connsiteY4" fmla="*/ 0 h 3280879"/>
                  <a:gd name="connsiteX5" fmla="*/ 347351 w 3559703"/>
                  <a:gd name="connsiteY5" fmla="*/ 44770 h 3280879"/>
                  <a:gd name="connsiteX6" fmla="*/ 166571 w 3559703"/>
                  <a:gd name="connsiteY6" fmla="*/ 166625 h 3280879"/>
                  <a:gd name="connsiteX7" fmla="*/ 44770 w 3559703"/>
                  <a:gd name="connsiteY7" fmla="*/ 347406 h 3280879"/>
                  <a:gd name="connsiteX8" fmla="*/ 0 w 3559703"/>
                  <a:gd name="connsiteY8" fmla="*/ 568897 h 3280879"/>
                  <a:gd name="connsiteX9" fmla="*/ 0 w 3559703"/>
                  <a:gd name="connsiteY9" fmla="*/ 2711983 h 3280879"/>
                  <a:gd name="connsiteX10" fmla="*/ 61284 w 3559703"/>
                  <a:gd name="connsiteY10" fmla="*/ 2969027 h 3280879"/>
                  <a:gd name="connsiteX11" fmla="*/ 224782 w 3559703"/>
                  <a:gd name="connsiteY11" fmla="*/ 3165005 h 3280879"/>
                  <a:gd name="connsiteX12" fmla="*/ 387238 w 3559703"/>
                  <a:gd name="connsiteY12" fmla="*/ 3251308 h 3280879"/>
                  <a:gd name="connsiteX13" fmla="*/ 568842 w 3559703"/>
                  <a:gd name="connsiteY13" fmla="*/ 3280880 h 3280879"/>
                  <a:gd name="connsiteX14" fmla="*/ 2990808 w 3559703"/>
                  <a:gd name="connsiteY14" fmla="*/ 3280880 h 3280879"/>
                  <a:gd name="connsiteX15" fmla="*/ 3212298 w 3559703"/>
                  <a:gd name="connsiteY15" fmla="*/ 3236110 h 3280879"/>
                  <a:gd name="connsiteX16" fmla="*/ 3393079 w 3559703"/>
                  <a:gd name="connsiteY16" fmla="*/ 3114255 h 3280879"/>
                  <a:gd name="connsiteX17" fmla="*/ 3514934 w 3559703"/>
                  <a:gd name="connsiteY17" fmla="*/ 2933474 h 3280879"/>
                  <a:gd name="connsiteX18" fmla="*/ 3559704 w 3559703"/>
                  <a:gd name="connsiteY18" fmla="*/ 2711983 h 3280879"/>
                  <a:gd name="connsiteX19" fmla="*/ 3559704 w 3559703"/>
                  <a:gd name="connsiteY19" fmla="*/ 568842 h 3280879"/>
                  <a:gd name="connsiteX20" fmla="*/ 3514879 w 3559703"/>
                  <a:gd name="connsiteY20" fmla="*/ 347351 h 3280879"/>
                  <a:gd name="connsiteX21" fmla="*/ 3405972 w 3559703"/>
                  <a:gd name="connsiteY21" fmla="*/ 2711928 h 3280879"/>
                  <a:gd name="connsiteX22" fmla="*/ 3373327 w 3559703"/>
                  <a:gd name="connsiteY22" fmla="*/ 2873561 h 3280879"/>
                  <a:gd name="connsiteX23" fmla="*/ 3284391 w 3559703"/>
                  <a:gd name="connsiteY23" fmla="*/ 3005512 h 3280879"/>
                  <a:gd name="connsiteX24" fmla="*/ 3152440 w 3559703"/>
                  <a:gd name="connsiteY24" fmla="*/ 3094448 h 3280879"/>
                  <a:gd name="connsiteX25" fmla="*/ 2990862 w 3559703"/>
                  <a:gd name="connsiteY25" fmla="*/ 3127093 h 3280879"/>
                  <a:gd name="connsiteX26" fmla="*/ 568842 w 3559703"/>
                  <a:gd name="connsiteY26" fmla="*/ 3127093 h 3280879"/>
                  <a:gd name="connsiteX27" fmla="*/ 317779 w 3559703"/>
                  <a:gd name="connsiteY27" fmla="*/ 3042601 h 3280879"/>
                  <a:gd name="connsiteX28" fmla="*/ 198337 w 3559703"/>
                  <a:gd name="connsiteY28" fmla="*/ 2899457 h 3280879"/>
                  <a:gd name="connsiteX29" fmla="*/ 153677 w 3559703"/>
                  <a:gd name="connsiteY29" fmla="*/ 2711928 h 3280879"/>
                  <a:gd name="connsiteX30" fmla="*/ 153677 w 3559703"/>
                  <a:gd name="connsiteY30" fmla="*/ 568842 h 3280879"/>
                  <a:gd name="connsiteX31" fmla="*/ 186322 w 3559703"/>
                  <a:gd name="connsiteY31" fmla="*/ 407209 h 3280879"/>
                  <a:gd name="connsiteX32" fmla="*/ 275258 w 3559703"/>
                  <a:gd name="connsiteY32" fmla="*/ 275258 h 3280879"/>
                  <a:gd name="connsiteX33" fmla="*/ 407209 w 3559703"/>
                  <a:gd name="connsiteY33" fmla="*/ 186322 h 3280879"/>
                  <a:gd name="connsiteX34" fmla="*/ 568787 w 3559703"/>
                  <a:gd name="connsiteY34" fmla="*/ 153677 h 3280879"/>
                  <a:gd name="connsiteX35" fmla="*/ 2990753 w 3559703"/>
                  <a:gd name="connsiteY35" fmla="*/ 153677 h 3280879"/>
                  <a:gd name="connsiteX36" fmla="*/ 3152330 w 3559703"/>
                  <a:gd name="connsiteY36" fmla="*/ 186322 h 3280879"/>
                  <a:gd name="connsiteX37" fmla="*/ 3284281 w 3559703"/>
                  <a:gd name="connsiteY37" fmla="*/ 275258 h 3280879"/>
                  <a:gd name="connsiteX38" fmla="*/ 3373217 w 3559703"/>
                  <a:gd name="connsiteY38" fmla="*/ 407209 h 3280879"/>
                  <a:gd name="connsiteX39" fmla="*/ 3405862 w 3559703"/>
                  <a:gd name="connsiteY39" fmla="*/ 568842 h 3280879"/>
                  <a:gd name="connsiteX40" fmla="*/ 3405862 w 3559703"/>
                  <a:gd name="connsiteY40" fmla="*/ 2711928 h 32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59703" h="3280879">
                    <a:moveTo>
                      <a:pt x="3514879" y="347351"/>
                    </a:moveTo>
                    <a:cubicBezTo>
                      <a:pt x="3486239" y="279593"/>
                      <a:pt x="3445200" y="218747"/>
                      <a:pt x="3393024" y="166571"/>
                    </a:cubicBezTo>
                    <a:cubicBezTo>
                      <a:pt x="3340847" y="114394"/>
                      <a:pt x="3280001" y="73410"/>
                      <a:pt x="3212243" y="44770"/>
                    </a:cubicBezTo>
                    <a:cubicBezTo>
                      <a:pt x="3142016" y="15033"/>
                      <a:pt x="3067509" y="0"/>
                      <a:pt x="2990753" y="0"/>
                    </a:cubicBezTo>
                    <a:lnTo>
                      <a:pt x="568842" y="0"/>
                    </a:lnTo>
                    <a:cubicBezTo>
                      <a:pt x="492140" y="0"/>
                      <a:pt x="417633" y="15088"/>
                      <a:pt x="347351" y="44770"/>
                    </a:cubicBezTo>
                    <a:cubicBezTo>
                      <a:pt x="279593" y="73410"/>
                      <a:pt x="218802" y="114449"/>
                      <a:pt x="166571" y="166625"/>
                    </a:cubicBezTo>
                    <a:cubicBezTo>
                      <a:pt x="114394" y="218802"/>
                      <a:pt x="73410" y="279648"/>
                      <a:pt x="44770" y="347406"/>
                    </a:cubicBezTo>
                    <a:cubicBezTo>
                      <a:pt x="15033" y="417633"/>
                      <a:pt x="0" y="492195"/>
                      <a:pt x="0" y="568897"/>
                    </a:cubicBezTo>
                    <a:lnTo>
                      <a:pt x="0" y="2711983"/>
                    </a:lnTo>
                    <a:cubicBezTo>
                      <a:pt x="0" y="2802346"/>
                      <a:pt x="20629" y="2888814"/>
                      <a:pt x="61284" y="2969027"/>
                    </a:cubicBezTo>
                    <a:cubicBezTo>
                      <a:pt x="99964" y="3045344"/>
                      <a:pt x="156530" y="3113102"/>
                      <a:pt x="224782" y="3165005"/>
                    </a:cubicBezTo>
                    <a:cubicBezTo>
                      <a:pt x="274271" y="3202642"/>
                      <a:pt x="328971" y="3231666"/>
                      <a:pt x="387238" y="3251308"/>
                    </a:cubicBezTo>
                    <a:cubicBezTo>
                      <a:pt x="445505" y="3270894"/>
                      <a:pt x="506625" y="3280880"/>
                      <a:pt x="568842" y="3280880"/>
                    </a:cubicBezTo>
                    <a:lnTo>
                      <a:pt x="2990808" y="3280880"/>
                    </a:lnTo>
                    <a:cubicBezTo>
                      <a:pt x="3067509" y="3280880"/>
                      <a:pt x="3142016" y="3265792"/>
                      <a:pt x="3212298" y="3236110"/>
                    </a:cubicBezTo>
                    <a:cubicBezTo>
                      <a:pt x="3280056" y="3207470"/>
                      <a:pt x="3340902" y="3166431"/>
                      <a:pt x="3393079" y="3114255"/>
                    </a:cubicBezTo>
                    <a:cubicBezTo>
                      <a:pt x="3445255" y="3062078"/>
                      <a:pt x="3486239" y="3001233"/>
                      <a:pt x="3514934" y="2933474"/>
                    </a:cubicBezTo>
                    <a:cubicBezTo>
                      <a:pt x="3544671" y="2863247"/>
                      <a:pt x="3559704" y="2788685"/>
                      <a:pt x="3559704" y="2711983"/>
                    </a:cubicBezTo>
                    <a:lnTo>
                      <a:pt x="3559704" y="568842"/>
                    </a:lnTo>
                    <a:cubicBezTo>
                      <a:pt x="3559704" y="492140"/>
                      <a:pt x="3544616" y="417633"/>
                      <a:pt x="3514879" y="347351"/>
                    </a:cubicBezTo>
                    <a:close/>
                    <a:moveTo>
                      <a:pt x="3405972" y="2711928"/>
                    </a:moveTo>
                    <a:cubicBezTo>
                      <a:pt x="3405972" y="2767946"/>
                      <a:pt x="3394999" y="2822317"/>
                      <a:pt x="3373327" y="2873561"/>
                    </a:cubicBezTo>
                    <a:cubicBezTo>
                      <a:pt x="3352423" y="2922995"/>
                      <a:pt x="3322467" y="2967381"/>
                      <a:pt x="3284391" y="3005512"/>
                    </a:cubicBezTo>
                    <a:cubicBezTo>
                      <a:pt x="3246259" y="3043643"/>
                      <a:pt x="3201873" y="3073545"/>
                      <a:pt x="3152440" y="3094448"/>
                    </a:cubicBezTo>
                    <a:cubicBezTo>
                      <a:pt x="3101251" y="3116120"/>
                      <a:pt x="3046879" y="3127093"/>
                      <a:pt x="2990862" y="3127093"/>
                    </a:cubicBezTo>
                    <a:lnTo>
                      <a:pt x="568842" y="3127093"/>
                    </a:lnTo>
                    <a:cubicBezTo>
                      <a:pt x="477272" y="3127093"/>
                      <a:pt x="390475" y="3097850"/>
                      <a:pt x="317779" y="3042601"/>
                    </a:cubicBezTo>
                    <a:cubicBezTo>
                      <a:pt x="267906" y="3004689"/>
                      <a:pt x="226648" y="2955201"/>
                      <a:pt x="198337" y="2899457"/>
                    </a:cubicBezTo>
                    <a:cubicBezTo>
                      <a:pt x="168710" y="2841026"/>
                      <a:pt x="153677" y="2777931"/>
                      <a:pt x="153677" y="2711928"/>
                    </a:cubicBezTo>
                    <a:lnTo>
                      <a:pt x="153677" y="568842"/>
                    </a:lnTo>
                    <a:cubicBezTo>
                      <a:pt x="153677" y="512824"/>
                      <a:pt x="164650" y="458453"/>
                      <a:pt x="186322" y="407209"/>
                    </a:cubicBezTo>
                    <a:cubicBezTo>
                      <a:pt x="207226" y="357775"/>
                      <a:pt x="237182" y="313390"/>
                      <a:pt x="275258" y="275258"/>
                    </a:cubicBezTo>
                    <a:cubicBezTo>
                      <a:pt x="313390" y="237127"/>
                      <a:pt x="357775" y="207226"/>
                      <a:pt x="407209" y="186322"/>
                    </a:cubicBezTo>
                    <a:cubicBezTo>
                      <a:pt x="458398" y="164650"/>
                      <a:pt x="512769" y="153677"/>
                      <a:pt x="568787" y="153677"/>
                    </a:cubicBezTo>
                    <a:lnTo>
                      <a:pt x="2990753" y="153677"/>
                    </a:lnTo>
                    <a:cubicBezTo>
                      <a:pt x="3046770" y="153677"/>
                      <a:pt x="3101141" y="164650"/>
                      <a:pt x="3152330" y="186322"/>
                    </a:cubicBezTo>
                    <a:cubicBezTo>
                      <a:pt x="3201764" y="207226"/>
                      <a:pt x="3246150" y="237182"/>
                      <a:pt x="3284281" y="275258"/>
                    </a:cubicBezTo>
                    <a:cubicBezTo>
                      <a:pt x="3322412" y="313390"/>
                      <a:pt x="3352314" y="357775"/>
                      <a:pt x="3373217" y="407209"/>
                    </a:cubicBezTo>
                    <a:cubicBezTo>
                      <a:pt x="3394889" y="458398"/>
                      <a:pt x="3405862" y="512769"/>
                      <a:pt x="3405862" y="568842"/>
                    </a:cubicBezTo>
                    <a:lnTo>
                      <a:pt x="3405862" y="2711928"/>
                    </a:lnTo>
                    <a:close/>
                  </a:path>
                </a:pathLst>
              </a:custGeom>
              <a:solidFill>
                <a:srgbClr val="9FD4FF"/>
              </a:solidFill>
              <a:ln w="5478" cap="flat">
                <a:noFill/>
                <a:prstDash val="solid"/>
                <a:miter/>
              </a:ln>
            </p:spPr>
            <p:txBody>
              <a:bodyPr rtlCol="0" anchor="ctr"/>
              <a:lstStyle/>
              <a:p>
                <a:pPr defTabSz="914446">
                  <a:defRPr/>
                </a:pPr>
                <a:endParaRPr lang="en-US" sz="1867">
                  <a:solidFill>
                    <a:prstClr val="black"/>
                  </a:solidFill>
                  <a:latin typeface="Calibri" panose="020F0502020204030204"/>
                </a:endParaRPr>
              </a:p>
            </p:txBody>
          </p:sp>
          <p:sp>
            <p:nvSpPr>
              <p:cNvPr id="437" name="Freeform: Shape 436">
                <a:extLst>
                  <a:ext uri="{FF2B5EF4-FFF2-40B4-BE49-F238E27FC236}">
                    <a16:creationId xmlns:a16="http://schemas.microsoft.com/office/drawing/2014/main" id="{FD2EDCDB-F6F7-B442-56DA-538DA02EBD45}"/>
                  </a:ext>
                </a:extLst>
              </p:cNvPr>
              <p:cNvSpPr/>
              <p:nvPr/>
            </p:nvSpPr>
            <p:spPr>
              <a:xfrm>
                <a:off x="7088391" y="2171481"/>
                <a:ext cx="3312426" cy="3033657"/>
              </a:xfrm>
              <a:custGeom>
                <a:avLst/>
                <a:gdLst>
                  <a:gd name="connsiteX0" fmla="*/ 2867196 w 3312426"/>
                  <a:gd name="connsiteY0" fmla="*/ 60242 h 3033657"/>
                  <a:gd name="connsiteX1" fmla="*/ 3252185 w 3312426"/>
                  <a:gd name="connsiteY1" fmla="*/ 445231 h 3033657"/>
                  <a:gd name="connsiteX2" fmla="*/ 3252185 w 3312426"/>
                  <a:gd name="connsiteY2" fmla="*/ 2588317 h 3033657"/>
                  <a:gd name="connsiteX3" fmla="*/ 2867196 w 3312426"/>
                  <a:gd name="connsiteY3" fmla="*/ 2973306 h 3033657"/>
                  <a:gd name="connsiteX4" fmla="*/ 445230 w 3312426"/>
                  <a:gd name="connsiteY4" fmla="*/ 2973306 h 3033657"/>
                  <a:gd name="connsiteX5" fmla="*/ 212383 w 3312426"/>
                  <a:gd name="connsiteY5" fmla="*/ 2894959 h 3033657"/>
                  <a:gd name="connsiteX6" fmla="*/ 60187 w 3312426"/>
                  <a:gd name="connsiteY6" fmla="*/ 2588317 h 3033657"/>
                  <a:gd name="connsiteX7" fmla="*/ 60187 w 3312426"/>
                  <a:gd name="connsiteY7" fmla="*/ 445285 h 3033657"/>
                  <a:gd name="connsiteX8" fmla="*/ 445176 w 3312426"/>
                  <a:gd name="connsiteY8" fmla="*/ 60297 h 3033657"/>
                  <a:gd name="connsiteX9" fmla="*/ 2867196 w 3312426"/>
                  <a:gd name="connsiteY9" fmla="*/ 60297 h 3033657"/>
                  <a:gd name="connsiteX10" fmla="*/ 2867196 w 3312426"/>
                  <a:gd name="connsiteY10" fmla="*/ 0 h 3033657"/>
                  <a:gd name="connsiteX11" fmla="*/ 445230 w 3312426"/>
                  <a:gd name="connsiteY11" fmla="*/ 0 h 3033657"/>
                  <a:gd name="connsiteX12" fmla="*/ 271912 w 3312426"/>
                  <a:gd name="connsiteY12" fmla="*/ 35004 h 3033657"/>
                  <a:gd name="connsiteX13" fmla="*/ 130414 w 3312426"/>
                  <a:gd name="connsiteY13" fmla="*/ 130414 h 3033657"/>
                  <a:gd name="connsiteX14" fmla="*/ 35004 w 3312426"/>
                  <a:gd name="connsiteY14" fmla="*/ 271912 h 3033657"/>
                  <a:gd name="connsiteX15" fmla="*/ 0 w 3312426"/>
                  <a:gd name="connsiteY15" fmla="*/ 445231 h 3033657"/>
                  <a:gd name="connsiteX16" fmla="*/ 0 w 3312426"/>
                  <a:gd name="connsiteY16" fmla="*/ 2588317 h 3033657"/>
                  <a:gd name="connsiteX17" fmla="*/ 12454 w 3312426"/>
                  <a:gd name="connsiteY17" fmla="*/ 2693329 h 3033657"/>
                  <a:gd name="connsiteX18" fmla="*/ 47897 w 3312426"/>
                  <a:gd name="connsiteY18" fmla="*/ 2789508 h 3033657"/>
                  <a:gd name="connsiteX19" fmla="*/ 175952 w 3312426"/>
                  <a:gd name="connsiteY19" fmla="*/ 2943020 h 3033657"/>
                  <a:gd name="connsiteX20" fmla="*/ 300716 w 3312426"/>
                  <a:gd name="connsiteY20" fmla="*/ 3009682 h 3033657"/>
                  <a:gd name="connsiteX21" fmla="*/ 445230 w 3312426"/>
                  <a:gd name="connsiteY21" fmla="*/ 3033658 h 3033657"/>
                  <a:gd name="connsiteX22" fmla="*/ 2867196 w 3312426"/>
                  <a:gd name="connsiteY22" fmla="*/ 3033658 h 3033657"/>
                  <a:gd name="connsiteX23" fmla="*/ 3040515 w 3312426"/>
                  <a:gd name="connsiteY23" fmla="*/ 2998654 h 3033657"/>
                  <a:gd name="connsiteX24" fmla="*/ 3182012 w 3312426"/>
                  <a:gd name="connsiteY24" fmla="*/ 2903243 h 3033657"/>
                  <a:gd name="connsiteX25" fmla="*/ 3277423 w 3312426"/>
                  <a:gd name="connsiteY25" fmla="*/ 2761746 h 3033657"/>
                  <a:gd name="connsiteX26" fmla="*/ 3312427 w 3312426"/>
                  <a:gd name="connsiteY26" fmla="*/ 2588427 h 3033657"/>
                  <a:gd name="connsiteX27" fmla="*/ 3312427 w 3312426"/>
                  <a:gd name="connsiteY27" fmla="*/ 445285 h 3033657"/>
                  <a:gd name="connsiteX28" fmla="*/ 3277423 w 3312426"/>
                  <a:gd name="connsiteY28" fmla="*/ 271966 h 3033657"/>
                  <a:gd name="connsiteX29" fmla="*/ 3182012 w 3312426"/>
                  <a:gd name="connsiteY29" fmla="*/ 130469 h 3033657"/>
                  <a:gd name="connsiteX30" fmla="*/ 3040515 w 3312426"/>
                  <a:gd name="connsiteY30" fmla="*/ 35059 h 3033657"/>
                  <a:gd name="connsiteX31" fmla="*/ 2867196 w 3312426"/>
                  <a:gd name="connsiteY31" fmla="*/ 0 h 3033657"/>
                  <a:gd name="connsiteX32" fmla="*/ 2867196 w 3312426"/>
                  <a:gd name="connsiteY32" fmla="*/ 0 h 303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12426" h="3033657">
                    <a:moveTo>
                      <a:pt x="2867196" y="60242"/>
                    </a:moveTo>
                    <a:cubicBezTo>
                      <a:pt x="3079854" y="60242"/>
                      <a:pt x="3252185" y="232628"/>
                      <a:pt x="3252185" y="445231"/>
                    </a:cubicBezTo>
                    <a:lnTo>
                      <a:pt x="3252185" y="2588317"/>
                    </a:lnTo>
                    <a:cubicBezTo>
                      <a:pt x="3252185" y="2800975"/>
                      <a:pt x="3079799" y="2973306"/>
                      <a:pt x="2867196" y="2973306"/>
                    </a:cubicBezTo>
                    <a:lnTo>
                      <a:pt x="445230" y="2973306"/>
                    </a:lnTo>
                    <a:cubicBezTo>
                      <a:pt x="357721" y="2973306"/>
                      <a:pt x="277069" y="2944118"/>
                      <a:pt x="212383" y="2894959"/>
                    </a:cubicBezTo>
                    <a:cubicBezTo>
                      <a:pt x="119880" y="2824621"/>
                      <a:pt x="60187" y="2713465"/>
                      <a:pt x="60187" y="2588317"/>
                    </a:cubicBezTo>
                    <a:lnTo>
                      <a:pt x="60187" y="445285"/>
                    </a:lnTo>
                    <a:cubicBezTo>
                      <a:pt x="60187" y="232628"/>
                      <a:pt x="232573" y="60297"/>
                      <a:pt x="445176" y="60297"/>
                    </a:cubicBezTo>
                    <a:lnTo>
                      <a:pt x="2867196" y="60297"/>
                    </a:lnTo>
                    <a:moveTo>
                      <a:pt x="2867196" y="0"/>
                    </a:moveTo>
                    <a:lnTo>
                      <a:pt x="445230" y="0"/>
                    </a:lnTo>
                    <a:cubicBezTo>
                      <a:pt x="385153" y="0"/>
                      <a:pt x="326831" y="11796"/>
                      <a:pt x="271912" y="35004"/>
                    </a:cubicBezTo>
                    <a:cubicBezTo>
                      <a:pt x="218857" y="57444"/>
                      <a:pt x="171289" y="89540"/>
                      <a:pt x="130414" y="130414"/>
                    </a:cubicBezTo>
                    <a:cubicBezTo>
                      <a:pt x="89540" y="171289"/>
                      <a:pt x="57444" y="218912"/>
                      <a:pt x="35004" y="271912"/>
                    </a:cubicBezTo>
                    <a:cubicBezTo>
                      <a:pt x="11741" y="326832"/>
                      <a:pt x="0" y="385153"/>
                      <a:pt x="0" y="445231"/>
                    </a:cubicBezTo>
                    <a:lnTo>
                      <a:pt x="0" y="2588317"/>
                    </a:lnTo>
                    <a:cubicBezTo>
                      <a:pt x="0" y="2623760"/>
                      <a:pt x="4170" y="2659093"/>
                      <a:pt x="12454" y="2693329"/>
                    </a:cubicBezTo>
                    <a:cubicBezTo>
                      <a:pt x="20520" y="2726577"/>
                      <a:pt x="32425" y="2758948"/>
                      <a:pt x="47897" y="2789508"/>
                    </a:cubicBezTo>
                    <a:cubicBezTo>
                      <a:pt x="78183" y="2849256"/>
                      <a:pt x="122459" y="2902366"/>
                      <a:pt x="175952" y="2943020"/>
                    </a:cubicBezTo>
                    <a:cubicBezTo>
                      <a:pt x="213864" y="2971825"/>
                      <a:pt x="255836" y="2994265"/>
                      <a:pt x="300716" y="3009682"/>
                    </a:cubicBezTo>
                    <a:cubicBezTo>
                      <a:pt x="347132" y="3025592"/>
                      <a:pt x="395742" y="3033658"/>
                      <a:pt x="445230" y="3033658"/>
                    </a:cubicBezTo>
                    <a:lnTo>
                      <a:pt x="2867196" y="3033658"/>
                    </a:lnTo>
                    <a:cubicBezTo>
                      <a:pt x="2927274" y="3033658"/>
                      <a:pt x="2985595" y="3021862"/>
                      <a:pt x="3040515" y="2998654"/>
                    </a:cubicBezTo>
                    <a:cubicBezTo>
                      <a:pt x="3093570" y="2976214"/>
                      <a:pt x="3141138" y="2944118"/>
                      <a:pt x="3182012" y="2903243"/>
                    </a:cubicBezTo>
                    <a:cubicBezTo>
                      <a:pt x="3222887" y="2862369"/>
                      <a:pt x="3254983" y="2814746"/>
                      <a:pt x="3277423" y="2761746"/>
                    </a:cubicBezTo>
                    <a:cubicBezTo>
                      <a:pt x="3300631" y="2706826"/>
                      <a:pt x="3312427" y="2648505"/>
                      <a:pt x="3312427" y="2588427"/>
                    </a:cubicBezTo>
                    <a:lnTo>
                      <a:pt x="3312427" y="445285"/>
                    </a:lnTo>
                    <a:cubicBezTo>
                      <a:pt x="3312427" y="385208"/>
                      <a:pt x="3300631" y="326886"/>
                      <a:pt x="3277423" y="271966"/>
                    </a:cubicBezTo>
                    <a:cubicBezTo>
                      <a:pt x="3254983" y="218912"/>
                      <a:pt x="3222887" y="171344"/>
                      <a:pt x="3182012" y="130469"/>
                    </a:cubicBezTo>
                    <a:cubicBezTo>
                      <a:pt x="3141138" y="89595"/>
                      <a:pt x="3093515" y="57499"/>
                      <a:pt x="3040515" y="35059"/>
                    </a:cubicBezTo>
                    <a:cubicBezTo>
                      <a:pt x="2985595" y="11796"/>
                      <a:pt x="2927274" y="0"/>
                      <a:pt x="2867196" y="0"/>
                    </a:cubicBezTo>
                    <a:lnTo>
                      <a:pt x="2867196" y="0"/>
                    </a:lnTo>
                    <a:close/>
                  </a:path>
                </a:pathLst>
              </a:custGeom>
              <a:solidFill>
                <a:srgbClr val="74B5F1"/>
              </a:solidFill>
              <a:ln w="5478" cap="flat">
                <a:noFill/>
                <a:prstDash val="solid"/>
                <a:miter/>
              </a:ln>
            </p:spPr>
            <p:txBody>
              <a:bodyPr rtlCol="0" anchor="ctr"/>
              <a:lstStyle/>
              <a:p>
                <a:pPr defTabSz="914446">
                  <a:defRPr/>
                </a:pPr>
                <a:endParaRPr lang="en-US" sz="1867">
                  <a:solidFill>
                    <a:prstClr val="black"/>
                  </a:solidFill>
                  <a:latin typeface="Calibri" panose="020F0502020204030204"/>
                </a:endParaRPr>
              </a:p>
            </p:txBody>
          </p:sp>
        </p:grpSp>
        <p:sp>
          <p:nvSpPr>
            <p:cNvPr id="461" name="TextBox 460">
              <a:extLst>
                <a:ext uri="{FF2B5EF4-FFF2-40B4-BE49-F238E27FC236}">
                  <a16:creationId xmlns:a16="http://schemas.microsoft.com/office/drawing/2014/main" id="{C546FEE6-BBD8-95E1-6781-9AB04B407BA3}"/>
                </a:ext>
              </a:extLst>
            </p:cNvPr>
            <p:cNvSpPr txBox="1"/>
            <p:nvPr/>
          </p:nvSpPr>
          <p:spPr>
            <a:xfrm>
              <a:off x="3025731" y="1797388"/>
              <a:ext cx="3852237" cy="2436232"/>
            </a:xfrm>
            <a:prstGeom prst="rect">
              <a:avLst/>
            </a:prstGeom>
            <a:noFill/>
          </p:spPr>
          <p:txBody>
            <a:bodyPr wrap="square" rtlCol="0">
              <a:spAutoFit/>
            </a:bodyPr>
            <a:lstStyle/>
            <a:p>
              <a:pPr algn="just"/>
              <a:r>
                <a:rPr lang="vi-VN" sz="2200" b="1" dirty="0">
                  <a:solidFill>
                    <a:srgbClr val="002060"/>
                  </a:solidFill>
                  <a:latin typeface="Cambria" panose="02040503050406030204" pitchFamily="18" charset="0"/>
                  <a:ea typeface="Cambria" panose="02040503050406030204" pitchFamily="18" charset="0"/>
                </a:rPr>
                <a:t>Các em hãy tưởng tượng rằng chúng ta đang đi dã ngoại vào buổi tối và bất ngờ gặp sự cố mất điện. Bóng tối bao trùm xung quanh và chúng ta không thể nhìn thấy gì. Các em sẽ sử dụng đồ vật gì để giúp soi sáng đường đi? </a:t>
              </a:r>
            </a:p>
          </p:txBody>
        </p:sp>
      </p:grpSp>
      <p:grpSp>
        <p:nvGrpSpPr>
          <p:cNvPr id="15" name="Group 14">
            <a:extLst>
              <a:ext uri="{FF2B5EF4-FFF2-40B4-BE49-F238E27FC236}">
                <a16:creationId xmlns:a16="http://schemas.microsoft.com/office/drawing/2014/main" id="{5131CBAC-824A-81E9-EB27-5A32E6C75277}"/>
              </a:ext>
            </a:extLst>
          </p:cNvPr>
          <p:cNvGrpSpPr/>
          <p:nvPr/>
        </p:nvGrpSpPr>
        <p:grpSpPr>
          <a:xfrm>
            <a:off x="189031" y="3918041"/>
            <a:ext cx="5218379" cy="2834276"/>
            <a:chOff x="-1" y="-308083"/>
            <a:chExt cx="6262148" cy="3401181"/>
          </a:xfrm>
        </p:grpSpPr>
        <p:pic>
          <p:nvPicPr>
            <p:cNvPr id="16" name="Graphic 15">
              <a:extLst>
                <a:ext uri="{FF2B5EF4-FFF2-40B4-BE49-F238E27FC236}">
                  <a16:creationId xmlns:a16="http://schemas.microsoft.com/office/drawing/2014/main" id="{2428F3A4-F7F8-F78E-6615-D9BACA9DB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308083"/>
              <a:ext cx="2640159" cy="3287745"/>
            </a:xfrm>
            <a:prstGeom prst="rect">
              <a:avLst/>
            </a:prstGeom>
            <a:effectLst>
              <a:outerShdw blurRad="76200" dir="13500000" sy="23000" kx="1200000" algn="br" rotWithShape="0">
                <a:prstClr val="black">
                  <a:alpha val="20000"/>
                </a:prstClr>
              </a:outerShdw>
            </a:effectLst>
          </p:spPr>
        </p:pic>
        <p:pic>
          <p:nvPicPr>
            <p:cNvPr id="17" name="Graphic 16">
              <a:extLst>
                <a:ext uri="{FF2B5EF4-FFF2-40B4-BE49-F238E27FC236}">
                  <a16:creationId xmlns:a16="http://schemas.microsoft.com/office/drawing/2014/main" id="{0168E4D6-60FF-DDB5-F141-ECBACFAC53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4407" y="2988"/>
              <a:ext cx="2114211" cy="2743233"/>
            </a:xfrm>
            <a:prstGeom prst="rect">
              <a:avLst/>
            </a:prstGeom>
            <a:effectLst>
              <a:outerShdw blurRad="76200" dir="13500000" sy="23000" kx="1200000" algn="br" rotWithShape="0">
                <a:prstClr val="black">
                  <a:alpha val="20000"/>
                </a:prstClr>
              </a:outerShdw>
            </a:effectLst>
          </p:spPr>
        </p:pic>
        <p:pic>
          <p:nvPicPr>
            <p:cNvPr id="18" name="Graphic 17">
              <a:extLst>
                <a:ext uri="{FF2B5EF4-FFF2-40B4-BE49-F238E27FC236}">
                  <a16:creationId xmlns:a16="http://schemas.microsoft.com/office/drawing/2014/main" id="{387A4DD3-748C-541E-F752-442B7762A3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530" y="-127918"/>
              <a:ext cx="2964617" cy="3221016"/>
            </a:xfrm>
            <a:prstGeom prst="rect">
              <a:avLst/>
            </a:prstGeom>
            <a:effectLst>
              <a:outerShdw blurRad="76200" dir="13500000" sy="23000" kx="1200000" algn="br" rotWithShape="0">
                <a:prstClr val="black">
                  <a:alpha val="20000"/>
                </a:prstClr>
              </a:outerShdw>
            </a:effectLst>
          </p:spPr>
        </p:pic>
      </p:grpSp>
      <p:sp>
        <p:nvSpPr>
          <p:cNvPr id="19" name="Star: 5 Points 18">
            <a:extLst>
              <a:ext uri="{FF2B5EF4-FFF2-40B4-BE49-F238E27FC236}">
                <a16:creationId xmlns:a16="http://schemas.microsoft.com/office/drawing/2014/main" id="{54C31884-B8B1-D6A3-9FCF-CCF1513E02BB}"/>
              </a:ext>
            </a:extLst>
          </p:cNvPr>
          <p:cNvSpPr/>
          <p:nvPr/>
        </p:nvSpPr>
        <p:spPr>
          <a:xfrm>
            <a:off x="4543496" y="4264380"/>
            <a:ext cx="477786" cy="47269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grpSp>
        <p:nvGrpSpPr>
          <p:cNvPr id="7" name="Group 6">
            <a:extLst>
              <a:ext uri="{FF2B5EF4-FFF2-40B4-BE49-F238E27FC236}">
                <a16:creationId xmlns:a16="http://schemas.microsoft.com/office/drawing/2014/main" id="{30AC9A0A-3A7E-0F36-71A8-E1A2FB60EEF6}"/>
              </a:ext>
            </a:extLst>
          </p:cNvPr>
          <p:cNvGrpSpPr/>
          <p:nvPr/>
        </p:nvGrpSpPr>
        <p:grpSpPr>
          <a:xfrm>
            <a:off x="7721600" y="3341896"/>
            <a:ext cx="3169995" cy="3516105"/>
            <a:chOff x="573872" y="1583843"/>
            <a:chExt cx="4754992" cy="5274157"/>
          </a:xfrm>
        </p:grpSpPr>
        <p:pic>
          <p:nvPicPr>
            <p:cNvPr id="8" name="Picture 7">
              <a:extLst>
                <a:ext uri="{FF2B5EF4-FFF2-40B4-BE49-F238E27FC236}">
                  <a16:creationId xmlns:a16="http://schemas.microsoft.com/office/drawing/2014/main" id="{747CE779-0CD4-1265-5A8A-0BB92A26E13C}"/>
                </a:ext>
              </a:extLst>
            </p:cNvPr>
            <p:cNvPicPr>
              <a:picLocks noChangeAspect="1"/>
            </p:cNvPicPr>
            <p:nvPr/>
          </p:nvPicPr>
          <p:blipFill rotWithShape="1">
            <a:blip r:embed="rId9">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9" name="Freeform 9">
              <a:extLst>
                <a:ext uri="{FF2B5EF4-FFF2-40B4-BE49-F238E27FC236}">
                  <a16:creationId xmlns:a16="http://schemas.microsoft.com/office/drawing/2014/main" id="{CD11E5D3-BA40-B205-9848-61F2C262DE1B}"/>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10"/>
              <a:stretch>
                <a:fillRect/>
              </a:stretch>
            </a:blipFill>
          </p:spPr>
          <p:txBody>
            <a:bodyPr/>
            <a:lstStyle/>
            <a:p>
              <a:pPr defTabSz="609630">
                <a:defRPr/>
              </a:pPr>
              <a:endParaRPr lang="en-US" sz="1200">
                <a:solidFill>
                  <a:prstClr val="black"/>
                </a:solidFill>
                <a:latin typeface="Calibri" panose="020F0502020204030204"/>
              </a:endParaRPr>
            </a:p>
          </p:txBody>
        </p:sp>
      </p:grpSp>
      <p:sp>
        <p:nvSpPr>
          <p:cNvPr id="10" name="Speech Bubble: Rectangle with Corners Rounded 9">
            <a:extLst>
              <a:ext uri="{FF2B5EF4-FFF2-40B4-BE49-F238E27FC236}">
                <a16:creationId xmlns:a16="http://schemas.microsoft.com/office/drawing/2014/main" id="{A986EF78-54C7-EEC9-FA3E-DE740F9B89CD}"/>
              </a:ext>
            </a:extLst>
          </p:cNvPr>
          <p:cNvSpPr/>
          <p:nvPr/>
        </p:nvSpPr>
        <p:spPr>
          <a:xfrm>
            <a:off x="7874000" y="1905000"/>
            <a:ext cx="3505200" cy="1219200"/>
          </a:xfrm>
          <a:prstGeom prst="wedgeRoundRectCallout">
            <a:avLst>
              <a:gd name="adj1" fmla="val -27083"/>
              <a:gd name="adj2" fmla="val 7176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133" b="1" dirty="0">
                <a:solidFill>
                  <a:srgbClr val="FF0000"/>
                </a:solidFill>
                <a:latin typeface="Cambria" panose="02040503050406030204" pitchFamily="18" charset="0"/>
                <a:ea typeface="Cambria" panose="02040503050406030204" pitchFamily="18" charset="0"/>
              </a:rPr>
              <a:t>Sử dụng đèn pin để soi sáng đường đi</a:t>
            </a:r>
          </a:p>
        </p:txBody>
      </p:sp>
    </p:spTree>
    <p:extLst>
      <p:ext uri="{BB962C8B-B14F-4D97-AF65-F5344CB8AC3E}">
        <p14:creationId xmlns:p14="http://schemas.microsoft.com/office/powerpoint/2010/main" val="146759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75F3F645-AF53-AD7D-A607-C89E075FF241}"/>
              </a:ext>
            </a:extLst>
          </p:cNvPr>
          <p:cNvGrpSpPr/>
          <p:nvPr/>
        </p:nvGrpSpPr>
        <p:grpSpPr>
          <a:xfrm>
            <a:off x="633155" y="-345579"/>
            <a:ext cx="11871884" cy="7364218"/>
            <a:chOff x="0" y="0"/>
            <a:chExt cx="4451488" cy="2363280"/>
          </a:xfrm>
        </p:grpSpPr>
        <p:sp>
          <p:nvSpPr>
            <p:cNvPr id="9" name="Freeform 3">
              <a:extLst>
                <a:ext uri="{FF2B5EF4-FFF2-40B4-BE49-F238E27FC236}">
                  <a16:creationId xmlns:a16="http://schemas.microsoft.com/office/drawing/2014/main" id="{7B8BF187-2267-267A-08C0-041D95D9B215}"/>
                </a:ext>
              </a:extLst>
            </p:cNvPr>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10" name="TextBox 4">
              <a:extLst>
                <a:ext uri="{FF2B5EF4-FFF2-40B4-BE49-F238E27FC236}">
                  <a16:creationId xmlns:a16="http://schemas.microsoft.com/office/drawing/2014/main" id="{C448D7AE-5C69-2BC5-DC70-3B69C5B67751}"/>
                </a:ext>
              </a:extLst>
            </p:cNvPr>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4" name="Freeform 5">
            <a:extLst>
              <a:ext uri="{FF2B5EF4-FFF2-40B4-BE49-F238E27FC236}">
                <a16:creationId xmlns:a16="http://schemas.microsoft.com/office/drawing/2014/main" id="{7F81E32B-E0DA-83E4-71E3-73CD7EA7DB37}"/>
              </a:ext>
            </a:extLst>
          </p:cNvPr>
          <p:cNvSpPr/>
          <p:nvPr/>
        </p:nvSpPr>
        <p:spPr>
          <a:xfrm flipH="1" flipV="1">
            <a:off x="9693226" y="4829835"/>
            <a:ext cx="2743200" cy="27432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 name="Freeform 2"/>
          <p:cNvSpPr/>
          <p:nvPr/>
        </p:nvSpPr>
        <p:spPr>
          <a:xfrm rot="5400000">
            <a:off x="-718253" y="296582"/>
            <a:ext cx="9289641" cy="817750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3" name="Freeform 3"/>
          <p:cNvSpPr/>
          <p:nvPr/>
        </p:nvSpPr>
        <p:spPr>
          <a:xfrm>
            <a:off x="633154" y="1930400"/>
            <a:ext cx="9875617" cy="29972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4" name="Freeform 4"/>
          <p:cNvSpPr/>
          <p:nvPr/>
        </p:nvSpPr>
        <p:spPr>
          <a:xfrm rot="-5400000" flipV="1">
            <a:off x="3146569" y="-934414"/>
            <a:ext cx="1212460" cy="3240428"/>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8"/>
            <a:stretch>
              <a:fillRect/>
            </a:stretch>
          </a:blipFill>
        </p:spPr>
        <p:txBody>
          <a:bodyPr/>
          <a:lstStyle/>
          <a:p>
            <a:endParaRPr lang="en-US" sz="1200"/>
          </a:p>
        </p:txBody>
      </p:sp>
      <p:sp>
        <p:nvSpPr>
          <p:cNvPr id="5" name="Freeform 5"/>
          <p:cNvSpPr/>
          <p:nvPr/>
        </p:nvSpPr>
        <p:spPr>
          <a:xfrm rot="-10800000" flipH="1" flipV="1">
            <a:off x="-162183" y="-79570"/>
            <a:ext cx="2743200" cy="27432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6"/>
          <p:cNvSpPr/>
          <p:nvPr/>
        </p:nvSpPr>
        <p:spPr>
          <a:xfrm>
            <a:off x="9579443" y="1165296"/>
            <a:ext cx="4107093" cy="5825664"/>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9"/>
            <a:stretch>
              <a:fillRect/>
            </a:stretch>
          </a:blipFill>
        </p:spPr>
        <p:txBody>
          <a:bodyPr/>
          <a:lstStyle/>
          <a:p>
            <a:endParaRPr lang="en-US" sz="1200"/>
          </a:p>
        </p:txBody>
      </p:sp>
      <p:sp>
        <p:nvSpPr>
          <p:cNvPr id="8" name="Freeform 8"/>
          <p:cNvSpPr/>
          <p:nvPr/>
        </p:nvSpPr>
        <p:spPr>
          <a:xfrm rot="-548993">
            <a:off x="6061202" y="4428784"/>
            <a:ext cx="2475615" cy="2268563"/>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pic>
        <p:nvPicPr>
          <p:cNvPr id="13" name="Picture 12">
            <a:extLst>
              <a:ext uri="{FF2B5EF4-FFF2-40B4-BE49-F238E27FC236}">
                <a16:creationId xmlns:a16="http://schemas.microsoft.com/office/drawing/2014/main" id="{8EC0BB88-63F7-2526-4781-0435B6D93530}"/>
              </a:ext>
            </a:extLst>
          </p:cNvPr>
          <p:cNvPicPr>
            <a:picLocks noChangeAspect="1"/>
          </p:cNvPicPr>
          <p:nvPr/>
        </p:nvPicPr>
        <p:blipFill>
          <a:blip r:embed="rId12"/>
          <a:stretch>
            <a:fillRect/>
          </a:stretch>
        </p:blipFill>
        <p:spPr>
          <a:xfrm>
            <a:off x="4850043" y="916723"/>
            <a:ext cx="2418177" cy="1371600"/>
          </a:xfrm>
          <a:prstGeom prst="rect">
            <a:avLst/>
          </a:prstGeom>
        </p:spPr>
      </p:pic>
      <p:sp>
        <p:nvSpPr>
          <p:cNvPr id="12" name="TextBox 11">
            <a:extLst>
              <a:ext uri="{FF2B5EF4-FFF2-40B4-BE49-F238E27FC236}">
                <a16:creationId xmlns:a16="http://schemas.microsoft.com/office/drawing/2014/main" id="{775DAAA6-0DCB-49AC-1DB1-C27684C9ECD6}"/>
              </a:ext>
            </a:extLst>
          </p:cNvPr>
          <p:cNvSpPr txBox="1"/>
          <p:nvPr/>
        </p:nvSpPr>
        <p:spPr>
          <a:xfrm>
            <a:off x="435204" y="2565864"/>
            <a:ext cx="9875617" cy="1692771"/>
          </a:xfrm>
          <a:prstGeom prst="rect">
            <a:avLst/>
          </a:prstGeom>
          <a:noFill/>
        </p:spPr>
        <p:txBody>
          <a:bodyPr wrap="square" rtlCol="0">
            <a:spAutoFit/>
          </a:bodyPr>
          <a:lstStyle/>
          <a:p>
            <a:pPr algn="ctr"/>
            <a:r>
              <a:rPr lang="vi-VN" sz="5200" b="1" dirty="0">
                <a:solidFill>
                  <a:schemeClr val="bg1"/>
                </a:solidFill>
                <a:latin typeface="Calibri" panose="020F0502020204030204" pitchFamily="34" charset="0"/>
                <a:ea typeface="Calibri" panose="020F0502020204030204" pitchFamily="34" charset="0"/>
                <a:cs typeface="Calibri" panose="020F0502020204030204" pitchFamily="34" charset="0"/>
              </a:rPr>
              <a:t>MẠCH ĐIỆN ĐƠN GIẢN.</a:t>
            </a:r>
          </a:p>
          <a:p>
            <a:pPr algn="ctr"/>
            <a:r>
              <a:rPr lang="vi-VN" sz="5200" b="1" dirty="0">
                <a:solidFill>
                  <a:schemeClr val="bg1"/>
                </a:solidFill>
                <a:latin typeface="Calibri" panose="020F0502020204030204" pitchFamily="34" charset="0"/>
                <a:ea typeface="Calibri" panose="020F0502020204030204" pitchFamily="34" charset="0"/>
                <a:cs typeface="Calibri" panose="020F0502020204030204" pitchFamily="34" charset="0"/>
              </a:rPr>
              <a:t>VẬT DẪN ĐIỆN VÀ VẬT CÁCH ĐIỆN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9FE86-2050-8A56-5B1A-7DD51F6275CF}"/>
            </a:ext>
          </a:extLst>
        </p:cNvPr>
        <p:cNvGrpSpPr/>
        <p:nvPr/>
      </p:nvGrpSpPr>
      <p:grpSpPr>
        <a:xfrm>
          <a:off x="0" y="0"/>
          <a:ext cx="0" cy="0"/>
          <a:chOff x="0" y="0"/>
          <a:chExt cx="0" cy="0"/>
        </a:xfrm>
      </p:grpSpPr>
      <p:pic>
        <p:nvPicPr>
          <p:cNvPr id="10242" name="Picture 2" descr="Giáo án powerpoint Công nghệ 9 - Lắp đặt mạng điện trong nhà chân trời sáng  tạo | Kenhgiaovien.com">
            <a:extLst>
              <a:ext uri="{FF2B5EF4-FFF2-40B4-BE49-F238E27FC236}">
                <a16:creationId xmlns:a16="http://schemas.microsoft.com/office/drawing/2014/main" id="{A0068231-6935-2ED3-93AC-D5B4F2A34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7"/>
            <a:ext cx="12192000" cy="686235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9DAD8220-B738-2DBD-F54A-351CE3EF22B5}"/>
              </a:ext>
            </a:extLst>
          </p:cNvPr>
          <p:cNvSpPr/>
          <p:nvPr/>
        </p:nvSpPr>
        <p:spPr>
          <a:xfrm>
            <a:off x="-90616" y="106404"/>
            <a:ext cx="12282616" cy="3758631"/>
          </a:xfrm>
          <a:custGeom>
            <a:avLst/>
            <a:gdLst>
              <a:gd name="connsiteX0" fmla="*/ 0 w 12282616"/>
              <a:gd name="connsiteY0" fmla="*/ 0 h 3758631"/>
              <a:gd name="connsiteX1" fmla="*/ 707713 w 12282616"/>
              <a:gd name="connsiteY1" fmla="*/ 0 h 3758631"/>
              <a:gd name="connsiteX2" fmla="*/ 1415425 w 12282616"/>
              <a:gd name="connsiteY2" fmla="*/ 0 h 3758631"/>
              <a:gd name="connsiteX3" fmla="*/ 2245964 w 12282616"/>
              <a:gd name="connsiteY3" fmla="*/ 0 h 3758631"/>
              <a:gd name="connsiteX4" fmla="*/ 2462372 w 12282616"/>
              <a:gd name="connsiteY4" fmla="*/ 0 h 3758631"/>
              <a:gd name="connsiteX5" fmla="*/ 2801606 w 12282616"/>
              <a:gd name="connsiteY5" fmla="*/ 0 h 3758631"/>
              <a:gd name="connsiteX6" fmla="*/ 3509319 w 12282616"/>
              <a:gd name="connsiteY6" fmla="*/ 0 h 3758631"/>
              <a:gd name="connsiteX7" fmla="*/ 4094205 w 12282616"/>
              <a:gd name="connsiteY7" fmla="*/ 0 h 3758631"/>
              <a:gd name="connsiteX8" fmla="*/ 4679091 w 12282616"/>
              <a:gd name="connsiteY8" fmla="*/ 0 h 3758631"/>
              <a:gd name="connsiteX9" fmla="*/ 4895499 w 12282616"/>
              <a:gd name="connsiteY9" fmla="*/ 0 h 3758631"/>
              <a:gd name="connsiteX10" fmla="*/ 5603212 w 12282616"/>
              <a:gd name="connsiteY10" fmla="*/ 0 h 3758631"/>
              <a:gd name="connsiteX11" fmla="*/ 6188098 w 12282616"/>
              <a:gd name="connsiteY11" fmla="*/ 0 h 3758631"/>
              <a:gd name="connsiteX12" fmla="*/ 6650159 w 12282616"/>
              <a:gd name="connsiteY12" fmla="*/ 0 h 3758631"/>
              <a:gd name="connsiteX13" fmla="*/ 7235045 w 12282616"/>
              <a:gd name="connsiteY13" fmla="*/ 0 h 3758631"/>
              <a:gd name="connsiteX14" fmla="*/ 7942758 w 12282616"/>
              <a:gd name="connsiteY14" fmla="*/ 0 h 3758631"/>
              <a:gd name="connsiteX15" fmla="*/ 8773296 w 12282616"/>
              <a:gd name="connsiteY15" fmla="*/ 0 h 3758631"/>
              <a:gd name="connsiteX16" fmla="*/ 8989704 w 12282616"/>
              <a:gd name="connsiteY16" fmla="*/ 0 h 3758631"/>
              <a:gd name="connsiteX17" fmla="*/ 9328939 w 12282616"/>
              <a:gd name="connsiteY17" fmla="*/ 0 h 3758631"/>
              <a:gd name="connsiteX18" fmla="*/ 9790999 w 12282616"/>
              <a:gd name="connsiteY18" fmla="*/ 0 h 3758631"/>
              <a:gd name="connsiteX19" fmla="*/ 10253059 w 12282616"/>
              <a:gd name="connsiteY19" fmla="*/ 0 h 3758631"/>
              <a:gd name="connsiteX20" fmla="*/ 11083598 w 12282616"/>
              <a:gd name="connsiteY20" fmla="*/ 0 h 3758631"/>
              <a:gd name="connsiteX21" fmla="*/ 12282615 w 12282616"/>
              <a:gd name="connsiteY21" fmla="*/ 0 h 3758631"/>
              <a:gd name="connsiteX22" fmla="*/ 12282615 w 12282616"/>
              <a:gd name="connsiteY22" fmla="*/ 536947 h 3758631"/>
              <a:gd name="connsiteX23" fmla="*/ 12282615 w 12282616"/>
              <a:gd name="connsiteY23" fmla="*/ 1036308 h 3758631"/>
              <a:gd name="connsiteX24" fmla="*/ 12282615 w 12282616"/>
              <a:gd name="connsiteY24" fmla="*/ 1648428 h 3758631"/>
              <a:gd name="connsiteX25" fmla="*/ 12282615 w 12282616"/>
              <a:gd name="connsiteY25" fmla="*/ 2072617 h 3758631"/>
              <a:gd name="connsiteX26" fmla="*/ 12282615 w 12282616"/>
              <a:gd name="connsiteY26" fmla="*/ 2684736 h 3758631"/>
              <a:gd name="connsiteX27" fmla="*/ 12282615 w 12282616"/>
              <a:gd name="connsiteY27" fmla="*/ 3221684 h 3758631"/>
              <a:gd name="connsiteX28" fmla="*/ 12282615 w 12282616"/>
              <a:gd name="connsiteY28" fmla="*/ 3758631 h 3758631"/>
              <a:gd name="connsiteX29" fmla="*/ 12066207 w 12282616"/>
              <a:gd name="connsiteY29" fmla="*/ 3758631 h 3758631"/>
              <a:gd name="connsiteX30" fmla="*/ 11849799 w 12282616"/>
              <a:gd name="connsiteY30" fmla="*/ 3758631 h 3758631"/>
              <a:gd name="connsiteX31" fmla="*/ 11510565 w 12282616"/>
              <a:gd name="connsiteY31" fmla="*/ 3758631 h 3758631"/>
              <a:gd name="connsiteX32" fmla="*/ 10680026 w 12282616"/>
              <a:gd name="connsiteY32" fmla="*/ 3758631 h 3758631"/>
              <a:gd name="connsiteX33" fmla="*/ 9972314 w 12282616"/>
              <a:gd name="connsiteY33" fmla="*/ 3758631 h 3758631"/>
              <a:gd name="connsiteX34" fmla="*/ 9510253 w 12282616"/>
              <a:gd name="connsiteY34" fmla="*/ 3758631 h 3758631"/>
              <a:gd name="connsiteX35" fmla="*/ 9048193 w 12282616"/>
              <a:gd name="connsiteY35" fmla="*/ 3758631 h 3758631"/>
              <a:gd name="connsiteX36" fmla="*/ 8586133 w 12282616"/>
              <a:gd name="connsiteY36" fmla="*/ 3758631 h 3758631"/>
              <a:gd name="connsiteX37" fmla="*/ 7878420 w 12282616"/>
              <a:gd name="connsiteY37" fmla="*/ 3758631 h 3758631"/>
              <a:gd name="connsiteX38" fmla="*/ 7047881 w 12282616"/>
              <a:gd name="connsiteY38" fmla="*/ 3758631 h 3758631"/>
              <a:gd name="connsiteX39" fmla="*/ 6462995 w 12282616"/>
              <a:gd name="connsiteY39" fmla="*/ 3758631 h 3758631"/>
              <a:gd name="connsiteX40" fmla="*/ 6123761 w 12282616"/>
              <a:gd name="connsiteY40" fmla="*/ 3758631 h 3758631"/>
              <a:gd name="connsiteX41" fmla="*/ 5907353 w 12282616"/>
              <a:gd name="connsiteY41" fmla="*/ 3758631 h 3758631"/>
              <a:gd name="connsiteX42" fmla="*/ 5568119 w 12282616"/>
              <a:gd name="connsiteY42" fmla="*/ 3758631 h 3758631"/>
              <a:gd name="connsiteX43" fmla="*/ 4860406 w 12282616"/>
              <a:gd name="connsiteY43" fmla="*/ 3758631 h 3758631"/>
              <a:gd name="connsiteX44" fmla="*/ 4152694 w 12282616"/>
              <a:gd name="connsiteY44" fmla="*/ 3758631 h 3758631"/>
              <a:gd name="connsiteX45" fmla="*/ 3322155 w 12282616"/>
              <a:gd name="connsiteY45" fmla="*/ 3758631 h 3758631"/>
              <a:gd name="connsiteX46" fmla="*/ 2614442 w 12282616"/>
              <a:gd name="connsiteY46" fmla="*/ 3758631 h 3758631"/>
              <a:gd name="connsiteX47" fmla="*/ 2398034 w 12282616"/>
              <a:gd name="connsiteY47" fmla="*/ 3758631 h 3758631"/>
              <a:gd name="connsiteX48" fmla="*/ 1567496 w 12282616"/>
              <a:gd name="connsiteY48" fmla="*/ 3758631 h 3758631"/>
              <a:gd name="connsiteX49" fmla="*/ 736957 w 12282616"/>
              <a:gd name="connsiteY49" fmla="*/ 3758631 h 3758631"/>
              <a:gd name="connsiteX50" fmla="*/ 0 w 12282616"/>
              <a:gd name="connsiteY50" fmla="*/ 3758631 h 3758631"/>
              <a:gd name="connsiteX51" fmla="*/ 0 w 12282616"/>
              <a:gd name="connsiteY51" fmla="*/ 3221684 h 3758631"/>
              <a:gd name="connsiteX52" fmla="*/ 0 w 12282616"/>
              <a:gd name="connsiteY52" fmla="*/ 2609564 h 3758631"/>
              <a:gd name="connsiteX53" fmla="*/ 0 w 12282616"/>
              <a:gd name="connsiteY53" fmla="*/ 2072617 h 3758631"/>
              <a:gd name="connsiteX54" fmla="*/ 0 w 12282616"/>
              <a:gd name="connsiteY54" fmla="*/ 1498083 h 3758631"/>
              <a:gd name="connsiteX55" fmla="*/ 0 w 12282616"/>
              <a:gd name="connsiteY55" fmla="*/ 998722 h 3758631"/>
              <a:gd name="connsiteX56" fmla="*/ 0 w 12282616"/>
              <a:gd name="connsiteY56" fmla="*/ 0 h 375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82616" h="3758631" fill="none" extrusionOk="0">
                <a:moveTo>
                  <a:pt x="0" y="0"/>
                </a:moveTo>
                <a:cubicBezTo>
                  <a:pt x="321531" y="-79247"/>
                  <a:pt x="473548" y="1328"/>
                  <a:pt x="707713" y="0"/>
                </a:cubicBezTo>
                <a:cubicBezTo>
                  <a:pt x="941878" y="-1328"/>
                  <a:pt x="1182532" y="60211"/>
                  <a:pt x="1415425" y="0"/>
                </a:cubicBezTo>
                <a:cubicBezTo>
                  <a:pt x="1648318" y="-60211"/>
                  <a:pt x="2015877" y="90708"/>
                  <a:pt x="2245964" y="0"/>
                </a:cubicBezTo>
                <a:cubicBezTo>
                  <a:pt x="2476051" y="-90708"/>
                  <a:pt x="2394847" y="24158"/>
                  <a:pt x="2462372" y="0"/>
                </a:cubicBezTo>
                <a:cubicBezTo>
                  <a:pt x="2529897" y="-24158"/>
                  <a:pt x="2697520" y="9394"/>
                  <a:pt x="2801606" y="0"/>
                </a:cubicBezTo>
                <a:cubicBezTo>
                  <a:pt x="2905692" y="-9394"/>
                  <a:pt x="3314346" y="3518"/>
                  <a:pt x="3509319" y="0"/>
                </a:cubicBezTo>
                <a:cubicBezTo>
                  <a:pt x="3704292" y="-3518"/>
                  <a:pt x="3825829" y="764"/>
                  <a:pt x="4094205" y="0"/>
                </a:cubicBezTo>
                <a:cubicBezTo>
                  <a:pt x="4362581" y="-764"/>
                  <a:pt x="4414204" y="22175"/>
                  <a:pt x="4679091" y="0"/>
                </a:cubicBezTo>
                <a:cubicBezTo>
                  <a:pt x="4943978" y="-22175"/>
                  <a:pt x="4809384" y="16459"/>
                  <a:pt x="4895499" y="0"/>
                </a:cubicBezTo>
                <a:cubicBezTo>
                  <a:pt x="4981614" y="-16459"/>
                  <a:pt x="5303886" y="49824"/>
                  <a:pt x="5603212" y="0"/>
                </a:cubicBezTo>
                <a:cubicBezTo>
                  <a:pt x="5902538" y="-49824"/>
                  <a:pt x="5995768" y="44557"/>
                  <a:pt x="6188098" y="0"/>
                </a:cubicBezTo>
                <a:cubicBezTo>
                  <a:pt x="6380428" y="-44557"/>
                  <a:pt x="6505266" y="39721"/>
                  <a:pt x="6650159" y="0"/>
                </a:cubicBezTo>
                <a:cubicBezTo>
                  <a:pt x="6795052" y="-39721"/>
                  <a:pt x="7102236" y="39244"/>
                  <a:pt x="7235045" y="0"/>
                </a:cubicBezTo>
                <a:cubicBezTo>
                  <a:pt x="7367854" y="-39244"/>
                  <a:pt x="7593301" y="14314"/>
                  <a:pt x="7942758" y="0"/>
                </a:cubicBezTo>
                <a:cubicBezTo>
                  <a:pt x="8292215" y="-14314"/>
                  <a:pt x="8396374" y="94149"/>
                  <a:pt x="8773296" y="0"/>
                </a:cubicBezTo>
                <a:cubicBezTo>
                  <a:pt x="9150218" y="-94149"/>
                  <a:pt x="8897484" y="2949"/>
                  <a:pt x="8989704" y="0"/>
                </a:cubicBezTo>
                <a:cubicBezTo>
                  <a:pt x="9081924" y="-2949"/>
                  <a:pt x="9259975" y="30133"/>
                  <a:pt x="9328939" y="0"/>
                </a:cubicBezTo>
                <a:cubicBezTo>
                  <a:pt x="9397903" y="-30133"/>
                  <a:pt x="9619364" y="25721"/>
                  <a:pt x="9790999" y="0"/>
                </a:cubicBezTo>
                <a:cubicBezTo>
                  <a:pt x="9962634" y="-25721"/>
                  <a:pt x="10123765" y="14001"/>
                  <a:pt x="10253059" y="0"/>
                </a:cubicBezTo>
                <a:cubicBezTo>
                  <a:pt x="10382353" y="-14001"/>
                  <a:pt x="10898117" y="73654"/>
                  <a:pt x="11083598" y="0"/>
                </a:cubicBezTo>
                <a:cubicBezTo>
                  <a:pt x="11269079" y="-73654"/>
                  <a:pt x="11711004" y="106177"/>
                  <a:pt x="12282615" y="0"/>
                </a:cubicBezTo>
                <a:cubicBezTo>
                  <a:pt x="12330798" y="193279"/>
                  <a:pt x="12230565" y="268584"/>
                  <a:pt x="12282615" y="536947"/>
                </a:cubicBezTo>
                <a:cubicBezTo>
                  <a:pt x="12334665" y="805310"/>
                  <a:pt x="12281444" y="795042"/>
                  <a:pt x="12282615" y="1036308"/>
                </a:cubicBezTo>
                <a:cubicBezTo>
                  <a:pt x="12283786" y="1277574"/>
                  <a:pt x="12216785" y="1363975"/>
                  <a:pt x="12282615" y="1648428"/>
                </a:cubicBezTo>
                <a:cubicBezTo>
                  <a:pt x="12348445" y="1932881"/>
                  <a:pt x="12245146" y="1913474"/>
                  <a:pt x="12282615" y="2072617"/>
                </a:cubicBezTo>
                <a:cubicBezTo>
                  <a:pt x="12320084" y="2231760"/>
                  <a:pt x="12212308" y="2459744"/>
                  <a:pt x="12282615" y="2684736"/>
                </a:cubicBezTo>
                <a:cubicBezTo>
                  <a:pt x="12352922" y="2909728"/>
                  <a:pt x="12221848" y="3006257"/>
                  <a:pt x="12282615" y="3221684"/>
                </a:cubicBezTo>
                <a:cubicBezTo>
                  <a:pt x="12343382" y="3437111"/>
                  <a:pt x="12271190" y="3637380"/>
                  <a:pt x="12282615" y="3758631"/>
                </a:cubicBezTo>
                <a:cubicBezTo>
                  <a:pt x="12230168" y="3775595"/>
                  <a:pt x="12129502" y="3754601"/>
                  <a:pt x="12066207" y="3758631"/>
                </a:cubicBezTo>
                <a:cubicBezTo>
                  <a:pt x="12002912" y="3762661"/>
                  <a:pt x="11906539" y="3733400"/>
                  <a:pt x="11849799" y="3758631"/>
                </a:cubicBezTo>
                <a:cubicBezTo>
                  <a:pt x="11793059" y="3783862"/>
                  <a:pt x="11650427" y="3751346"/>
                  <a:pt x="11510565" y="3758631"/>
                </a:cubicBezTo>
                <a:cubicBezTo>
                  <a:pt x="11370703" y="3765916"/>
                  <a:pt x="10917921" y="3723370"/>
                  <a:pt x="10680026" y="3758631"/>
                </a:cubicBezTo>
                <a:cubicBezTo>
                  <a:pt x="10442131" y="3793892"/>
                  <a:pt x="10193186" y="3700350"/>
                  <a:pt x="9972314" y="3758631"/>
                </a:cubicBezTo>
                <a:cubicBezTo>
                  <a:pt x="9751442" y="3816912"/>
                  <a:pt x="9636555" y="3704458"/>
                  <a:pt x="9510253" y="3758631"/>
                </a:cubicBezTo>
                <a:cubicBezTo>
                  <a:pt x="9383951" y="3812804"/>
                  <a:pt x="9271683" y="3752922"/>
                  <a:pt x="9048193" y="3758631"/>
                </a:cubicBezTo>
                <a:cubicBezTo>
                  <a:pt x="8824703" y="3764340"/>
                  <a:pt x="8714306" y="3726624"/>
                  <a:pt x="8586133" y="3758631"/>
                </a:cubicBezTo>
                <a:cubicBezTo>
                  <a:pt x="8457960" y="3790638"/>
                  <a:pt x="8149485" y="3733847"/>
                  <a:pt x="7878420" y="3758631"/>
                </a:cubicBezTo>
                <a:cubicBezTo>
                  <a:pt x="7607355" y="3783415"/>
                  <a:pt x="7458020" y="3659454"/>
                  <a:pt x="7047881" y="3758631"/>
                </a:cubicBezTo>
                <a:cubicBezTo>
                  <a:pt x="6637742" y="3857808"/>
                  <a:pt x="6601428" y="3694311"/>
                  <a:pt x="6462995" y="3758631"/>
                </a:cubicBezTo>
                <a:cubicBezTo>
                  <a:pt x="6324562" y="3822951"/>
                  <a:pt x="6280768" y="3737788"/>
                  <a:pt x="6123761" y="3758631"/>
                </a:cubicBezTo>
                <a:cubicBezTo>
                  <a:pt x="5966754" y="3779474"/>
                  <a:pt x="5987178" y="3749307"/>
                  <a:pt x="5907353" y="3758631"/>
                </a:cubicBezTo>
                <a:cubicBezTo>
                  <a:pt x="5827528" y="3767955"/>
                  <a:pt x="5663196" y="3728664"/>
                  <a:pt x="5568119" y="3758631"/>
                </a:cubicBezTo>
                <a:cubicBezTo>
                  <a:pt x="5473042" y="3788598"/>
                  <a:pt x="5096350" y="3755428"/>
                  <a:pt x="4860406" y="3758631"/>
                </a:cubicBezTo>
                <a:cubicBezTo>
                  <a:pt x="4624462" y="3761834"/>
                  <a:pt x="4355254" y="3745670"/>
                  <a:pt x="4152694" y="3758631"/>
                </a:cubicBezTo>
                <a:cubicBezTo>
                  <a:pt x="3950134" y="3771592"/>
                  <a:pt x="3614222" y="3748069"/>
                  <a:pt x="3322155" y="3758631"/>
                </a:cubicBezTo>
                <a:cubicBezTo>
                  <a:pt x="3030088" y="3769193"/>
                  <a:pt x="2839871" y="3699875"/>
                  <a:pt x="2614442" y="3758631"/>
                </a:cubicBezTo>
                <a:cubicBezTo>
                  <a:pt x="2389013" y="3817387"/>
                  <a:pt x="2504615" y="3739256"/>
                  <a:pt x="2398034" y="3758631"/>
                </a:cubicBezTo>
                <a:cubicBezTo>
                  <a:pt x="2291453" y="3778006"/>
                  <a:pt x="1922175" y="3672531"/>
                  <a:pt x="1567496" y="3758631"/>
                </a:cubicBezTo>
                <a:cubicBezTo>
                  <a:pt x="1212817" y="3844731"/>
                  <a:pt x="1006419" y="3669780"/>
                  <a:pt x="736957" y="3758631"/>
                </a:cubicBezTo>
                <a:cubicBezTo>
                  <a:pt x="467495" y="3847482"/>
                  <a:pt x="309864" y="3680706"/>
                  <a:pt x="0" y="3758631"/>
                </a:cubicBezTo>
                <a:cubicBezTo>
                  <a:pt x="-21715" y="3517674"/>
                  <a:pt x="50529" y="3338746"/>
                  <a:pt x="0" y="3221684"/>
                </a:cubicBezTo>
                <a:cubicBezTo>
                  <a:pt x="-50529" y="3104622"/>
                  <a:pt x="55545" y="2813636"/>
                  <a:pt x="0" y="2609564"/>
                </a:cubicBezTo>
                <a:cubicBezTo>
                  <a:pt x="-55545" y="2405492"/>
                  <a:pt x="12082" y="2337585"/>
                  <a:pt x="0" y="2072617"/>
                </a:cubicBezTo>
                <a:cubicBezTo>
                  <a:pt x="-12082" y="1807649"/>
                  <a:pt x="31919" y="1638376"/>
                  <a:pt x="0" y="1498083"/>
                </a:cubicBezTo>
                <a:cubicBezTo>
                  <a:pt x="-31919" y="1357790"/>
                  <a:pt x="31862" y="1188672"/>
                  <a:pt x="0" y="998722"/>
                </a:cubicBezTo>
                <a:cubicBezTo>
                  <a:pt x="-31862" y="808772"/>
                  <a:pt x="22163" y="240860"/>
                  <a:pt x="0" y="0"/>
                </a:cubicBezTo>
                <a:close/>
              </a:path>
              <a:path w="12282616" h="3758631" stroke="0" extrusionOk="0">
                <a:moveTo>
                  <a:pt x="0" y="0"/>
                </a:moveTo>
                <a:cubicBezTo>
                  <a:pt x="384582" y="-51619"/>
                  <a:pt x="485047" y="76877"/>
                  <a:pt x="830539" y="0"/>
                </a:cubicBezTo>
                <a:cubicBezTo>
                  <a:pt x="1176031" y="-76877"/>
                  <a:pt x="952855" y="9081"/>
                  <a:pt x="1046947" y="0"/>
                </a:cubicBezTo>
                <a:cubicBezTo>
                  <a:pt x="1141039" y="-9081"/>
                  <a:pt x="1227477" y="37832"/>
                  <a:pt x="1386181" y="0"/>
                </a:cubicBezTo>
                <a:cubicBezTo>
                  <a:pt x="1544885" y="-37832"/>
                  <a:pt x="1918915" y="46177"/>
                  <a:pt x="2216720" y="0"/>
                </a:cubicBezTo>
                <a:cubicBezTo>
                  <a:pt x="2514525" y="-46177"/>
                  <a:pt x="2388415" y="15851"/>
                  <a:pt x="2555954" y="0"/>
                </a:cubicBezTo>
                <a:cubicBezTo>
                  <a:pt x="2723493" y="-15851"/>
                  <a:pt x="3104042" y="41923"/>
                  <a:pt x="3386492" y="0"/>
                </a:cubicBezTo>
                <a:cubicBezTo>
                  <a:pt x="3668942" y="-41923"/>
                  <a:pt x="3975300" y="62728"/>
                  <a:pt x="4217031" y="0"/>
                </a:cubicBezTo>
                <a:cubicBezTo>
                  <a:pt x="4458762" y="-62728"/>
                  <a:pt x="4682777" y="96151"/>
                  <a:pt x="5047570" y="0"/>
                </a:cubicBezTo>
                <a:cubicBezTo>
                  <a:pt x="5412363" y="-96151"/>
                  <a:pt x="5349868" y="23269"/>
                  <a:pt x="5509630" y="0"/>
                </a:cubicBezTo>
                <a:cubicBezTo>
                  <a:pt x="5669392" y="-23269"/>
                  <a:pt x="5721729" y="39173"/>
                  <a:pt x="5848864" y="0"/>
                </a:cubicBezTo>
                <a:cubicBezTo>
                  <a:pt x="5975999" y="-39173"/>
                  <a:pt x="6059834" y="27493"/>
                  <a:pt x="6188098" y="0"/>
                </a:cubicBezTo>
                <a:cubicBezTo>
                  <a:pt x="6316362" y="-27493"/>
                  <a:pt x="6764561" y="51030"/>
                  <a:pt x="7018637" y="0"/>
                </a:cubicBezTo>
                <a:cubicBezTo>
                  <a:pt x="7272713" y="-51030"/>
                  <a:pt x="7162057" y="6527"/>
                  <a:pt x="7235045" y="0"/>
                </a:cubicBezTo>
                <a:cubicBezTo>
                  <a:pt x="7308033" y="-6527"/>
                  <a:pt x="7535292" y="7317"/>
                  <a:pt x="7697105" y="0"/>
                </a:cubicBezTo>
                <a:cubicBezTo>
                  <a:pt x="7858918" y="-7317"/>
                  <a:pt x="7905164" y="30463"/>
                  <a:pt x="8036340" y="0"/>
                </a:cubicBezTo>
                <a:cubicBezTo>
                  <a:pt x="8167516" y="-30463"/>
                  <a:pt x="8410957" y="24533"/>
                  <a:pt x="8621226" y="0"/>
                </a:cubicBezTo>
                <a:cubicBezTo>
                  <a:pt x="8831495" y="-24533"/>
                  <a:pt x="8782572" y="21352"/>
                  <a:pt x="8837634" y="0"/>
                </a:cubicBezTo>
                <a:cubicBezTo>
                  <a:pt x="8892696" y="-21352"/>
                  <a:pt x="9375754" y="10292"/>
                  <a:pt x="9668173" y="0"/>
                </a:cubicBezTo>
                <a:cubicBezTo>
                  <a:pt x="9960592" y="-10292"/>
                  <a:pt x="10092819" y="44884"/>
                  <a:pt x="10253059" y="0"/>
                </a:cubicBezTo>
                <a:cubicBezTo>
                  <a:pt x="10413299" y="-44884"/>
                  <a:pt x="10760294" y="50065"/>
                  <a:pt x="10960772" y="0"/>
                </a:cubicBezTo>
                <a:cubicBezTo>
                  <a:pt x="11161250" y="-50065"/>
                  <a:pt x="11188169" y="35107"/>
                  <a:pt x="11300006" y="0"/>
                </a:cubicBezTo>
                <a:cubicBezTo>
                  <a:pt x="11411843" y="-35107"/>
                  <a:pt x="11542248" y="17627"/>
                  <a:pt x="11639240" y="0"/>
                </a:cubicBezTo>
                <a:cubicBezTo>
                  <a:pt x="11736232" y="-17627"/>
                  <a:pt x="12045447" y="16704"/>
                  <a:pt x="12282615" y="0"/>
                </a:cubicBezTo>
                <a:cubicBezTo>
                  <a:pt x="12289255" y="139486"/>
                  <a:pt x="12258411" y="238503"/>
                  <a:pt x="12282615" y="424188"/>
                </a:cubicBezTo>
                <a:cubicBezTo>
                  <a:pt x="12306819" y="609873"/>
                  <a:pt x="12239635" y="694275"/>
                  <a:pt x="12282615" y="923549"/>
                </a:cubicBezTo>
                <a:cubicBezTo>
                  <a:pt x="12325595" y="1152823"/>
                  <a:pt x="12252472" y="1246371"/>
                  <a:pt x="12282615" y="1347738"/>
                </a:cubicBezTo>
                <a:cubicBezTo>
                  <a:pt x="12312758" y="1449105"/>
                  <a:pt x="12259491" y="1633651"/>
                  <a:pt x="12282615" y="1884685"/>
                </a:cubicBezTo>
                <a:cubicBezTo>
                  <a:pt x="12305739" y="2135719"/>
                  <a:pt x="12274805" y="2265347"/>
                  <a:pt x="12282615" y="2384046"/>
                </a:cubicBezTo>
                <a:cubicBezTo>
                  <a:pt x="12290425" y="2502745"/>
                  <a:pt x="12267415" y="2790385"/>
                  <a:pt x="12282615" y="2996166"/>
                </a:cubicBezTo>
                <a:cubicBezTo>
                  <a:pt x="12297815" y="3201947"/>
                  <a:pt x="12258159" y="3405612"/>
                  <a:pt x="12282615" y="3758631"/>
                </a:cubicBezTo>
                <a:cubicBezTo>
                  <a:pt x="12195504" y="3778385"/>
                  <a:pt x="12152843" y="3754959"/>
                  <a:pt x="12066207" y="3758631"/>
                </a:cubicBezTo>
                <a:cubicBezTo>
                  <a:pt x="11979571" y="3762303"/>
                  <a:pt x="11739753" y="3699179"/>
                  <a:pt x="11481321" y="3758631"/>
                </a:cubicBezTo>
                <a:cubicBezTo>
                  <a:pt x="11222889" y="3818083"/>
                  <a:pt x="11126178" y="3735936"/>
                  <a:pt x="10896434" y="3758631"/>
                </a:cubicBezTo>
                <a:cubicBezTo>
                  <a:pt x="10666690" y="3781326"/>
                  <a:pt x="10737884" y="3740759"/>
                  <a:pt x="10680026" y="3758631"/>
                </a:cubicBezTo>
                <a:cubicBezTo>
                  <a:pt x="10622168" y="3776503"/>
                  <a:pt x="10568137" y="3758562"/>
                  <a:pt x="10463618" y="3758631"/>
                </a:cubicBezTo>
                <a:cubicBezTo>
                  <a:pt x="10359099" y="3758700"/>
                  <a:pt x="10283013" y="3741597"/>
                  <a:pt x="10124384" y="3758631"/>
                </a:cubicBezTo>
                <a:cubicBezTo>
                  <a:pt x="9965755" y="3775665"/>
                  <a:pt x="9706293" y="3678694"/>
                  <a:pt x="9416672" y="3758631"/>
                </a:cubicBezTo>
                <a:cubicBezTo>
                  <a:pt x="9127051" y="3838568"/>
                  <a:pt x="9238848" y="3737690"/>
                  <a:pt x="9077437" y="3758631"/>
                </a:cubicBezTo>
                <a:cubicBezTo>
                  <a:pt x="8916026" y="3779572"/>
                  <a:pt x="8641052" y="3723727"/>
                  <a:pt x="8492551" y="3758631"/>
                </a:cubicBezTo>
                <a:cubicBezTo>
                  <a:pt x="8344050" y="3793535"/>
                  <a:pt x="8366261" y="3755934"/>
                  <a:pt x="8276143" y="3758631"/>
                </a:cubicBezTo>
                <a:cubicBezTo>
                  <a:pt x="8186025" y="3761328"/>
                  <a:pt x="8164565" y="3755611"/>
                  <a:pt x="8059735" y="3758631"/>
                </a:cubicBezTo>
                <a:cubicBezTo>
                  <a:pt x="7954905" y="3761651"/>
                  <a:pt x="7746263" y="3734326"/>
                  <a:pt x="7474849" y="3758631"/>
                </a:cubicBezTo>
                <a:cubicBezTo>
                  <a:pt x="7203435" y="3782936"/>
                  <a:pt x="7337757" y="3735346"/>
                  <a:pt x="7258441" y="3758631"/>
                </a:cubicBezTo>
                <a:cubicBezTo>
                  <a:pt x="7179125" y="3781916"/>
                  <a:pt x="7012870" y="3715948"/>
                  <a:pt x="6796380" y="3758631"/>
                </a:cubicBezTo>
                <a:cubicBezTo>
                  <a:pt x="6579890" y="3801314"/>
                  <a:pt x="6640196" y="3739696"/>
                  <a:pt x="6579972" y="3758631"/>
                </a:cubicBezTo>
                <a:cubicBezTo>
                  <a:pt x="6519748" y="3777566"/>
                  <a:pt x="6408903" y="3747464"/>
                  <a:pt x="6363564" y="3758631"/>
                </a:cubicBezTo>
                <a:cubicBezTo>
                  <a:pt x="6318225" y="3769798"/>
                  <a:pt x="6129374" y="3728167"/>
                  <a:pt x="6024330" y="3758631"/>
                </a:cubicBezTo>
                <a:cubicBezTo>
                  <a:pt x="5919286" y="3789095"/>
                  <a:pt x="5636432" y="3732025"/>
                  <a:pt x="5439444" y="3758631"/>
                </a:cubicBezTo>
                <a:cubicBezTo>
                  <a:pt x="5242456" y="3785237"/>
                  <a:pt x="5157373" y="3747903"/>
                  <a:pt x="4977384" y="3758631"/>
                </a:cubicBezTo>
                <a:cubicBezTo>
                  <a:pt x="4797395" y="3769359"/>
                  <a:pt x="4597977" y="3755554"/>
                  <a:pt x="4269671" y="3758631"/>
                </a:cubicBezTo>
                <a:cubicBezTo>
                  <a:pt x="3941365" y="3761708"/>
                  <a:pt x="4007950" y="3717983"/>
                  <a:pt x="3807611" y="3758631"/>
                </a:cubicBezTo>
                <a:cubicBezTo>
                  <a:pt x="3607272" y="3799279"/>
                  <a:pt x="3351325" y="3703275"/>
                  <a:pt x="2977072" y="3758631"/>
                </a:cubicBezTo>
                <a:cubicBezTo>
                  <a:pt x="2602819" y="3813987"/>
                  <a:pt x="2605764" y="3689566"/>
                  <a:pt x="2269359" y="3758631"/>
                </a:cubicBezTo>
                <a:cubicBezTo>
                  <a:pt x="1932954" y="3827696"/>
                  <a:pt x="2128313" y="3755809"/>
                  <a:pt x="2052951" y="3758631"/>
                </a:cubicBezTo>
                <a:cubicBezTo>
                  <a:pt x="1977589" y="3761453"/>
                  <a:pt x="1600786" y="3709006"/>
                  <a:pt x="1345239" y="3758631"/>
                </a:cubicBezTo>
                <a:cubicBezTo>
                  <a:pt x="1089692" y="3808256"/>
                  <a:pt x="978343" y="3705367"/>
                  <a:pt x="883179" y="3758631"/>
                </a:cubicBezTo>
                <a:cubicBezTo>
                  <a:pt x="788015" y="3811895"/>
                  <a:pt x="204105" y="3705262"/>
                  <a:pt x="0" y="3758631"/>
                </a:cubicBezTo>
                <a:cubicBezTo>
                  <a:pt x="-10105" y="3644659"/>
                  <a:pt x="38789" y="3521419"/>
                  <a:pt x="0" y="3334443"/>
                </a:cubicBezTo>
                <a:cubicBezTo>
                  <a:pt x="-38789" y="3147467"/>
                  <a:pt x="19351" y="2913126"/>
                  <a:pt x="0" y="2797495"/>
                </a:cubicBezTo>
                <a:cubicBezTo>
                  <a:pt x="-19351" y="2681864"/>
                  <a:pt x="56184" y="2449667"/>
                  <a:pt x="0" y="2298134"/>
                </a:cubicBezTo>
                <a:cubicBezTo>
                  <a:pt x="-56184" y="2146601"/>
                  <a:pt x="1022" y="2041875"/>
                  <a:pt x="0" y="1798773"/>
                </a:cubicBezTo>
                <a:cubicBezTo>
                  <a:pt x="-1022" y="1555671"/>
                  <a:pt x="31216" y="1437807"/>
                  <a:pt x="0" y="1261826"/>
                </a:cubicBezTo>
                <a:cubicBezTo>
                  <a:pt x="-31216" y="1085845"/>
                  <a:pt x="25807" y="834996"/>
                  <a:pt x="0" y="649706"/>
                </a:cubicBezTo>
                <a:cubicBezTo>
                  <a:pt x="-25807" y="464416"/>
                  <a:pt x="40668" y="248673"/>
                  <a:pt x="0" y="0"/>
                </a:cubicBezTo>
                <a:close/>
              </a:path>
            </a:pathLst>
          </a:custGeom>
          <a:blipFill>
            <a:blip r:embed="rId4">
              <a:extLst>
                <a:ext uri="{96DAC541-7B7A-43D3-8B79-37D633B846F1}">
                  <asvg:svgBlip xmlns:asvg="http://schemas.microsoft.com/office/drawing/2016/SVG/main" r:embed="rId5"/>
                </a:ext>
              </a:extLst>
            </a:blip>
            <a:stretch>
              <a:fillRect/>
            </a:stretch>
          </a:blipFill>
          <a:ln w="12700">
            <a:solidFill>
              <a:schemeClr val="accent1">
                <a:lumMod val="50000"/>
              </a:schemeClr>
            </a:solidFill>
            <a:extLst>
              <a:ext uri="{C807C97D-BFC1-408E-A445-0C87EB9F89A2}">
                <ask:lineSketchStyleProps xmlns:ask="http://schemas.microsoft.com/office/drawing/2018/sketchyshapes" sd="1715687224">
                  <a:custGeom>
                    <a:avLst/>
                    <a:gdLst/>
                    <a:ahLst/>
                    <a:cxnLst/>
                    <a:rect l="l" t="t" r="r" b="b"/>
                    <a:pathLst>
                      <a:path w="12774503" h="3019428">
                        <a:moveTo>
                          <a:pt x="0" y="0"/>
                        </a:moveTo>
                        <a:lnTo>
                          <a:pt x="12774502" y="0"/>
                        </a:lnTo>
                        <a:lnTo>
                          <a:pt x="12774502" y="3019428"/>
                        </a:lnTo>
                        <a:lnTo>
                          <a:pt x="0" y="3019428"/>
                        </a:lnTo>
                        <a:lnTo>
                          <a:pt x="0" y="0"/>
                        </a:lnTo>
                        <a:close/>
                      </a:path>
                    </a:pathLst>
                  </a:custGeom>
                  <ask:type>
                    <ask:lineSketchScribble/>
                  </ask:type>
                </ask:lineSketchStyleProps>
              </a:ext>
            </a:extLst>
          </a:ln>
        </p:spPr>
        <p:txBody>
          <a:bodyPr/>
          <a:lstStyle/>
          <a:p>
            <a:endParaRPr lang="en-US" sz="1200"/>
          </a:p>
        </p:txBody>
      </p:sp>
      <p:sp>
        <p:nvSpPr>
          <p:cNvPr id="2" name="Freeform 6">
            <a:extLst>
              <a:ext uri="{FF2B5EF4-FFF2-40B4-BE49-F238E27FC236}">
                <a16:creationId xmlns:a16="http://schemas.microsoft.com/office/drawing/2014/main" id="{C09ECCE8-B107-796A-9DD5-775EDA25DABD}"/>
              </a:ext>
            </a:extLst>
          </p:cNvPr>
          <p:cNvSpPr/>
          <p:nvPr/>
        </p:nvSpPr>
        <p:spPr>
          <a:xfrm>
            <a:off x="-972467" y="724875"/>
            <a:ext cx="2896356" cy="44321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6"/>
            <a:stretch>
              <a:fillRect/>
            </a:stretch>
          </a:blipFill>
        </p:spPr>
        <p:txBody>
          <a:bodyPr/>
          <a:lstStyle/>
          <a:p>
            <a:endParaRPr lang="en-US"/>
          </a:p>
        </p:txBody>
      </p:sp>
      <p:pic>
        <p:nvPicPr>
          <p:cNvPr id="5" name="Picture 4">
            <a:extLst>
              <a:ext uri="{FF2B5EF4-FFF2-40B4-BE49-F238E27FC236}">
                <a16:creationId xmlns:a16="http://schemas.microsoft.com/office/drawing/2014/main" id="{2E54EF7B-C3A8-220D-7ACF-3624AE522226}"/>
              </a:ext>
            </a:extLst>
          </p:cNvPr>
          <p:cNvPicPr>
            <a:picLocks noChangeAspect="1"/>
          </p:cNvPicPr>
          <p:nvPr/>
        </p:nvPicPr>
        <p:blipFill>
          <a:blip r:embed="rId7"/>
          <a:stretch>
            <a:fillRect/>
          </a:stretch>
        </p:blipFill>
        <p:spPr>
          <a:xfrm>
            <a:off x="1346675" y="-2177"/>
            <a:ext cx="10735986" cy="4258825"/>
          </a:xfrm>
          <a:prstGeom prst="rect">
            <a:avLst/>
          </a:prstGeom>
        </p:spPr>
      </p:pic>
    </p:spTree>
    <p:extLst>
      <p:ext uri="{BB962C8B-B14F-4D97-AF65-F5344CB8AC3E}">
        <p14:creationId xmlns:p14="http://schemas.microsoft.com/office/powerpoint/2010/main" val="47264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05155-0BA5-8816-944C-536B2A65A9CE}"/>
            </a:ext>
          </a:extLst>
        </p:cNvPr>
        <p:cNvGrpSpPr/>
        <p:nvPr/>
      </p:nvGrpSpPr>
      <p:grpSpPr>
        <a:xfrm>
          <a:off x="0" y="0"/>
          <a:ext cx="0" cy="0"/>
          <a:chOff x="0" y="0"/>
          <a:chExt cx="0" cy="0"/>
        </a:xfrm>
      </p:grpSpPr>
      <p:pic>
        <p:nvPicPr>
          <p:cNvPr id="3076" name="Picture 4" descr="Top 75+ hình nền powerpoint học tập chất lượng full hd cực đẹp">
            <a:extLst>
              <a:ext uri="{FF2B5EF4-FFF2-40B4-BE49-F238E27FC236}">
                <a16:creationId xmlns:a16="http://schemas.microsoft.com/office/drawing/2014/main" id="{F97C5611-124F-DD15-1B39-1F3D731CB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026"/>
            <a:ext cx="12192000" cy="7438768"/>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Terminator 2">
            <a:extLst>
              <a:ext uri="{FF2B5EF4-FFF2-40B4-BE49-F238E27FC236}">
                <a16:creationId xmlns:a16="http://schemas.microsoft.com/office/drawing/2014/main" id="{9D2333AA-AB07-A7CE-AC49-736F67AA9CCB}"/>
              </a:ext>
            </a:extLst>
          </p:cNvPr>
          <p:cNvSpPr/>
          <p:nvPr/>
        </p:nvSpPr>
        <p:spPr>
          <a:xfrm>
            <a:off x="1192647" y="518984"/>
            <a:ext cx="9829580" cy="3089194"/>
          </a:xfrm>
          <a:custGeom>
            <a:avLst/>
            <a:gdLst>
              <a:gd name="connsiteX0" fmla="*/ 1581379 w 9829580"/>
              <a:gd name="connsiteY0" fmla="*/ 0 h 3089194"/>
              <a:gd name="connsiteX1" fmla="*/ 1936943 w 9829580"/>
              <a:gd name="connsiteY1" fmla="*/ 0 h 3089194"/>
              <a:gd name="connsiteX2" fmla="*/ 2425843 w 9829580"/>
              <a:gd name="connsiteY2" fmla="*/ 0 h 3089194"/>
              <a:gd name="connsiteX3" fmla="*/ 2981411 w 9829580"/>
              <a:gd name="connsiteY3" fmla="*/ 0 h 3089194"/>
              <a:gd name="connsiteX4" fmla="*/ 3336975 w 9829580"/>
              <a:gd name="connsiteY4" fmla="*/ 0 h 3089194"/>
              <a:gd name="connsiteX5" fmla="*/ 3759207 w 9829580"/>
              <a:gd name="connsiteY5" fmla="*/ 0 h 3089194"/>
              <a:gd name="connsiteX6" fmla="*/ 4314776 w 9829580"/>
              <a:gd name="connsiteY6" fmla="*/ 0 h 3089194"/>
              <a:gd name="connsiteX7" fmla="*/ 4937012 w 9829580"/>
              <a:gd name="connsiteY7" fmla="*/ 0 h 3089194"/>
              <a:gd name="connsiteX8" fmla="*/ 5625917 w 9829580"/>
              <a:gd name="connsiteY8" fmla="*/ 0 h 3089194"/>
              <a:gd name="connsiteX9" fmla="*/ 6314822 w 9829580"/>
              <a:gd name="connsiteY9" fmla="*/ 0 h 3089194"/>
              <a:gd name="connsiteX10" fmla="*/ 6870390 w 9829580"/>
              <a:gd name="connsiteY10" fmla="*/ 0 h 3089194"/>
              <a:gd name="connsiteX11" fmla="*/ 7425959 w 9829580"/>
              <a:gd name="connsiteY11" fmla="*/ 0 h 3089194"/>
              <a:gd name="connsiteX12" fmla="*/ 8248200 w 9829580"/>
              <a:gd name="connsiteY12" fmla="*/ 0 h 3089194"/>
              <a:gd name="connsiteX13" fmla="*/ 9829580 w 9829580"/>
              <a:gd name="connsiteY13" fmla="*/ 1544597 h 3089194"/>
              <a:gd name="connsiteX14" fmla="*/ 8248200 w 9829580"/>
              <a:gd name="connsiteY14" fmla="*/ 3089194 h 3089194"/>
              <a:gd name="connsiteX15" fmla="*/ 7559295 w 9829580"/>
              <a:gd name="connsiteY15" fmla="*/ 3089194 h 3089194"/>
              <a:gd name="connsiteX16" fmla="*/ 6937059 w 9829580"/>
              <a:gd name="connsiteY16" fmla="*/ 3089194 h 3089194"/>
              <a:gd name="connsiteX17" fmla="*/ 6248154 w 9829580"/>
              <a:gd name="connsiteY17" fmla="*/ 3089194 h 3089194"/>
              <a:gd name="connsiteX18" fmla="*/ 5625917 w 9829580"/>
              <a:gd name="connsiteY18" fmla="*/ 3089194 h 3089194"/>
              <a:gd name="connsiteX19" fmla="*/ 5270353 w 9829580"/>
              <a:gd name="connsiteY19" fmla="*/ 3089194 h 3089194"/>
              <a:gd name="connsiteX20" fmla="*/ 4648117 w 9829580"/>
              <a:gd name="connsiteY20" fmla="*/ 3089194 h 3089194"/>
              <a:gd name="connsiteX21" fmla="*/ 4092548 w 9829580"/>
              <a:gd name="connsiteY21" fmla="*/ 3089194 h 3089194"/>
              <a:gd name="connsiteX22" fmla="*/ 3670316 w 9829580"/>
              <a:gd name="connsiteY22" fmla="*/ 3089194 h 3089194"/>
              <a:gd name="connsiteX23" fmla="*/ 3181416 w 9829580"/>
              <a:gd name="connsiteY23" fmla="*/ 3089194 h 3089194"/>
              <a:gd name="connsiteX24" fmla="*/ 2825852 w 9829580"/>
              <a:gd name="connsiteY24" fmla="*/ 3089194 h 3089194"/>
              <a:gd name="connsiteX25" fmla="*/ 2203616 w 9829580"/>
              <a:gd name="connsiteY25" fmla="*/ 3089194 h 3089194"/>
              <a:gd name="connsiteX26" fmla="*/ 1581379 w 9829580"/>
              <a:gd name="connsiteY26" fmla="*/ 3089194 h 3089194"/>
              <a:gd name="connsiteX27" fmla="*/ 0 w 9829580"/>
              <a:gd name="connsiteY27" fmla="*/ 1544597 h 3089194"/>
              <a:gd name="connsiteX28" fmla="*/ 1581379 w 9829580"/>
              <a:gd name="connsiteY28" fmla="*/ 0 h 308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829580" h="3089194" fill="none" extrusionOk="0">
                <a:moveTo>
                  <a:pt x="1581379" y="0"/>
                </a:moveTo>
                <a:cubicBezTo>
                  <a:pt x="1741107" y="-13355"/>
                  <a:pt x="1809301" y="3900"/>
                  <a:pt x="1936943" y="0"/>
                </a:cubicBezTo>
                <a:cubicBezTo>
                  <a:pt x="2064585" y="-3900"/>
                  <a:pt x="2285181" y="25504"/>
                  <a:pt x="2425843" y="0"/>
                </a:cubicBezTo>
                <a:cubicBezTo>
                  <a:pt x="2566505" y="-25504"/>
                  <a:pt x="2838236" y="61264"/>
                  <a:pt x="2981411" y="0"/>
                </a:cubicBezTo>
                <a:cubicBezTo>
                  <a:pt x="3124586" y="-61264"/>
                  <a:pt x="3208809" y="25110"/>
                  <a:pt x="3336975" y="0"/>
                </a:cubicBezTo>
                <a:cubicBezTo>
                  <a:pt x="3465141" y="-25110"/>
                  <a:pt x="3657579" y="31636"/>
                  <a:pt x="3759207" y="0"/>
                </a:cubicBezTo>
                <a:cubicBezTo>
                  <a:pt x="3860835" y="-31636"/>
                  <a:pt x="4091770" y="8965"/>
                  <a:pt x="4314776" y="0"/>
                </a:cubicBezTo>
                <a:cubicBezTo>
                  <a:pt x="4537782" y="-8965"/>
                  <a:pt x="4733920" y="19002"/>
                  <a:pt x="4937012" y="0"/>
                </a:cubicBezTo>
                <a:cubicBezTo>
                  <a:pt x="5140104" y="-19002"/>
                  <a:pt x="5282024" y="58629"/>
                  <a:pt x="5625917" y="0"/>
                </a:cubicBezTo>
                <a:cubicBezTo>
                  <a:pt x="5969811" y="-58629"/>
                  <a:pt x="6055014" y="3047"/>
                  <a:pt x="6314822" y="0"/>
                </a:cubicBezTo>
                <a:cubicBezTo>
                  <a:pt x="6574631" y="-3047"/>
                  <a:pt x="6697350" y="11379"/>
                  <a:pt x="6870390" y="0"/>
                </a:cubicBezTo>
                <a:cubicBezTo>
                  <a:pt x="7043430" y="-11379"/>
                  <a:pt x="7277703" y="2856"/>
                  <a:pt x="7425959" y="0"/>
                </a:cubicBezTo>
                <a:cubicBezTo>
                  <a:pt x="7574215" y="-2856"/>
                  <a:pt x="8083559" y="89449"/>
                  <a:pt x="8248200" y="0"/>
                </a:cubicBezTo>
                <a:cubicBezTo>
                  <a:pt x="9233865" y="25231"/>
                  <a:pt x="9843138" y="711124"/>
                  <a:pt x="9829580" y="1544597"/>
                </a:cubicBezTo>
                <a:cubicBezTo>
                  <a:pt x="9723629" y="2554716"/>
                  <a:pt x="9158961" y="3121319"/>
                  <a:pt x="8248200" y="3089194"/>
                </a:cubicBezTo>
                <a:cubicBezTo>
                  <a:pt x="7905521" y="3151212"/>
                  <a:pt x="7769478" y="3042504"/>
                  <a:pt x="7559295" y="3089194"/>
                </a:cubicBezTo>
                <a:cubicBezTo>
                  <a:pt x="7349113" y="3135884"/>
                  <a:pt x="7208287" y="3044443"/>
                  <a:pt x="6937059" y="3089194"/>
                </a:cubicBezTo>
                <a:cubicBezTo>
                  <a:pt x="6665831" y="3133945"/>
                  <a:pt x="6501806" y="3021916"/>
                  <a:pt x="6248154" y="3089194"/>
                </a:cubicBezTo>
                <a:cubicBezTo>
                  <a:pt x="5994502" y="3156472"/>
                  <a:pt x="5900393" y="3067687"/>
                  <a:pt x="5625917" y="3089194"/>
                </a:cubicBezTo>
                <a:cubicBezTo>
                  <a:pt x="5351441" y="3110701"/>
                  <a:pt x="5353170" y="3075917"/>
                  <a:pt x="5270353" y="3089194"/>
                </a:cubicBezTo>
                <a:cubicBezTo>
                  <a:pt x="5187536" y="3102471"/>
                  <a:pt x="4947892" y="3085318"/>
                  <a:pt x="4648117" y="3089194"/>
                </a:cubicBezTo>
                <a:cubicBezTo>
                  <a:pt x="4348342" y="3093070"/>
                  <a:pt x="4268476" y="3026510"/>
                  <a:pt x="4092548" y="3089194"/>
                </a:cubicBezTo>
                <a:cubicBezTo>
                  <a:pt x="3916620" y="3151878"/>
                  <a:pt x="3771865" y="3055332"/>
                  <a:pt x="3670316" y="3089194"/>
                </a:cubicBezTo>
                <a:cubicBezTo>
                  <a:pt x="3568767" y="3123056"/>
                  <a:pt x="3393568" y="3068780"/>
                  <a:pt x="3181416" y="3089194"/>
                </a:cubicBezTo>
                <a:cubicBezTo>
                  <a:pt x="2969264" y="3109608"/>
                  <a:pt x="2915763" y="3051268"/>
                  <a:pt x="2825852" y="3089194"/>
                </a:cubicBezTo>
                <a:cubicBezTo>
                  <a:pt x="2735941" y="3127120"/>
                  <a:pt x="2494169" y="3079321"/>
                  <a:pt x="2203616" y="3089194"/>
                </a:cubicBezTo>
                <a:cubicBezTo>
                  <a:pt x="1913063" y="3099067"/>
                  <a:pt x="1770882" y="3068921"/>
                  <a:pt x="1581379" y="3089194"/>
                </a:cubicBezTo>
                <a:cubicBezTo>
                  <a:pt x="895143" y="3073188"/>
                  <a:pt x="-163829" y="2424876"/>
                  <a:pt x="0" y="1544597"/>
                </a:cubicBezTo>
                <a:cubicBezTo>
                  <a:pt x="-24197" y="582283"/>
                  <a:pt x="597951" y="-144938"/>
                  <a:pt x="1581379" y="0"/>
                </a:cubicBezTo>
                <a:close/>
              </a:path>
              <a:path w="9829580" h="3089194" stroke="0" extrusionOk="0">
                <a:moveTo>
                  <a:pt x="1581379" y="0"/>
                </a:moveTo>
                <a:cubicBezTo>
                  <a:pt x="1844341" y="-8339"/>
                  <a:pt x="2062729" y="64205"/>
                  <a:pt x="2270284" y="0"/>
                </a:cubicBezTo>
                <a:cubicBezTo>
                  <a:pt x="2477839" y="-64205"/>
                  <a:pt x="2807400" y="41818"/>
                  <a:pt x="2959189" y="0"/>
                </a:cubicBezTo>
                <a:cubicBezTo>
                  <a:pt x="3110978" y="-41818"/>
                  <a:pt x="3402153" y="3116"/>
                  <a:pt x="3581425" y="0"/>
                </a:cubicBezTo>
                <a:cubicBezTo>
                  <a:pt x="3760697" y="-3116"/>
                  <a:pt x="3951458" y="9227"/>
                  <a:pt x="4136994" y="0"/>
                </a:cubicBezTo>
                <a:cubicBezTo>
                  <a:pt x="4322530" y="-9227"/>
                  <a:pt x="4508708" y="41897"/>
                  <a:pt x="4625894" y="0"/>
                </a:cubicBezTo>
                <a:cubicBezTo>
                  <a:pt x="4743080" y="-41897"/>
                  <a:pt x="4967882" y="40806"/>
                  <a:pt x="5114794" y="0"/>
                </a:cubicBezTo>
                <a:cubicBezTo>
                  <a:pt x="5261706" y="-40806"/>
                  <a:pt x="5503934" y="57391"/>
                  <a:pt x="5670363" y="0"/>
                </a:cubicBezTo>
                <a:cubicBezTo>
                  <a:pt x="5836792" y="-57391"/>
                  <a:pt x="5926000" y="7178"/>
                  <a:pt x="6092595" y="0"/>
                </a:cubicBezTo>
                <a:cubicBezTo>
                  <a:pt x="6259190" y="-7178"/>
                  <a:pt x="6390921" y="36942"/>
                  <a:pt x="6514827" y="0"/>
                </a:cubicBezTo>
                <a:cubicBezTo>
                  <a:pt x="6638733" y="-36942"/>
                  <a:pt x="6863481" y="16456"/>
                  <a:pt x="7070395" y="0"/>
                </a:cubicBezTo>
                <a:cubicBezTo>
                  <a:pt x="7277309" y="-16456"/>
                  <a:pt x="7410666" y="66874"/>
                  <a:pt x="7692632" y="0"/>
                </a:cubicBezTo>
                <a:cubicBezTo>
                  <a:pt x="7974598" y="-66874"/>
                  <a:pt x="7985370" y="25973"/>
                  <a:pt x="8248200" y="0"/>
                </a:cubicBezTo>
                <a:cubicBezTo>
                  <a:pt x="9095707" y="24748"/>
                  <a:pt x="10048272" y="667861"/>
                  <a:pt x="9829580" y="1544597"/>
                </a:cubicBezTo>
                <a:cubicBezTo>
                  <a:pt x="9643282" y="2238861"/>
                  <a:pt x="9332116" y="3026675"/>
                  <a:pt x="8248200" y="3089194"/>
                </a:cubicBezTo>
                <a:cubicBezTo>
                  <a:pt x="8109749" y="3123162"/>
                  <a:pt x="7929913" y="3067790"/>
                  <a:pt x="7825968" y="3089194"/>
                </a:cubicBezTo>
                <a:cubicBezTo>
                  <a:pt x="7722023" y="3110598"/>
                  <a:pt x="7498195" y="3077526"/>
                  <a:pt x="7403736" y="3089194"/>
                </a:cubicBezTo>
                <a:cubicBezTo>
                  <a:pt x="7309277" y="3100862"/>
                  <a:pt x="7080857" y="3084382"/>
                  <a:pt x="6981504" y="3089194"/>
                </a:cubicBezTo>
                <a:cubicBezTo>
                  <a:pt x="6882151" y="3094006"/>
                  <a:pt x="6760889" y="3074517"/>
                  <a:pt x="6625940" y="3089194"/>
                </a:cubicBezTo>
                <a:cubicBezTo>
                  <a:pt x="6490991" y="3103871"/>
                  <a:pt x="6295995" y="3065776"/>
                  <a:pt x="6003704" y="3089194"/>
                </a:cubicBezTo>
                <a:cubicBezTo>
                  <a:pt x="5711413" y="3112612"/>
                  <a:pt x="5704099" y="3031712"/>
                  <a:pt x="5514803" y="3089194"/>
                </a:cubicBezTo>
                <a:cubicBezTo>
                  <a:pt x="5325507" y="3146676"/>
                  <a:pt x="5166147" y="3073506"/>
                  <a:pt x="4892567" y="3089194"/>
                </a:cubicBezTo>
                <a:cubicBezTo>
                  <a:pt x="4618987" y="3104882"/>
                  <a:pt x="4602111" y="3033639"/>
                  <a:pt x="4403667" y="3089194"/>
                </a:cubicBezTo>
                <a:cubicBezTo>
                  <a:pt x="4205223" y="3144749"/>
                  <a:pt x="3930996" y="3053990"/>
                  <a:pt x="3714762" y="3089194"/>
                </a:cubicBezTo>
                <a:cubicBezTo>
                  <a:pt x="3498529" y="3124398"/>
                  <a:pt x="3431951" y="3080510"/>
                  <a:pt x="3159193" y="3089194"/>
                </a:cubicBezTo>
                <a:cubicBezTo>
                  <a:pt x="2886435" y="3097878"/>
                  <a:pt x="2727290" y="3021663"/>
                  <a:pt x="2536957" y="3089194"/>
                </a:cubicBezTo>
                <a:cubicBezTo>
                  <a:pt x="2346624" y="3156725"/>
                  <a:pt x="2211645" y="3055315"/>
                  <a:pt x="2114725" y="3089194"/>
                </a:cubicBezTo>
                <a:cubicBezTo>
                  <a:pt x="2017805" y="3123073"/>
                  <a:pt x="1693259" y="3084709"/>
                  <a:pt x="1581379" y="3089194"/>
                </a:cubicBezTo>
                <a:cubicBezTo>
                  <a:pt x="492787" y="3073320"/>
                  <a:pt x="-217279" y="2322089"/>
                  <a:pt x="0" y="1544597"/>
                </a:cubicBezTo>
                <a:cubicBezTo>
                  <a:pt x="258063" y="678494"/>
                  <a:pt x="545835" y="27338"/>
                  <a:pt x="1581379" y="0"/>
                </a:cubicBezTo>
                <a:close/>
              </a:path>
            </a:pathLst>
          </a:custGeom>
          <a:solidFill>
            <a:srgbClr val="FAF9E6"/>
          </a:solidFill>
          <a:ln>
            <a:solidFill>
              <a:schemeClr val="accent1">
                <a:lumMod val="75000"/>
              </a:schemeClr>
            </a:solidFill>
            <a:extLst>
              <a:ext uri="{C807C97D-BFC1-408E-A445-0C87EB9F89A2}">
                <ask:lineSketchStyleProps xmlns:ask="http://schemas.microsoft.com/office/drawing/2018/sketchyshapes" sd="1824856999">
                  <a:prstGeom prst="flowChartTerminator">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A4C45520-71F7-BE12-12F5-3C9D915455C0}"/>
              </a:ext>
            </a:extLst>
          </p:cNvPr>
          <p:cNvSpPr txBox="1"/>
          <p:nvPr/>
        </p:nvSpPr>
        <p:spPr>
          <a:xfrm>
            <a:off x="1613291" y="1352436"/>
            <a:ext cx="9188354" cy="1323439"/>
          </a:xfrm>
          <a:prstGeom prst="rect">
            <a:avLst/>
          </a:prstGeom>
          <a:solidFill>
            <a:srgbClr val="FAF9E6"/>
          </a:solidFill>
        </p:spPr>
        <p:txBody>
          <a:bodyPr wrap="square" rtlCol="0">
            <a:spAutoFit/>
          </a:bodyPr>
          <a:lstStyle/>
          <a:p>
            <a:pPr algn="ctr"/>
            <a:r>
              <a:rPr lang="vi-VN" sz="4000" b="1" dirty="0">
                <a:solidFill>
                  <a:schemeClr val="tx1">
                    <a:lumMod val="75000"/>
                  </a:schemeClr>
                </a:solidFill>
                <a:latin typeface="Arial" panose="020B0604020202020204" pitchFamily="34" charset="0"/>
                <a:cs typeface="Arial" panose="020B0604020202020204" pitchFamily="34" charset="0"/>
              </a:rPr>
              <a:t>CẤU TẠO VÀ HOẠT ĐỘNG CỦA MẠCH ĐIỆN THẮP SÁNG ĐƠN GIẢN</a:t>
            </a:r>
          </a:p>
        </p:txBody>
      </p:sp>
      <p:sp>
        <p:nvSpPr>
          <p:cNvPr id="5" name="Freeform 6">
            <a:extLst>
              <a:ext uri="{FF2B5EF4-FFF2-40B4-BE49-F238E27FC236}">
                <a16:creationId xmlns:a16="http://schemas.microsoft.com/office/drawing/2014/main" id="{189264DE-73C0-407F-7A2F-905B71D8E090}"/>
              </a:ext>
            </a:extLst>
          </p:cNvPr>
          <p:cNvSpPr/>
          <p:nvPr/>
        </p:nvSpPr>
        <p:spPr>
          <a:xfrm>
            <a:off x="1236116" y="518984"/>
            <a:ext cx="1145413" cy="1388233"/>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22234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78805-E031-6EBC-E37A-F32B75E9505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9AAD0F6-0D5B-2D37-890D-4D89472F17B8}"/>
              </a:ext>
            </a:extLst>
          </p:cNvPr>
          <p:cNvPicPr>
            <a:picLocks noChangeAspect="1"/>
          </p:cNvPicPr>
          <p:nvPr/>
        </p:nvPicPr>
        <p:blipFill>
          <a:blip r:embed="rId3">
            <a:extLst>
              <a:ext uri="{28A0092B-C50C-407E-A947-70E740481C1C}">
                <a14:useLocalDpi xmlns:a14="http://schemas.microsoft.com/office/drawing/2010/main" val="0"/>
              </a:ext>
            </a:extLst>
          </a:blip>
          <a:srcRect l="17007" t="31075" r="26844" b="12074"/>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AEE1BEDD-6003-CD64-A61E-C80BCD7029D3}"/>
              </a:ext>
            </a:extLst>
          </p:cNvPr>
          <p:cNvSpPr/>
          <p:nvPr/>
        </p:nvSpPr>
        <p:spPr>
          <a:xfrm>
            <a:off x="640080" y="1376726"/>
            <a:ext cx="1670304" cy="430887"/>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13D43FF4-00A9-6E53-0400-BEA4C2A28EAE}"/>
              </a:ext>
            </a:extLst>
          </p:cNvPr>
          <p:cNvSpPr txBox="1"/>
          <p:nvPr/>
        </p:nvSpPr>
        <p:spPr>
          <a:xfrm>
            <a:off x="640080" y="1376726"/>
            <a:ext cx="2011680" cy="430887"/>
          </a:xfrm>
          <a:prstGeom prst="rect">
            <a:avLst/>
          </a:prstGeom>
          <a:noFill/>
        </p:spPr>
        <p:txBody>
          <a:bodyPr wrap="square" rtlCol="0">
            <a:spAutoFit/>
          </a:bodyPr>
          <a:lstStyle/>
          <a:p>
            <a:r>
              <a:rPr lang="vi-VN" sz="2200" dirty="0">
                <a:solidFill>
                  <a:srgbClr val="C00000"/>
                </a:solidFill>
                <a:highlight>
                  <a:srgbClr val="FAF9E6"/>
                </a:highlight>
                <a:latin typeface="Arial" panose="020B0604020202020204" pitchFamily="34" charset="0"/>
                <a:cs typeface="Arial" panose="020B0604020202020204" pitchFamily="34" charset="0"/>
              </a:rPr>
              <a:t>Cực dương</a:t>
            </a:r>
          </a:p>
        </p:txBody>
      </p:sp>
      <p:sp>
        <p:nvSpPr>
          <p:cNvPr id="14" name="Rectangle: Rounded Corners 13">
            <a:extLst>
              <a:ext uri="{FF2B5EF4-FFF2-40B4-BE49-F238E27FC236}">
                <a16:creationId xmlns:a16="http://schemas.microsoft.com/office/drawing/2014/main" id="{2E117354-A19D-8603-EEA5-7F12B1E71250}"/>
              </a:ext>
            </a:extLst>
          </p:cNvPr>
          <p:cNvSpPr/>
          <p:nvPr/>
        </p:nvSpPr>
        <p:spPr>
          <a:xfrm>
            <a:off x="804672" y="5038195"/>
            <a:ext cx="1365504" cy="430887"/>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5851C18-2615-88EF-2E69-597823F26F5F}"/>
              </a:ext>
            </a:extLst>
          </p:cNvPr>
          <p:cNvSpPr txBox="1"/>
          <p:nvPr/>
        </p:nvSpPr>
        <p:spPr>
          <a:xfrm>
            <a:off x="884676" y="5038194"/>
            <a:ext cx="2011680" cy="430887"/>
          </a:xfrm>
          <a:prstGeom prst="rect">
            <a:avLst/>
          </a:prstGeom>
          <a:noFill/>
        </p:spPr>
        <p:txBody>
          <a:bodyPr wrap="square" rtlCol="0">
            <a:spAutoFit/>
          </a:bodyPr>
          <a:lstStyle/>
          <a:p>
            <a:r>
              <a:rPr lang="vi-VN" sz="2200" dirty="0">
                <a:solidFill>
                  <a:srgbClr val="C00000"/>
                </a:solidFill>
                <a:highlight>
                  <a:srgbClr val="FAF9E6"/>
                </a:highlight>
                <a:latin typeface="Arial" panose="020B0604020202020204" pitchFamily="34" charset="0"/>
                <a:cs typeface="Arial" panose="020B0604020202020204" pitchFamily="34" charset="0"/>
              </a:rPr>
              <a:t>Cực âm</a:t>
            </a:r>
          </a:p>
        </p:txBody>
      </p:sp>
      <p:sp>
        <p:nvSpPr>
          <p:cNvPr id="15" name="Rectangle: Rounded Corners 14">
            <a:extLst>
              <a:ext uri="{FF2B5EF4-FFF2-40B4-BE49-F238E27FC236}">
                <a16:creationId xmlns:a16="http://schemas.microsoft.com/office/drawing/2014/main" id="{8A3CAB78-E602-02D2-0521-00A91B3DF7FF}"/>
              </a:ext>
            </a:extLst>
          </p:cNvPr>
          <p:cNvSpPr/>
          <p:nvPr/>
        </p:nvSpPr>
        <p:spPr>
          <a:xfrm>
            <a:off x="9265920" y="5597109"/>
            <a:ext cx="1853184" cy="430887"/>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Rounded Corners 15">
            <a:extLst>
              <a:ext uri="{FF2B5EF4-FFF2-40B4-BE49-F238E27FC236}">
                <a16:creationId xmlns:a16="http://schemas.microsoft.com/office/drawing/2014/main" id="{56E54637-BA5F-4CD1-D706-944BE631D8CF}"/>
              </a:ext>
            </a:extLst>
          </p:cNvPr>
          <p:cNvSpPr/>
          <p:nvPr/>
        </p:nvSpPr>
        <p:spPr>
          <a:xfrm>
            <a:off x="9320784" y="4335226"/>
            <a:ext cx="1213104" cy="430887"/>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Rounded Corners 16">
            <a:extLst>
              <a:ext uri="{FF2B5EF4-FFF2-40B4-BE49-F238E27FC236}">
                <a16:creationId xmlns:a16="http://schemas.microsoft.com/office/drawing/2014/main" id="{817A7D8A-4727-C92D-353E-27D804A7FF49}"/>
              </a:ext>
            </a:extLst>
          </p:cNvPr>
          <p:cNvSpPr/>
          <p:nvPr/>
        </p:nvSpPr>
        <p:spPr>
          <a:xfrm>
            <a:off x="9320784" y="3019598"/>
            <a:ext cx="1670304" cy="430887"/>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Rounded Corners 17">
            <a:extLst>
              <a:ext uri="{FF2B5EF4-FFF2-40B4-BE49-F238E27FC236}">
                <a16:creationId xmlns:a16="http://schemas.microsoft.com/office/drawing/2014/main" id="{BFAA20D4-5351-E35F-C85E-67C79C098F85}"/>
              </a:ext>
            </a:extLst>
          </p:cNvPr>
          <p:cNvSpPr/>
          <p:nvPr/>
        </p:nvSpPr>
        <p:spPr>
          <a:xfrm>
            <a:off x="9320784" y="1260891"/>
            <a:ext cx="1670304" cy="430887"/>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678520F3-BE4C-0000-D367-36E7BB20B747}"/>
              </a:ext>
            </a:extLst>
          </p:cNvPr>
          <p:cNvSpPr txBox="1"/>
          <p:nvPr/>
        </p:nvSpPr>
        <p:spPr>
          <a:xfrm>
            <a:off x="9485376" y="1260891"/>
            <a:ext cx="2011680" cy="430887"/>
          </a:xfrm>
          <a:prstGeom prst="rect">
            <a:avLst/>
          </a:prstGeom>
          <a:noFill/>
        </p:spPr>
        <p:txBody>
          <a:bodyPr wrap="square" rtlCol="0">
            <a:spAutoFit/>
          </a:bodyPr>
          <a:lstStyle/>
          <a:p>
            <a:r>
              <a:rPr lang="vi-VN" sz="2200" dirty="0">
                <a:solidFill>
                  <a:srgbClr val="C00000"/>
                </a:solidFill>
                <a:highlight>
                  <a:srgbClr val="FAF9E6"/>
                </a:highlight>
                <a:latin typeface="Arial" panose="020B0604020202020204" pitchFamily="34" charset="0"/>
                <a:cs typeface="Arial" panose="020B0604020202020204" pitchFamily="34" charset="0"/>
              </a:rPr>
              <a:t>Bóng đèn</a:t>
            </a:r>
          </a:p>
        </p:txBody>
      </p:sp>
      <p:sp>
        <p:nvSpPr>
          <p:cNvPr id="20" name="TextBox 19">
            <a:extLst>
              <a:ext uri="{FF2B5EF4-FFF2-40B4-BE49-F238E27FC236}">
                <a16:creationId xmlns:a16="http://schemas.microsoft.com/office/drawing/2014/main" id="{8B78B5D7-177C-3B05-D34D-8BAB99991033}"/>
              </a:ext>
            </a:extLst>
          </p:cNvPr>
          <p:cNvSpPr txBox="1"/>
          <p:nvPr/>
        </p:nvSpPr>
        <p:spPr>
          <a:xfrm>
            <a:off x="9464796" y="3019598"/>
            <a:ext cx="2011680" cy="430887"/>
          </a:xfrm>
          <a:prstGeom prst="rect">
            <a:avLst/>
          </a:prstGeom>
          <a:noFill/>
        </p:spPr>
        <p:txBody>
          <a:bodyPr wrap="square" rtlCol="0">
            <a:spAutoFit/>
          </a:bodyPr>
          <a:lstStyle/>
          <a:p>
            <a:r>
              <a:rPr lang="vi-VN" sz="2200">
                <a:solidFill>
                  <a:srgbClr val="C00000"/>
                </a:solidFill>
                <a:highlight>
                  <a:srgbClr val="FAF9E6"/>
                </a:highlight>
                <a:latin typeface="Arial" panose="020B0604020202020204" pitchFamily="34" charset="0"/>
                <a:cs typeface="Arial" panose="020B0604020202020204" pitchFamily="34" charset="0"/>
              </a:rPr>
              <a:t>Công tắc</a:t>
            </a:r>
            <a:endParaRPr lang="vi-VN" sz="2200" dirty="0">
              <a:solidFill>
                <a:srgbClr val="C00000"/>
              </a:solidFill>
              <a:highlight>
                <a:srgbClr val="FAF9E6"/>
              </a:highligh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81BE8A1-B138-F9A9-A2DA-3F0F492D92F1}"/>
              </a:ext>
            </a:extLst>
          </p:cNvPr>
          <p:cNvSpPr txBox="1"/>
          <p:nvPr/>
        </p:nvSpPr>
        <p:spPr>
          <a:xfrm>
            <a:off x="9265920" y="5573433"/>
            <a:ext cx="2011680" cy="430887"/>
          </a:xfrm>
          <a:prstGeom prst="rect">
            <a:avLst/>
          </a:prstGeom>
          <a:noFill/>
        </p:spPr>
        <p:txBody>
          <a:bodyPr wrap="square" rtlCol="0">
            <a:spAutoFit/>
          </a:bodyPr>
          <a:lstStyle/>
          <a:p>
            <a:r>
              <a:rPr lang="vi-VN" sz="2200" dirty="0">
                <a:solidFill>
                  <a:srgbClr val="C00000"/>
                </a:solidFill>
                <a:highlight>
                  <a:srgbClr val="FAF9E6"/>
                </a:highlight>
                <a:latin typeface="Arial" panose="020B0604020202020204" pitchFamily="34" charset="0"/>
                <a:cs typeface="Arial" panose="020B0604020202020204" pitchFamily="34" charset="0"/>
              </a:rPr>
              <a:t>Dây dẫn điện</a:t>
            </a:r>
          </a:p>
        </p:txBody>
      </p:sp>
      <p:sp>
        <p:nvSpPr>
          <p:cNvPr id="22" name="TextBox 21">
            <a:extLst>
              <a:ext uri="{FF2B5EF4-FFF2-40B4-BE49-F238E27FC236}">
                <a16:creationId xmlns:a16="http://schemas.microsoft.com/office/drawing/2014/main" id="{4AA0C63C-6C27-134E-A673-7AE86D93CFD2}"/>
              </a:ext>
            </a:extLst>
          </p:cNvPr>
          <p:cNvSpPr txBox="1"/>
          <p:nvPr/>
        </p:nvSpPr>
        <p:spPr>
          <a:xfrm>
            <a:off x="9528048" y="4319586"/>
            <a:ext cx="2011680" cy="430887"/>
          </a:xfrm>
          <a:prstGeom prst="rect">
            <a:avLst/>
          </a:prstGeom>
          <a:noFill/>
        </p:spPr>
        <p:txBody>
          <a:bodyPr wrap="square" rtlCol="0">
            <a:spAutoFit/>
          </a:bodyPr>
          <a:lstStyle/>
          <a:p>
            <a:r>
              <a:rPr lang="vi-VN" sz="2200">
                <a:solidFill>
                  <a:srgbClr val="C00000"/>
                </a:solidFill>
                <a:highlight>
                  <a:srgbClr val="FAF9E6"/>
                </a:highlight>
                <a:latin typeface="Arial" panose="020B0604020202020204" pitchFamily="34" charset="0"/>
                <a:cs typeface="Arial" panose="020B0604020202020204" pitchFamily="34" charset="0"/>
              </a:rPr>
              <a:t>Pin</a:t>
            </a:r>
            <a:endParaRPr lang="vi-VN" sz="2200" dirty="0">
              <a:solidFill>
                <a:srgbClr val="C00000"/>
              </a:solidFill>
              <a:highlight>
                <a:srgbClr val="FAF9E6"/>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80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06B0B8-85D8-1F1E-7D92-AAC64A9EDFDF}"/>
              </a:ext>
            </a:extLst>
          </p:cNvPr>
          <p:cNvPicPr>
            <a:picLocks noChangeAspect="1"/>
          </p:cNvPicPr>
          <p:nvPr/>
        </p:nvPicPr>
        <p:blipFill>
          <a:blip r:embed="rId3">
            <a:extLst>
              <a:ext uri="{28A0092B-C50C-407E-A947-70E740481C1C}">
                <a14:useLocalDpi xmlns:a14="http://schemas.microsoft.com/office/drawing/2010/main" val="0"/>
              </a:ext>
            </a:extLst>
          </a:blip>
          <a:srcRect l="48800" t="23289" r="23700" b="27288"/>
          <a:stretch/>
        </p:blipFill>
        <p:spPr>
          <a:xfrm>
            <a:off x="5666725" y="0"/>
            <a:ext cx="6784058" cy="6858000"/>
          </a:xfrm>
          <a:prstGeom prst="rect">
            <a:avLst/>
          </a:prstGeom>
          <a:ln>
            <a:noFill/>
          </a:ln>
          <a:effectLst>
            <a:softEdge rad="112500"/>
          </a:effectLst>
        </p:spPr>
      </p:pic>
      <p:sp>
        <p:nvSpPr>
          <p:cNvPr id="10" name="TextBox 9">
            <a:extLst>
              <a:ext uri="{FF2B5EF4-FFF2-40B4-BE49-F238E27FC236}">
                <a16:creationId xmlns:a16="http://schemas.microsoft.com/office/drawing/2014/main" id="{1349EA6B-33BC-F6FF-31A9-15F177EEFA79}"/>
              </a:ext>
            </a:extLst>
          </p:cNvPr>
          <p:cNvSpPr txBox="1"/>
          <p:nvPr/>
        </p:nvSpPr>
        <p:spPr>
          <a:xfrm>
            <a:off x="158044" y="918177"/>
            <a:ext cx="5937956" cy="1200329"/>
          </a:xfrm>
          <a:prstGeom prst="rect">
            <a:avLst/>
          </a:prstGeom>
          <a:noFill/>
        </p:spPr>
        <p:txBody>
          <a:bodyPr wrap="square">
            <a:spAutoFit/>
          </a:bodyPr>
          <a:lstStyle/>
          <a:p>
            <a:r>
              <a:rPr lang="vi-VN" sz="3600" b="1" dirty="0">
                <a:latin typeface="Times New Roman" panose="02020603050405020304" pitchFamily="18" charset="0"/>
                <a:ea typeface="Arial" panose="020B0604020202020204" pitchFamily="34" charset="0"/>
              </a:rPr>
              <a:t>C</a:t>
            </a:r>
            <a:r>
              <a:rPr lang="vi-VN" sz="3600" b="1" dirty="0">
                <a:effectLst/>
                <a:latin typeface="Times New Roman" panose="02020603050405020304" pitchFamily="18" charset="0"/>
                <a:ea typeface="Arial" panose="020B0604020202020204" pitchFamily="34" charset="0"/>
              </a:rPr>
              <a:t>ác bộ phận chính của mạch điện thắp sáng đơn giản:</a:t>
            </a:r>
            <a:endParaRPr lang="vi-VN" sz="3600" b="1" dirty="0"/>
          </a:p>
        </p:txBody>
      </p:sp>
      <p:sp>
        <p:nvSpPr>
          <p:cNvPr id="18" name="TextBox 17">
            <a:extLst>
              <a:ext uri="{FF2B5EF4-FFF2-40B4-BE49-F238E27FC236}">
                <a16:creationId xmlns:a16="http://schemas.microsoft.com/office/drawing/2014/main" id="{F037B358-38B7-7BC9-73BC-876D75767059}"/>
              </a:ext>
            </a:extLst>
          </p:cNvPr>
          <p:cNvSpPr txBox="1"/>
          <p:nvPr/>
        </p:nvSpPr>
        <p:spPr>
          <a:xfrm>
            <a:off x="846518" y="2242684"/>
            <a:ext cx="3759200" cy="2062103"/>
          </a:xfrm>
          <a:prstGeom prst="rect">
            <a:avLst/>
          </a:prstGeom>
          <a:noFill/>
        </p:spPr>
        <p:txBody>
          <a:bodyPr wrap="square">
            <a:spAutoFit/>
          </a:bodyPr>
          <a:lstStyle/>
          <a:p>
            <a:r>
              <a:rPr lang="vi-VN" sz="3200" b="1" dirty="0">
                <a:solidFill>
                  <a:schemeClr val="accent5"/>
                </a:solidFill>
                <a:effectLst/>
                <a:latin typeface="Times New Roman" panose="02020603050405020304" pitchFamily="18" charset="0"/>
                <a:ea typeface="Arial" panose="020B0604020202020204" pitchFamily="34" charset="0"/>
              </a:rPr>
              <a:t>- Pin</a:t>
            </a:r>
          </a:p>
          <a:p>
            <a:r>
              <a:rPr lang="vi-VN" sz="3200" b="1" dirty="0">
                <a:solidFill>
                  <a:schemeClr val="accent5"/>
                </a:solidFill>
                <a:latin typeface="Times New Roman" panose="02020603050405020304" pitchFamily="18" charset="0"/>
                <a:ea typeface="Arial" panose="020B0604020202020204" pitchFamily="34" charset="0"/>
              </a:rPr>
              <a:t>- B</a:t>
            </a:r>
            <a:r>
              <a:rPr lang="vi-VN" sz="3200" b="1" dirty="0">
                <a:solidFill>
                  <a:schemeClr val="accent5"/>
                </a:solidFill>
                <a:effectLst/>
                <a:latin typeface="Times New Roman" panose="02020603050405020304" pitchFamily="18" charset="0"/>
                <a:ea typeface="Arial" panose="020B0604020202020204" pitchFamily="34" charset="0"/>
              </a:rPr>
              <a:t>óng đèn</a:t>
            </a:r>
          </a:p>
          <a:p>
            <a:r>
              <a:rPr lang="vi-VN" sz="3200" b="1" dirty="0">
                <a:solidFill>
                  <a:schemeClr val="accent5"/>
                </a:solidFill>
                <a:latin typeface="Times New Roman" panose="02020603050405020304" pitchFamily="18" charset="0"/>
                <a:ea typeface="Arial" panose="020B0604020202020204" pitchFamily="34" charset="0"/>
              </a:rPr>
              <a:t>- D</a:t>
            </a:r>
            <a:r>
              <a:rPr lang="vi-VN" sz="3200" b="1" dirty="0">
                <a:solidFill>
                  <a:schemeClr val="accent5"/>
                </a:solidFill>
                <a:effectLst/>
                <a:latin typeface="Times New Roman" panose="02020603050405020304" pitchFamily="18" charset="0"/>
                <a:ea typeface="Arial" panose="020B0604020202020204" pitchFamily="34" charset="0"/>
              </a:rPr>
              <a:t>ây dẫn điện</a:t>
            </a:r>
          </a:p>
          <a:p>
            <a:r>
              <a:rPr lang="vi-VN" sz="3200" b="1" dirty="0">
                <a:solidFill>
                  <a:schemeClr val="accent5"/>
                </a:solidFill>
                <a:latin typeface="Times New Roman" panose="02020603050405020304" pitchFamily="18" charset="0"/>
                <a:ea typeface="Arial" panose="020B0604020202020204" pitchFamily="34" charset="0"/>
              </a:rPr>
              <a:t>- K</a:t>
            </a:r>
            <a:r>
              <a:rPr lang="vi-VN" sz="3200" b="1" dirty="0">
                <a:solidFill>
                  <a:schemeClr val="accent5"/>
                </a:solidFill>
                <a:effectLst/>
                <a:latin typeface="Times New Roman" panose="02020603050405020304" pitchFamily="18" charset="0"/>
                <a:ea typeface="Arial" panose="020B0604020202020204" pitchFamily="34" charset="0"/>
              </a:rPr>
              <a:t>hóa K (công tắc)</a:t>
            </a:r>
            <a:endParaRPr lang="vi-VN" sz="3200" b="1" dirty="0">
              <a:solidFill>
                <a:schemeClr val="accent5"/>
              </a:solidFill>
            </a:endParaRP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A6552-B6E1-6CCB-057C-506C3C283726}"/>
            </a:ext>
          </a:extLst>
        </p:cNvPr>
        <p:cNvGrpSpPr/>
        <p:nvPr/>
      </p:nvGrpSpPr>
      <p:grpSpPr>
        <a:xfrm>
          <a:off x="0" y="0"/>
          <a:ext cx="0" cy="0"/>
          <a:chOff x="0" y="0"/>
          <a:chExt cx="0" cy="0"/>
        </a:xfrm>
      </p:grpSpPr>
      <p:pic>
        <p:nvPicPr>
          <p:cNvPr id="10" name="Picture 32" descr="60+ ảnh nền Powerpoint dễ thương, cute để làm slide">
            <a:extLst>
              <a:ext uri="{FF2B5EF4-FFF2-40B4-BE49-F238E27FC236}">
                <a16:creationId xmlns:a16="http://schemas.microsoft.com/office/drawing/2014/main" id="{92EA391C-542C-3EA5-0B51-19F0660A1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56" y="-316088"/>
            <a:ext cx="12745155" cy="71659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EBD154-2B5A-6D68-E616-E6097D3EA71A}"/>
              </a:ext>
            </a:extLst>
          </p:cNvPr>
          <p:cNvSpPr txBox="1"/>
          <p:nvPr/>
        </p:nvSpPr>
        <p:spPr>
          <a:xfrm>
            <a:off x="327377" y="4138449"/>
            <a:ext cx="8071555" cy="630942"/>
          </a:xfrm>
          <a:prstGeom prst="rect">
            <a:avLst/>
          </a:prstGeom>
          <a:noFill/>
        </p:spPr>
        <p:txBody>
          <a:bodyPr wrap="square">
            <a:spAutoFit/>
          </a:bodyPr>
          <a:lstStyle/>
          <a:p>
            <a:r>
              <a:rPr lang="vi-VN" sz="3500" b="1" dirty="0">
                <a:latin typeface="Times New Roman" panose="02020603050405020304" pitchFamily="18" charset="0"/>
                <a:ea typeface="Times New Roman" panose="02020603050405020304" pitchFamily="18" charset="0"/>
              </a:rPr>
              <a:t>2</a:t>
            </a:r>
            <a:r>
              <a:rPr lang="vi-VN" sz="3500" b="1" dirty="0">
                <a:effectLst/>
                <a:latin typeface="Times New Roman" panose="02020603050405020304" pitchFamily="18" charset="0"/>
                <a:ea typeface="Times New Roman" panose="02020603050405020304" pitchFamily="18" charset="0"/>
              </a:rPr>
              <a:t>. Nêu cấu tạo của mạch điện thắp sáng?</a:t>
            </a:r>
            <a:endParaRPr lang="vi-VN" sz="3500" b="1" dirty="0"/>
          </a:p>
        </p:txBody>
      </p:sp>
      <p:pic>
        <p:nvPicPr>
          <p:cNvPr id="4" name="Picture 3">
            <a:extLst>
              <a:ext uri="{FF2B5EF4-FFF2-40B4-BE49-F238E27FC236}">
                <a16:creationId xmlns:a16="http://schemas.microsoft.com/office/drawing/2014/main" id="{18F3EC68-227B-E1F6-E11E-9B1ED3FA4861}"/>
              </a:ext>
            </a:extLst>
          </p:cNvPr>
          <p:cNvPicPr>
            <a:picLocks noChangeAspect="1"/>
          </p:cNvPicPr>
          <p:nvPr/>
        </p:nvPicPr>
        <p:blipFill>
          <a:blip r:embed="rId4">
            <a:extLst>
              <a:ext uri="{28A0092B-C50C-407E-A947-70E740481C1C}">
                <a14:useLocalDpi xmlns:a14="http://schemas.microsoft.com/office/drawing/2010/main" val="0"/>
              </a:ext>
            </a:extLst>
          </a:blip>
          <a:srcRect l="19537" t="23046" r="20278" b="21301"/>
          <a:stretch/>
        </p:blipFill>
        <p:spPr>
          <a:xfrm>
            <a:off x="5125157" y="950182"/>
            <a:ext cx="7134576" cy="3276378"/>
          </a:xfrm>
          <a:prstGeom prst="rect">
            <a:avLst/>
          </a:prstGeom>
          <a:ln>
            <a:noFill/>
          </a:ln>
          <a:effectLst>
            <a:softEdge rad="112500"/>
          </a:effectLst>
        </p:spPr>
      </p:pic>
      <p:sp>
        <p:nvSpPr>
          <p:cNvPr id="6" name="TextBox 5">
            <a:extLst>
              <a:ext uri="{FF2B5EF4-FFF2-40B4-BE49-F238E27FC236}">
                <a16:creationId xmlns:a16="http://schemas.microsoft.com/office/drawing/2014/main" id="{767FFFC6-0CCC-7E41-7842-6687A50267B2}"/>
              </a:ext>
            </a:extLst>
          </p:cNvPr>
          <p:cNvSpPr txBox="1"/>
          <p:nvPr/>
        </p:nvSpPr>
        <p:spPr>
          <a:xfrm>
            <a:off x="225777" y="422166"/>
            <a:ext cx="10430934" cy="583750"/>
          </a:xfrm>
          <a:prstGeom prst="rect">
            <a:avLst/>
          </a:prstGeom>
          <a:noFill/>
        </p:spPr>
        <p:txBody>
          <a:bodyPr wrap="square">
            <a:spAutoFit/>
          </a:bodyPr>
          <a:lstStyle/>
          <a:p>
            <a:pPr algn="just">
              <a:lnSpc>
                <a:spcPct val="107000"/>
              </a:lnSpc>
              <a:spcAft>
                <a:spcPts val="800"/>
              </a:spcAft>
            </a:pPr>
            <a:r>
              <a:rPr lang="vi-VN"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1. Chỉ ra điểm khác nhau của hai mạch điện hình 3a và 3b.</a:t>
            </a:r>
            <a:endParaRPr lang="vi-VN" sz="3200" b="1"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9E12171-8131-9038-0D22-5BFF68604FF3}"/>
              </a:ext>
            </a:extLst>
          </p:cNvPr>
          <p:cNvSpPr txBox="1"/>
          <p:nvPr/>
        </p:nvSpPr>
        <p:spPr>
          <a:xfrm>
            <a:off x="327377" y="1081924"/>
            <a:ext cx="4893735" cy="1637628"/>
          </a:xfrm>
          <a:prstGeom prst="rect">
            <a:avLst/>
          </a:prstGeom>
          <a:noFill/>
        </p:spPr>
        <p:txBody>
          <a:bodyPr wrap="square">
            <a:spAutoFit/>
          </a:bodyPr>
          <a:lstStyle/>
          <a:p>
            <a:pPr>
              <a:lnSpc>
                <a:spcPct val="107000"/>
              </a:lnSpc>
              <a:spcAft>
                <a:spcPts val="800"/>
              </a:spcAft>
            </a:pPr>
            <a:r>
              <a:rPr lang="vi-VN" sz="3200" i="1" kern="100" dirty="0">
                <a:solidFill>
                  <a:schemeClr val="bg2">
                    <a:lumMod val="25000"/>
                  </a:schemeClr>
                </a:solidFill>
                <a:effectLst/>
                <a:latin typeface="Times New Roman" panose="02020603050405020304" pitchFamily="18" charset="0"/>
                <a:ea typeface="Arial" panose="020B0604020202020204" pitchFamily="34" charset="0"/>
                <a:cs typeface="Times New Roman" panose="02020603050405020304" pitchFamily="18" charset="0"/>
              </a:rPr>
              <a:t>- Mạch điện 3a khóa K đóng (mạch kín), ở mạch điện 3b khóa K mở (mạch hở)</a:t>
            </a:r>
          </a:p>
        </p:txBody>
      </p:sp>
      <p:sp>
        <p:nvSpPr>
          <p:cNvPr id="9" name="TextBox 8">
            <a:extLst>
              <a:ext uri="{FF2B5EF4-FFF2-40B4-BE49-F238E27FC236}">
                <a16:creationId xmlns:a16="http://schemas.microsoft.com/office/drawing/2014/main" id="{3A0EB089-BFDA-3EBE-74A2-7D1457A0E2F1}"/>
              </a:ext>
            </a:extLst>
          </p:cNvPr>
          <p:cNvSpPr txBox="1"/>
          <p:nvPr/>
        </p:nvSpPr>
        <p:spPr>
          <a:xfrm>
            <a:off x="225777" y="4797129"/>
            <a:ext cx="11802536" cy="1110689"/>
          </a:xfrm>
          <a:prstGeom prst="rect">
            <a:avLst/>
          </a:prstGeom>
          <a:noFill/>
        </p:spPr>
        <p:txBody>
          <a:bodyPr wrap="square">
            <a:spAutoFit/>
          </a:bodyPr>
          <a:lstStyle/>
          <a:p>
            <a:pPr>
              <a:lnSpc>
                <a:spcPct val="107000"/>
              </a:lnSpc>
              <a:spcAft>
                <a:spcPts val="800"/>
              </a:spcAft>
            </a:pPr>
            <a:r>
              <a:rPr lang="vi-VN" sz="3200" i="1" kern="100" dirty="0">
                <a:solidFill>
                  <a:schemeClr val="bg2">
                    <a:lumMod val="25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i="1" dirty="0">
                <a:solidFill>
                  <a:schemeClr val="bg2">
                    <a:lumMod val="25000"/>
                  </a:schemeClr>
                </a:solidFill>
                <a:latin typeface="Times New Roman" panose="02020603050405020304" pitchFamily="18" charset="0"/>
                <a:ea typeface="Arial" panose="020B0604020202020204" pitchFamily="34" charset="0"/>
              </a:rPr>
              <a:t>C</a:t>
            </a:r>
            <a:r>
              <a:rPr lang="vi-VN" sz="3200" i="1" dirty="0">
                <a:solidFill>
                  <a:schemeClr val="bg2">
                    <a:lumMod val="25000"/>
                  </a:schemeClr>
                </a:solidFill>
                <a:effectLst/>
                <a:latin typeface="Times New Roman" panose="02020603050405020304" pitchFamily="18" charset="0"/>
                <a:ea typeface="Arial" panose="020B0604020202020204" pitchFamily="34" charset="0"/>
              </a:rPr>
              <a:t>ấu tạo mạch điện thắp sáng đơn giản gồm: 1 pin, 1 bóng đèn điện, 1 công tắc (khóa K), dây dẫn điện nối bóng đèn và công tắc với  pin.</a:t>
            </a:r>
            <a:endParaRPr lang="vi-VN" sz="3200" i="1" kern="100" dirty="0">
              <a:solidFill>
                <a:schemeClr val="bg2">
                  <a:lumMod val="2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9E25B62-45EB-5776-549F-756C6F64F991}"/>
              </a:ext>
            </a:extLst>
          </p:cNvPr>
          <p:cNvPicPr>
            <a:picLocks noChangeAspect="1"/>
          </p:cNvPicPr>
          <p:nvPr/>
        </p:nvPicPr>
        <p:blipFill>
          <a:blip r:embed="rId5"/>
          <a:stretch>
            <a:fillRect/>
          </a:stretch>
        </p:blipFill>
        <p:spPr>
          <a:xfrm>
            <a:off x="8554407" y="3930396"/>
            <a:ext cx="3473906" cy="2820753"/>
          </a:xfrm>
          <a:prstGeom prst="rect">
            <a:avLst/>
          </a:prstGeom>
        </p:spPr>
      </p:pic>
    </p:spTree>
    <p:extLst>
      <p:ext uri="{BB962C8B-B14F-4D97-AF65-F5344CB8AC3E}">
        <p14:creationId xmlns:p14="http://schemas.microsoft.com/office/powerpoint/2010/main" val="317310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247FAD0A-7EFB-646C-160F-9B5D0D290C7C}"/>
              </a:ext>
            </a:extLst>
          </p:cNvPr>
          <p:cNvSpPr/>
          <p:nvPr/>
        </p:nvSpPr>
        <p:spPr>
          <a:xfrm>
            <a:off x="0" y="-253109"/>
            <a:ext cx="12192000" cy="7364218"/>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pic>
        <p:nvPicPr>
          <p:cNvPr id="4" name="video HD mạch điện đơn giản">
            <a:hlinkClick r:id="" action="ppaction://media"/>
            <a:extLst>
              <a:ext uri="{FF2B5EF4-FFF2-40B4-BE49-F238E27FC236}">
                <a16:creationId xmlns:a16="http://schemas.microsoft.com/office/drawing/2014/main" id="{3DB65249-4607-B526-C81C-5D8614D1F6FD}"/>
              </a:ext>
            </a:extLst>
          </p:cNvPr>
          <p:cNvPicPr>
            <a:picLocks noChangeAspect="1"/>
          </p:cNvPicPr>
          <p:nvPr>
            <a:videoFile r:link="rId1"/>
            <p:extLst>
              <p:ext uri="{DAA4B4D4-6D71-4841-9C94-3DE7FCFB9230}">
                <p14:media xmlns:p14="http://schemas.microsoft.com/office/powerpoint/2010/main" r:embed="rId2">
                  <p14:trim st="13153" end="4529.9251"/>
                </p14:media>
              </p:ext>
            </p:extLst>
          </p:nvPr>
        </p:nvPicPr>
        <p:blipFill>
          <a:blip r:embed="rId4"/>
          <a:stretch>
            <a:fillRect/>
          </a:stretch>
        </p:blipFill>
        <p:spPr>
          <a:xfrm>
            <a:off x="1261306" y="-3935218"/>
            <a:ext cx="9669388" cy="15197276"/>
          </a:xfrm>
          <a:prstGeom prst="rect">
            <a:avLst/>
          </a:prstGeom>
        </p:spPr>
      </p:pic>
    </p:spTree>
    <p:extLst>
      <p:ext uri="{BB962C8B-B14F-4D97-AF65-F5344CB8AC3E}">
        <p14:creationId xmlns:p14="http://schemas.microsoft.com/office/powerpoint/2010/main" val="43414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59_TF03431377" id="{2C514971-1104-44BE-8A82-52E651B19D0B}" vid="{C4421EC6-96FF-4A5E-B3D4-F2DC0555C665}"/>
    </a:ext>
  </a:extLst>
</a:theme>
</file>

<file path=ppt/theme/theme2.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Bản trình bày cầu vồng</Template>
  <TotalTime>3671</TotalTime>
  <Words>552</Words>
  <Application>Microsoft Office PowerPoint</Application>
  <PresentationFormat>Widescreen</PresentationFormat>
  <Paragraphs>52</Paragraphs>
  <Slides>16</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 Narrow</vt:lpstr>
      <vt:lpstr>Arial</vt:lpstr>
      <vt:lpstr>Calibri</vt:lpstr>
      <vt:lpstr>Cambria</vt:lpstr>
      <vt:lpstr>Times New Roman</vt:lpstr>
      <vt:lpstr>Minh họa Thiên nhiên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16</cp:revision>
  <dcterms:created xsi:type="dcterms:W3CDTF">2024-11-02T03:37:49Z</dcterms:created>
  <dcterms:modified xsi:type="dcterms:W3CDTF">2026-04-11T04:27:07Z</dcterms:modified>
</cp:coreProperties>
</file>